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5"/>
  </p:notesMasterIdLst>
  <p:sldIdLst>
    <p:sldId id="349" r:id="rId2"/>
    <p:sldId id="339" r:id="rId3"/>
    <p:sldId id="364" r:id="rId4"/>
    <p:sldId id="363" r:id="rId5"/>
    <p:sldId id="362" r:id="rId6"/>
    <p:sldId id="361" r:id="rId7"/>
    <p:sldId id="360" r:id="rId8"/>
    <p:sldId id="359" r:id="rId9"/>
    <p:sldId id="357" r:id="rId10"/>
    <p:sldId id="356" r:id="rId11"/>
    <p:sldId id="355" r:id="rId12"/>
    <p:sldId id="354" r:id="rId13"/>
    <p:sldId id="351" r:id="rId14"/>
  </p:sldIdLst>
  <p:sldSz cx="9144000" cy="6858000" type="screen4x3"/>
  <p:notesSz cx="70104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444647"/>
    <a:srgbClr val="EF8D26"/>
    <a:srgbClr val="BDCEE8"/>
    <a:srgbClr val="1B80BD"/>
    <a:srgbClr val="A4A62C"/>
    <a:srgbClr val="9F2041"/>
    <a:srgbClr val="152D55"/>
    <a:srgbClr val="FFFFFF"/>
    <a:srgbClr val="162947"/>
    <a:srgbClr val="EB8C32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2" autoAdjust="0"/>
    <p:restoredTop sz="96266" autoAdjust="0"/>
  </p:normalViewPr>
  <p:slideViewPr>
    <p:cSldViewPr snapToGrid="0" snapToObjects="1">
      <p:cViewPr varScale="1">
        <p:scale>
          <a:sx n="88" d="100"/>
          <a:sy n="88" d="100"/>
        </p:scale>
        <p:origin x="-64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340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340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EE7E31-9FE6-5146-9866-034C8E410A34}" type="datetimeFigureOut">
              <a:rPr lang="en-US" smtClean="0"/>
              <a:pPr/>
              <a:t>11/9/2020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27163" y="1154113"/>
            <a:ext cx="4156075" cy="31162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44861"/>
            <a:ext cx="5608320" cy="363670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9"/>
            <a:ext cx="3037840" cy="46340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772669"/>
            <a:ext cx="3037840" cy="46340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60D301-B447-A147-9CF0-D0970EDAA20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464042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External Trai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:p14="http://schemas.microsoft.com/office/powerpoint/2010/main" xmlns:a14="http://schemas.microsoft.com/office/drawing/2010/main" xmlns="" id="{1F98914E-7F2E-3146-8AD2-CD98B72B8BA8}"/>
              </a:ext>
            </a:extLst>
          </p:cNvPr>
          <p:cNvSpPr/>
          <p:nvPr userDrawn="1"/>
        </p:nvSpPr>
        <p:spPr>
          <a:xfrm>
            <a:off x="1" y="5328602"/>
            <a:ext cx="9143999" cy="1546168"/>
          </a:xfrm>
          <a:prstGeom prst="rect">
            <a:avLst/>
          </a:prstGeom>
          <a:solidFill>
            <a:srgbClr val="A0A33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:p14="http://schemas.microsoft.com/office/powerpoint/2010/main" xmlns:a14="http://schemas.microsoft.com/office/drawing/2010/main" xmlns="" id="{D54F0D4C-1EE7-9141-B3F7-C1D084C35E3E}"/>
              </a:ext>
            </a:extLst>
          </p:cNvPr>
          <p:cNvSpPr/>
          <p:nvPr userDrawn="1"/>
        </p:nvSpPr>
        <p:spPr>
          <a:xfrm>
            <a:off x="0" y="0"/>
            <a:ext cx="9143999" cy="5328602"/>
          </a:xfrm>
          <a:prstGeom prst="rect">
            <a:avLst/>
          </a:prstGeom>
          <a:solidFill>
            <a:srgbClr val="1629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:p14="http://schemas.microsoft.com/office/powerpoint/2010/main" xmlns:a14="http://schemas.microsoft.com/office/drawing/2010/main" xmlns="" id="{A480498D-9944-D64B-920E-20C4A32DFC39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163783" y="2685153"/>
            <a:ext cx="7697584" cy="2194561"/>
          </a:xfrm>
        </p:spPr>
        <p:txBody>
          <a:bodyPr anchor="b"/>
          <a:lstStyle>
            <a:lvl1pPr algn="l">
              <a:defRPr sz="4500"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External Training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:p14="http://schemas.microsoft.com/office/powerpoint/2010/main" xmlns:a14="http://schemas.microsoft.com/office/drawing/2010/main" xmlns="" id="{D05B3A66-1BBF-0044-97B9-324C7280F60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63784" y="5536275"/>
            <a:ext cx="3757352" cy="1147157"/>
          </a:xfrm>
        </p:spPr>
        <p:txBody>
          <a:bodyPr lIns="0" tIns="0" rIns="0" bIns="0"/>
          <a:lstStyle>
            <a:lvl1pPr marL="0" indent="0" algn="l">
              <a:buNone/>
              <a:defRPr sz="1800">
                <a:solidFill>
                  <a:schemeClr val="bg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:p14="http://schemas.microsoft.com/office/powerpoint/2010/main" xmlns:a14="http://schemas.microsoft.com/office/drawing/2010/main" xmlns="" id="{4853481B-A243-F44B-8706-4AECBC2C9B05}"/>
              </a:ext>
            </a:extLst>
          </p:cNvPr>
          <p:cNvSpPr/>
          <p:nvPr userDrawn="1"/>
        </p:nvSpPr>
        <p:spPr>
          <a:xfrm>
            <a:off x="0" y="1515829"/>
            <a:ext cx="429491" cy="429491"/>
          </a:xfrm>
          <a:prstGeom prst="rect">
            <a:avLst/>
          </a:prstGeom>
          <a:solidFill>
            <a:srgbClr val="EB8C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xmlns:p14="http://schemas.microsoft.com/office/powerpoint/2010/main" xmlns:a16="http://schemas.microsoft.com/office/drawing/2014/main" xmlns="" val="0"/>
              </a:ext>
            </a:extLst>
          </a:blip>
          <a:stretch>
            <a:fillRect/>
          </a:stretch>
        </p:blipFill>
        <p:spPr>
          <a:xfrm>
            <a:off x="1163783" y="1499757"/>
            <a:ext cx="3090934" cy="461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:a14="http://schemas.microsoft.com/office/drawing/2010/main" xmlns:a16="http://schemas.microsoft.com/office/drawing/2014/main" xmlns="" val="1768746965"/>
      </p:ext>
    </p:extLst>
  </p:cSld>
  <p:clrMapOvr>
    <a:masterClrMapping/>
  </p:clrMapOvr>
  <p:transition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mphasis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xmlns:p14="http://schemas.microsoft.com/office/powerpoint/2010/main" xmlns:a14="http://schemas.microsoft.com/office/drawing/2010/main" xmlns="" id="{0255B60E-BFA4-AE44-BC3D-EF3A79434BC9}"/>
              </a:ext>
            </a:extLst>
          </p:cNvPr>
          <p:cNvSpPr/>
          <p:nvPr userDrawn="1"/>
        </p:nvSpPr>
        <p:spPr>
          <a:xfrm>
            <a:off x="0" y="1"/>
            <a:ext cx="9144000" cy="6874768"/>
          </a:xfrm>
          <a:prstGeom prst="rect">
            <a:avLst/>
          </a:prstGeom>
          <a:solidFill>
            <a:srgbClr val="1C79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:p14="http://schemas.microsoft.com/office/powerpoint/2010/main" xmlns:a14="http://schemas.microsoft.com/office/drawing/2010/main" xmlns="" id="{A0050C74-FB7D-0047-98BD-CD4E11E2176A}"/>
              </a:ext>
            </a:extLst>
          </p:cNvPr>
          <p:cNvSpPr/>
          <p:nvPr userDrawn="1"/>
        </p:nvSpPr>
        <p:spPr>
          <a:xfrm>
            <a:off x="1080655" y="6523348"/>
            <a:ext cx="8063345" cy="351421"/>
          </a:xfrm>
          <a:prstGeom prst="rect">
            <a:avLst/>
          </a:prstGeom>
          <a:solidFill>
            <a:srgbClr val="1629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:p14="http://schemas.microsoft.com/office/powerpoint/2010/main" xmlns:a14="http://schemas.microsoft.com/office/drawing/2010/main" xmlns="" id="{94DAB084-D235-6D4B-BD37-584B0F1BB0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80655" y="2324100"/>
            <a:ext cx="7580745" cy="3865141"/>
          </a:xfrm>
        </p:spPr>
        <p:txBody>
          <a:bodyPr lIns="0" tIns="0" rIns="0" bIns="0">
            <a:normAutofit/>
          </a:bodyPr>
          <a:lstStyle>
            <a:lvl1pPr marL="0" indent="0">
              <a:buClr>
                <a:srgbClr val="1C79B2"/>
              </a:buClr>
              <a:buSzPct val="75000"/>
              <a:buFontTx/>
              <a:buNone/>
              <a:defRPr sz="4800">
                <a:solidFill>
                  <a:schemeClr val="bg1"/>
                </a:solidFill>
                <a:latin typeface="+mj-lt"/>
              </a:defRPr>
            </a:lvl1pPr>
            <a:lvl2pPr marL="514350" indent="-171450">
              <a:buClr>
                <a:srgbClr val="1C79B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2pPr>
            <a:lvl3pPr marL="685800" indent="0">
              <a:buClr>
                <a:srgbClr val="1C79B2"/>
              </a:buClr>
              <a:buSzPct val="75000"/>
              <a:buFont typeface="Wingdings" pitchFamily="2" charset="2"/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3pPr>
            <a:lvl4pPr marL="1200150" indent="-171450">
              <a:buClr>
                <a:srgbClr val="1C79B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4pPr>
            <a:lvl5pPr marL="1543050" indent="-171450">
              <a:buClr>
                <a:srgbClr val="1C79B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0"/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:p14="http://schemas.microsoft.com/office/powerpoint/2010/main" xmlns:a14="http://schemas.microsoft.com/office/drawing/2010/main" xmlns="" id="{A2593976-34A4-E44D-845A-1DB66084D7C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63783" y="6417995"/>
            <a:ext cx="2397762" cy="365125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1000">
                <a:solidFill>
                  <a:schemeClr val="bg1"/>
                </a:solidFill>
                <a:latin typeface="+mj-lt"/>
              </a:defRPr>
            </a:lvl1pPr>
          </a:lstStyle>
          <a:p>
            <a:fld id="{FFBF2185-7685-444F-8812-9B5A7EDEE9CD}" type="datetime3">
              <a:rPr lang="en-US" smtClean="0"/>
              <a:pPr/>
              <a:t>9 November 2020</a:t>
            </a:fld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:p14="http://schemas.microsoft.com/office/powerpoint/2010/main" xmlns:a14="http://schemas.microsoft.com/office/drawing/2010/main" xmlns="" id="{347D08E8-9C9B-614D-8F3F-427A9513B9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28417" y="6417995"/>
            <a:ext cx="714895" cy="365125"/>
          </a:xfrm>
          <a:prstGeom prst="rect">
            <a:avLst/>
          </a:prstGeom>
        </p:spPr>
        <p:txBody>
          <a:bodyPr lIns="0" tIns="0" rIns="0" bIns="0" anchor="b" anchorCtr="0"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fld id="{9301AD91-1C04-5E46-B254-52DBDB02FC0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xmlns:p14="http://schemas.microsoft.com/office/powerpoint/2010/main" xmlns:a14="http://schemas.microsoft.com/office/drawing/2010/main" xmlns="" id="{44786D21-8461-514B-9932-05B79CA425D6}"/>
              </a:ext>
            </a:extLst>
          </p:cNvPr>
          <p:cNvSpPr/>
          <p:nvPr userDrawn="1"/>
        </p:nvSpPr>
        <p:spPr>
          <a:xfrm>
            <a:off x="0" y="332849"/>
            <a:ext cx="242185" cy="242185"/>
          </a:xfrm>
          <a:prstGeom prst="rect">
            <a:avLst/>
          </a:prstGeom>
          <a:solidFill>
            <a:srgbClr val="EB8C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xmlns:p14="http://schemas.microsoft.com/office/powerpoint/2010/main" xmlns:a14="http://schemas.microsoft.com/office/drawing/2010/main" xmlns="" id="{B8080F31-0013-1B45-931B-DD066835CC40}"/>
              </a:ext>
            </a:extLst>
          </p:cNvPr>
          <p:cNvCxnSpPr>
            <a:cxnSpLocks/>
          </p:cNvCxnSpPr>
          <p:nvPr userDrawn="1"/>
        </p:nvCxnSpPr>
        <p:spPr>
          <a:xfrm>
            <a:off x="2849526" y="575034"/>
            <a:ext cx="6294474" cy="0"/>
          </a:xfrm>
          <a:prstGeom prst="line">
            <a:avLst/>
          </a:prstGeom>
          <a:ln w="12700">
            <a:solidFill>
              <a:srgbClr val="16294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Picture 1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xmlns:p14="http://schemas.microsoft.com/office/powerpoint/2010/main" xmlns:a16="http://schemas.microsoft.com/office/drawing/2014/main" xmlns="" val="0"/>
              </a:ext>
            </a:extLst>
          </a:blip>
          <a:stretch>
            <a:fillRect/>
          </a:stretch>
        </p:blipFill>
        <p:spPr>
          <a:xfrm>
            <a:off x="1080655" y="328146"/>
            <a:ext cx="1653076" cy="246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:a14="http://schemas.microsoft.com/office/drawing/2010/main" xmlns:a16="http://schemas.microsoft.com/office/drawing/2014/main" xmlns="" val="316668538"/>
      </p:ext>
    </p:extLst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xmlns:p14="http://schemas.microsoft.com/office/powerpoint/2010/main" xmlns:a14="http://schemas.microsoft.com/office/drawing/2010/main" xmlns="" id="{0255B60E-BFA4-AE44-BC3D-EF3A79434BC9}"/>
              </a:ext>
            </a:extLst>
          </p:cNvPr>
          <p:cNvSpPr/>
          <p:nvPr userDrawn="1"/>
        </p:nvSpPr>
        <p:spPr>
          <a:xfrm>
            <a:off x="0" y="0"/>
            <a:ext cx="9144000" cy="6874768"/>
          </a:xfrm>
          <a:prstGeom prst="rect">
            <a:avLst/>
          </a:prstGeom>
          <a:solidFill>
            <a:srgbClr val="1629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:p14="http://schemas.microsoft.com/office/powerpoint/2010/main" xmlns:a14="http://schemas.microsoft.com/office/drawing/2010/main" xmlns="" id="{94DAB084-D235-6D4B-BD37-584B0F1BB0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80655" y="2819400"/>
            <a:ext cx="7580745" cy="3369841"/>
          </a:xfrm>
        </p:spPr>
        <p:txBody>
          <a:bodyPr lIns="0" tIns="0" rIns="0" bIns="0">
            <a:normAutofit/>
          </a:bodyPr>
          <a:lstStyle>
            <a:lvl1pPr marL="0" indent="0">
              <a:buClr>
                <a:srgbClr val="1C79B2"/>
              </a:buClr>
              <a:buSzPct val="75000"/>
              <a:buFontTx/>
              <a:buNone/>
              <a:defRPr sz="6600">
                <a:solidFill>
                  <a:srgbClr val="1C79B2"/>
                </a:solidFill>
                <a:latin typeface="+mj-lt"/>
              </a:defRPr>
            </a:lvl1pPr>
            <a:lvl2pPr marL="514350" indent="-171450">
              <a:buClr>
                <a:srgbClr val="1C79B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2pPr>
            <a:lvl3pPr marL="685800" indent="0">
              <a:buClr>
                <a:srgbClr val="1C79B2"/>
              </a:buClr>
              <a:buSzPct val="75000"/>
              <a:buFont typeface="Wingdings" pitchFamily="2" charset="2"/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3pPr>
            <a:lvl4pPr marL="1200150" indent="-171450">
              <a:buClr>
                <a:srgbClr val="1C79B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4pPr>
            <a:lvl5pPr marL="1543050" indent="-171450">
              <a:buClr>
                <a:srgbClr val="1C79B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0"/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:p14="http://schemas.microsoft.com/office/powerpoint/2010/main" xmlns:a14="http://schemas.microsoft.com/office/drawing/2010/main" xmlns="" id="{347D08E8-9C9B-614D-8F3F-427A9513B9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28417" y="6417995"/>
            <a:ext cx="714895" cy="365125"/>
          </a:xfrm>
          <a:prstGeom prst="rect">
            <a:avLst/>
          </a:prstGeom>
        </p:spPr>
        <p:txBody>
          <a:bodyPr lIns="0" tIns="0" rIns="0" bIns="0" anchor="b" anchorCtr="0"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fld id="{B134FA31-5EF8-8241-BF23-8D980F3A859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:p14="http://schemas.microsoft.com/office/powerpoint/2010/main" xmlns:a14="http://schemas.microsoft.com/office/drawing/2010/main" xmlns="" id="{355864C0-2D24-6D44-9097-BC0635219BD7}"/>
              </a:ext>
            </a:extLst>
          </p:cNvPr>
          <p:cNvSpPr/>
          <p:nvPr userDrawn="1"/>
        </p:nvSpPr>
        <p:spPr>
          <a:xfrm>
            <a:off x="0" y="332849"/>
            <a:ext cx="242185" cy="242185"/>
          </a:xfrm>
          <a:prstGeom prst="rect">
            <a:avLst/>
          </a:prstGeom>
          <a:solidFill>
            <a:srgbClr val="EB8C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xmlns:p14="http://schemas.microsoft.com/office/powerpoint/2010/main" xmlns:a14="http://schemas.microsoft.com/office/drawing/2010/main" xmlns="" id="{1D6429B1-31C0-5042-987D-0810A43ECAF1}"/>
              </a:ext>
            </a:extLst>
          </p:cNvPr>
          <p:cNvCxnSpPr>
            <a:cxnSpLocks/>
          </p:cNvCxnSpPr>
          <p:nvPr userDrawn="1"/>
        </p:nvCxnSpPr>
        <p:spPr>
          <a:xfrm>
            <a:off x="2849526" y="575034"/>
            <a:ext cx="6294474" cy="0"/>
          </a:xfrm>
          <a:prstGeom prst="line">
            <a:avLst/>
          </a:prstGeom>
          <a:ln w="12700">
            <a:solidFill>
              <a:srgbClr val="A0A33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xmlns:p14="http://schemas.microsoft.com/office/powerpoint/2010/main" xmlns:a16="http://schemas.microsoft.com/office/drawing/2014/main" xmlns="" val="0"/>
              </a:ext>
            </a:extLst>
          </a:blip>
          <a:stretch>
            <a:fillRect/>
          </a:stretch>
        </p:blipFill>
        <p:spPr>
          <a:xfrm>
            <a:off x="0" y="2770210"/>
            <a:ext cx="9144000" cy="131757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xmlns:p14="http://schemas.microsoft.com/office/powerpoint/2010/main" xmlns:a16="http://schemas.microsoft.com/office/drawing/2014/main" xmlns="" val="0"/>
              </a:ext>
            </a:extLst>
          </a:blip>
          <a:stretch>
            <a:fillRect/>
          </a:stretch>
        </p:blipFill>
        <p:spPr>
          <a:xfrm>
            <a:off x="1080655" y="328146"/>
            <a:ext cx="1653076" cy="246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:a14="http://schemas.microsoft.com/office/drawing/2010/main" xmlns:a16="http://schemas.microsoft.com/office/drawing/2014/main" xmlns="" val="677423966"/>
      </p:ext>
    </p:extLst>
  </p:cSld>
  <p:clrMapOvr>
    <a:masterClrMapping/>
  </p:clrMapOvr>
  <p:transition spd="slow"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xmlns:p14="http://schemas.microsoft.com/office/powerpoint/2010/main" xmlns:a14="http://schemas.microsoft.com/office/drawing/2010/main" xmlns="" id="{6BA0B302-090F-8743-8791-E98E6695F926}"/>
              </a:ext>
            </a:extLst>
          </p:cNvPr>
          <p:cNvSpPr/>
          <p:nvPr userDrawn="1"/>
        </p:nvSpPr>
        <p:spPr>
          <a:xfrm>
            <a:off x="1080655" y="6523348"/>
            <a:ext cx="8063345" cy="351421"/>
          </a:xfrm>
          <a:prstGeom prst="rect">
            <a:avLst/>
          </a:prstGeom>
          <a:solidFill>
            <a:srgbClr val="1629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xmlns:p14="http://schemas.microsoft.com/office/powerpoint/2010/main" xmlns:a14="http://schemas.microsoft.com/office/drawing/2010/main" xmlns="" id="{C0C9BF3C-9EE1-6D49-BD98-9C9CA77A96C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63783" y="6417995"/>
            <a:ext cx="2397762" cy="365125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1000">
                <a:solidFill>
                  <a:schemeClr val="bg1"/>
                </a:solidFill>
                <a:latin typeface="+mj-lt"/>
              </a:defRPr>
            </a:lvl1pPr>
          </a:lstStyle>
          <a:p>
            <a:fld id="{7B678465-74D7-684A-90BC-1DC1F7774D4E}" type="datetime3">
              <a:rPr lang="en-US" smtClean="0"/>
              <a:pPr/>
              <a:t>9 November 2020</a:t>
            </a:fld>
            <a:endParaRPr lang="en-US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xmlns:p14="http://schemas.microsoft.com/office/powerpoint/2010/main" xmlns:a14="http://schemas.microsoft.com/office/drawing/2010/main" xmlns="" id="{1A1655AE-A09B-1F43-ABE8-60DF03F084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28417" y="6417995"/>
            <a:ext cx="714895" cy="365125"/>
          </a:xfrm>
          <a:prstGeom prst="rect">
            <a:avLst/>
          </a:prstGeom>
        </p:spPr>
        <p:txBody>
          <a:bodyPr lIns="0" tIns="0" rIns="0" bIns="0" anchor="b" anchorCtr="0"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fld id="{A996F962-E17E-A84C-8136-21E4955AD30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xmlns:p14="http://schemas.microsoft.com/office/powerpoint/2010/main" xmlns:a14="http://schemas.microsoft.com/office/drawing/2010/main" xmlns="" id="{EF57D0CC-334B-724A-8F46-F609AD5EDD07}"/>
              </a:ext>
            </a:extLst>
          </p:cNvPr>
          <p:cNvSpPr/>
          <p:nvPr userDrawn="1"/>
        </p:nvSpPr>
        <p:spPr>
          <a:xfrm>
            <a:off x="0" y="332849"/>
            <a:ext cx="242185" cy="242185"/>
          </a:xfrm>
          <a:prstGeom prst="rect">
            <a:avLst/>
          </a:prstGeom>
          <a:solidFill>
            <a:srgbClr val="EB8C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xmlns:p14="http://schemas.microsoft.com/office/powerpoint/2010/main" xmlns:a14="http://schemas.microsoft.com/office/drawing/2010/main" xmlns="" id="{19B56E1C-523D-4E42-9E29-F55C38C7B878}"/>
              </a:ext>
            </a:extLst>
          </p:cNvPr>
          <p:cNvCxnSpPr>
            <a:cxnSpLocks/>
          </p:cNvCxnSpPr>
          <p:nvPr userDrawn="1"/>
        </p:nvCxnSpPr>
        <p:spPr>
          <a:xfrm>
            <a:off x="2849526" y="575034"/>
            <a:ext cx="6294474" cy="0"/>
          </a:xfrm>
          <a:prstGeom prst="line">
            <a:avLst/>
          </a:prstGeom>
          <a:ln w="12700">
            <a:solidFill>
              <a:srgbClr val="16294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xmlns:p14="http://schemas.microsoft.com/office/powerpoint/2010/main" xmlns:a16="http://schemas.microsoft.com/office/drawing/2014/main" xmlns="" val="0"/>
              </a:ext>
            </a:extLst>
          </a:blip>
          <a:stretch>
            <a:fillRect/>
          </a:stretch>
        </p:blipFill>
        <p:spPr>
          <a:xfrm>
            <a:off x="1080655" y="330497"/>
            <a:ext cx="1653077" cy="246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:a14="http://schemas.microsoft.com/office/drawing/2010/main" xmlns:a16="http://schemas.microsoft.com/office/drawing/2014/main" xmlns="" val="1734090755"/>
      </p:ext>
    </p:extLst>
  </p:cSld>
  <p:clrMapOvr>
    <a:masterClrMapping/>
  </p:clrMapOvr>
  <p:transition spd="slow"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Conclusion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xmlns:p14="http://schemas.microsoft.com/office/powerpoint/2010/main" xmlns:a14="http://schemas.microsoft.com/office/drawing/2010/main" xmlns="" id="{6BA0B302-090F-8743-8791-E98E6695F926}"/>
              </a:ext>
            </a:extLst>
          </p:cNvPr>
          <p:cNvSpPr/>
          <p:nvPr userDrawn="1"/>
        </p:nvSpPr>
        <p:spPr>
          <a:xfrm>
            <a:off x="1080655" y="6523348"/>
            <a:ext cx="8063345" cy="351421"/>
          </a:xfrm>
          <a:prstGeom prst="rect">
            <a:avLst/>
          </a:prstGeom>
          <a:solidFill>
            <a:srgbClr val="1629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xmlns:p14="http://schemas.microsoft.com/office/powerpoint/2010/main" xmlns:a14="http://schemas.microsoft.com/office/drawing/2010/main" xmlns="" id="{C0C9BF3C-9EE1-6D49-BD98-9C9CA77A96C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63783" y="6417995"/>
            <a:ext cx="2397762" cy="365125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1000">
                <a:solidFill>
                  <a:schemeClr val="bg1"/>
                </a:solidFill>
                <a:latin typeface="+mj-lt"/>
              </a:defRPr>
            </a:lvl1pPr>
          </a:lstStyle>
          <a:p>
            <a:fld id="{7B678465-74D7-684A-90BC-1DC1F7774D4E}" type="datetime3">
              <a:rPr lang="en-US" smtClean="0"/>
              <a:pPr/>
              <a:t>9 November 2020</a:t>
            </a:fld>
            <a:endParaRPr lang="en-US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xmlns:p14="http://schemas.microsoft.com/office/powerpoint/2010/main" xmlns:a14="http://schemas.microsoft.com/office/drawing/2010/main" xmlns="" id="{1A1655AE-A09B-1F43-ABE8-60DF03F084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28417" y="6417995"/>
            <a:ext cx="714895" cy="365125"/>
          </a:xfrm>
          <a:prstGeom prst="rect">
            <a:avLst/>
          </a:prstGeom>
        </p:spPr>
        <p:txBody>
          <a:bodyPr lIns="0" tIns="0" rIns="0" bIns="0" anchor="b" anchorCtr="0"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fld id="{A996F962-E17E-A84C-8136-21E4955AD30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xmlns:p14="http://schemas.microsoft.com/office/powerpoint/2010/main" xmlns:a14="http://schemas.microsoft.com/office/drawing/2010/main" xmlns="" id="{EF57D0CC-334B-724A-8F46-F609AD5EDD07}"/>
              </a:ext>
            </a:extLst>
          </p:cNvPr>
          <p:cNvSpPr/>
          <p:nvPr userDrawn="1"/>
        </p:nvSpPr>
        <p:spPr>
          <a:xfrm>
            <a:off x="0" y="332849"/>
            <a:ext cx="242185" cy="242185"/>
          </a:xfrm>
          <a:prstGeom prst="rect">
            <a:avLst/>
          </a:prstGeom>
          <a:solidFill>
            <a:srgbClr val="EB8C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xmlns:p14="http://schemas.microsoft.com/office/powerpoint/2010/main" xmlns:a14="http://schemas.microsoft.com/office/drawing/2010/main" xmlns="" id="{19B56E1C-523D-4E42-9E29-F55C38C7B878}"/>
              </a:ext>
            </a:extLst>
          </p:cNvPr>
          <p:cNvCxnSpPr>
            <a:cxnSpLocks/>
          </p:cNvCxnSpPr>
          <p:nvPr userDrawn="1"/>
        </p:nvCxnSpPr>
        <p:spPr>
          <a:xfrm>
            <a:off x="2849526" y="575034"/>
            <a:ext cx="6294474" cy="0"/>
          </a:xfrm>
          <a:prstGeom prst="line">
            <a:avLst/>
          </a:prstGeom>
          <a:ln w="12700">
            <a:solidFill>
              <a:srgbClr val="16294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 userDrawn="1"/>
        </p:nvSpPr>
        <p:spPr>
          <a:xfrm>
            <a:off x="3244214" y="3803700"/>
            <a:ext cx="2971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0" spc="0" dirty="0" smtClean="0">
                <a:solidFill>
                  <a:srgbClr val="00B0EF"/>
                </a:solidFill>
              </a:rPr>
              <a:t>WWW.HONIGMAN.COM</a:t>
            </a:r>
            <a:endParaRPr lang="en-US" sz="1400" b="0" spc="0" dirty="0">
              <a:solidFill>
                <a:srgbClr val="00B0EF"/>
              </a:solidFill>
            </a:endParaRPr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xmlns:p14="http://schemas.microsoft.com/office/powerpoint/2010/main" xmlns:a16="http://schemas.microsoft.com/office/drawing/2014/main" xmlns="" val="0"/>
              </a:ext>
            </a:extLst>
          </a:blip>
          <a:stretch>
            <a:fillRect/>
          </a:stretch>
        </p:blipFill>
        <p:spPr>
          <a:xfrm>
            <a:off x="2799683" y="2881552"/>
            <a:ext cx="3874821" cy="578707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xmlns:p14="http://schemas.microsoft.com/office/powerpoint/2010/main" xmlns:a16="http://schemas.microsoft.com/office/drawing/2014/main" xmlns="" val="0"/>
              </a:ext>
            </a:extLst>
          </a:blip>
          <a:stretch>
            <a:fillRect/>
          </a:stretch>
        </p:blipFill>
        <p:spPr>
          <a:xfrm>
            <a:off x="1080655" y="330497"/>
            <a:ext cx="1653077" cy="246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:a14="http://schemas.microsoft.com/office/drawing/2010/main" xmlns:a16="http://schemas.microsoft.com/office/drawing/2014/main" xmlns="" val="3929017730"/>
      </p:ext>
    </p:extLst>
  </p:cSld>
  <p:clrMapOvr>
    <a:masterClrMapping/>
  </p:clrMapOvr>
  <p:transition spd="slow"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:p14="http://schemas.microsoft.com/office/powerpoint/2010/main" xmlns:a14="http://schemas.microsoft.com/office/drawing/2010/main" xmlns="" id="{DAADA3B7-C7E2-434C-A569-42B10818A5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0655" y="1228660"/>
            <a:ext cx="7608799" cy="556943"/>
          </a:xfrm>
        </p:spPr>
        <p:txBody>
          <a:bodyPr anchor="b">
            <a:normAutofit/>
          </a:bodyPr>
          <a:lstStyle>
            <a:lvl1pPr>
              <a:defRPr sz="3300">
                <a:solidFill>
                  <a:srgbClr val="1C79B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:p14="http://schemas.microsoft.com/office/powerpoint/2010/main" xmlns:a14="http://schemas.microsoft.com/office/drawing/2010/main" xmlns="" id="{E75A4996-FB0C-8947-A364-CFBA8B05BA1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317999" y="1974489"/>
            <a:ext cx="4454583" cy="4153262"/>
          </a:xfrm>
        </p:spPr>
        <p:txBody>
          <a:bodyPr lIns="0" tIns="0" rIns="0" bIns="0"/>
          <a:lstStyle>
            <a:lvl1pPr marL="0" indent="0">
              <a:buNone/>
              <a:defRPr sz="2400">
                <a:solidFill>
                  <a:schemeClr val="bg1">
                    <a:lumMod val="75000"/>
                  </a:schemeClr>
                </a:solidFill>
                <a:latin typeface="+mj-lt"/>
              </a:defRPr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:p14="http://schemas.microsoft.com/office/powerpoint/2010/main" xmlns:a14="http://schemas.microsoft.com/office/drawing/2010/main" xmlns="" id="{ED871E31-B3C5-DB40-8F2B-2CB8236912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80655" y="1974489"/>
            <a:ext cx="2949178" cy="4254619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1800">
                <a:solidFill>
                  <a:srgbClr val="162947"/>
                </a:solidFill>
                <a:latin typeface="+mj-lt"/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:p14="http://schemas.microsoft.com/office/powerpoint/2010/main" xmlns:a14="http://schemas.microsoft.com/office/drawing/2010/main" xmlns="" id="{1414E504-62C4-0C4C-8025-BE4986ECCF42}"/>
              </a:ext>
            </a:extLst>
          </p:cNvPr>
          <p:cNvSpPr/>
          <p:nvPr userDrawn="1"/>
        </p:nvSpPr>
        <p:spPr>
          <a:xfrm>
            <a:off x="1080655" y="6523348"/>
            <a:ext cx="8063345" cy="351421"/>
          </a:xfrm>
          <a:prstGeom prst="rect">
            <a:avLst/>
          </a:prstGeom>
          <a:solidFill>
            <a:srgbClr val="1629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xmlns:p14="http://schemas.microsoft.com/office/powerpoint/2010/main" xmlns:a14="http://schemas.microsoft.com/office/drawing/2010/main" xmlns="" id="{B637055B-B13C-8247-B644-BA4AEFFABDD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63783" y="6417995"/>
            <a:ext cx="2397762" cy="365125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1000">
                <a:solidFill>
                  <a:schemeClr val="bg1"/>
                </a:solidFill>
                <a:latin typeface="+mj-lt"/>
              </a:defRPr>
            </a:lvl1pPr>
          </a:lstStyle>
          <a:p>
            <a:fld id="{69B21884-D830-374A-BCA3-4998A5B5140F}" type="datetime3">
              <a:rPr lang="en-US" smtClean="0"/>
              <a:pPr/>
              <a:t>9 November 2020</a:t>
            </a:fld>
            <a:endParaRPr lang="en-US" dirty="0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xmlns:p14="http://schemas.microsoft.com/office/powerpoint/2010/main" xmlns:a14="http://schemas.microsoft.com/office/drawing/2010/main" xmlns="" id="{A50A070D-9772-7B4C-A986-B1D4E5018E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28417" y="6417995"/>
            <a:ext cx="714895" cy="365125"/>
          </a:xfrm>
          <a:prstGeom prst="rect">
            <a:avLst/>
          </a:prstGeom>
        </p:spPr>
        <p:txBody>
          <a:bodyPr lIns="0" tIns="0" rIns="0" bIns="0" anchor="b" anchorCtr="0"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fld id="{F2F03934-9C76-C34B-A71B-20F783F3056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:p14="http://schemas.microsoft.com/office/powerpoint/2010/main" xmlns:a14="http://schemas.microsoft.com/office/drawing/2010/main" xmlns="" id="{FC401BC5-2ABD-7247-B6C5-867E3B5963A3}"/>
              </a:ext>
            </a:extLst>
          </p:cNvPr>
          <p:cNvSpPr/>
          <p:nvPr userDrawn="1"/>
        </p:nvSpPr>
        <p:spPr>
          <a:xfrm>
            <a:off x="0" y="332849"/>
            <a:ext cx="242185" cy="242185"/>
          </a:xfrm>
          <a:prstGeom prst="rect">
            <a:avLst/>
          </a:prstGeom>
          <a:solidFill>
            <a:srgbClr val="EB8C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xmlns:p14="http://schemas.microsoft.com/office/powerpoint/2010/main" xmlns:a14="http://schemas.microsoft.com/office/drawing/2010/main" xmlns="" id="{632A171D-1747-304E-917C-5379D9762ADC}"/>
              </a:ext>
            </a:extLst>
          </p:cNvPr>
          <p:cNvCxnSpPr>
            <a:cxnSpLocks/>
          </p:cNvCxnSpPr>
          <p:nvPr userDrawn="1"/>
        </p:nvCxnSpPr>
        <p:spPr>
          <a:xfrm>
            <a:off x="2849526" y="575034"/>
            <a:ext cx="6294474" cy="0"/>
          </a:xfrm>
          <a:prstGeom prst="line">
            <a:avLst/>
          </a:prstGeom>
          <a:ln w="12700">
            <a:solidFill>
              <a:srgbClr val="16294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xmlns:p14="http://schemas.microsoft.com/office/powerpoint/2010/main" xmlns:a16="http://schemas.microsoft.com/office/drawing/2014/main" xmlns="" val="0"/>
              </a:ext>
            </a:extLst>
          </a:blip>
          <a:stretch>
            <a:fillRect/>
          </a:stretch>
        </p:blipFill>
        <p:spPr>
          <a:xfrm>
            <a:off x="1080655" y="330497"/>
            <a:ext cx="1653077" cy="246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:a14="http://schemas.microsoft.com/office/drawing/2010/main" xmlns:a16="http://schemas.microsoft.com/office/drawing/2014/main" xmlns="" val="678387366"/>
      </p:ext>
    </p:extLst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Internal Presen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:p14="http://schemas.microsoft.com/office/powerpoint/2010/main" xmlns:a14="http://schemas.microsoft.com/office/drawing/2010/main" xmlns="" id="{1F98914E-7F2E-3146-8AD2-CD98B72B8BA8}"/>
              </a:ext>
            </a:extLst>
          </p:cNvPr>
          <p:cNvSpPr/>
          <p:nvPr userDrawn="1"/>
        </p:nvSpPr>
        <p:spPr>
          <a:xfrm>
            <a:off x="1" y="5328602"/>
            <a:ext cx="9143999" cy="1546168"/>
          </a:xfrm>
          <a:prstGeom prst="rect">
            <a:avLst/>
          </a:prstGeom>
          <a:solidFill>
            <a:srgbClr val="1629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:p14="http://schemas.microsoft.com/office/powerpoint/2010/main" xmlns:a14="http://schemas.microsoft.com/office/drawing/2010/main" xmlns="" id="{D54F0D4C-1EE7-9141-B3F7-C1D084C35E3E}"/>
              </a:ext>
            </a:extLst>
          </p:cNvPr>
          <p:cNvSpPr/>
          <p:nvPr userDrawn="1"/>
        </p:nvSpPr>
        <p:spPr>
          <a:xfrm>
            <a:off x="0" y="0"/>
            <a:ext cx="9143999" cy="5328602"/>
          </a:xfrm>
          <a:prstGeom prst="rect">
            <a:avLst/>
          </a:prstGeom>
          <a:solidFill>
            <a:srgbClr val="1C79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:p14="http://schemas.microsoft.com/office/powerpoint/2010/main" xmlns:a14="http://schemas.microsoft.com/office/drawing/2010/main" xmlns="" id="{A480498D-9944-D64B-920E-20C4A32DFC39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163783" y="2685153"/>
            <a:ext cx="7697584" cy="2194561"/>
          </a:xfrm>
        </p:spPr>
        <p:txBody>
          <a:bodyPr anchor="b"/>
          <a:lstStyle>
            <a:lvl1pPr algn="l">
              <a:defRPr sz="45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Internal Presentation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:p14="http://schemas.microsoft.com/office/powerpoint/2010/main" xmlns:a14="http://schemas.microsoft.com/office/drawing/2010/main" xmlns="" id="{D05B3A66-1BBF-0044-97B9-324C7280F60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63784" y="5536275"/>
            <a:ext cx="3757352" cy="1147157"/>
          </a:xfrm>
        </p:spPr>
        <p:txBody>
          <a:bodyPr lIns="0" tIns="0" rIns="0" bIns="0"/>
          <a:lstStyle>
            <a:lvl1pPr marL="0" indent="0" algn="l">
              <a:buNone/>
              <a:defRPr sz="1800">
                <a:solidFill>
                  <a:schemeClr val="bg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:p14="http://schemas.microsoft.com/office/powerpoint/2010/main" xmlns:a14="http://schemas.microsoft.com/office/drawing/2010/main" xmlns="" id="{4853481B-A243-F44B-8706-4AECBC2C9B05}"/>
              </a:ext>
            </a:extLst>
          </p:cNvPr>
          <p:cNvSpPr/>
          <p:nvPr userDrawn="1"/>
        </p:nvSpPr>
        <p:spPr>
          <a:xfrm>
            <a:off x="0" y="1515829"/>
            <a:ext cx="429491" cy="429491"/>
          </a:xfrm>
          <a:prstGeom prst="rect">
            <a:avLst/>
          </a:prstGeom>
          <a:solidFill>
            <a:srgbClr val="EB8C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xmlns:p14="http://schemas.microsoft.com/office/powerpoint/2010/main" xmlns:a16="http://schemas.microsoft.com/office/drawing/2014/main" xmlns="" val="0"/>
              </a:ext>
            </a:extLst>
          </a:blip>
          <a:stretch>
            <a:fillRect/>
          </a:stretch>
        </p:blipFill>
        <p:spPr>
          <a:xfrm>
            <a:off x="1163783" y="1499757"/>
            <a:ext cx="3090934" cy="461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:a14="http://schemas.microsoft.com/office/drawing/2010/main" xmlns:a16="http://schemas.microsoft.com/office/drawing/2014/main" xmlns="" val="77135867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xternal Pitch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:p14="http://schemas.microsoft.com/office/powerpoint/2010/main" xmlns:a14="http://schemas.microsoft.com/office/drawing/2010/main" xmlns="" id="{2DEF50C2-4935-F745-930B-00F588FAF17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63783" y="2538845"/>
            <a:ext cx="7461744" cy="2128695"/>
          </a:xfrm>
        </p:spPr>
        <p:txBody>
          <a:bodyPr anchor="b"/>
          <a:lstStyle>
            <a:lvl1pPr>
              <a:defRPr sz="4500">
                <a:solidFill>
                  <a:srgbClr val="1C79B2"/>
                </a:solidFill>
              </a:defRPr>
            </a:lvl1pPr>
          </a:lstStyle>
          <a:p>
            <a:r>
              <a:rPr lang="en-US" dirty="0" smtClean="0"/>
              <a:t>External Pitching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:p14="http://schemas.microsoft.com/office/powerpoint/2010/main" xmlns:a14="http://schemas.microsoft.com/office/drawing/2010/main" xmlns="" id="{7B5ADD9D-E42B-D740-87BD-49840BEA02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63782" y="5003512"/>
            <a:ext cx="7461744" cy="1180180"/>
          </a:xfrm>
        </p:spPr>
        <p:txBody>
          <a:bodyPr lIns="0" tIns="0" rIns="0" bIns="0"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:p14="http://schemas.microsoft.com/office/powerpoint/2010/main" xmlns:a14="http://schemas.microsoft.com/office/drawing/2010/main" xmlns="" id="{2476DE95-0B0A-8F4A-863A-E4765A829D2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63782" y="6356351"/>
            <a:ext cx="1522268" cy="365125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1000">
                <a:solidFill>
                  <a:schemeClr val="bg1">
                    <a:lumMod val="65000"/>
                  </a:schemeClr>
                </a:solidFill>
                <a:latin typeface="+mj-lt"/>
              </a:defRPr>
            </a:lvl1pPr>
          </a:lstStyle>
          <a:p>
            <a:fld id="{5A4BD72E-8854-CA46-BC88-3416BD9A64AC}" type="datetime3">
              <a:rPr lang="en-US" smtClean="0"/>
              <a:pPr/>
              <a:t>9 November 2020</a:t>
            </a:fld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:p14="http://schemas.microsoft.com/office/powerpoint/2010/main" xmlns:a14="http://schemas.microsoft.com/office/drawing/2010/main" xmlns="" id="{38A863BC-D7CC-F748-AF92-003529E8A4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167576" cy="365125"/>
          </a:xfrm>
          <a:prstGeom prst="rect">
            <a:avLst/>
          </a:prstGeom>
        </p:spPr>
        <p:txBody>
          <a:bodyPr lIns="0" tIns="0" rIns="0" bIns="0" anchor="b" anchorCtr="0"/>
          <a:lstStyle>
            <a:lvl1pPr algn="r">
              <a:defRPr sz="10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F88706C6-BC3B-174B-92C1-8F6022C95996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xmlns:p14="http://schemas.microsoft.com/office/powerpoint/2010/main" xmlns:a14="http://schemas.microsoft.com/office/drawing/2010/main" xmlns="" id="{A70D300A-68AD-4549-A204-C955C80674D9}"/>
              </a:ext>
            </a:extLst>
          </p:cNvPr>
          <p:cNvCxnSpPr/>
          <p:nvPr userDrawn="1"/>
        </p:nvCxnSpPr>
        <p:spPr>
          <a:xfrm>
            <a:off x="0" y="4854577"/>
            <a:ext cx="9144000" cy="0"/>
          </a:xfrm>
          <a:prstGeom prst="line">
            <a:avLst/>
          </a:prstGeom>
          <a:ln>
            <a:solidFill>
              <a:srgbClr val="1C79B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xmlns:p14="http://schemas.microsoft.com/office/powerpoint/2010/main" xmlns:a14="http://schemas.microsoft.com/office/drawing/2010/main" xmlns="" id="{ADBC983D-8579-1140-BD47-0FCFDB45A64A}"/>
              </a:ext>
            </a:extLst>
          </p:cNvPr>
          <p:cNvSpPr/>
          <p:nvPr userDrawn="1"/>
        </p:nvSpPr>
        <p:spPr>
          <a:xfrm>
            <a:off x="0" y="1515829"/>
            <a:ext cx="429491" cy="429491"/>
          </a:xfrm>
          <a:prstGeom prst="rect">
            <a:avLst/>
          </a:prstGeom>
          <a:solidFill>
            <a:srgbClr val="EB8C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xmlns:p14="http://schemas.microsoft.com/office/powerpoint/2010/main" xmlns:a16="http://schemas.microsoft.com/office/drawing/2014/main" xmlns="" val="0"/>
              </a:ext>
            </a:extLst>
          </a:blip>
          <a:stretch>
            <a:fillRect/>
          </a:stretch>
        </p:blipFill>
        <p:spPr>
          <a:xfrm>
            <a:off x="1163782" y="1515829"/>
            <a:ext cx="2877578" cy="429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:a14="http://schemas.microsoft.com/office/drawing/2010/main" xmlns:a16="http://schemas.microsoft.com/office/drawing/2014/main" xmlns="" val="352399665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xmlns:p14="http://schemas.microsoft.com/office/powerpoint/2010/main" xmlns:a16="http://schemas.microsoft.com/office/drawing/2014/main" xmlns="" val="0"/>
              </a:ext>
            </a:extLst>
          </a:blip>
          <a:stretch>
            <a:fillRect/>
          </a:stretch>
        </p:blipFill>
        <p:spPr>
          <a:xfrm>
            <a:off x="1080655" y="330497"/>
            <a:ext cx="1653077" cy="246888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xmlns:p14="http://schemas.microsoft.com/office/powerpoint/2010/main" xmlns:a14="http://schemas.microsoft.com/office/drawing/2010/main" xmlns="" id="{A0050C74-FB7D-0047-98BD-CD4E11E2176A}"/>
              </a:ext>
            </a:extLst>
          </p:cNvPr>
          <p:cNvSpPr/>
          <p:nvPr userDrawn="1"/>
        </p:nvSpPr>
        <p:spPr>
          <a:xfrm>
            <a:off x="1080655" y="6523348"/>
            <a:ext cx="8063345" cy="351421"/>
          </a:xfrm>
          <a:prstGeom prst="rect">
            <a:avLst/>
          </a:prstGeom>
          <a:solidFill>
            <a:srgbClr val="1629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:p14="http://schemas.microsoft.com/office/powerpoint/2010/main" xmlns:a14="http://schemas.microsoft.com/office/drawing/2010/main" xmlns="" id="{44681A7F-49F4-4544-9D64-D65395F11A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0655" y="1213258"/>
            <a:ext cx="7150315" cy="798656"/>
          </a:xfrm>
        </p:spPr>
        <p:txBody>
          <a:bodyPr/>
          <a:lstStyle>
            <a:lvl1pPr>
              <a:defRPr>
                <a:solidFill>
                  <a:srgbClr val="A0A334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:p14="http://schemas.microsoft.com/office/powerpoint/2010/main" xmlns:a14="http://schemas.microsoft.com/office/drawing/2010/main" xmlns="" id="{94DAB084-D235-6D4B-BD37-584B0F1BB0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80655" y="2117267"/>
            <a:ext cx="7580745" cy="4063919"/>
          </a:xfrm>
        </p:spPr>
        <p:txBody>
          <a:bodyPr lIns="0" tIns="0" rIns="0" bIns="0">
            <a:normAutofit/>
          </a:bodyPr>
          <a:lstStyle>
            <a:lvl1pPr marL="171450" indent="-171450">
              <a:buClr>
                <a:srgbClr val="1C79B2"/>
              </a:buClr>
              <a:buSzPct val="75000"/>
              <a:buFont typeface="Wingdings" pitchFamily="2" charset="2"/>
              <a:buChar char="§"/>
              <a:defRPr sz="2400">
                <a:solidFill>
                  <a:srgbClr val="162947"/>
                </a:solidFill>
                <a:latin typeface="+mj-lt"/>
              </a:defRPr>
            </a:lvl1pPr>
            <a:lvl2pPr marL="514350" indent="-171450">
              <a:buClr>
                <a:srgbClr val="1C79B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2pPr>
            <a:lvl3pPr marL="685800" indent="0">
              <a:buClr>
                <a:srgbClr val="1C79B2"/>
              </a:buClr>
              <a:buSzPct val="75000"/>
              <a:buFont typeface="Wingdings" pitchFamily="2" charset="2"/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3pPr>
            <a:lvl4pPr marL="1200150" indent="-171450">
              <a:buClr>
                <a:srgbClr val="1C79B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4pPr>
            <a:lvl5pPr marL="1543050" indent="-171450">
              <a:buClr>
                <a:srgbClr val="1C79B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0"/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:p14="http://schemas.microsoft.com/office/powerpoint/2010/main" xmlns:a14="http://schemas.microsoft.com/office/drawing/2010/main" xmlns="" id="{A2593976-34A4-E44D-845A-1DB66084D7C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63783" y="6417995"/>
            <a:ext cx="2397762" cy="365125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1000">
                <a:solidFill>
                  <a:schemeClr val="bg1"/>
                </a:solidFill>
                <a:latin typeface="+mj-lt"/>
              </a:defRPr>
            </a:lvl1pPr>
          </a:lstStyle>
          <a:p>
            <a:fld id="{76742F97-C961-7342-955F-407E00222517}" type="datetime3">
              <a:rPr lang="en-US" smtClean="0"/>
              <a:pPr/>
              <a:t>9 November 2020</a:t>
            </a:fld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:p14="http://schemas.microsoft.com/office/powerpoint/2010/main" xmlns:a14="http://schemas.microsoft.com/office/drawing/2010/main" xmlns="" id="{347D08E8-9C9B-614D-8F3F-427A9513B9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28417" y="6417995"/>
            <a:ext cx="714895" cy="365125"/>
          </a:xfrm>
          <a:prstGeom prst="rect">
            <a:avLst/>
          </a:prstGeom>
        </p:spPr>
        <p:txBody>
          <a:bodyPr lIns="0" tIns="0" rIns="0" bIns="0" anchor="b" anchorCtr="0"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fld id="{8977AA3E-DC7F-5B49-A05A-22745E5F23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:p14="http://schemas.microsoft.com/office/powerpoint/2010/main" xmlns:a14="http://schemas.microsoft.com/office/drawing/2010/main" xmlns="" id="{422C5543-4DBD-5B43-BD8A-C2B4EC7D4B97}"/>
              </a:ext>
            </a:extLst>
          </p:cNvPr>
          <p:cNvSpPr/>
          <p:nvPr userDrawn="1"/>
        </p:nvSpPr>
        <p:spPr>
          <a:xfrm>
            <a:off x="0" y="332849"/>
            <a:ext cx="242185" cy="242185"/>
          </a:xfrm>
          <a:prstGeom prst="rect">
            <a:avLst/>
          </a:prstGeom>
          <a:solidFill>
            <a:srgbClr val="EB8C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xmlns:p14="http://schemas.microsoft.com/office/powerpoint/2010/main" xmlns:a14="http://schemas.microsoft.com/office/drawing/2010/main" xmlns="" id="{C381545D-3CEC-574E-8E9B-AD8E39E81371}"/>
              </a:ext>
            </a:extLst>
          </p:cNvPr>
          <p:cNvCxnSpPr>
            <a:cxnSpLocks/>
          </p:cNvCxnSpPr>
          <p:nvPr userDrawn="1"/>
        </p:nvCxnSpPr>
        <p:spPr>
          <a:xfrm>
            <a:off x="2849526" y="575034"/>
            <a:ext cx="6294474" cy="0"/>
          </a:xfrm>
          <a:prstGeom prst="line">
            <a:avLst/>
          </a:prstGeom>
          <a:ln w="12700">
            <a:solidFill>
              <a:srgbClr val="16294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:a16="http://schemas.microsoft.com/office/drawing/2014/main" xmlns:a14="http://schemas.microsoft.com/office/drawing/2010/main" xmlns="" val="3071194778"/>
      </p:ext>
    </p:extLst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 col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xmlns:p14="http://schemas.microsoft.com/office/powerpoint/2010/main" xmlns:a14="http://schemas.microsoft.com/office/drawing/2010/main" xmlns="" id="{A0050C74-FB7D-0047-98BD-CD4E11E2176A}"/>
              </a:ext>
            </a:extLst>
          </p:cNvPr>
          <p:cNvSpPr/>
          <p:nvPr userDrawn="1"/>
        </p:nvSpPr>
        <p:spPr>
          <a:xfrm>
            <a:off x="1080655" y="6523348"/>
            <a:ext cx="8063345" cy="351421"/>
          </a:xfrm>
          <a:prstGeom prst="rect">
            <a:avLst/>
          </a:prstGeom>
          <a:solidFill>
            <a:srgbClr val="1629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:p14="http://schemas.microsoft.com/office/powerpoint/2010/main" xmlns:a14="http://schemas.microsoft.com/office/drawing/2010/main" xmlns="" id="{44681A7F-49F4-4544-9D64-D65395F11A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0655" y="1179350"/>
            <a:ext cx="7150315" cy="798656"/>
          </a:xfrm>
        </p:spPr>
        <p:txBody>
          <a:bodyPr/>
          <a:lstStyle>
            <a:lvl1pPr>
              <a:defRPr>
                <a:solidFill>
                  <a:srgbClr val="A0A334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:p14="http://schemas.microsoft.com/office/powerpoint/2010/main" xmlns:a14="http://schemas.microsoft.com/office/drawing/2010/main" xmlns="" id="{94DAB084-D235-6D4B-BD37-584B0F1BB0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80655" y="2110354"/>
            <a:ext cx="3656445" cy="3598863"/>
          </a:xfrm>
        </p:spPr>
        <p:txBody>
          <a:bodyPr lIns="0" tIns="0" rIns="0" bIns="0">
            <a:normAutofit/>
          </a:bodyPr>
          <a:lstStyle>
            <a:lvl1pPr marL="171450" indent="-171450">
              <a:buClr>
                <a:srgbClr val="1C79B2"/>
              </a:buClr>
              <a:buSzPct val="75000"/>
              <a:buFont typeface="Wingdings" pitchFamily="2" charset="2"/>
              <a:buChar char="§"/>
              <a:defRPr sz="2400">
                <a:solidFill>
                  <a:srgbClr val="162947"/>
                </a:solidFill>
                <a:latin typeface="+mj-lt"/>
              </a:defRPr>
            </a:lvl1pPr>
            <a:lvl2pPr marL="514350" indent="-171450">
              <a:buClr>
                <a:srgbClr val="1C79B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2pPr>
            <a:lvl3pPr marL="685800" indent="0">
              <a:buClr>
                <a:srgbClr val="1C79B2"/>
              </a:buClr>
              <a:buSzPct val="75000"/>
              <a:buFont typeface="Wingdings" pitchFamily="2" charset="2"/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3pPr>
            <a:lvl4pPr marL="1200150" indent="-171450">
              <a:buClr>
                <a:srgbClr val="1C79B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4pPr>
            <a:lvl5pPr marL="1543050" indent="-171450">
              <a:buClr>
                <a:srgbClr val="1C79B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0"/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:p14="http://schemas.microsoft.com/office/powerpoint/2010/main" xmlns:a14="http://schemas.microsoft.com/office/drawing/2010/main" xmlns="" id="{A2593976-34A4-E44D-845A-1DB66084D7C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63783" y="6417995"/>
            <a:ext cx="2397762" cy="365125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1000">
                <a:solidFill>
                  <a:schemeClr val="bg1"/>
                </a:solidFill>
                <a:latin typeface="+mj-lt"/>
              </a:defRPr>
            </a:lvl1pPr>
          </a:lstStyle>
          <a:p>
            <a:fld id="{E7281D4A-330C-D546-B4DC-669286C24B70}" type="datetime3">
              <a:rPr lang="en-US" smtClean="0"/>
              <a:pPr/>
              <a:t>9 November 2020</a:t>
            </a:fld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:p14="http://schemas.microsoft.com/office/powerpoint/2010/main" xmlns:a14="http://schemas.microsoft.com/office/drawing/2010/main" xmlns="" id="{347D08E8-9C9B-614D-8F3F-427A9513B9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28417" y="6417995"/>
            <a:ext cx="714895" cy="365125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1000">
                <a:solidFill>
                  <a:schemeClr val="bg1"/>
                </a:solidFill>
              </a:defRPr>
            </a:lvl1pPr>
          </a:lstStyle>
          <a:p>
            <a:pPr algn="r"/>
            <a:fld id="{F83C2FD5-E046-7A4F-AA18-AB3814B9C76A}" type="slidenum">
              <a:rPr lang="en-US" smtClean="0"/>
              <a:pPr algn="r"/>
              <a:t>‹#›</a:t>
            </a:fld>
            <a:endParaRPr lang="en-US" dirty="0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xmlns:p14="http://schemas.microsoft.com/office/powerpoint/2010/main" xmlns:a14="http://schemas.microsoft.com/office/drawing/2010/main" xmlns="" id="{70693515-4F18-D14E-8339-AAC936A1EF51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5029200" y="2110353"/>
            <a:ext cx="3656664" cy="3598863"/>
          </a:xfrm>
        </p:spPr>
        <p:txBody>
          <a:bodyPr lIns="0" tIns="0" rIns="0" bIns="0">
            <a:normAutofit/>
          </a:bodyPr>
          <a:lstStyle>
            <a:lvl1pPr marL="171450" indent="-171450">
              <a:buClr>
                <a:srgbClr val="1C79B2"/>
              </a:buClr>
              <a:buSzPct val="75000"/>
              <a:buFont typeface="Wingdings" pitchFamily="2" charset="2"/>
              <a:buChar char="§"/>
              <a:defRPr sz="2400">
                <a:solidFill>
                  <a:srgbClr val="162947"/>
                </a:solidFill>
                <a:latin typeface="+mj-lt"/>
              </a:defRPr>
            </a:lvl1pPr>
            <a:lvl2pPr marL="514350" indent="-171450">
              <a:buClr>
                <a:srgbClr val="1C79B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2pPr>
            <a:lvl3pPr marL="685800" indent="0">
              <a:buClr>
                <a:srgbClr val="1C79B2"/>
              </a:buClr>
              <a:buSzPct val="75000"/>
              <a:buFont typeface="Wingdings" pitchFamily="2" charset="2"/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3pPr>
            <a:lvl4pPr marL="1200150" indent="-171450">
              <a:buClr>
                <a:srgbClr val="1C79B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4pPr>
            <a:lvl5pPr marL="1543050" indent="-171450">
              <a:buClr>
                <a:srgbClr val="1C79B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0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:p14="http://schemas.microsoft.com/office/powerpoint/2010/main" xmlns:a14="http://schemas.microsoft.com/office/drawing/2010/main" xmlns="" id="{4362ED7B-9C7C-664E-9061-FD7F388B0BFA}"/>
              </a:ext>
            </a:extLst>
          </p:cNvPr>
          <p:cNvSpPr/>
          <p:nvPr userDrawn="1"/>
        </p:nvSpPr>
        <p:spPr>
          <a:xfrm>
            <a:off x="0" y="332849"/>
            <a:ext cx="242185" cy="242185"/>
          </a:xfrm>
          <a:prstGeom prst="rect">
            <a:avLst/>
          </a:prstGeom>
          <a:solidFill>
            <a:srgbClr val="EB8C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xmlns:p14="http://schemas.microsoft.com/office/powerpoint/2010/main" xmlns:a14="http://schemas.microsoft.com/office/drawing/2010/main" xmlns="" id="{C4ACDF84-7E0B-C14C-A350-0665088785B0}"/>
              </a:ext>
            </a:extLst>
          </p:cNvPr>
          <p:cNvCxnSpPr>
            <a:cxnSpLocks/>
          </p:cNvCxnSpPr>
          <p:nvPr userDrawn="1"/>
        </p:nvCxnSpPr>
        <p:spPr>
          <a:xfrm>
            <a:off x="2849526" y="575034"/>
            <a:ext cx="6294474" cy="0"/>
          </a:xfrm>
          <a:prstGeom prst="line">
            <a:avLst/>
          </a:prstGeom>
          <a:ln w="12700">
            <a:solidFill>
              <a:srgbClr val="16294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xmlns:p14="http://schemas.microsoft.com/office/powerpoint/2010/main" xmlns:a16="http://schemas.microsoft.com/office/drawing/2014/main" xmlns="" val="0"/>
              </a:ext>
            </a:extLst>
          </a:blip>
          <a:stretch>
            <a:fillRect/>
          </a:stretch>
        </p:blipFill>
        <p:spPr>
          <a:xfrm>
            <a:off x="1080655" y="330497"/>
            <a:ext cx="1653077" cy="246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:a14="http://schemas.microsoft.com/office/drawing/2010/main" xmlns:a16="http://schemas.microsoft.com/office/drawing/2014/main" xmlns="" val="2850068012"/>
      </p:ext>
    </p:extLst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col paragraph text/blue bk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xmlns:p14="http://schemas.microsoft.com/office/powerpoint/2010/main" xmlns:a14="http://schemas.microsoft.com/office/drawing/2010/main" xmlns="" id="{30E3F552-BC78-5547-B935-AAC13C96F3E3}"/>
              </a:ext>
            </a:extLst>
          </p:cNvPr>
          <p:cNvSpPr/>
          <p:nvPr userDrawn="1"/>
        </p:nvSpPr>
        <p:spPr>
          <a:xfrm>
            <a:off x="1080655" y="1773383"/>
            <a:ext cx="8063345" cy="4749966"/>
          </a:xfrm>
          <a:prstGeom prst="rect">
            <a:avLst/>
          </a:prstGeom>
          <a:solidFill>
            <a:srgbClr val="1C79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:p14="http://schemas.microsoft.com/office/powerpoint/2010/main" xmlns:a14="http://schemas.microsoft.com/office/drawing/2010/main" xmlns="" id="{A0050C74-FB7D-0047-98BD-CD4E11E2176A}"/>
              </a:ext>
            </a:extLst>
          </p:cNvPr>
          <p:cNvSpPr/>
          <p:nvPr userDrawn="1"/>
        </p:nvSpPr>
        <p:spPr>
          <a:xfrm>
            <a:off x="1080655" y="6523348"/>
            <a:ext cx="8063345" cy="351421"/>
          </a:xfrm>
          <a:prstGeom prst="rect">
            <a:avLst/>
          </a:prstGeom>
          <a:solidFill>
            <a:srgbClr val="1629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:p14="http://schemas.microsoft.com/office/powerpoint/2010/main" xmlns:a14="http://schemas.microsoft.com/office/drawing/2010/main" xmlns="" id="{44681A7F-49F4-4544-9D64-D65395F11A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0655" y="1207291"/>
            <a:ext cx="7150315" cy="798656"/>
          </a:xfrm>
        </p:spPr>
        <p:txBody>
          <a:bodyPr/>
          <a:lstStyle>
            <a:lvl1pPr>
              <a:defRPr>
                <a:solidFill>
                  <a:srgbClr val="A0A334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:p14="http://schemas.microsoft.com/office/powerpoint/2010/main" xmlns:a14="http://schemas.microsoft.com/office/drawing/2010/main" xmlns="" id="{94DAB084-D235-6D4B-BD37-584B0F1BB0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2682" y="2216305"/>
            <a:ext cx="7339445" cy="3598863"/>
          </a:xfrm>
        </p:spPr>
        <p:txBody>
          <a:bodyPr lIns="0" tIns="0" rIns="0" bIns="0">
            <a:normAutofit/>
          </a:bodyPr>
          <a:lstStyle>
            <a:lvl1pPr marL="0" indent="0">
              <a:buClr>
                <a:srgbClr val="1C79B2"/>
              </a:buClr>
              <a:buSzPct val="75000"/>
              <a:buFontTx/>
              <a:buNone/>
              <a:defRPr sz="2400">
                <a:solidFill>
                  <a:schemeClr val="bg1"/>
                </a:solidFill>
                <a:latin typeface="+mj-lt"/>
              </a:defRPr>
            </a:lvl1pPr>
            <a:lvl2pPr marL="514350" indent="-171450">
              <a:buClr>
                <a:srgbClr val="1C79B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2pPr>
            <a:lvl3pPr marL="685800" indent="0">
              <a:buClr>
                <a:srgbClr val="1C79B2"/>
              </a:buClr>
              <a:buSzPct val="75000"/>
              <a:buFont typeface="Wingdings" pitchFamily="2" charset="2"/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3pPr>
            <a:lvl4pPr marL="1200150" indent="-171450">
              <a:buClr>
                <a:srgbClr val="1C79B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4pPr>
            <a:lvl5pPr marL="1543050" indent="-171450">
              <a:buClr>
                <a:srgbClr val="1C79B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0"/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:p14="http://schemas.microsoft.com/office/powerpoint/2010/main" xmlns:a14="http://schemas.microsoft.com/office/drawing/2010/main" xmlns="" id="{A2593976-34A4-E44D-845A-1DB66084D7C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63783" y="6417995"/>
            <a:ext cx="2397762" cy="365125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1000">
                <a:solidFill>
                  <a:schemeClr val="bg1"/>
                </a:solidFill>
                <a:latin typeface="+mj-lt"/>
              </a:defRPr>
            </a:lvl1pPr>
          </a:lstStyle>
          <a:p>
            <a:fld id="{A22A99DD-C41C-B947-AFDE-653D7E533C31}" type="datetime3">
              <a:rPr lang="en-US" smtClean="0"/>
              <a:pPr/>
              <a:t>9 November 2020</a:t>
            </a:fld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:p14="http://schemas.microsoft.com/office/powerpoint/2010/main" xmlns:a14="http://schemas.microsoft.com/office/drawing/2010/main" xmlns="" id="{347D08E8-9C9B-614D-8F3F-427A9513B9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28417" y="6417995"/>
            <a:ext cx="714895" cy="365125"/>
          </a:xfrm>
          <a:prstGeom prst="rect">
            <a:avLst/>
          </a:prstGeom>
        </p:spPr>
        <p:txBody>
          <a:bodyPr lIns="0" tIns="0" rIns="0" bIns="0" anchor="b" anchorCtr="0"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fld id="{06358D0E-67EC-6949-9C82-A254AA2BEE6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xmlns:p14="http://schemas.microsoft.com/office/powerpoint/2010/main" xmlns:a14="http://schemas.microsoft.com/office/drawing/2010/main" xmlns="" id="{B4F8173A-82E6-DC45-8713-AA2701C81A4E}"/>
              </a:ext>
            </a:extLst>
          </p:cNvPr>
          <p:cNvSpPr/>
          <p:nvPr userDrawn="1"/>
        </p:nvSpPr>
        <p:spPr>
          <a:xfrm>
            <a:off x="0" y="332849"/>
            <a:ext cx="242185" cy="242185"/>
          </a:xfrm>
          <a:prstGeom prst="rect">
            <a:avLst/>
          </a:prstGeom>
          <a:solidFill>
            <a:srgbClr val="EB8C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xmlns:p14="http://schemas.microsoft.com/office/powerpoint/2010/main" xmlns:a14="http://schemas.microsoft.com/office/drawing/2010/main" xmlns="" id="{620AD1C1-5C9B-0541-98EE-2617DA56B800}"/>
              </a:ext>
            </a:extLst>
          </p:cNvPr>
          <p:cNvCxnSpPr>
            <a:cxnSpLocks/>
          </p:cNvCxnSpPr>
          <p:nvPr userDrawn="1"/>
        </p:nvCxnSpPr>
        <p:spPr>
          <a:xfrm>
            <a:off x="2849526" y="575034"/>
            <a:ext cx="6294474" cy="0"/>
          </a:xfrm>
          <a:prstGeom prst="line">
            <a:avLst/>
          </a:prstGeom>
          <a:ln w="12700">
            <a:solidFill>
              <a:srgbClr val="16294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xmlns:p14="http://schemas.microsoft.com/office/powerpoint/2010/main" xmlns:a16="http://schemas.microsoft.com/office/drawing/2014/main" xmlns="" val="0"/>
              </a:ext>
            </a:extLst>
          </a:blip>
          <a:stretch>
            <a:fillRect/>
          </a:stretch>
        </p:blipFill>
        <p:spPr>
          <a:xfrm>
            <a:off x="1080655" y="330497"/>
            <a:ext cx="1653077" cy="246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:a14="http://schemas.microsoft.com/office/drawing/2010/main" xmlns:a16="http://schemas.microsoft.com/office/drawing/2014/main" xmlns="" val="3955322697"/>
      </p:ext>
    </p:extLst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-col bulleted text/green bkg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xmlns:p14="http://schemas.microsoft.com/office/powerpoint/2010/main" xmlns:a14="http://schemas.microsoft.com/office/drawing/2010/main" xmlns="" id="{30E3F552-BC78-5547-B935-AAC13C96F3E3}"/>
              </a:ext>
            </a:extLst>
          </p:cNvPr>
          <p:cNvSpPr/>
          <p:nvPr userDrawn="1"/>
        </p:nvSpPr>
        <p:spPr>
          <a:xfrm>
            <a:off x="1080655" y="1773382"/>
            <a:ext cx="3707245" cy="4749966"/>
          </a:xfrm>
          <a:prstGeom prst="rect">
            <a:avLst/>
          </a:prstGeom>
          <a:solidFill>
            <a:srgbClr val="A0A33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:p14="http://schemas.microsoft.com/office/powerpoint/2010/main" xmlns:a14="http://schemas.microsoft.com/office/drawing/2010/main" xmlns="" id="{A0050C74-FB7D-0047-98BD-CD4E11E2176A}"/>
              </a:ext>
            </a:extLst>
          </p:cNvPr>
          <p:cNvSpPr/>
          <p:nvPr userDrawn="1"/>
        </p:nvSpPr>
        <p:spPr>
          <a:xfrm>
            <a:off x="1080655" y="6523348"/>
            <a:ext cx="8063345" cy="351421"/>
          </a:xfrm>
          <a:prstGeom prst="rect">
            <a:avLst/>
          </a:prstGeom>
          <a:solidFill>
            <a:srgbClr val="1629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:p14="http://schemas.microsoft.com/office/powerpoint/2010/main" xmlns:a14="http://schemas.microsoft.com/office/drawing/2010/main" xmlns="" id="{44681A7F-49F4-4544-9D64-D65395F11A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0655" y="1194069"/>
            <a:ext cx="7150315" cy="798656"/>
          </a:xfrm>
        </p:spPr>
        <p:txBody>
          <a:bodyPr/>
          <a:lstStyle>
            <a:lvl1pPr>
              <a:defRPr>
                <a:solidFill>
                  <a:srgbClr val="1C79B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:p14="http://schemas.microsoft.com/office/powerpoint/2010/main" xmlns:a14="http://schemas.microsoft.com/office/drawing/2010/main" xmlns="" id="{94DAB084-D235-6D4B-BD37-584B0F1BB0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0709" y="1883796"/>
            <a:ext cx="3506108" cy="3598863"/>
          </a:xfrm>
        </p:spPr>
        <p:txBody>
          <a:bodyPr lIns="0" tIns="0" rIns="0" bIns="0">
            <a:normAutofit/>
          </a:bodyPr>
          <a:lstStyle>
            <a:lvl1pPr marL="0" indent="0">
              <a:buClr>
                <a:srgbClr val="1C79B2"/>
              </a:buClr>
              <a:buSzPct val="75000"/>
              <a:buFontTx/>
              <a:buNone/>
              <a:defRPr sz="2400">
                <a:solidFill>
                  <a:schemeClr val="bg1"/>
                </a:solidFill>
                <a:latin typeface="+mj-lt"/>
              </a:defRPr>
            </a:lvl1pPr>
            <a:lvl2pPr marL="514350" indent="-171450">
              <a:buClr>
                <a:srgbClr val="1C79B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2pPr>
            <a:lvl3pPr marL="685800" indent="0">
              <a:buClr>
                <a:srgbClr val="1C79B2"/>
              </a:buClr>
              <a:buSzPct val="75000"/>
              <a:buFont typeface="Wingdings" pitchFamily="2" charset="2"/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3pPr>
            <a:lvl4pPr marL="1200150" indent="-171450">
              <a:buClr>
                <a:srgbClr val="1C79B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4pPr>
            <a:lvl5pPr marL="1543050" indent="-171450">
              <a:buClr>
                <a:srgbClr val="1C79B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0"/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:p14="http://schemas.microsoft.com/office/powerpoint/2010/main" xmlns:a14="http://schemas.microsoft.com/office/drawing/2010/main" xmlns="" id="{A2593976-34A4-E44D-845A-1DB66084D7C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63783" y="6417995"/>
            <a:ext cx="2397762" cy="365125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1000">
                <a:solidFill>
                  <a:schemeClr val="bg1"/>
                </a:solidFill>
                <a:latin typeface="+mj-lt"/>
              </a:defRPr>
            </a:lvl1pPr>
          </a:lstStyle>
          <a:p>
            <a:fld id="{50EF513C-38F3-F642-9F1A-827BCB8562DC}" type="datetime3">
              <a:rPr lang="en-US" smtClean="0"/>
              <a:pPr/>
              <a:t>9 November 2020</a:t>
            </a:fld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:p14="http://schemas.microsoft.com/office/powerpoint/2010/main" xmlns:a14="http://schemas.microsoft.com/office/drawing/2010/main" xmlns="" id="{347D08E8-9C9B-614D-8F3F-427A9513B9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28417" y="6417995"/>
            <a:ext cx="714895" cy="365125"/>
          </a:xfrm>
          <a:prstGeom prst="rect">
            <a:avLst/>
          </a:prstGeom>
        </p:spPr>
        <p:txBody>
          <a:bodyPr lIns="0" tIns="0" rIns="0" bIns="0" anchor="b" anchorCtr="0"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fld id="{218820F6-0175-2043-A430-23D2FDE9464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:p14="http://schemas.microsoft.com/office/powerpoint/2010/main" xmlns:a14="http://schemas.microsoft.com/office/drawing/2010/main" xmlns="" id="{89E4EED8-55ED-A04C-9E7A-D4D67B106A9A}"/>
              </a:ext>
            </a:extLst>
          </p:cNvPr>
          <p:cNvSpPr/>
          <p:nvPr userDrawn="1"/>
        </p:nvSpPr>
        <p:spPr>
          <a:xfrm>
            <a:off x="5029201" y="1773382"/>
            <a:ext cx="3737726" cy="4749966"/>
          </a:xfrm>
          <a:prstGeom prst="rect">
            <a:avLst/>
          </a:prstGeom>
          <a:solidFill>
            <a:srgbClr val="A0A33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xmlns:p14="http://schemas.microsoft.com/office/powerpoint/2010/main" xmlns:a14="http://schemas.microsoft.com/office/drawing/2010/main" xmlns="" id="{7C3F0FC0-80CD-3540-B7A2-1DE4C1E40A5C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5164498" y="1919499"/>
            <a:ext cx="3453029" cy="3598863"/>
          </a:xfrm>
        </p:spPr>
        <p:txBody>
          <a:bodyPr lIns="0" tIns="0" rIns="0" bIns="0">
            <a:normAutofit/>
          </a:bodyPr>
          <a:lstStyle>
            <a:lvl1pPr marL="0" indent="0">
              <a:buClr>
                <a:srgbClr val="1C79B2"/>
              </a:buClr>
              <a:buSzPct val="75000"/>
              <a:buFontTx/>
              <a:buNone/>
              <a:defRPr sz="2400">
                <a:solidFill>
                  <a:schemeClr val="bg1"/>
                </a:solidFill>
                <a:latin typeface="+mj-lt"/>
              </a:defRPr>
            </a:lvl1pPr>
            <a:lvl2pPr marL="514350" indent="-171450">
              <a:buClr>
                <a:srgbClr val="1C79B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2pPr>
            <a:lvl3pPr marL="685800" indent="0">
              <a:buClr>
                <a:srgbClr val="1C79B2"/>
              </a:buClr>
              <a:buSzPct val="75000"/>
              <a:buFont typeface="Wingdings" pitchFamily="2" charset="2"/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3pPr>
            <a:lvl4pPr marL="1200150" indent="-171450">
              <a:buClr>
                <a:srgbClr val="1C79B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4pPr>
            <a:lvl5pPr marL="1543050" indent="-171450">
              <a:buClr>
                <a:srgbClr val="1C79B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0"/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xmlns:p14="http://schemas.microsoft.com/office/powerpoint/2010/main" xmlns:a14="http://schemas.microsoft.com/office/drawing/2010/main" xmlns="" id="{A251C07B-90FC-A24B-A3E9-7BC98FEECFA3}"/>
              </a:ext>
            </a:extLst>
          </p:cNvPr>
          <p:cNvSpPr/>
          <p:nvPr userDrawn="1"/>
        </p:nvSpPr>
        <p:spPr>
          <a:xfrm>
            <a:off x="0" y="332849"/>
            <a:ext cx="242185" cy="242185"/>
          </a:xfrm>
          <a:prstGeom prst="rect">
            <a:avLst/>
          </a:prstGeom>
          <a:solidFill>
            <a:srgbClr val="EB8C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xmlns:p14="http://schemas.microsoft.com/office/powerpoint/2010/main" xmlns:a14="http://schemas.microsoft.com/office/drawing/2010/main" xmlns="" id="{B9F9CCB4-1764-A341-8149-822FE218C60B}"/>
              </a:ext>
            </a:extLst>
          </p:cNvPr>
          <p:cNvCxnSpPr>
            <a:cxnSpLocks/>
          </p:cNvCxnSpPr>
          <p:nvPr userDrawn="1"/>
        </p:nvCxnSpPr>
        <p:spPr>
          <a:xfrm>
            <a:off x="2849526" y="575034"/>
            <a:ext cx="6294474" cy="0"/>
          </a:xfrm>
          <a:prstGeom prst="line">
            <a:avLst/>
          </a:prstGeom>
          <a:ln w="12700">
            <a:solidFill>
              <a:srgbClr val="16294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Picture 1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xmlns:p14="http://schemas.microsoft.com/office/powerpoint/2010/main" xmlns:a16="http://schemas.microsoft.com/office/drawing/2014/main" xmlns="" val="0"/>
              </a:ext>
            </a:extLst>
          </a:blip>
          <a:stretch>
            <a:fillRect/>
          </a:stretch>
        </p:blipFill>
        <p:spPr>
          <a:xfrm>
            <a:off x="1080655" y="330497"/>
            <a:ext cx="1653077" cy="246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:a14="http://schemas.microsoft.com/office/drawing/2010/main" xmlns:a16="http://schemas.microsoft.com/office/drawing/2014/main" xmlns="" val="3742733940"/>
      </p:ext>
    </p:extLst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col paragraph text/light grey bk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xmlns:p14="http://schemas.microsoft.com/office/powerpoint/2010/main" xmlns:a14="http://schemas.microsoft.com/office/drawing/2010/main" xmlns="" id="{30E3F552-BC78-5547-B935-AAC13C96F3E3}"/>
              </a:ext>
            </a:extLst>
          </p:cNvPr>
          <p:cNvSpPr/>
          <p:nvPr userDrawn="1"/>
        </p:nvSpPr>
        <p:spPr>
          <a:xfrm>
            <a:off x="1080655" y="1524000"/>
            <a:ext cx="8063345" cy="499934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:p14="http://schemas.microsoft.com/office/powerpoint/2010/main" xmlns:a14="http://schemas.microsoft.com/office/drawing/2010/main" xmlns="" id="{A0050C74-FB7D-0047-98BD-CD4E11E2176A}"/>
              </a:ext>
            </a:extLst>
          </p:cNvPr>
          <p:cNvSpPr/>
          <p:nvPr userDrawn="1"/>
        </p:nvSpPr>
        <p:spPr>
          <a:xfrm>
            <a:off x="1080655" y="6523348"/>
            <a:ext cx="8063345" cy="351421"/>
          </a:xfrm>
          <a:prstGeom prst="rect">
            <a:avLst/>
          </a:prstGeom>
          <a:solidFill>
            <a:srgbClr val="1629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:p14="http://schemas.microsoft.com/office/powerpoint/2010/main" xmlns:a14="http://schemas.microsoft.com/office/drawing/2010/main" xmlns="" id="{44681A7F-49F4-4544-9D64-D65395F11A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0655" y="1166951"/>
            <a:ext cx="7150315" cy="798656"/>
          </a:xfrm>
        </p:spPr>
        <p:txBody>
          <a:bodyPr/>
          <a:lstStyle>
            <a:lvl1pPr>
              <a:defRPr>
                <a:solidFill>
                  <a:srgbClr val="1C79B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:p14="http://schemas.microsoft.com/office/powerpoint/2010/main" xmlns:a14="http://schemas.microsoft.com/office/drawing/2010/main" xmlns="" id="{94DAB084-D235-6D4B-BD37-584B0F1BB0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89999" y="1909732"/>
            <a:ext cx="7697582" cy="3722265"/>
          </a:xfrm>
        </p:spPr>
        <p:txBody>
          <a:bodyPr lIns="0" tIns="0" rIns="0" bIns="0">
            <a:normAutofit/>
          </a:bodyPr>
          <a:lstStyle>
            <a:lvl1pPr marL="0" indent="0">
              <a:buClr>
                <a:srgbClr val="1C79B2"/>
              </a:buClr>
              <a:buSzPct val="75000"/>
              <a:buFontTx/>
              <a:buNone/>
              <a:defRPr sz="2400">
                <a:solidFill>
                  <a:srgbClr val="162947"/>
                </a:solidFill>
                <a:latin typeface="+mj-lt"/>
              </a:defRPr>
            </a:lvl1pPr>
            <a:lvl2pPr marL="514350" indent="-171450">
              <a:buClr>
                <a:srgbClr val="1C79B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2pPr>
            <a:lvl3pPr marL="685800" indent="0">
              <a:buClr>
                <a:srgbClr val="1C79B2"/>
              </a:buClr>
              <a:buSzPct val="75000"/>
              <a:buFont typeface="Wingdings" pitchFamily="2" charset="2"/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3pPr>
            <a:lvl4pPr marL="1200150" indent="-171450">
              <a:buClr>
                <a:srgbClr val="1C79B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4pPr>
            <a:lvl5pPr marL="1543050" indent="-171450">
              <a:buClr>
                <a:srgbClr val="1C79B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0"/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:p14="http://schemas.microsoft.com/office/powerpoint/2010/main" xmlns:a14="http://schemas.microsoft.com/office/drawing/2010/main" xmlns="" id="{A2593976-34A4-E44D-845A-1DB66084D7C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63783" y="6417995"/>
            <a:ext cx="2397762" cy="365125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1000">
                <a:solidFill>
                  <a:schemeClr val="bg1"/>
                </a:solidFill>
                <a:latin typeface="+mj-lt"/>
              </a:defRPr>
            </a:lvl1pPr>
          </a:lstStyle>
          <a:p>
            <a:fld id="{78C2C983-A63B-0E48-AF71-3CCFEFA1E406}" type="datetime3">
              <a:rPr lang="en-US" smtClean="0"/>
              <a:pPr/>
              <a:t>9 November 2020</a:t>
            </a:fld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:p14="http://schemas.microsoft.com/office/powerpoint/2010/main" xmlns:a14="http://schemas.microsoft.com/office/drawing/2010/main" xmlns="" id="{347D08E8-9C9B-614D-8F3F-427A9513B9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28417" y="6417995"/>
            <a:ext cx="714895" cy="365125"/>
          </a:xfrm>
          <a:prstGeom prst="rect">
            <a:avLst/>
          </a:prstGeom>
        </p:spPr>
        <p:txBody>
          <a:bodyPr lIns="0" tIns="0" rIns="0" bIns="0" anchor="b" anchorCtr="0"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fld id="{C576431C-2C27-A346-A7D5-527999EEF86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xmlns:p14="http://schemas.microsoft.com/office/powerpoint/2010/main" xmlns:a14="http://schemas.microsoft.com/office/drawing/2010/main" xmlns="" id="{990411A7-0E1F-9943-A08F-68C569E3E480}"/>
              </a:ext>
            </a:extLst>
          </p:cNvPr>
          <p:cNvSpPr/>
          <p:nvPr userDrawn="1"/>
        </p:nvSpPr>
        <p:spPr>
          <a:xfrm>
            <a:off x="0" y="332849"/>
            <a:ext cx="242185" cy="242185"/>
          </a:xfrm>
          <a:prstGeom prst="rect">
            <a:avLst/>
          </a:prstGeom>
          <a:solidFill>
            <a:srgbClr val="EB8C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xmlns:p14="http://schemas.microsoft.com/office/powerpoint/2010/main" xmlns:a14="http://schemas.microsoft.com/office/drawing/2010/main" xmlns="" id="{4B5E0073-D9C8-C14E-944B-213DACB84722}"/>
              </a:ext>
            </a:extLst>
          </p:cNvPr>
          <p:cNvCxnSpPr>
            <a:cxnSpLocks/>
          </p:cNvCxnSpPr>
          <p:nvPr userDrawn="1"/>
        </p:nvCxnSpPr>
        <p:spPr>
          <a:xfrm>
            <a:off x="2849526" y="575034"/>
            <a:ext cx="6294474" cy="0"/>
          </a:xfrm>
          <a:prstGeom prst="line">
            <a:avLst/>
          </a:prstGeom>
          <a:ln w="12700">
            <a:solidFill>
              <a:srgbClr val="16294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xmlns:p14="http://schemas.microsoft.com/office/powerpoint/2010/main" xmlns:a16="http://schemas.microsoft.com/office/drawing/2014/main" xmlns="" val="0"/>
              </a:ext>
            </a:extLst>
          </a:blip>
          <a:stretch>
            <a:fillRect/>
          </a:stretch>
        </p:blipFill>
        <p:spPr>
          <a:xfrm>
            <a:off x="1080655" y="330497"/>
            <a:ext cx="1653077" cy="246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:a14="http://schemas.microsoft.com/office/drawing/2010/main" xmlns:a16="http://schemas.microsoft.com/office/drawing/2014/main" xmlns="" val="60071625"/>
      </p:ext>
    </p:extLst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col paragrap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xmlns:p14="http://schemas.microsoft.com/office/powerpoint/2010/main" xmlns:a14="http://schemas.microsoft.com/office/drawing/2010/main" xmlns="" id="{A0050C74-FB7D-0047-98BD-CD4E11E2176A}"/>
              </a:ext>
            </a:extLst>
          </p:cNvPr>
          <p:cNvSpPr/>
          <p:nvPr userDrawn="1"/>
        </p:nvSpPr>
        <p:spPr>
          <a:xfrm>
            <a:off x="1080655" y="6523348"/>
            <a:ext cx="8063345" cy="351421"/>
          </a:xfrm>
          <a:prstGeom prst="rect">
            <a:avLst/>
          </a:prstGeom>
          <a:solidFill>
            <a:srgbClr val="1629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:p14="http://schemas.microsoft.com/office/powerpoint/2010/main" xmlns:a14="http://schemas.microsoft.com/office/drawing/2010/main" xmlns="" id="{44681A7F-49F4-4544-9D64-D65395F11A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0655" y="1172786"/>
            <a:ext cx="7150315" cy="798656"/>
          </a:xfrm>
        </p:spPr>
        <p:txBody>
          <a:bodyPr/>
          <a:lstStyle>
            <a:lvl1pPr>
              <a:defRPr>
                <a:solidFill>
                  <a:srgbClr val="1C79B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:p14="http://schemas.microsoft.com/office/powerpoint/2010/main" xmlns:a14="http://schemas.microsoft.com/office/drawing/2010/main" xmlns="" id="{94DAB084-D235-6D4B-BD37-584B0F1BB0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80655" y="1971442"/>
            <a:ext cx="7580745" cy="4217799"/>
          </a:xfrm>
        </p:spPr>
        <p:txBody>
          <a:bodyPr lIns="0" tIns="0" rIns="0" bIns="0">
            <a:normAutofit/>
          </a:bodyPr>
          <a:lstStyle>
            <a:lvl1pPr marL="0" indent="0">
              <a:buClr>
                <a:srgbClr val="1C79B2"/>
              </a:buClr>
              <a:buSzPct val="75000"/>
              <a:buFontTx/>
              <a:buNone/>
              <a:defRPr sz="24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defRPr>
            </a:lvl1pPr>
            <a:lvl2pPr marL="514350" indent="-171450">
              <a:buClr>
                <a:srgbClr val="1C79B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2pPr>
            <a:lvl3pPr marL="685800" indent="0">
              <a:buClr>
                <a:srgbClr val="1C79B2"/>
              </a:buClr>
              <a:buSzPct val="75000"/>
              <a:buFont typeface="Wingdings" pitchFamily="2" charset="2"/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3pPr>
            <a:lvl4pPr marL="1200150" indent="-171450">
              <a:buClr>
                <a:srgbClr val="1C79B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4pPr>
            <a:lvl5pPr marL="1543050" indent="-171450">
              <a:buClr>
                <a:srgbClr val="1C79B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0"/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:p14="http://schemas.microsoft.com/office/powerpoint/2010/main" xmlns:a14="http://schemas.microsoft.com/office/drawing/2010/main" xmlns="" id="{A2593976-34A4-E44D-845A-1DB66084D7C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63783" y="6417995"/>
            <a:ext cx="2397762" cy="365125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1000">
                <a:solidFill>
                  <a:schemeClr val="bg1"/>
                </a:solidFill>
                <a:latin typeface="+mj-lt"/>
              </a:defRPr>
            </a:lvl1pPr>
          </a:lstStyle>
          <a:p>
            <a:fld id="{7EAFA89B-A80F-504F-9AC2-27938FE1654A}" type="datetime3">
              <a:rPr lang="en-US" smtClean="0"/>
              <a:pPr/>
              <a:t>9 November 2020</a:t>
            </a:fld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:p14="http://schemas.microsoft.com/office/powerpoint/2010/main" xmlns:a14="http://schemas.microsoft.com/office/drawing/2010/main" xmlns="" id="{347D08E8-9C9B-614D-8F3F-427A9513B9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28417" y="6417995"/>
            <a:ext cx="714895" cy="365125"/>
          </a:xfrm>
          <a:prstGeom prst="rect">
            <a:avLst/>
          </a:prstGeom>
        </p:spPr>
        <p:txBody>
          <a:bodyPr lIns="0" tIns="0" rIns="0" bIns="0" anchor="b" anchorCtr="0"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fld id="{4CA8CC9F-CC88-D443-80DB-C71474F42F4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:p14="http://schemas.microsoft.com/office/powerpoint/2010/main" xmlns:a14="http://schemas.microsoft.com/office/drawing/2010/main" xmlns="" id="{6F96ACE0-A964-EE44-8EF2-E3CDE14C1323}"/>
              </a:ext>
            </a:extLst>
          </p:cNvPr>
          <p:cNvSpPr/>
          <p:nvPr userDrawn="1"/>
        </p:nvSpPr>
        <p:spPr>
          <a:xfrm>
            <a:off x="0" y="332849"/>
            <a:ext cx="242185" cy="242185"/>
          </a:xfrm>
          <a:prstGeom prst="rect">
            <a:avLst/>
          </a:prstGeom>
          <a:solidFill>
            <a:srgbClr val="EB8C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xmlns:p14="http://schemas.microsoft.com/office/powerpoint/2010/main" xmlns:a14="http://schemas.microsoft.com/office/drawing/2010/main" xmlns="" id="{E1B9AB74-328C-2647-9E56-EDE5FD5E03F6}"/>
              </a:ext>
            </a:extLst>
          </p:cNvPr>
          <p:cNvCxnSpPr>
            <a:cxnSpLocks/>
          </p:cNvCxnSpPr>
          <p:nvPr userDrawn="1"/>
        </p:nvCxnSpPr>
        <p:spPr>
          <a:xfrm>
            <a:off x="2849526" y="575034"/>
            <a:ext cx="6294474" cy="0"/>
          </a:xfrm>
          <a:prstGeom prst="line">
            <a:avLst/>
          </a:prstGeom>
          <a:ln w="12700">
            <a:solidFill>
              <a:srgbClr val="16294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xmlns:p14="http://schemas.microsoft.com/office/powerpoint/2010/main" xmlns:a16="http://schemas.microsoft.com/office/drawing/2014/main" xmlns="" val="0"/>
              </a:ext>
            </a:extLst>
          </a:blip>
          <a:stretch>
            <a:fillRect/>
          </a:stretch>
        </p:blipFill>
        <p:spPr>
          <a:xfrm>
            <a:off x="1080655" y="330497"/>
            <a:ext cx="1653077" cy="246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:a14="http://schemas.microsoft.com/office/drawing/2010/main" xmlns:a16="http://schemas.microsoft.com/office/drawing/2014/main" xmlns="" val="1955242029"/>
      </p:ext>
    </p:extLst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:p14="http://schemas.microsoft.com/office/powerpoint/2010/main" xmlns="" id="{EDEB1050-1967-E64A-B33B-1536C73392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537947"/>
            <a:ext cx="7498080" cy="798656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:p14="http://schemas.microsoft.com/office/powerpoint/2010/main" xmlns="" id="{9F69135B-0729-774A-9353-3F40A25AC8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xmlns:p14="http://schemas.microsoft.com/office/powerpoint/2010/main" xmlns="" id="{E883C931-E592-5C44-86D5-C07463F5F3E7}"/>
              </a:ext>
            </a:extLst>
          </p:cNvPr>
          <p:cNvSpPr txBox="1">
            <a:spLocks/>
          </p:cNvSpPr>
          <p:nvPr userDrawn="1"/>
        </p:nvSpPr>
        <p:spPr>
          <a:xfrm>
            <a:off x="1163782" y="6356351"/>
            <a:ext cx="1522268" cy="365125"/>
          </a:xfrm>
          <a:prstGeom prst="rect">
            <a:avLst/>
          </a:prstGeom>
        </p:spPr>
        <p:txBody>
          <a:bodyPr lIns="0" tIns="0" rIns="0" bIns="0" anchor="b" anchorCtr="0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250D548-37A9-BF45-87E0-5E70F99A190C}" type="datetime3">
              <a:rPr lang="en-US" sz="100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pPr/>
              <a:t>9 November 2020</a:t>
            </a:fld>
            <a:endParaRPr lang="en-US" sz="1000" dirty="0">
              <a:solidFill>
                <a:schemeClr val="bg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xmlns:p14="http://schemas.microsoft.com/office/powerpoint/2010/main" xmlns="" id="{ED24BA2D-5386-A14C-B58E-554AA761917E}"/>
              </a:ext>
            </a:extLst>
          </p:cNvPr>
          <p:cNvSpPr txBox="1">
            <a:spLocks/>
          </p:cNvSpPr>
          <p:nvPr userDrawn="1"/>
        </p:nvSpPr>
        <p:spPr>
          <a:xfrm>
            <a:off x="6772504" y="6356351"/>
            <a:ext cx="2167576" cy="365125"/>
          </a:xfrm>
          <a:prstGeom prst="rect">
            <a:avLst/>
          </a:prstGeom>
        </p:spPr>
        <p:txBody>
          <a:bodyPr lIns="0" tIns="0" rIns="0" bIns="0" anchor="b" anchorCtr="0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F88706C6-BC3B-174B-92C1-8F6022C95996}" type="slidenum">
              <a:rPr lang="en-US" sz="1000" smtClean="0">
                <a:solidFill>
                  <a:schemeClr val="bg1"/>
                </a:solidFill>
                <a:latin typeface="+mj-lt"/>
              </a:rPr>
              <a:pPr algn="r"/>
              <a:t>‹#›</a:t>
            </a:fld>
            <a:endParaRPr lang="en-US" sz="10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xmlns:a16="http://schemas.microsoft.com/office/drawing/2014/main" xmlns="" val="13041818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50" r:id="rId4"/>
    <p:sldLayoutId id="2147483658" r:id="rId5"/>
    <p:sldLayoutId id="2147483659" r:id="rId6"/>
    <p:sldLayoutId id="2147483660" r:id="rId7"/>
    <p:sldLayoutId id="2147483664" r:id="rId8"/>
    <p:sldLayoutId id="2147483661" r:id="rId9"/>
    <p:sldLayoutId id="2147483662" r:id="rId10"/>
    <p:sldLayoutId id="2147483663" r:id="rId11"/>
    <p:sldLayoutId id="2147483655" r:id="rId12"/>
    <p:sldLayoutId id="2147483666" r:id="rId13"/>
    <p:sldLayoutId id="2147483657" r:id="rId14"/>
  </p:sldLayoutIdLst>
  <p:transition spd="slow">
    <p:fade/>
  </p:transition>
  <p:hf hdr="0" ftr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bg1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sljohnson@honigman.com" TargetMode="Externa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3783" y="2538846"/>
            <a:ext cx="7461744" cy="1192646"/>
          </a:xfrm>
        </p:spPr>
        <p:txBody>
          <a:bodyPr/>
          <a:lstStyle/>
          <a:p>
            <a:r>
              <a:rPr lang="en-US" dirty="0" smtClean="0"/>
              <a:t>PFAS Regulatory Update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b="1" dirty="0" smtClean="0"/>
              <a:t>S. Lee Johnson</a:t>
            </a:r>
          </a:p>
          <a:p>
            <a:r>
              <a:rPr lang="en-US" sz="2400" b="1" dirty="0" err="1" smtClean="0"/>
              <a:t>Honigman</a:t>
            </a:r>
            <a:r>
              <a:rPr lang="en-US" sz="2400" b="1" dirty="0" smtClean="0"/>
              <a:t>, LLP</a:t>
            </a:r>
          </a:p>
          <a:p>
            <a:r>
              <a:rPr lang="en-US" sz="2400" b="1" dirty="0" smtClean="0">
                <a:hlinkClick r:id="rId2"/>
              </a:rPr>
              <a:t>sljohnson@honigman.com</a:t>
            </a:r>
            <a:endParaRPr lang="en-US" sz="2400" b="1" dirty="0" smtClean="0"/>
          </a:p>
          <a:p>
            <a:endParaRPr lang="en-US" sz="2400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2185" y="6356351"/>
            <a:ext cx="1522268" cy="365125"/>
          </a:xfrm>
        </p:spPr>
        <p:txBody>
          <a:bodyPr/>
          <a:lstStyle/>
          <a:p>
            <a:fld id="{5A4BD72E-8854-CA46-BC88-3416BD9A64AC}" type="datetime3">
              <a:rPr lang="en-US" smtClean="0"/>
              <a:pPr/>
              <a:t>9 November 2020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6C6-BC3B-174B-92C1-8F6022C95996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84257832"/>
      </p:ext>
    </p:extLst>
  </p:cSld>
  <p:clrMapOvr>
    <a:masterClrMapping/>
  </p:clrMapOvr>
  <p:transition spd="slow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Michigan’s MCLs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600" dirty="0" smtClean="0"/>
              <a:t>Approximately 30 public water supplies are believed to have levels at or near the MCLs, based on sampling in 2018</a:t>
            </a:r>
          </a:p>
          <a:p>
            <a:r>
              <a:rPr lang="en-US" sz="3600" dirty="0" smtClean="0"/>
              <a:t>The MCLs for PFOS and PFOA become generic groundwater cleanup standards </a:t>
            </a:r>
            <a:endParaRPr lang="en-US" sz="3600" dirty="0"/>
          </a:p>
          <a:p>
            <a:r>
              <a:rPr lang="en-US" sz="3600" dirty="0" smtClean="0"/>
              <a:t>This results in 42 additional sites being added to MPART review</a:t>
            </a:r>
          </a:p>
          <a:p>
            <a:r>
              <a:rPr lang="en-US" sz="3600" dirty="0" smtClean="0"/>
              <a:t>Will become default effluent limitations for many sources</a:t>
            </a:r>
            <a:endParaRPr lang="en-US" sz="3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42F97-C961-7342-955F-407E00222517}" type="datetime3">
              <a:rPr lang="en-US" smtClean="0"/>
              <a:pPr/>
              <a:t>9 November 2020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7AA3E-DC7F-5B49-A05A-22745E5F23DE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836209967"/>
      </p:ext>
    </p:extLst>
  </p:cSld>
  <p:clrMapOvr>
    <a:masterClrMapping/>
  </p:clrMapOvr>
  <p:transition spd="slow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Michigan Potential Future Actions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Under consideration:</a:t>
            </a:r>
          </a:p>
          <a:p>
            <a:pPr lvl="1"/>
            <a:r>
              <a:rPr lang="en-US" sz="3200" dirty="0" smtClean="0"/>
              <a:t>MCLs for the other PFAS</a:t>
            </a:r>
          </a:p>
          <a:p>
            <a:pPr lvl="1"/>
            <a:r>
              <a:rPr lang="en-US" sz="3200" dirty="0" smtClean="0"/>
              <a:t>Water Quality Standards</a:t>
            </a:r>
          </a:p>
          <a:p>
            <a:pPr lvl="1"/>
            <a:r>
              <a:rPr lang="en-US" sz="3200" dirty="0" smtClean="0"/>
              <a:t>Soil standards for protection of groundwater, direct contact, etc.</a:t>
            </a:r>
          </a:p>
          <a:p>
            <a:pPr lvl="1"/>
            <a:r>
              <a:rPr lang="en-US" sz="3200" dirty="0" smtClean="0"/>
              <a:t>Standards for groundwater venting to surface water if WQS are established</a:t>
            </a:r>
            <a:endParaRPr lang="en-US" sz="32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42F97-C961-7342-955F-407E00222517}" type="datetime3">
              <a:rPr lang="en-US" smtClean="0"/>
              <a:pPr/>
              <a:t>9 November 2020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7AA3E-DC7F-5B49-A05A-22745E5F23DE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40131227"/>
      </p:ext>
    </p:extLst>
  </p:cSld>
  <p:clrMapOvr>
    <a:masterClrMapping/>
  </p:clrMapOvr>
  <p:transition spd="slow"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 smtClean="0"/>
              <a:t>Michigan – Other Regulatory Actions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4000" dirty="0" smtClean="0"/>
              <a:t>Air Quality</a:t>
            </a:r>
          </a:p>
          <a:p>
            <a:pPr lvl="1"/>
            <a:r>
              <a:rPr lang="en-US" sz="3600" dirty="0" smtClean="0"/>
              <a:t>PFAS are subject to Michigan’s air toxics rules</a:t>
            </a:r>
          </a:p>
          <a:p>
            <a:pPr lvl="1"/>
            <a:r>
              <a:rPr lang="en-US" sz="3600" dirty="0" smtClean="0"/>
              <a:t>ITSLs have been established for PFOS and PFOA</a:t>
            </a:r>
          </a:p>
          <a:p>
            <a:pPr lvl="1"/>
            <a:r>
              <a:rPr lang="en-US" sz="3600" dirty="0" smtClean="0"/>
              <a:t>Sources include chemical plants, incinerators, electroplaters, facilities that consume PFAS</a:t>
            </a:r>
          </a:p>
          <a:p>
            <a:pPr lvl="1"/>
            <a:r>
              <a:rPr lang="en-US" sz="3600" dirty="0" smtClean="0"/>
              <a:t>Some PFAS are known to transform in the atmosphere after emission</a:t>
            </a:r>
            <a:endParaRPr lang="en-US" sz="3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42F97-C961-7342-955F-407E00222517}" type="datetime3">
              <a:rPr lang="en-US" smtClean="0"/>
              <a:pPr/>
              <a:t>9 November 2020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7AA3E-DC7F-5B49-A05A-22745E5F23DE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49694537"/>
      </p:ext>
    </p:extLst>
  </p:cSld>
  <p:clrMapOvr>
    <a:masterClrMapping/>
  </p:clrMapOvr>
  <p:transition spd="slow"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78465-74D7-684A-90BC-1DC1F7774D4E}" type="datetime3">
              <a:rPr lang="en-US" smtClean="0"/>
              <a:pPr/>
              <a:t>9 November 2020</a:t>
            </a:fld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6F962-E17E-A84C-8136-21E4955AD30D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61122582"/>
      </p:ext>
    </p:extLst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Overview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PFAS are a category of emerging chemicals of concern</a:t>
            </a:r>
          </a:p>
          <a:p>
            <a:r>
              <a:rPr lang="en-US" sz="3600" dirty="0" smtClean="0"/>
              <a:t>Regulation is in the early stages at both Federal and State levels</a:t>
            </a:r>
          </a:p>
          <a:p>
            <a:r>
              <a:rPr lang="en-US" sz="3600" dirty="0" smtClean="0"/>
              <a:t>Current and potential future federal and state regulations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42F97-C961-7342-955F-407E00222517}" type="datetime3">
              <a:rPr lang="en-US" smtClean="0"/>
              <a:pPr/>
              <a:t>9 November 2020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7AA3E-DC7F-5B49-A05A-22745E5F23DE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33243641"/>
      </p:ext>
    </p:extLst>
  </p:cSld>
  <p:clrMapOvr>
    <a:masterClrMapping/>
  </p:clrMapOvr>
  <p:transition spd="slow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Current Federal Regulations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600" dirty="0" smtClean="0"/>
              <a:t>Lifetime Health Advisory for PFOA and PFOS in drinking water – 70 ppb</a:t>
            </a:r>
          </a:p>
          <a:p>
            <a:r>
              <a:rPr lang="en-US" sz="3600" dirty="0" smtClean="0"/>
              <a:t>TSCA Significant New Use Rule restricts certain new uses (manufacture, use, import) of certain long-chain PFAS</a:t>
            </a:r>
          </a:p>
          <a:p>
            <a:r>
              <a:rPr lang="en-US" sz="3600" dirty="0" smtClean="0"/>
              <a:t>Toxic Release Inventory – 172 PFAS added to reporting requirements in 2020 – with a 100 lbs. threshold</a:t>
            </a:r>
            <a:endParaRPr lang="en-US" sz="3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42F97-C961-7342-955F-407E00222517}" type="datetime3">
              <a:rPr lang="en-US" smtClean="0"/>
              <a:pPr/>
              <a:t>9 November 2020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7AA3E-DC7F-5B49-A05A-22745E5F23DE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86087278"/>
      </p:ext>
    </p:extLst>
  </p:cSld>
  <p:clrMapOvr>
    <a:masterClrMapping/>
  </p:clrMapOvr>
  <p:transition spd="slow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 smtClean="0"/>
              <a:t>Potential Future Federal Regulations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Safe Drinking Water Act</a:t>
            </a:r>
          </a:p>
          <a:p>
            <a:pPr lvl="1"/>
            <a:r>
              <a:rPr lang="en-US" sz="2800" dirty="0" smtClean="0"/>
              <a:t>Currently no MCLs for PFAS</a:t>
            </a:r>
          </a:p>
          <a:p>
            <a:pPr lvl="1"/>
            <a:r>
              <a:rPr lang="en-US" sz="2800" dirty="0" smtClean="0"/>
              <a:t>Health Advisory for PFOS and PFOA – 70 ppb</a:t>
            </a:r>
          </a:p>
          <a:p>
            <a:pPr lvl="1"/>
            <a:r>
              <a:rPr lang="en-US" sz="2800" dirty="0" smtClean="0"/>
              <a:t>February 2020 – EPA began process for establishing MCLs for PFAS</a:t>
            </a:r>
          </a:p>
          <a:p>
            <a:pPr lvl="1"/>
            <a:r>
              <a:rPr lang="en-US" sz="2800" dirty="0" smtClean="0"/>
              <a:t>Expect the first generation of MCLs to apply to PFOS, PFOA, PFNA, </a:t>
            </a:r>
            <a:r>
              <a:rPr lang="en-US" sz="2800" dirty="0" err="1" smtClean="0"/>
              <a:t>GenX</a:t>
            </a:r>
            <a:r>
              <a:rPr lang="en-US" sz="2800" dirty="0" smtClean="0"/>
              <a:t>, PFBS and/or others</a:t>
            </a:r>
            <a:endParaRPr lang="en-US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42F97-C961-7342-955F-407E00222517}" type="datetime3">
              <a:rPr lang="en-US" smtClean="0"/>
              <a:pPr/>
              <a:t>9 November 2020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7AA3E-DC7F-5B49-A05A-22745E5F23DE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221533131"/>
      </p:ext>
    </p:extLst>
  </p:cSld>
  <p:clrMapOvr>
    <a:masterClrMapping/>
  </p:clrMapOvr>
  <p:transition spd="slow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Potential Future Federal Regulation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4000" dirty="0" smtClean="0"/>
              <a:t>CERCLA</a:t>
            </a:r>
          </a:p>
          <a:p>
            <a:pPr lvl="1"/>
            <a:r>
              <a:rPr lang="en-US" sz="3600" dirty="0" smtClean="0"/>
              <a:t>Process for designating PFOS and PFOA as “hazardous substances” is under way</a:t>
            </a:r>
          </a:p>
          <a:p>
            <a:pPr lvl="1"/>
            <a:r>
              <a:rPr lang="en-US" sz="3600" dirty="0" smtClean="0"/>
              <a:t>Prospect for legislation?</a:t>
            </a:r>
          </a:p>
          <a:p>
            <a:pPr lvl="1"/>
            <a:r>
              <a:rPr lang="en-US" sz="3600" dirty="0" smtClean="0"/>
              <a:t>Drinking water MCLs would in many cases constitute groundwater cleanup standards</a:t>
            </a:r>
            <a:endParaRPr lang="en-US" sz="3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42F97-C961-7342-955F-407E00222517}" type="datetime3">
              <a:rPr lang="en-US" smtClean="0"/>
              <a:pPr/>
              <a:t>9 November 2020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7AA3E-DC7F-5B49-A05A-22745E5F23DE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663934154"/>
      </p:ext>
    </p:extLst>
  </p:cSld>
  <p:clrMapOvr>
    <a:masterClrMapping/>
  </p:clrMapOvr>
  <p:transition spd="slow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 smtClean="0"/>
              <a:t>Potential Future Federal Regulation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3600" dirty="0" smtClean="0"/>
              <a:t>Toxic Substances Control Act – Potential for additional SNURs</a:t>
            </a:r>
          </a:p>
          <a:p>
            <a:r>
              <a:rPr lang="en-US" sz="3600" dirty="0" smtClean="0"/>
              <a:t>TRI – Additional listings?</a:t>
            </a:r>
          </a:p>
          <a:p>
            <a:r>
              <a:rPr lang="en-US" sz="3600" dirty="0" smtClean="0"/>
              <a:t>RCRA – Designation as “hazardous waste”?</a:t>
            </a:r>
          </a:p>
          <a:p>
            <a:r>
              <a:rPr lang="en-US" sz="3600" dirty="0" smtClean="0"/>
              <a:t>CWA </a:t>
            </a:r>
          </a:p>
          <a:p>
            <a:pPr lvl="1"/>
            <a:r>
              <a:rPr lang="en-US" sz="3200" dirty="0" smtClean="0"/>
              <a:t>MCLs can become effluent standards in many cases</a:t>
            </a:r>
          </a:p>
          <a:p>
            <a:pPr lvl="1"/>
            <a:r>
              <a:rPr lang="en-US" sz="3200" dirty="0" smtClean="0"/>
              <a:t>Surface water quality standards?</a:t>
            </a:r>
          </a:p>
          <a:p>
            <a:endParaRPr lang="en-US" sz="3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42F97-C961-7342-955F-407E00222517}" type="datetime3">
              <a:rPr lang="en-US" smtClean="0"/>
              <a:pPr/>
              <a:t>9 November 2020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7AA3E-DC7F-5B49-A05A-22745E5F23DE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46224985"/>
      </p:ext>
    </p:extLst>
  </p:cSld>
  <p:clrMapOvr>
    <a:masterClrMapping/>
  </p:clrMapOvr>
  <p:transition spd="slow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 smtClean="0"/>
              <a:t>Potential Future Federal Regulation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Clean Air Act – NESHAPs?</a:t>
            </a:r>
          </a:p>
          <a:p>
            <a:r>
              <a:rPr lang="en-US" sz="3600" dirty="0" smtClean="0"/>
              <a:t>Non-EPA</a:t>
            </a:r>
          </a:p>
          <a:p>
            <a:pPr lvl="1"/>
            <a:r>
              <a:rPr lang="en-US" sz="3200" dirty="0" smtClean="0"/>
              <a:t>Food and Drug Administration</a:t>
            </a:r>
          </a:p>
          <a:p>
            <a:pPr lvl="1"/>
            <a:r>
              <a:rPr lang="en-US" sz="3200" dirty="0" smtClean="0"/>
              <a:t>National Defense Authorization Act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42F97-C961-7342-955F-407E00222517}" type="datetime3">
              <a:rPr lang="en-US" smtClean="0"/>
              <a:pPr/>
              <a:t>9 November 2020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7AA3E-DC7F-5B49-A05A-22745E5F23DE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4892950"/>
      </p:ext>
    </p:extLst>
  </p:cSld>
  <p:clrMapOvr>
    <a:masterClrMapping/>
  </p:clrMapOvr>
  <p:transition spd="slow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Michigan Regulation – Drinking Water MCL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Issued July 2020</a:t>
            </a:r>
          </a:p>
          <a:p>
            <a:pPr lvl="1"/>
            <a:r>
              <a:rPr lang="en-US" sz="3200" dirty="0" smtClean="0"/>
              <a:t>PFNA – 6 </a:t>
            </a:r>
            <a:r>
              <a:rPr lang="en-US" sz="3200" dirty="0" err="1" smtClean="0"/>
              <a:t>ppt</a:t>
            </a:r>
            <a:endParaRPr lang="en-US" sz="3200" dirty="0" smtClean="0"/>
          </a:p>
          <a:p>
            <a:pPr lvl="1"/>
            <a:r>
              <a:rPr lang="en-US" sz="3200" dirty="0" smtClean="0"/>
              <a:t>PFOA – 8 </a:t>
            </a:r>
            <a:r>
              <a:rPr lang="en-US" sz="3200" dirty="0" err="1" smtClean="0"/>
              <a:t>ppt</a:t>
            </a:r>
            <a:endParaRPr lang="en-US" sz="3200" dirty="0" smtClean="0"/>
          </a:p>
          <a:p>
            <a:pPr lvl="1"/>
            <a:r>
              <a:rPr lang="en-US" sz="3200" dirty="0" smtClean="0"/>
              <a:t>PFOS – 16 </a:t>
            </a:r>
            <a:r>
              <a:rPr lang="en-US" sz="3200" dirty="0" err="1" smtClean="0"/>
              <a:t>ppt</a:t>
            </a:r>
            <a:endParaRPr lang="en-US" sz="3200" dirty="0" smtClean="0"/>
          </a:p>
          <a:p>
            <a:pPr lvl="1"/>
            <a:r>
              <a:rPr lang="en-US" sz="3200" dirty="0" err="1" smtClean="0"/>
              <a:t>PFHxS</a:t>
            </a:r>
            <a:r>
              <a:rPr lang="en-US" sz="3200" dirty="0" smtClean="0"/>
              <a:t> – 51 </a:t>
            </a:r>
            <a:r>
              <a:rPr lang="en-US" sz="3200" dirty="0" err="1" smtClean="0"/>
              <a:t>ppt</a:t>
            </a:r>
            <a:endParaRPr lang="en-US" sz="3200" dirty="0" smtClean="0"/>
          </a:p>
          <a:p>
            <a:pPr lvl="1"/>
            <a:r>
              <a:rPr lang="en-US" sz="3200" dirty="0" smtClean="0"/>
              <a:t>HFPO-DA – 370 </a:t>
            </a:r>
            <a:r>
              <a:rPr lang="en-US" sz="3200" dirty="0" err="1" smtClean="0"/>
              <a:t>ppt</a:t>
            </a:r>
            <a:endParaRPr lang="en-US" sz="3200" dirty="0" smtClean="0"/>
          </a:p>
          <a:p>
            <a:pPr lvl="1"/>
            <a:r>
              <a:rPr lang="en-US" sz="3200" dirty="0" smtClean="0"/>
              <a:t>PFBS – 420 </a:t>
            </a:r>
            <a:r>
              <a:rPr lang="en-US" sz="3200" dirty="0" err="1" smtClean="0"/>
              <a:t>ppt</a:t>
            </a:r>
            <a:endParaRPr lang="en-US" sz="3200" dirty="0" smtClean="0"/>
          </a:p>
          <a:p>
            <a:pPr lvl="1"/>
            <a:r>
              <a:rPr lang="en-US" sz="3200" dirty="0" err="1" smtClean="0"/>
              <a:t>PFHxA</a:t>
            </a:r>
            <a:r>
              <a:rPr lang="en-US" sz="3200" dirty="0" smtClean="0"/>
              <a:t> – 400,000 </a:t>
            </a:r>
            <a:r>
              <a:rPr lang="en-US" sz="3200" dirty="0" err="1" smtClean="0"/>
              <a:t>ppt</a:t>
            </a:r>
            <a:endParaRPr lang="en-US" sz="32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42F97-C961-7342-955F-407E00222517}" type="datetime3">
              <a:rPr lang="en-US" smtClean="0"/>
              <a:pPr/>
              <a:t>9 November 2020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7AA3E-DC7F-5B49-A05A-22745E5F23DE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69942773"/>
      </p:ext>
    </p:extLst>
  </p:cSld>
  <p:clrMapOvr>
    <a:masterClrMapping/>
  </p:clrMapOvr>
  <p:transition spd="slow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Other States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3600" dirty="0" smtClean="0"/>
              <a:t>Several States have proposed or adopted standards more stringent than 70 </a:t>
            </a:r>
            <a:r>
              <a:rPr lang="en-US" sz="3600" dirty="0" err="1" smtClean="0"/>
              <a:t>ppt</a:t>
            </a:r>
            <a:r>
              <a:rPr lang="en-US" sz="3600" dirty="0" smtClean="0"/>
              <a:t>, including:</a:t>
            </a:r>
          </a:p>
          <a:p>
            <a:pPr lvl="1"/>
            <a:r>
              <a:rPr lang="en-US" sz="3200" dirty="0" smtClean="0"/>
              <a:t>California</a:t>
            </a:r>
          </a:p>
          <a:p>
            <a:pPr lvl="1"/>
            <a:r>
              <a:rPr lang="en-US" sz="3200" dirty="0" smtClean="0"/>
              <a:t>Massachusetts</a:t>
            </a:r>
          </a:p>
          <a:p>
            <a:pPr lvl="1"/>
            <a:r>
              <a:rPr lang="en-US" sz="3200" dirty="0" smtClean="0"/>
              <a:t>Minnesota</a:t>
            </a:r>
          </a:p>
          <a:p>
            <a:pPr lvl="1"/>
            <a:r>
              <a:rPr lang="en-US" sz="3200" dirty="0" smtClean="0"/>
              <a:t>New Hampshire</a:t>
            </a:r>
          </a:p>
          <a:p>
            <a:pPr lvl="1"/>
            <a:r>
              <a:rPr lang="en-US" sz="3200" dirty="0" smtClean="0"/>
              <a:t>New Jersey</a:t>
            </a:r>
          </a:p>
          <a:p>
            <a:pPr lvl="1"/>
            <a:r>
              <a:rPr lang="en-US" sz="3200" dirty="0" smtClean="0"/>
              <a:t>New York</a:t>
            </a:r>
          </a:p>
          <a:p>
            <a:pPr lvl="1"/>
            <a:r>
              <a:rPr lang="en-US" sz="3200" dirty="0" smtClean="0"/>
              <a:t>Washington</a:t>
            </a:r>
          </a:p>
          <a:p>
            <a:pPr lvl="1"/>
            <a:r>
              <a:rPr lang="en-US" sz="3200" dirty="0" smtClean="0"/>
              <a:t>Wisconsin</a:t>
            </a:r>
          </a:p>
          <a:p>
            <a:pPr lvl="1"/>
            <a:r>
              <a:rPr lang="en-US" sz="3200" dirty="0" smtClean="0"/>
              <a:t>Some also have soil standards</a:t>
            </a:r>
            <a:endParaRPr lang="en-US" sz="32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42F97-C961-7342-955F-407E00222517}" type="datetime3">
              <a:rPr lang="en-US" smtClean="0"/>
              <a:pPr/>
              <a:t>9 November 2020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7AA3E-DC7F-5B49-A05A-22745E5F23DE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42215497"/>
      </p:ext>
    </p:extLst>
  </p:cSld>
  <p:clrMapOvr>
    <a:masterClrMapping/>
  </p:clrMapOvr>
  <p:transition spd="slow">
    <p:fade/>
  </p:transition>
</p:sld>
</file>

<file path=ppt/theme/theme1.xml><?xml version="1.0" encoding="utf-8"?>
<a:theme xmlns:a="http://schemas.openxmlformats.org/drawingml/2006/main" name="Office Theme">
  <a:themeElements>
    <a:clrScheme name="Honigman LLP">
      <a:dk1>
        <a:srgbClr val="152D55"/>
      </a:dk1>
      <a:lt1>
        <a:sysClr val="window" lastClr="FFFFFF"/>
      </a:lt1>
      <a:dk2>
        <a:srgbClr val="1B80BD"/>
      </a:dk2>
      <a:lt2>
        <a:srgbClr val="E7E6E6"/>
      </a:lt2>
      <a:accent1>
        <a:srgbClr val="BDCEE8"/>
      </a:accent1>
      <a:accent2>
        <a:srgbClr val="A4A62C"/>
      </a:accent2>
      <a:accent3>
        <a:srgbClr val="9F2041"/>
      </a:accent3>
      <a:accent4>
        <a:srgbClr val="EF8D26"/>
      </a:accent4>
      <a:accent5>
        <a:srgbClr val="444647"/>
      </a:accent5>
      <a:accent6>
        <a:srgbClr val="70AD47"/>
      </a:accent6>
      <a:hlink>
        <a:srgbClr val="152D55"/>
      </a:hlink>
      <a:folHlink>
        <a:srgbClr val="9F2041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HONIGMAN_SIMPLE_PPT" id="{B60D5587-E120-B344-BA7F-742EBBA4782C}" vid="{0F05AB8A-EC99-F840-94DF-91F61392C76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476</Words>
  <Application>Microsoft Office PowerPoint</Application>
  <PresentationFormat>On-screen Show (4:3)</PresentationFormat>
  <Paragraphs>98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PFAS Regulatory Update</vt:lpstr>
      <vt:lpstr>Overview</vt:lpstr>
      <vt:lpstr>Current Federal Regulations</vt:lpstr>
      <vt:lpstr>Potential Future Federal Regulations</vt:lpstr>
      <vt:lpstr>Potential Future Federal Regulation</vt:lpstr>
      <vt:lpstr>Potential Future Federal Regulation</vt:lpstr>
      <vt:lpstr>Potential Future Federal Regulation</vt:lpstr>
      <vt:lpstr>Michigan Regulation – Drinking Water MCL</vt:lpstr>
      <vt:lpstr>Other States</vt:lpstr>
      <vt:lpstr>Michigan’s MCLs</vt:lpstr>
      <vt:lpstr>Michigan Potential Future Actions</vt:lpstr>
      <vt:lpstr>Michigan – Other Regulatory Actions</vt:lpstr>
      <vt:lpstr>Slide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PFAS Regulatory Update</dc:title>
  <dc:creator>Family</dc:creator>
  <cp:lastModifiedBy>Family</cp:lastModifiedBy>
  <cp:revision>1</cp:revision>
  <dcterms:modified xsi:type="dcterms:W3CDTF">2020-11-09T21:23:26Z</dcterms:modified>
</cp:coreProperties>
</file>