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1" r:id="rId2"/>
  </p:sldMasterIdLst>
  <p:notesMasterIdLst>
    <p:notesMasterId r:id="rId23"/>
  </p:notesMasterIdLst>
  <p:handoutMasterIdLst>
    <p:handoutMasterId r:id="rId24"/>
  </p:handoutMasterIdLst>
  <p:sldIdLst>
    <p:sldId id="256" r:id="rId3"/>
    <p:sldId id="422" r:id="rId4"/>
    <p:sldId id="397" r:id="rId5"/>
    <p:sldId id="399" r:id="rId6"/>
    <p:sldId id="293" r:id="rId7"/>
    <p:sldId id="424" r:id="rId8"/>
    <p:sldId id="425" r:id="rId9"/>
    <p:sldId id="426" r:id="rId10"/>
    <p:sldId id="400" r:id="rId11"/>
    <p:sldId id="314" r:id="rId12"/>
    <p:sldId id="417" r:id="rId13"/>
    <p:sldId id="418" r:id="rId14"/>
    <p:sldId id="409" r:id="rId15"/>
    <p:sldId id="420" r:id="rId16"/>
    <p:sldId id="421" r:id="rId17"/>
    <p:sldId id="419" r:id="rId18"/>
    <p:sldId id="415" r:id="rId19"/>
    <p:sldId id="427" r:id="rId20"/>
    <p:sldId id="345" r:id="rId21"/>
    <p:sldId id="416" r:id="rId22"/>
  </p:sldIdLst>
  <p:sldSz cx="12192000" cy="6858000"/>
  <p:notesSz cx="6858000" cy="92964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wn Grates" initials="DMG" lastIdx="5" clrIdx="0">
    <p:extLst>
      <p:ext uri="{19B8F6BF-5375-455C-9EA6-DF929625EA0E}">
        <p15:presenceInfo xmlns:p15="http://schemas.microsoft.com/office/powerpoint/2012/main" userId="Dawn Grates" providerId="None"/>
      </p:ext>
    </p:extLst>
  </p:cmAuthor>
  <p:cmAuthor id="2" name="Marsh, Elizabeth A." initials="MEA" lastIdx="4" clrIdx="1">
    <p:extLst>
      <p:ext uri="{19B8F6BF-5375-455C-9EA6-DF929625EA0E}">
        <p15:presenceInfo xmlns:p15="http://schemas.microsoft.com/office/powerpoint/2012/main" userId="S-1-5-21-57989841-1972579041-839522115-81002" providerId="AD"/>
      </p:ext>
    </p:extLst>
  </p:cmAuthor>
  <p:cmAuthor id="3" name="Elizabeth Marsh" initials="EAM" lastIdx="2" clrIdx="2">
    <p:extLst>
      <p:ext uri="{19B8F6BF-5375-455C-9EA6-DF929625EA0E}">
        <p15:presenceInfo xmlns:p15="http://schemas.microsoft.com/office/powerpoint/2012/main" userId="Elizabeth Mars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56292"/>
    <a:srgbClr val="FFFFFF"/>
    <a:srgbClr val="74C19C"/>
    <a:srgbClr val="73BDBB"/>
    <a:srgbClr val="3EC8BB"/>
    <a:srgbClr val="44BDB9"/>
    <a:srgbClr val="00FFA3"/>
    <a:srgbClr val="4CA1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82" autoAdjust="0"/>
  </p:normalViewPr>
  <p:slideViewPr>
    <p:cSldViewPr snapToGrid="0" snapToObjects="1">
      <p:cViewPr varScale="1">
        <p:scale>
          <a:sx n="108" d="100"/>
          <a:sy n="108" d="100"/>
        </p:scale>
        <p:origin x="654" y="10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823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47BDDBF1-68EE-394B-9A78-64970E9B6C1C}" type="datetimeFigureOut">
              <a:rPr lang="en-US" smtClean="0"/>
              <a:t>1/5/2018</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6D64595E-9F2B-934C-82A2-CE82D808CD32}" type="slidenum">
              <a:rPr lang="en-US" smtClean="0"/>
              <a:t>‹#›</a:t>
            </a:fld>
            <a:endParaRPr lang="en-US" dirty="0"/>
          </a:p>
        </p:txBody>
      </p:sp>
    </p:spTree>
    <p:extLst>
      <p:ext uri="{BB962C8B-B14F-4D97-AF65-F5344CB8AC3E}">
        <p14:creationId xmlns:p14="http://schemas.microsoft.com/office/powerpoint/2010/main" val="27328133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06FB6CF-F136-954B-ABF0-3F98EA03AFB5}" type="datetimeFigureOut">
              <a:rPr lang="en-US" smtClean="0"/>
              <a:t>1/5/2018</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73C828C6-52E5-1143-B50B-562DAE8604BC}" type="slidenum">
              <a:rPr lang="en-US" smtClean="0"/>
              <a:t>‹#›</a:t>
            </a:fld>
            <a:endParaRPr lang="en-US" dirty="0"/>
          </a:p>
        </p:txBody>
      </p:sp>
    </p:spTree>
    <p:extLst>
      <p:ext uri="{BB962C8B-B14F-4D97-AF65-F5344CB8AC3E}">
        <p14:creationId xmlns:p14="http://schemas.microsoft.com/office/powerpoint/2010/main" val="937374633"/>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28C6-52E5-1143-B50B-562DAE8604BC}" type="slidenum">
              <a:rPr lang="en-US" smtClean="0"/>
              <a:t>1</a:t>
            </a:fld>
            <a:endParaRPr lang="en-US" dirty="0"/>
          </a:p>
        </p:txBody>
      </p:sp>
    </p:spTree>
    <p:extLst>
      <p:ext uri="{BB962C8B-B14F-4D97-AF65-F5344CB8AC3E}">
        <p14:creationId xmlns:p14="http://schemas.microsoft.com/office/powerpoint/2010/main" val="3515761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Tier II Instructions include what chemicals are excluded: food, drug or cosmetic regulated by FDA; solids without exposure under normal use; same form as used by general public; substance used in research labs/hospitals/medical; routine ag operations or fertilizer held for sale by retailer to ultimate customer</a:t>
            </a:r>
          </a:p>
        </p:txBody>
      </p:sp>
      <p:sp>
        <p:nvSpPr>
          <p:cNvPr id="4" name="Slide Number Placeholder 3"/>
          <p:cNvSpPr>
            <a:spLocks noGrp="1"/>
          </p:cNvSpPr>
          <p:nvPr>
            <p:ph type="sldNum" sz="quarter" idx="10"/>
          </p:nvPr>
        </p:nvSpPr>
        <p:spPr/>
        <p:txBody>
          <a:bodyPr/>
          <a:lstStyle/>
          <a:p>
            <a:fld id="{73C828C6-52E5-1143-B50B-562DAE8604BC}" type="slidenum">
              <a:rPr lang="en-US" smtClean="0"/>
              <a:t>10</a:t>
            </a:fld>
            <a:endParaRPr lang="en-US" dirty="0"/>
          </a:p>
        </p:txBody>
      </p:sp>
    </p:spTree>
    <p:extLst>
      <p:ext uri="{BB962C8B-B14F-4D97-AF65-F5344CB8AC3E}">
        <p14:creationId xmlns:p14="http://schemas.microsoft.com/office/powerpoint/2010/main" val="1425229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YouTube videos are helpful.  Also list of LEPCs and MDEQ SARA Guidebook</a:t>
            </a:r>
          </a:p>
        </p:txBody>
      </p:sp>
      <p:sp>
        <p:nvSpPr>
          <p:cNvPr id="4" name="Slide Number Placeholder 3"/>
          <p:cNvSpPr>
            <a:spLocks noGrp="1"/>
          </p:cNvSpPr>
          <p:nvPr>
            <p:ph type="sldNum" sz="quarter" idx="10"/>
          </p:nvPr>
        </p:nvSpPr>
        <p:spPr/>
        <p:txBody>
          <a:bodyPr/>
          <a:lstStyle/>
          <a:p>
            <a:fld id="{73C828C6-52E5-1143-B50B-562DAE8604BC}" type="slidenum">
              <a:rPr lang="en-US" smtClean="0"/>
              <a:t>11</a:t>
            </a:fld>
            <a:endParaRPr lang="en-US" dirty="0"/>
          </a:p>
        </p:txBody>
      </p:sp>
    </p:spTree>
    <p:extLst>
      <p:ext uri="{BB962C8B-B14F-4D97-AF65-F5344CB8AC3E}">
        <p14:creationId xmlns:p14="http://schemas.microsoft.com/office/powerpoint/2010/main" val="151324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28C6-52E5-1143-B50B-562DAE8604BC}" type="slidenum">
              <a:rPr lang="en-US" smtClean="0"/>
              <a:t>12</a:t>
            </a:fld>
            <a:endParaRPr lang="en-US" dirty="0"/>
          </a:p>
        </p:txBody>
      </p:sp>
    </p:spTree>
    <p:extLst>
      <p:ext uri="{BB962C8B-B14F-4D97-AF65-F5344CB8AC3E}">
        <p14:creationId xmlns:p14="http://schemas.microsoft.com/office/powerpoint/2010/main" val="262640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28C6-52E5-1143-B50B-562DAE8604BC}" type="slidenum">
              <a:rPr lang="en-US" smtClean="0"/>
              <a:t>13</a:t>
            </a:fld>
            <a:endParaRPr lang="en-US" dirty="0"/>
          </a:p>
        </p:txBody>
      </p:sp>
    </p:spTree>
    <p:extLst>
      <p:ext uri="{BB962C8B-B14F-4D97-AF65-F5344CB8AC3E}">
        <p14:creationId xmlns:p14="http://schemas.microsoft.com/office/powerpoint/2010/main" val="980348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828C6-52E5-1143-B50B-562DAE8604BC}" type="slidenum">
              <a:rPr lang="en-US" smtClean="0"/>
              <a:t>14</a:t>
            </a:fld>
            <a:endParaRPr lang="en-US" dirty="0"/>
          </a:p>
        </p:txBody>
      </p:sp>
    </p:spTree>
    <p:extLst>
      <p:ext uri="{BB962C8B-B14F-4D97-AF65-F5344CB8AC3E}">
        <p14:creationId xmlns:p14="http://schemas.microsoft.com/office/powerpoint/2010/main" val="963956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828C6-52E5-1143-B50B-562DAE8604BC}" type="slidenum">
              <a:rPr lang="en-US" smtClean="0"/>
              <a:t>15</a:t>
            </a:fld>
            <a:endParaRPr lang="en-US" dirty="0"/>
          </a:p>
        </p:txBody>
      </p:sp>
    </p:spTree>
    <p:extLst>
      <p:ext uri="{BB962C8B-B14F-4D97-AF65-F5344CB8AC3E}">
        <p14:creationId xmlns:p14="http://schemas.microsoft.com/office/powerpoint/2010/main" val="376421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story of FTCH’s confidential client who submitted using Tier II online but did not submit hard copy to their LEPC. Not all LEPCs pay for a license for Michigan’s Tier II Manager.</a:t>
            </a:r>
          </a:p>
        </p:txBody>
      </p:sp>
      <p:sp>
        <p:nvSpPr>
          <p:cNvPr id="4" name="Slide Number Placeholder 3"/>
          <p:cNvSpPr>
            <a:spLocks noGrp="1"/>
          </p:cNvSpPr>
          <p:nvPr>
            <p:ph type="sldNum" sz="quarter" idx="10"/>
          </p:nvPr>
        </p:nvSpPr>
        <p:spPr/>
        <p:txBody>
          <a:bodyPr/>
          <a:lstStyle/>
          <a:p>
            <a:fld id="{73C828C6-52E5-1143-B50B-562DAE8604BC}" type="slidenum">
              <a:rPr lang="en-US" smtClean="0"/>
              <a:t>16</a:t>
            </a:fld>
            <a:endParaRPr lang="en-US" dirty="0"/>
          </a:p>
        </p:txBody>
      </p:sp>
    </p:spTree>
    <p:extLst>
      <p:ext uri="{BB962C8B-B14F-4D97-AF65-F5344CB8AC3E}">
        <p14:creationId xmlns:p14="http://schemas.microsoft.com/office/powerpoint/2010/main" val="3988687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story of Liz’s confidential client.  Received advanced notice from EPA Region V Tier II inspection.  Found out inspector was nearby for a conference. Company already was scheduled to do internal compliance audit of the facility as part of their on-going program.  Company changed date of planned internal audit to be BEFORE inspector came.  Discovered lead acid batteries were previously reported (only Tier II item reported) but due to staff changes had not been done in recent year and should have been.  EPA inspector found same thing. EPA issued NOV with initial fine of $115,500.  Company negotiated down to $37,500.  In the meantime, company also audited other facilities and then surveyed all facilities and found multiple facilities who should be reporting batteries and never have.  Company did audit self-disclosure to EPA Region IV and never heard anything.  Statute of limitations has now passed.</a:t>
            </a:r>
          </a:p>
        </p:txBody>
      </p:sp>
      <p:sp>
        <p:nvSpPr>
          <p:cNvPr id="4" name="Slide Number Placeholder 3"/>
          <p:cNvSpPr>
            <a:spLocks noGrp="1"/>
          </p:cNvSpPr>
          <p:nvPr>
            <p:ph type="sldNum" sz="quarter" idx="10"/>
          </p:nvPr>
        </p:nvSpPr>
        <p:spPr/>
        <p:txBody>
          <a:bodyPr/>
          <a:lstStyle/>
          <a:p>
            <a:fld id="{73C828C6-52E5-1143-B50B-562DAE8604BC}" type="slidenum">
              <a:rPr lang="en-US" smtClean="0"/>
              <a:t>17</a:t>
            </a:fld>
            <a:endParaRPr lang="en-US" dirty="0"/>
          </a:p>
        </p:txBody>
      </p:sp>
    </p:spTree>
    <p:extLst>
      <p:ext uri="{BB962C8B-B14F-4D97-AF65-F5344CB8AC3E}">
        <p14:creationId xmlns:p14="http://schemas.microsoft.com/office/powerpoint/2010/main" val="2630830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story of Tuna Processor’s Settlement (dated 12/22/17). Project was initially CWA violations (including wastewater exceedances, storm water discharges without a permit, and SPCC issues).  Led to EPA general duty clause inspection under Section 112(r) CAA for ammonia, butane, and chlorine.  Self-disclosure under EPA’s audit policy for CAA NESHAP, used oil, and community notification requirements of EPCRA. Ultimately $6.5 million civil penalty (US will receive $3.9 million and Territory of American Samoa will receive $2.6 million). Plus supplemental environmental project (SEP) for the purchase and donation of emergency response equipment to local responders in American Samoa at a cost of $88,000.</a:t>
            </a:r>
          </a:p>
        </p:txBody>
      </p:sp>
      <p:sp>
        <p:nvSpPr>
          <p:cNvPr id="4" name="Slide Number Placeholder 3"/>
          <p:cNvSpPr>
            <a:spLocks noGrp="1"/>
          </p:cNvSpPr>
          <p:nvPr>
            <p:ph type="sldNum" sz="quarter" idx="10"/>
          </p:nvPr>
        </p:nvSpPr>
        <p:spPr/>
        <p:txBody>
          <a:bodyPr/>
          <a:lstStyle/>
          <a:p>
            <a:fld id="{73C828C6-52E5-1143-B50B-562DAE8604BC}" type="slidenum">
              <a:rPr lang="en-US" smtClean="0"/>
              <a:t>18</a:t>
            </a:fld>
            <a:endParaRPr lang="en-US" dirty="0"/>
          </a:p>
        </p:txBody>
      </p:sp>
    </p:spTree>
    <p:extLst>
      <p:ext uri="{BB962C8B-B14F-4D97-AF65-F5344CB8AC3E}">
        <p14:creationId xmlns:p14="http://schemas.microsoft.com/office/powerpoint/2010/main" val="3747246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28C6-52E5-1143-B50B-562DAE8604BC}" type="slidenum">
              <a:rPr lang="en-US" smtClean="0"/>
              <a:t>19</a:t>
            </a:fld>
            <a:endParaRPr lang="en-US" dirty="0"/>
          </a:p>
        </p:txBody>
      </p:sp>
    </p:spTree>
    <p:extLst>
      <p:ext uri="{BB962C8B-B14F-4D97-AF65-F5344CB8AC3E}">
        <p14:creationId xmlns:p14="http://schemas.microsoft.com/office/powerpoint/2010/main" val="1923158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bit about FTCH</a:t>
            </a:r>
          </a:p>
        </p:txBody>
      </p:sp>
      <p:sp>
        <p:nvSpPr>
          <p:cNvPr id="4" name="Slide Number Placeholder 3"/>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3C828C6-52E5-1143-B50B-562DAE8604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6457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28C6-52E5-1143-B50B-562DAE8604BC}" type="slidenum">
              <a:rPr lang="en-US" smtClean="0"/>
              <a:t>20</a:t>
            </a:fld>
            <a:endParaRPr lang="en-US" dirty="0"/>
          </a:p>
        </p:txBody>
      </p:sp>
    </p:spTree>
    <p:extLst>
      <p:ext uri="{BB962C8B-B14F-4D97-AF65-F5344CB8AC3E}">
        <p14:creationId xmlns:p14="http://schemas.microsoft.com/office/powerpoint/2010/main" val="3722898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BF80B8BC-A44F-430E-B2BA-6A6D2801E319}"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766450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28C6-52E5-1143-B50B-562DAE8604BC}" type="slidenum">
              <a:rPr lang="en-US" smtClean="0"/>
              <a:t>4</a:t>
            </a:fld>
            <a:endParaRPr lang="en-US" dirty="0"/>
          </a:p>
        </p:txBody>
      </p:sp>
    </p:spTree>
    <p:extLst>
      <p:ext uri="{BB962C8B-B14F-4D97-AF65-F5344CB8AC3E}">
        <p14:creationId xmlns:p14="http://schemas.microsoft.com/office/powerpoint/2010/main" val="68912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HNOC under Physical Hazards for Non-Hazardous Materials such as oils and coolants</a:t>
            </a:r>
          </a:p>
        </p:txBody>
      </p:sp>
      <p:sp>
        <p:nvSpPr>
          <p:cNvPr id="4" name="Slide Number Placeholder 3"/>
          <p:cNvSpPr>
            <a:spLocks noGrp="1"/>
          </p:cNvSpPr>
          <p:nvPr>
            <p:ph type="sldNum" sz="quarter" idx="10"/>
          </p:nvPr>
        </p:nvSpPr>
        <p:spPr/>
        <p:txBody>
          <a:bodyPr/>
          <a:lstStyle/>
          <a:p>
            <a:fld id="{73C828C6-52E5-1143-B50B-562DAE8604BC}" type="slidenum">
              <a:rPr lang="en-US" smtClean="0"/>
              <a:t>5</a:t>
            </a:fld>
            <a:endParaRPr lang="en-US" dirty="0"/>
          </a:p>
        </p:txBody>
      </p:sp>
    </p:spTree>
    <p:extLst>
      <p:ext uri="{BB962C8B-B14F-4D97-AF65-F5344CB8AC3E}">
        <p14:creationId xmlns:p14="http://schemas.microsoft.com/office/powerpoint/2010/main" val="3513946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manufacturers responsibility to determine the OSHA hazards and provide on SDS</a:t>
            </a:r>
          </a:p>
        </p:txBody>
      </p:sp>
      <p:sp>
        <p:nvSpPr>
          <p:cNvPr id="4" name="Slide Number Placeholder 3"/>
          <p:cNvSpPr>
            <a:spLocks noGrp="1"/>
          </p:cNvSpPr>
          <p:nvPr>
            <p:ph type="sldNum" sz="quarter" idx="10"/>
          </p:nvPr>
        </p:nvSpPr>
        <p:spPr/>
        <p:txBody>
          <a:bodyPr/>
          <a:lstStyle/>
          <a:p>
            <a:fld id="{73C828C6-52E5-1143-B50B-562DAE8604BC}" type="slidenum">
              <a:rPr lang="en-US" smtClean="0"/>
              <a:t>6</a:t>
            </a:fld>
            <a:endParaRPr lang="en-US" dirty="0"/>
          </a:p>
        </p:txBody>
      </p:sp>
    </p:spTree>
    <p:extLst>
      <p:ext uri="{BB962C8B-B14F-4D97-AF65-F5344CB8AC3E}">
        <p14:creationId xmlns:p14="http://schemas.microsoft.com/office/powerpoint/2010/main" val="3783032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Easy transcription to Tier II</a:t>
            </a:r>
          </a:p>
        </p:txBody>
      </p:sp>
      <p:sp>
        <p:nvSpPr>
          <p:cNvPr id="4" name="Slide Number Placeholder 3"/>
          <p:cNvSpPr>
            <a:spLocks noGrp="1"/>
          </p:cNvSpPr>
          <p:nvPr>
            <p:ph type="sldNum" sz="quarter" idx="10"/>
          </p:nvPr>
        </p:nvSpPr>
        <p:spPr/>
        <p:txBody>
          <a:bodyPr/>
          <a:lstStyle/>
          <a:p>
            <a:fld id="{73C828C6-52E5-1143-B50B-562DAE8604BC}" type="slidenum">
              <a:rPr lang="en-US" smtClean="0"/>
              <a:t>7</a:t>
            </a:fld>
            <a:endParaRPr lang="en-US" dirty="0"/>
          </a:p>
        </p:txBody>
      </p:sp>
    </p:spTree>
    <p:extLst>
      <p:ext uri="{BB962C8B-B14F-4D97-AF65-F5344CB8AC3E}">
        <p14:creationId xmlns:p14="http://schemas.microsoft.com/office/powerpoint/2010/main" val="1302686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MSDS requires interpretation</a:t>
            </a:r>
          </a:p>
        </p:txBody>
      </p:sp>
      <p:sp>
        <p:nvSpPr>
          <p:cNvPr id="4" name="Slide Number Placeholder 3"/>
          <p:cNvSpPr>
            <a:spLocks noGrp="1"/>
          </p:cNvSpPr>
          <p:nvPr>
            <p:ph type="sldNum" sz="quarter" idx="10"/>
          </p:nvPr>
        </p:nvSpPr>
        <p:spPr/>
        <p:txBody>
          <a:bodyPr/>
          <a:lstStyle/>
          <a:p>
            <a:fld id="{73C828C6-52E5-1143-B50B-562DAE8604BC}" type="slidenum">
              <a:rPr lang="en-US" smtClean="0"/>
              <a:t>8</a:t>
            </a:fld>
            <a:endParaRPr lang="en-US" dirty="0"/>
          </a:p>
        </p:txBody>
      </p:sp>
    </p:spTree>
    <p:extLst>
      <p:ext uri="{BB962C8B-B14F-4D97-AF65-F5344CB8AC3E}">
        <p14:creationId xmlns:p14="http://schemas.microsoft.com/office/powerpoint/2010/main" val="1474173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C828C6-52E5-1143-B50B-562DAE8604BC}" type="slidenum">
              <a:rPr lang="en-US" smtClean="0"/>
              <a:t>9</a:t>
            </a:fld>
            <a:endParaRPr lang="en-US" dirty="0"/>
          </a:p>
        </p:txBody>
      </p:sp>
    </p:spTree>
    <p:extLst>
      <p:ext uri="{BB962C8B-B14F-4D97-AF65-F5344CB8AC3E}">
        <p14:creationId xmlns:p14="http://schemas.microsoft.com/office/powerpoint/2010/main" val="642547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6.emf"/><Relationship Id="rId7" Type="http://schemas.openxmlformats.org/officeDocument/2006/relationships/image" Target="../media/image5.emf"/><Relationship Id="rId2" Type="http://schemas.openxmlformats.org/officeDocument/2006/relationships/image" Target="../media/image23.emf"/><Relationship Id="rId1" Type="http://schemas.openxmlformats.org/officeDocument/2006/relationships/slideMaster" Target="../slideMasters/slideMaster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6.emf"/><Relationship Id="rId7" Type="http://schemas.openxmlformats.org/officeDocument/2006/relationships/image" Target="../media/image5.emf"/><Relationship Id="rId2" Type="http://schemas.openxmlformats.org/officeDocument/2006/relationships/image" Target="../media/image23.emf"/><Relationship Id="rId1" Type="http://schemas.openxmlformats.org/officeDocument/2006/relationships/slideMaster" Target="../slideMasters/slideMaster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5.emf"/><Relationship Id="rId4" Type="http://schemas.openxmlformats.org/officeDocument/2006/relationships/image" Target="../media/image10.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White">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3" y="2"/>
            <a:ext cx="12192000" cy="4475797"/>
          </a:xfrm>
          <a:prstGeom prst="rect">
            <a:avLst/>
          </a:prstGeom>
        </p:spPr>
        <p:txBody>
          <a:bodyPr vert="horz" anchor="ctr">
            <a:normAutofit/>
          </a:bodyPr>
          <a:lstStyle>
            <a:lvl1pPr>
              <a:defRPr sz="14666" b="1" kern="0" cap="all" spc="267">
                <a:solidFill>
                  <a:schemeClr val="tx1"/>
                </a:solidFill>
                <a:latin typeface="Tahoma"/>
                <a:cs typeface="Tahoma"/>
              </a:defRPr>
            </a:lvl1pPr>
          </a:lstStyle>
          <a:p>
            <a:r>
              <a:rPr lang="en-US" dirty="0"/>
              <a:t>TITLE</a:t>
            </a:r>
          </a:p>
        </p:txBody>
      </p:sp>
      <p:sp>
        <p:nvSpPr>
          <p:cNvPr id="15" name="Text Placeholder 14"/>
          <p:cNvSpPr>
            <a:spLocks noGrp="1"/>
          </p:cNvSpPr>
          <p:nvPr>
            <p:ph type="body" sz="quarter" idx="10" hasCustomPrompt="1"/>
          </p:nvPr>
        </p:nvSpPr>
        <p:spPr>
          <a:xfrm>
            <a:off x="3" y="3150237"/>
            <a:ext cx="12191999" cy="424505"/>
          </a:xfrm>
          <a:prstGeom prst="rect">
            <a:avLst/>
          </a:prstGeom>
        </p:spPr>
        <p:txBody>
          <a:bodyPr vert="horz" anchor="ctr"/>
          <a:lstStyle>
            <a:lvl1pPr marL="0" indent="0" algn="ctr">
              <a:buNone/>
              <a:defRPr sz="1867" cap="all" spc="800" baseline="0">
                <a:latin typeface="Tahoma"/>
                <a:cs typeface="Tahoma"/>
              </a:defRPr>
            </a:lvl1pPr>
          </a:lstStyle>
          <a:p>
            <a:pPr lvl="0"/>
            <a:r>
              <a:rPr lang="en-US" dirty="0"/>
              <a:t>SUBTITLE | SUBTITLE | SUBTITLE</a:t>
            </a:r>
          </a:p>
        </p:txBody>
      </p:sp>
      <p:cxnSp>
        <p:nvCxnSpPr>
          <p:cNvPr id="9" name="Straight Connector 8"/>
          <p:cNvCxnSpPr/>
          <p:nvPr userDrawn="1"/>
        </p:nvCxnSpPr>
        <p:spPr>
          <a:xfrm>
            <a:off x="5879256" y="5709920"/>
            <a:ext cx="379305" cy="0"/>
          </a:xfrm>
          <a:prstGeom prst="line">
            <a:avLst/>
          </a:prstGeom>
          <a:ln w="57150" cmpd="sng">
            <a:solidFill>
              <a:schemeClr val="tx2">
                <a:lumMod val="50000"/>
              </a:schemeClr>
            </a:solidFill>
          </a:ln>
          <a:effectLst/>
        </p:spPr>
        <p:style>
          <a:lnRef idx="2">
            <a:schemeClr val="dk1"/>
          </a:lnRef>
          <a:fillRef idx="0">
            <a:schemeClr val="dk1"/>
          </a:fillRef>
          <a:effectRef idx="1">
            <a:schemeClr val="dk1"/>
          </a:effectRef>
          <a:fontRef idx="minor">
            <a:schemeClr val="tx1"/>
          </a:fontRef>
        </p:style>
      </p:cxnSp>
      <p:sp>
        <p:nvSpPr>
          <p:cNvPr id="10" name="TextBox 9"/>
          <p:cNvSpPr txBox="1"/>
          <p:nvPr userDrawn="1"/>
        </p:nvSpPr>
        <p:spPr>
          <a:xfrm>
            <a:off x="0" y="5855899"/>
            <a:ext cx="12192000" cy="318100"/>
          </a:xfrm>
          <a:prstGeom prst="rect">
            <a:avLst/>
          </a:prstGeom>
          <a:noFill/>
        </p:spPr>
        <p:txBody>
          <a:bodyPr wrap="square" rtlCol="0">
            <a:spAutoFit/>
          </a:bodyPr>
          <a:lstStyle/>
          <a:p>
            <a:pPr algn="ctr"/>
            <a:r>
              <a:rPr lang="en-US" sz="1467" b="1" kern="0" spc="120" dirty="0">
                <a:effectLst/>
                <a:latin typeface="Gotham Bold"/>
                <a:cs typeface="Gotham Bold"/>
              </a:rPr>
              <a:t>FISHBECK,</a:t>
            </a:r>
            <a:r>
              <a:rPr lang="en-US" sz="1467" b="1" kern="0" spc="120" baseline="0" dirty="0">
                <a:effectLst/>
                <a:latin typeface="Gotham Bold"/>
                <a:cs typeface="Gotham Bold"/>
              </a:rPr>
              <a:t> THOMPSON, CARR &amp; HUBER</a:t>
            </a:r>
            <a:endParaRPr lang="en-US" sz="1467" b="1" kern="0" spc="120" dirty="0">
              <a:effectLst/>
              <a:latin typeface="Gotham Bold"/>
              <a:cs typeface="Gotham Bold"/>
            </a:endParaRPr>
          </a:p>
        </p:txBody>
      </p:sp>
      <p:sp>
        <p:nvSpPr>
          <p:cNvPr id="12" name="TextBox 11"/>
          <p:cNvSpPr txBox="1"/>
          <p:nvPr userDrawn="1"/>
        </p:nvSpPr>
        <p:spPr>
          <a:xfrm>
            <a:off x="0" y="6087640"/>
            <a:ext cx="12192000" cy="728341"/>
          </a:xfrm>
          <a:prstGeom prst="rect">
            <a:avLst/>
          </a:prstGeom>
          <a:noFill/>
        </p:spPr>
        <p:txBody>
          <a:bodyPr wrap="square" rtlCol="0">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933" spc="213" dirty="0">
                <a:latin typeface="Gotham Book"/>
                <a:cs typeface="Gotham Book"/>
              </a:rPr>
              <a:t>engineers | scientists | architects | constructors</a:t>
            </a:r>
          </a:p>
          <a:p>
            <a:endParaRPr lang="en-US" sz="3200" dirty="0"/>
          </a:p>
        </p:txBody>
      </p:sp>
      <p:pic>
        <p:nvPicPr>
          <p:cNvPr id="2" name="Picture 1" descr="A1_Black_WhiteOutlin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79923" y="4624735"/>
            <a:ext cx="772160" cy="772160"/>
          </a:xfrm>
          <a:prstGeom prst="rect">
            <a:avLst/>
          </a:prstGeom>
        </p:spPr>
      </p:pic>
    </p:spTree>
    <p:extLst>
      <p:ext uri="{BB962C8B-B14F-4D97-AF65-F5344CB8AC3E}">
        <p14:creationId xmlns:p14="http://schemas.microsoft.com/office/powerpoint/2010/main" val="215885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 dark">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6768350" y="239843"/>
            <a:ext cx="4912687" cy="1844916"/>
          </a:xfrm>
          <a:prstGeom prst="rect">
            <a:avLst/>
          </a:prstGeom>
        </p:spPr>
        <p:txBody>
          <a:bodyPr anchor="b"/>
          <a:lstStyle>
            <a:lvl1pPr marL="0" indent="0">
              <a:buNone/>
              <a:defRPr b="1" cap="all" spc="400" baseline="0">
                <a:solidFill>
                  <a:schemeClr val="bg1"/>
                </a:solidFill>
              </a:defRPr>
            </a:lvl1pPr>
          </a:lstStyle>
          <a:p>
            <a:pPr lvl="0"/>
            <a:r>
              <a:rPr lang="en-US" dirty="0"/>
              <a:t>header</a:t>
            </a:r>
          </a:p>
        </p:txBody>
      </p:sp>
      <p:cxnSp>
        <p:nvCxnSpPr>
          <p:cNvPr id="20" name="Straight Connector 19"/>
          <p:cNvCxnSpPr/>
          <p:nvPr userDrawn="1"/>
        </p:nvCxnSpPr>
        <p:spPr>
          <a:xfrm>
            <a:off x="6917365" y="2332584"/>
            <a:ext cx="801655" cy="0"/>
          </a:xfrm>
          <a:prstGeom prst="line">
            <a:avLst/>
          </a:prstGeom>
          <a:ln w="76200" cmpd="sng">
            <a:solidFill>
              <a:schemeClr val="accent1"/>
            </a:solidFill>
          </a:ln>
        </p:spPr>
        <p:style>
          <a:lnRef idx="1">
            <a:schemeClr val="dk1"/>
          </a:lnRef>
          <a:fillRef idx="0">
            <a:schemeClr val="dk1"/>
          </a:fillRef>
          <a:effectRef idx="0">
            <a:schemeClr val="dk1"/>
          </a:effectRef>
          <a:fontRef idx="minor">
            <a:schemeClr val="tx1"/>
          </a:fontRef>
        </p:style>
      </p:cxnSp>
      <p:sp>
        <p:nvSpPr>
          <p:cNvPr id="3" name="Picture Placeholder 2"/>
          <p:cNvSpPr>
            <a:spLocks noGrp="1"/>
          </p:cNvSpPr>
          <p:nvPr>
            <p:ph type="pic" sz="quarter" idx="10"/>
          </p:nvPr>
        </p:nvSpPr>
        <p:spPr>
          <a:xfrm>
            <a:off x="-841" y="0"/>
            <a:ext cx="6151033" cy="3371851"/>
          </a:xfrm>
          <a:prstGeom prst="rect">
            <a:avLst/>
          </a:prstGeom>
        </p:spPr>
        <p:txBody>
          <a:bodyPr vert="horz"/>
          <a:lstStyle/>
          <a:p>
            <a:r>
              <a:rPr lang="en-US" dirty="0"/>
              <a:t>Click icon to add picture</a:t>
            </a:r>
          </a:p>
        </p:txBody>
      </p:sp>
      <p:sp>
        <p:nvSpPr>
          <p:cNvPr id="15" name="Picture Placeholder 2"/>
          <p:cNvSpPr>
            <a:spLocks noGrp="1"/>
          </p:cNvSpPr>
          <p:nvPr>
            <p:ph type="pic" sz="quarter" idx="11"/>
          </p:nvPr>
        </p:nvSpPr>
        <p:spPr>
          <a:xfrm>
            <a:off x="2" y="3486149"/>
            <a:ext cx="6151033" cy="3371851"/>
          </a:xfrm>
          <a:prstGeom prst="rect">
            <a:avLst/>
          </a:prstGeom>
        </p:spPr>
        <p:txBody>
          <a:bodyPr vert="horz"/>
          <a:lstStyle/>
          <a:p>
            <a:r>
              <a:rPr lang="en-US" dirty="0"/>
              <a:t>Click icon to add picture</a:t>
            </a:r>
          </a:p>
        </p:txBody>
      </p:sp>
      <p:sp>
        <p:nvSpPr>
          <p:cNvPr id="10" name="Text Placeholder 9"/>
          <p:cNvSpPr>
            <a:spLocks noGrp="1"/>
          </p:cNvSpPr>
          <p:nvPr>
            <p:ph type="body" sz="quarter" idx="14"/>
          </p:nvPr>
        </p:nvSpPr>
        <p:spPr>
          <a:xfrm>
            <a:off x="6769100" y="2779185"/>
            <a:ext cx="4912784" cy="3915833"/>
          </a:xfrm>
          <a:prstGeom prst="rect">
            <a:avLst/>
          </a:prstGeom>
        </p:spPr>
        <p:txBody>
          <a:bodyPr/>
          <a:lstStyle>
            <a:lvl1pPr marL="457189" indent="-457189">
              <a:buClr>
                <a:schemeClr val="accent1"/>
              </a:buClr>
              <a:buSzPct val="130000"/>
              <a:buFont typeface="Webdings" panose="05030102010509060703" pitchFamily="18" charset="2"/>
              <a:buChar char="4"/>
              <a:defRPr sz="2133">
                <a:solidFill>
                  <a:schemeClr val="bg1"/>
                </a:solidFill>
              </a:defRPr>
            </a:lvl1pPr>
            <a:lvl2pPr marL="990575" indent="-380990">
              <a:buClr>
                <a:schemeClr val="accent1"/>
              </a:buClr>
              <a:buSzPct val="130000"/>
              <a:buFont typeface="Webdings" panose="05030102010509060703" pitchFamily="18" charset="2"/>
              <a:buChar char="4"/>
              <a:defRPr sz="1867">
                <a:solidFill>
                  <a:schemeClr val="bg1"/>
                </a:solidFill>
              </a:defRPr>
            </a:lvl2pPr>
            <a:lvl3pPr marL="1523962" indent="-304792">
              <a:buClr>
                <a:schemeClr val="accent1"/>
              </a:buClr>
              <a:buSzPct val="130000"/>
              <a:buFont typeface="Webdings" panose="05030102010509060703" pitchFamily="18" charset="2"/>
              <a:buChar char="4"/>
              <a:defRPr sz="1600">
                <a:solidFill>
                  <a:schemeClr val="bg1"/>
                </a:solidFill>
              </a:defRPr>
            </a:lvl3pPr>
            <a:lvl4pPr marL="2133547" indent="-304792">
              <a:buClr>
                <a:schemeClr val="accent1"/>
              </a:buClr>
              <a:buSzPct val="130000"/>
              <a:buFont typeface="Webdings" panose="05030102010509060703" pitchFamily="18" charset="2"/>
              <a:buChar char="4"/>
              <a:defRPr sz="1600">
                <a:solidFill>
                  <a:schemeClr val="bg1"/>
                </a:solidFill>
              </a:defRPr>
            </a:lvl4pPr>
            <a:lvl5pPr marL="2743131" indent="-304792">
              <a:buClr>
                <a:schemeClr val="accent1"/>
              </a:buClr>
              <a:buSzPct val="130000"/>
              <a:buFont typeface="Webdings" panose="05030102010509060703" pitchFamily="18" charset="2"/>
              <a:buChar char="4"/>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01409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with Image &amp; Caption">
    <p:spTree>
      <p:nvGrpSpPr>
        <p:cNvPr id="1" name=""/>
        <p:cNvGrpSpPr/>
        <p:nvPr/>
      </p:nvGrpSpPr>
      <p:grpSpPr>
        <a:xfrm>
          <a:off x="0" y="0"/>
          <a:ext cx="0" cy="0"/>
          <a:chOff x="0" y="0"/>
          <a:chExt cx="0" cy="0"/>
        </a:xfrm>
      </p:grpSpPr>
      <p:sp>
        <p:nvSpPr>
          <p:cNvPr id="4" name="Text Placeholder 3"/>
          <p:cNvSpPr>
            <a:spLocks noGrp="1"/>
          </p:cNvSpPr>
          <p:nvPr>
            <p:ph type="body" sz="quarter" idx="20" hasCustomPrompt="1"/>
          </p:nvPr>
        </p:nvSpPr>
        <p:spPr>
          <a:xfrm rot="16200000">
            <a:off x="-2605423" y="2605422"/>
            <a:ext cx="6858004" cy="1647151"/>
          </a:xfrm>
          <a:prstGeom prst="rect">
            <a:avLst/>
          </a:prstGeom>
          <a:solidFill>
            <a:schemeClr val="tx2"/>
          </a:solidFill>
          <a:ln>
            <a:noFill/>
          </a:ln>
        </p:spPr>
        <p:txBody>
          <a:bodyPr anchor="ctr"/>
          <a:lstStyle>
            <a:lvl1pPr marL="0" indent="0" algn="ctr">
              <a:buNone/>
              <a:defRPr sz="2133" b="1" cap="all" spc="133" baseline="0">
                <a:solidFill>
                  <a:schemeClr val="bg1"/>
                </a:solidFill>
              </a:defRPr>
            </a:lvl1pPr>
            <a:lvl2pPr marL="609585" indent="0">
              <a:buNone/>
              <a:defRPr sz="2133" b="1"/>
            </a:lvl2pPr>
            <a:lvl3pPr marL="1219170" indent="0">
              <a:buNone/>
              <a:defRPr sz="2133" b="1"/>
            </a:lvl3pPr>
            <a:lvl4pPr marL="1828754" indent="0">
              <a:buNone/>
              <a:defRPr sz="2133" b="1"/>
            </a:lvl4pPr>
            <a:lvl5pPr marL="2438339" indent="0">
              <a:buNone/>
              <a:defRPr sz="2133" b="1"/>
            </a:lvl5pPr>
          </a:lstStyle>
          <a:p>
            <a:pPr lvl="0"/>
            <a:r>
              <a:rPr lang="en-US" dirty="0"/>
              <a:t>PHOTO DESCRIPTION</a:t>
            </a:r>
          </a:p>
        </p:txBody>
      </p:sp>
      <p:sp>
        <p:nvSpPr>
          <p:cNvPr id="3" name="Picture Placeholder 2"/>
          <p:cNvSpPr>
            <a:spLocks noGrp="1"/>
          </p:cNvSpPr>
          <p:nvPr>
            <p:ph type="pic" sz="quarter" idx="10"/>
          </p:nvPr>
        </p:nvSpPr>
        <p:spPr>
          <a:xfrm>
            <a:off x="1647151" y="-3"/>
            <a:ext cx="4387851" cy="6858000"/>
          </a:xfrm>
          <a:prstGeom prst="rect">
            <a:avLst/>
          </a:prstGeom>
        </p:spPr>
        <p:txBody>
          <a:bodyPr vert="horz"/>
          <a:lstStyle/>
          <a:p>
            <a:r>
              <a:rPr lang="en-US" dirty="0"/>
              <a:t>Click icon to add picture</a:t>
            </a:r>
          </a:p>
        </p:txBody>
      </p:sp>
      <p:cxnSp>
        <p:nvCxnSpPr>
          <p:cNvPr id="12" name="Straight Connector 11"/>
          <p:cNvCxnSpPr/>
          <p:nvPr userDrawn="1"/>
        </p:nvCxnSpPr>
        <p:spPr>
          <a:xfrm>
            <a:off x="6583682" y="3591939"/>
            <a:ext cx="3240116" cy="0"/>
          </a:xfrm>
          <a:prstGeom prst="line">
            <a:avLst/>
          </a:prstGeom>
          <a:ln w="6350" cmpd="sng">
            <a:solidFill>
              <a:schemeClr val="dk1">
                <a:shade val="95000"/>
                <a:satMod val="105000"/>
                <a:alpha val="50000"/>
              </a:schemeClr>
            </a:solidFill>
          </a:ln>
        </p:spPr>
        <p:style>
          <a:lnRef idx="1">
            <a:schemeClr val="dk1"/>
          </a:lnRef>
          <a:fillRef idx="0">
            <a:schemeClr val="dk1"/>
          </a:fillRef>
          <a:effectRef idx="0">
            <a:schemeClr val="dk1"/>
          </a:effectRef>
          <a:fontRef idx="minor">
            <a:schemeClr val="tx1"/>
          </a:fontRef>
        </p:style>
      </p:cxnSp>
      <p:sp>
        <p:nvSpPr>
          <p:cNvPr id="13" name="Text Placeholder 31"/>
          <p:cNvSpPr>
            <a:spLocks noGrp="1"/>
          </p:cNvSpPr>
          <p:nvPr>
            <p:ph type="body" sz="quarter" idx="19" hasCustomPrompt="1"/>
          </p:nvPr>
        </p:nvSpPr>
        <p:spPr>
          <a:xfrm>
            <a:off x="6462603" y="482538"/>
            <a:ext cx="5432212" cy="1228961"/>
          </a:xfrm>
          <a:prstGeom prst="rect">
            <a:avLst/>
          </a:prstGeom>
        </p:spPr>
        <p:txBody>
          <a:bodyPr vert="horz"/>
          <a:lstStyle>
            <a:lvl1pPr marL="0" indent="0">
              <a:lnSpc>
                <a:spcPct val="90000"/>
              </a:lnSpc>
              <a:buNone/>
              <a:defRPr sz="4267" b="1" cap="all" spc="400" baseline="0">
                <a:latin typeface="Tahoma"/>
                <a:cs typeface="Tahoma"/>
              </a:defRPr>
            </a:lvl1pPr>
          </a:lstStyle>
          <a:p>
            <a:pPr lvl="0"/>
            <a:r>
              <a:rPr lang="en-US" dirty="0"/>
              <a:t>TITLE FOR SLIDE</a:t>
            </a:r>
          </a:p>
        </p:txBody>
      </p:sp>
      <p:sp>
        <p:nvSpPr>
          <p:cNvPr id="14" name="Content Placeholder 39"/>
          <p:cNvSpPr>
            <a:spLocks noGrp="1"/>
          </p:cNvSpPr>
          <p:nvPr>
            <p:ph sz="quarter" idx="13" hasCustomPrompt="1"/>
          </p:nvPr>
        </p:nvSpPr>
        <p:spPr>
          <a:xfrm>
            <a:off x="6462602" y="3717290"/>
            <a:ext cx="5432213" cy="2662239"/>
          </a:xfrm>
          <a:prstGeom prst="rect">
            <a:avLst/>
          </a:prstGeom>
        </p:spPr>
        <p:txBody>
          <a:bodyPr vert="horz"/>
          <a:lstStyle>
            <a:lvl1pPr marL="0" indent="0">
              <a:buNone/>
              <a:defRPr sz="2133" cap="none" spc="133">
                <a:solidFill>
                  <a:schemeClr val="bg2">
                    <a:lumMod val="75000"/>
                  </a:schemeClr>
                </a:solidFill>
                <a:latin typeface="Tahoma"/>
                <a:cs typeface="Tahoma"/>
              </a:defRPr>
            </a:lvl1pPr>
          </a:lstStyle>
          <a:p>
            <a:pPr lvl="0"/>
            <a:r>
              <a:rPr lang="en-US" dirty="0"/>
              <a:t>Content goes here</a:t>
            </a:r>
          </a:p>
        </p:txBody>
      </p:sp>
      <p:sp>
        <p:nvSpPr>
          <p:cNvPr id="9" name="Text Placeholder 2"/>
          <p:cNvSpPr>
            <a:spLocks noGrp="1"/>
          </p:cNvSpPr>
          <p:nvPr>
            <p:ph type="body" sz="quarter" idx="15" hasCustomPrompt="1"/>
          </p:nvPr>
        </p:nvSpPr>
        <p:spPr>
          <a:xfrm>
            <a:off x="6462602" y="2319868"/>
            <a:ext cx="5432213" cy="1147233"/>
          </a:xfrm>
          <a:prstGeom prst="rect">
            <a:avLst/>
          </a:prstGeom>
        </p:spPr>
        <p:txBody>
          <a:bodyPr anchor="b"/>
          <a:lstStyle>
            <a:lvl1pPr marL="0" indent="0">
              <a:buNone/>
              <a:defRPr sz="2133" b="1" cap="all" spc="133" baseline="0"/>
            </a:lvl1pPr>
          </a:lstStyle>
          <a:p>
            <a:pPr lvl="0"/>
            <a:r>
              <a:rPr lang="en-US" dirty="0"/>
              <a:t>subtitle</a:t>
            </a:r>
          </a:p>
        </p:txBody>
      </p:sp>
    </p:spTree>
    <p:extLst>
      <p:ext uri="{BB962C8B-B14F-4D97-AF65-F5344CB8AC3E}">
        <p14:creationId xmlns:p14="http://schemas.microsoft.com/office/powerpoint/2010/main" val="29799937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eft Image | Right Quote_light">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8128000" cy="6858000"/>
          </a:xfrm>
          <a:prstGeom prst="rect">
            <a:avLst/>
          </a:prstGeom>
        </p:spPr>
        <p:txBody>
          <a:bodyPr vert="horz"/>
          <a:lstStyle>
            <a:lvl1pPr>
              <a:defRPr>
                <a:solidFill>
                  <a:schemeClr val="bg1"/>
                </a:solidFill>
              </a:defRPr>
            </a:lvl1pPr>
          </a:lstStyle>
          <a:p>
            <a:r>
              <a:rPr lang="en-US" dirty="0"/>
              <a:t>Click icon to add picture</a:t>
            </a:r>
          </a:p>
        </p:txBody>
      </p:sp>
      <p:sp>
        <p:nvSpPr>
          <p:cNvPr id="3" name="Content Placeholder 2"/>
          <p:cNvSpPr>
            <a:spLocks noGrp="1"/>
          </p:cNvSpPr>
          <p:nvPr>
            <p:ph sz="quarter" idx="12" hasCustomPrompt="1"/>
          </p:nvPr>
        </p:nvSpPr>
        <p:spPr>
          <a:xfrm>
            <a:off x="8579557" y="794281"/>
            <a:ext cx="3372556" cy="5132387"/>
          </a:xfrm>
          <a:prstGeom prst="rect">
            <a:avLst/>
          </a:prstGeom>
        </p:spPr>
        <p:txBody>
          <a:bodyPr vert="horz"/>
          <a:lstStyle>
            <a:lvl1pPr marL="0" indent="0">
              <a:buNone/>
              <a:defRPr sz="3733" b="1" i="0" cap="all" spc="133">
                <a:solidFill>
                  <a:schemeClr val="tx1"/>
                </a:solidFill>
                <a:latin typeface="Tahoma Bold"/>
              </a:defRPr>
            </a:lvl1pPr>
          </a:lstStyle>
          <a:p>
            <a:pPr lvl="0"/>
            <a:r>
              <a:rPr lang="en-US" dirty="0"/>
              <a:t>text </a:t>
            </a:r>
            <a:br>
              <a:rPr lang="en-US" dirty="0"/>
            </a:br>
            <a:r>
              <a:rPr lang="en-US" dirty="0"/>
              <a:t>or </a:t>
            </a:r>
            <a:br>
              <a:rPr lang="en-US" dirty="0"/>
            </a:br>
            <a:r>
              <a:rPr lang="en-US" dirty="0"/>
              <a:t>image</a:t>
            </a:r>
          </a:p>
        </p:txBody>
      </p:sp>
    </p:spTree>
    <p:extLst>
      <p:ext uri="{BB962C8B-B14F-4D97-AF65-F5344CB8AC3E}">
        <p14:creationId xmlns:p14="http://schemas.microsoft.com/office/powerpoint/2010/main" val="4696833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eft Image | Right Quote_dark">
    <p:bg>
      <p:bgPr>
        <a:solidFill>
          <a:schemeClr val="tx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8128000" cy="6858000"/>
          </a:xfrm>
          <a:prstGeom prst="rect">
            <a:avLst/>
          </a:prstGeom>
        </p:spPr>
        <p:txBody>
          <a:bodyPr vert="horz"/>
          <a:lstStyle>
            <a:lvl1pPr>
              <a:defRPr>
                <a:solidFill>
                  <a:schemeClr val="bg1"/>
                </a:solidFill>
              </a:defRPr>
            </a:lvl1pPr>
          </a:lstStyle>
          <a:p>
            <a:r>
              <a:rPr lang="en-US" dirty="0"/>
              <a:t>Click icon to add picture</a:t>
            </a:r>
          </a:p>
        </p:txBody>
      </p:sp>
      <p:sp>
        <p:nvSpPr>
          <p:cNvPr id="3" name="Content Placeholder 2"/>
          <p:cNvSpPr>
            <a:spLocks noGrp="1"/>
          </p:cNvSpPr>
          <p:nvPr>
            <p:ph sz="quarter" idx="12" hasCustomPrompt="1"/>
          </p:nvPr>
        </p:nvSpPr>
        <p:spPr>
          <a:xfrm>
            <a:off x="8579557" y="794281"/>
            <a:ext cx="3372556" cy="5132387"/>
          </a:xfrm>
          <a:prstGeom prst="rect">
            <a:avLst/>
          </a:prstGeom>
        </p:spPr>
        <p:txBody>
          <a:bodyPr vert="horz"/>
          <a:lstStyle>
            <a:lvl1pPr marL="0" indent="0">
              <a:buNone/>
              <a:defRPr sz="3733" b="1" i="0" cap="all" spc="133">
                <a:solidFill>
                  <a:schemeClr val="bg1"/>
                </a:solidFill>
                <a:latin typeface="Tahoma Bold"/>
              </a:defRPr>
            </a:lvl1pPr>
          </a:lstStyle>
          <a:p>
            <a:pPr lvl="0"/>
            <a:r>
              <a:rPr lang="en-US" dirty="0"/>
              <a:t>text </a:t>
            </a:r>
            <a:br>
              <a:rPr lang="en-US" dirty="0"/>
            </a:br>
            <a:r>
              <a:rPr lang="en-US" dirty="0"/>
              <a:t>or </a:t>
            </a:r>
            <a:br>
              <a:rPr lang="en-US" dirty="0"/>
            </a:br>
            <a:r>
              <a:rPr lang="en-US" dirty="0"/>
              <a:t>image</a:t>
            </a:r>
          </a:p>
        </p:txBody>
      </p:sp>
    </p:spTree>
    <p:extLst>
      <p:ext uri="{BB962C8B-B14F-4D97-AF65-F5344CB8AC3E}">
        <p14:creationId xmlns:p14="http://schemas.microsoft.com/office/powerpoint/2010/main" val="4892764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eft Quote | Right Image_light">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064000" y="10583"/>
            <a:ext cx="8128000" cy="6858000"/>
          </a:xfrm>
          <a:prstGeom prst="rect">
            <a:avLst/>
          </a:prstGeom>
        </p:spPr>
        <p:txBody>
          <a:bodyPr vert="horz"/>
          <a:lstStyle>
            <a:lvl1pPr>
              <a:defRPr>
                <a:solidFill>
                  <a:schemeClr val="bg1"/>
                </a:solidFill>
              </a:defRPr>
            </a:lvl1pPr>
          </a:lstStyle>
          <a:p>
            <a:r>
              <a:rPr lang="en-US" dirty="0"/>
              <a:t>Click icon to add picture</a:t>
            </a:r>
          </a:p>
        </p:txBody>
      </p:sp>
      <p:sp>
        <p:nvSpPr>
          <p:cNvPr id="9" name="Content Placeholder 2"/>
          <p:cNvSpPr>
            <a:spLocks noGrp="1"/>
          </p:cNvSpPr>
          <p:nvPr>
            <p:ph sz="quarter" idx="12" hasCustomPrompt="1"/>
          </p:nvPr>
        </p:nvSpPr>
        <p:spPr>
          <a:xfrm>
            <a:off x="451557" y="794281"/>
            <a:ext cx="3372556" cy="5132387"/>
          </a:xfrm>
          <a:prstGeom prst="rect">
            <a:avLst/>
          </a:prstGeom>
        </p:spPr>
        <p:txBody>
          <a:bodyPr vert="horz"/>
          <a:lstStyle>
            <a:lvl1pPr marL="0" indent="0">
              <a:buNone/>
              <a:defRPr sz="3733" b="1" i="0" cap="all" spc="133">
                <a:solidFill>
                  <a:schemeClr val="tx1"/>
                </a:solidFill>
                <a:latin typeface="Tahoma Bold"/>
              </a:defRPr>
            </a:lvl1pPr>
          </a:lstStyle>
          <a:p>
            <a:pPr lvl="0"/>
            <a:r>
              <a:rPr lang="en-US" dirty="0"/>
              <a:t>Text</a:t>
            </a:r>
          </a:p>
          <a:p>
            <a:pPr lvl="0"/>
            <a:r>
              <a:rPr lang="en-US" dirty="0"/>
              <a:t>Or</a:t>
            </a:r>
          </a:p>
          <a:p>
            <a:pPr lvl="0"/>
            <a:r>
              <a:rPr lang="en-US" dirty="0"/>
              <a:t>image</a:t>
            </a:r>
          </a:p>
        </p:txBody>
      </p:sp>
    </p:spTree>
    <p:extLst>
      <p:ext uri="{BB962C8B-B14F-4D97-AF65-F5344CB8AC3E}">
        <p14:creationId xmlns:p14="http://schemas.microsoft.com/office/powerpoint/2010/main" val="2846142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eft Quote | Right Image_dark">
    <p:bg>
      <p:bgPr>
        <a:solidFill>
          <a:schemeClr val="tx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064000" y="10583"/>
            <a:ext cx="8128000" cy="6858000"/>
          </a:xfrm>
          <a:prstGeom prst="rect">
            <a:avLst/>
          </a:prstGeom>
        </p:spPr>
        <p:txBody>
          <a:bodyPr vert="horz"/>
          <a:lstStyle>
            <a:lvl1pPr>
              <a:defRPr>
                <a:solidFill>
                  <a:schemeClr val="bg1"/>
                </a:solidFill>
              </a:defRPr>
            </a:lvl1pPr>
          </a:lstStyle>
          <a:p>
            <a:r>
              <a:rPr lang="en-US" dirty="0"/>
              <a:t>Click icon to add picture</a:t>
            </a:r>
          </a:p>
        </p:txBody>
      </p:sp>
      <p:sp>
        <p:nvSpPr>
          <p:cNvPr id="9" name="Content Placeholder 2"/>
          <p:cNvSpPr>
            <a:spLocks noGrp="1"/>
          </p:cNvSpPr>
          <p:nvPr>
            <p:ph sz="quarter" idx="12" hasCustomPrompt="1"/>
          </p:nvPr>
        </p:nvSpPr>
        <p:spPr>
          <a:xfrm>
            <a:off x="451557" y="794281"/>
            <a:ext cx="3372556" cy="5132387"/>
          </a:xfrm>
          <a:prstGeom prst="rect">
            <a:avLst/>
          </a:prstGeom>
        </p:spPr>
        <p:txBody>
          <a:bodyPr vert="horz"/>
          <a:lstStyle>
            <a:lvl1pPr marL="0" indent="0">
              <a:buNone/>
              <a:defRPr sz="3733" b="1" i="0" cap="all" spc="133">
                <a:solidFill>
                  <a:schemeClr val="bg1"/>
                </a:solidFill>
                <a:latin typeface="Tahoma Bold"/>
              </a:defRPr>
            </a:lvl1pPr>
          </a:lstStyle>
          <a:p>
            <a:pPr lvl="0"/>
            <a:r>
              <a:rPr lang="en-US" dirty="0"/>
              <a:t>Text</a:t>
            </a:r>
          </a:p>
          <a:p>
            <a:pPr lvl="0"/>
            <a:r>
              <a:rPr lang="en-US" dirty="0"/>
              <a:t>Or</a:t>
            </a:r>
          </a:p>
          <a:p>
            <a:pPr lvl="0"/>
            <a:r>
              <a:rPr lang="en-US" dirty="0"/>
              <a:t>image</a:t>
            </a:r>
          </a:p>
        </p:txBody>
      </p:sp>
    </p:spTree>
    <p:extLst>
      <p:ext uri="{BB962C8B-B14F-4D97-AF65-F5344CB8AC3E}">
        <p14:creationId xmlns:p14="http://schemas.microsoft.com/office/powerpoint/2010/main" val="9555058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 Subtitles | Content">
    <p:spTree>
      <p:nvGrpSpPr>
        <p:cNvPr id="1" name=""/>
        <p:cNvGrpSpPr/>
        <p:nvPr/>
      </p:nvGrpSpPr>
      <p:grpSpPr>
        <a:xfrm>
          <a:off x="0" y="0"/>
          <a:ext cx="0" cy="0"/>
          <a:chOff x="0" y="0"/>
          <a:chExt cx="0" cy="0"/>
        </a:xfrm>
      </p:grpSpPr>
      <p:sp>
        <p:nvSpPr>
          <p:cNvPr id="15" name="Title 3"/>
          <p:cNvSpPr>
            <a:spLocks noGrp="1"/>
          </p:cNvSpPr>
          <p:nvPr>
            <p:ph type="title" hasCustomPrompt="1"/>
          </p:nvPr>
        </p:nvSpPr>
        <p:spPr>
          <a:xfrm>
            <a:off x="642433" y="530159"/>
            <a:ext cx="10934048" cy="1143000"/>
          </a:xfrm>
          <a:prstGeom prst="rect">
            <a:avLst/>
          </a:prstGeom>
        </p:spPr>
        <p:txBody>
          <a:bodyPr vert="horz"/>
          <a:lstStyle>
            <a:lvl1pPr algn="l">
              <a:lnSpc>
                <a:spcPct val="80000"/>
              </a:lnSpc>
              <a:defRPr sz="4267" b="1" cap="all" spc="400">
                <a:latin typeface="Tahoma"/>
                <a:cs typeface="Tahoma"/>
              </a:defRPr>
            </a:lvl1pPr>
          </a:lstStyle>
          <a:p>
            <a:r>
              <a:rPr lang="en-US" dirty="0"/>
              <a:t>TITLE FOR SLIDE</a:t>
            </a:r>
          </a:p>
        </p:txBody>
      </p:sp>
      <p:sp>
        <p:nvSpPr>
          <p:cNvPr id="10" name="Content Placeholder 39"/>
          <p:cNvSpPr>
            <a:spLocks noGrp="1"/>
          </p:cNvSpPr>
          <p:nvPr>
            <p:ph sz="quarter" idx="15" hasCustomPrompt="1"/>
          </p:nvPr>
        </p:nvSpPr>
        <p:spPr>
          <a:xfrm>
            <a:off x="642435" y="3767786"/>
            <a:ext cx="4720351" cy="2662239"/>
          </a:xfrm>
          <a:prstGeom prst="rect">
            <a:avLst/>
          </a:prstGeom>
        </p:spPr>
        <p:txBody>
          <a:bodyPr vert="horz"/>
          <a:lstStyle>
            <a:lvl1pPr marL="0" indent="0">
              <a:buNone/>
              <a:defRPr sz="2133" cap="none" spc="133">
                <a:solidFill>
                  <a:schemeClr val="bg2">
                    <a:lumMod val="75000"/>
                  </a:schemeClr>
                </a:solidFill>
                <a:latin typeface="Tahoma"/>
                <a:cs typeface="Tahoma"/>
              </a:defRPr>
            </a:lvl1pPr>
          </a:lstStyle>
          <a:p>
            <a:pPr lvl="0"/>
            <a:r>
              <a:rPr lang="en-US" dirty="0"/>
              <a:t>Content goes here</a:t>
            </a:r>
          </a:p>
        </p:txBody>
      </p:sp>
      <p:sp>
        <p:nvSpPr>
          <p:cNvPr id="13" name="Content Placeholder 39"/>
          <p:cNvSpPr>
            <a:spLocks noGrp="1"/>
          </p:cNvSpPr>
          <p:nvPr>
            <p:ph sz="quarter" idx="17" hasCustomPrompt="1"/>
          </p:nvPr>
        </p:nvSpPr>
        <p:spPr>
          <a:xfrm>
            <a:off x="5784215" y="3767786"/>
            <a:ext cx="4720353" cy="2662239"/>
          </a:xfrm>
          <a:prstGeom prst="rect">
            <a:avLst/>
          </a:prstGeom>
        </p:spPr>
        <p:txBody>
          <a:bodyPr vert="horz"/>
          <a:lstStyle>
            <a:lvl1pPr marL="0" indent="0">
              <a:buNone/>
              <a:defRPr sz="2133" cap="none" spc="133">
                <a:solidFill>
                  <a:schemeClr val="bg2">
                    <a:lumMod val="75000"/>
                  </a:schemeClr>
                </a:solidFill>
                <a:latin typeface="Tahoma"/>
                <a:cs typeface="Tahoma"/>
              </a:defRPr>
            </a:lvl1pPr>
          </a:lstStyle>
          <a:p>
            <a:pPr lvl="0"/>
            <a:r>
              <a:rPr lang="en-US" dirty="0"/>
              <a:t>Content goes here</a:t>
            </a:r>
          </a:p>
        </p:txBody>
      </p:sp>
      <p:sp>
        <p:nvSpPr>
          <p:cNvPr id="19" name="Text Placeholder 2"/>
          <p:cNvSpPr>
            <a:spLocks noGrp="1"/>
          </p:cNvSpPr>
          <p:nvPr>
            <p:ph type="body" sz="quarter" idx="19" hasCustomPrompt="1"/>
          </p:nvPr>
        </p:nvSpPr>
        <p:spPr>
          <a:xfrm>
            <a:off x="642433" y="2041084"/>
            <a:ext cx="4720353" cy="1147233"/>
          </a:xfrm>
          <a:prstGeom prst="rect">
            <a:avLst/>
          </a:prstGeom>
        </p:spPr>
        <p:txBody>
          <a:bodyPr anchor="b"/>
          <a:lstStyle>
            <a:lvl1pPr marL="0" indent="0">
              <a:buNone/>
              <a:defRPr sz="2133" b="1" cap="all" spc="133" baseline="0"/>
            </a:lvl1pPr>
          </a:lstStyle>
          <a:p>
            <a:pPr lvl="0"/>
            <a:r>
              <a:rPr lang="en-US" dirty="0"/>
              <a:t>subtitle</a:t>
            </a:r>
          </a:p>
        </p:txBody>
      </p:sp>
      <p:sp>
        <p:nvSpPr>
          <p:cNvPr id="20" name="Text Placeholder 2"/>
          <p:cNvSpPr>
            <a:spLocks noGrp="1"/>
          </p:cNvSpPr>
          <p:nvPr>
            <p:ph type="body" sz="quarter" idx="20" hasCustomPrompt="1"/>
          </p:nvPr>
        </p:nvSpPr>
        <p:spPr>
          <a:xfrm>
            <a:off x="5784215" y="2041082"/>
            <a:ext cx="4720353" cy="1147233"/>
          </a:xfrm>
          <a:prstGeom prst="rect">
            <a:avLst/>
          </a:prstGeom>
        </p:spPr>
        <p:txBody>
          <a:bodyPr anchor="b"/>
          <a:lstStyle>
            <a:lvl1pPr marL="0" indent="0">
              <a:buNone/>
              <a:defRPr sz="2133" b="1" cap="all" spc="133" baseline="0"/>
            </a:lvl1pPr>
          </a:lstStyle>
          <a:p>
            <a:pPr lvl="0"/>
            <a:r>
              <a:rPr lang="en-US" dirty="0"/>
              <a:t>subtitle</a:t>
            </a:r>
          </a:p>
        </p:txBody>
      </p:sp>
      <p:cxnSp>
        <p:nvCxnSpPr>
          <p:cNvPr id="21" name="Straight Connector 20"/>
          <p:cNvCxnSpPr/>
          <p:nvPr userDrawn="1"/>
        </p:nvCxnSpPr>
        <p:spPr>
          <a:xfrm>
            <a:off x="731521" y="3426713"/>
            <a:ext cx="3811931" cy="0"/>
          </a:xfrm>
          <a:prstGeom prst="line">
            <a:avLst/>
          </a:prstGeom>
          <a:ln w="6350">
            <a:solidFill>
              <a:schemeClr val="tx2">
                <a:alpha val="50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5894919" y="3410864"/>
            <a:ext cx="3765900" cy="0"/>
          </a:xfrm>
          <a:prstGeom prst="line">
            <a:avLst/>
          </a:prstGeom>
          <a:ln w="6350">
            <a:solidFill>
              <a:schemeClr val="tx2">
                <a:alpha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763222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 Subtitles | Conten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642432" y="3755330"/>
            <a:ext cx="4631267" cy="2903537"/>
          </a:xfrm>
          <a:prstGeom prst="rect">
            <a:avLst/>
          </a:prstGeom>
        </p:spPr>
        <p:txBody>
          <a:bodyPr vert="horz"/>
          <a:lstStyle>
            <a:lvl1pPr marL="457189" indent="-457189">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1pPr>
            <a:lvl2pPr marL="990575" indent="-380990">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2pPr>
            <a:lvl3pPr marL="1523962" indent="-304792">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3pPr>
            <a:lvl4pPr marL="2133547" indent="-304792">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4pPr>
            <a:lvl5pPr marL="2743131" indent="-304792">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quarter" idx="16"/>
          </p:nvPr>
        </p:nvSpPr>
        <p:spPr>
          <a:xfrm>
            <a:off x="5784215" y="3755330"/>
            <a:ext cx="4631267" cy="2903537"/>
          </a:xfrm>
          <a:prstGeom prst="rect">
            <a:avLst/>
          </a:prstGeom>
        </p:spPr>
        <p:txBody>
          <a:bodyPr vert="horz"/>
          <a:lstStyle>
            <a:lvl1pPr marL="457189" indent="-457189">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1pPr>
            <a:lvl2pPr marL="990575" indent="-380990">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2pPr>
            <a:lvl3pPr marL="1523962" indent="-304792">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3pPr>
            <a:lvl4pPr marL="2133547" indent="-304792">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4pPr>
            <a:lvl5pPr marL="2743131" indent="-304792">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hasCustomPrompt="1"/>
          </p:nvPr>
        </p:nvSpPr>
        <p:spPr>
          <a:xfrm>
            <a:off x="642433" y="2041084"/>
            <a:ext cx="4720353" cy="1147233"/>
          </a:xfrm>
          <a:prstGeom prst="rect">
            <a:avLst/>
          </a:prstGeom>
        </p:spPr>
        <p:txBody>
          <a:bodyPr anchor="b"/>
          <a:lstStyle>
            <a:lvl1pPr marL="0" indent="0">
              <a:buNone/>
              <a:defRPr sz="2133" b="1" cap="all" spc="133" baseline="0"/>
            </a:lvl1pPr>
          </a:lstStyle>
          <a:p>
            <a:pPr lvl="0"/>
            <a:r>
              <a:rPr lang="en-US" dirty="0"/>
              <a:t>subtitle</a:t>
            </a:r>
          </a:p>
        </p:txBody>
      </p:sp>
      <p:sp>
        <p:nvSpPr>
          <p:cNvPr id="12" name="Text Placeholder 2"/>
          <p:cNvSpPr>
            <a:spLocks noGrp="1"/>
          </p:cNvSpPr>
          <p:nvPr>
            <p:ph type="body" sz="quarter" idx="20" hasCustomPrompt="1"/>
          </p:nvPr>
        </p:nvSpPr>
        <p:spPr>
          <a:xfrm>
            <a:off x="5784215" y="2041082"/>
            <a:ext cx="4720353" cy="1147233"/>
          </a:xfrm>
          <a:prstGeom prst="rect">
            <a:avLst/>
          </a:prstGeom>
        </p:spPr>
        <p:txBody>
          <a:bodyPr anchor="b"/>
          <a:lstStyle>
            <a:lvl1pPr marL="0" indent="0">
              <a:buNone/>
              <a:defRPr sz="2133" b="1" cap="all" spc="133" baseline="0"/>
            </a:lvl1pPr>
          </a:lstStyle>
          <a:p>
            <a:pPr lvl="0"/>
            <a:r>
              <a:rPr lang="en-US" dirty="0"/>
              <a:t>subtitle</a:t>
            </a:r>
          </a:p>
        </p:txBody>
      </p:sp>
      <p:cxnSp>
        <p:nvCxnSpPr>
          <p:cNvPr id="13" name="Straight Connector 12"/>
          <p:cNvCxnSpPr/>
          <p:nvPr userDrawn="1"/>
        </p:nvCxnSpPr>
        <p:spPr>
          <a:xfrm>
            <a:off x="731521" y="3426713"/>
            <a:ext cx="3811931" cy="0"/>
          </a:xfrm>
          <a:prstGeom prst="line">
            <a:avLst/>
          </a:prstGeom>
          <a:ln w="6350">
            <a:solidFill>
              <a:schemeClr val="tx2">
                <a:alpha val="5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a:off x="5894919" y="3410864"/>
            <a:ext cx="3765900" cy="0"/>
          </a:xfrm>
          <a:prstGeom prst="line">
            <a:avLst/>
          </a:prstGeom>
          <a:ln w="6350">
            <a:solidFill>
              <a:schemeClr val="tx2">
                <a:alpha val="50000"/>
              </a:schemeClr>
            </a:solidFill>
          </a:ln>
        </p:spPr>
        <p:style>
          <a:lnRef idx="1">
            <a:schemeClr val="dk1"/>
          </a:lnRef>
          <a:fillRef idx="0">
            <a:schemeClr val="dk1"/>
          </a:fillRef>
          <a:effectRef idx="0">
            <a:schemeClr val="dk1"/>
          </a:effectRef>
          <a:fontRef idx="minor">
            <a:schemeClr val="tx1"/>
          </a:fontRef>
        </p:style>
      </p:cxnSp>
      <p:sp>
        <p:nvSpPr>
          <p:cNvPr id="17" name="Title 3"/>
          <p:cNvSpPr>
            <a:spLocks noGrp="1"/>
          </p:cNvSpPr>
          <p:nvPr>
            <p:ph type="title" hasCustomPrompt="1"/>
          </p:nvPr>
        </p:nvSpPr>
        <p:spPr>
          <a:xfrm>
            <a:off x="642433" y="530159"/>
            <a:ext cx="10934048" cy="1143000"/>
          </a:xfrm>
          <a:prstGeom prst="rect">
            <a:avLst/>
          </a:prstGeom>
        </p:spPr>
        <p:txBody>
          <a:bodyPr vert="horz"/>
          <a:lstStyle>
            <a:lvl1pPr algn="l">
              <a:lnSpc>
                <a:spcPct val="80000"/>
              </a:lnSpc>
              <a:defRPr sz="4267" b="1" cap="all" spc="400">
                <a:latin typeface="Tahoma"/>
                <a:cs typeface="Tahoma"/>
              </a:defRPr>
            </a:lvl1pPr>
          </a:lstStyle>
          <a:p>
            <a:r>
              <a:rPr lang="en-US" dirty="0"/>
              <a:t>TITLE FOR SLIDE</a:t>
            </a:r>
          </a:p>
        </p:txBody>
      </p:sp>
    </p:spTree>
    <p:extLst>
      <p:ext uri="{BB962C8B-B14F-4D97-AF65-F5344CB8AC3E}">
        <p14:creationId xmlns:p14="http://schemas.microsoft.com/office/powerpoint/2010/main" val="29357688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 Content | 4 Images">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09600" y="417207"/>
            <a:ext cx="10972800" cy="571500"/>
          </a:xfrm>
          <a:prstGeom prst="rect">
            <a:avLst/>
          </a:prstGeom>
        </p:spPr>
        <p:txBody>
          <a:bodyPr vert="horz"/>
          <a:lstStyle>
            <a:lvl1pPr>
              <a:defRPr sz="4267" b="1" cap="all" spc="400" baseline="0">
                <a:latin typeface="Tahoma"/>
                <a:cs typeface="Tahoma"/>
              </a:defRPr>
            </a:lvl1pPr>
          </a:lstStyle>
          <a:p>
            <a:r>
              <a:rPr lang="en-US" cap="all" baseline="0" dirty="0"/>
              <a:t>header</a:t>
            </a:r>
            <a:endParaRPr lang="en-US" dirty="0"/>
          </a:p>
        </p:txBody>
      </p:sp>
      <p:sp>
        <p:nvSpPr>
          <p:cNvPr id="3" name="Picture Placeholder 2"/>
          <p:cNvSpPr>
            <a:spLocks noGrp="1"/>
          </p:cNvSpPr>
          <p:nvPr>
            <p:ph type="pic" sz="quarter" idx="10"/>
          </p:nvPr>
        </p:nvSpPr>
        <p:spPr>
          <a:xfrm>
            <a:off x="-1" y="3397677"/>
            <a:ext cx="3047999" cy="2222500"/>
          </a:xfrm>
          <a:prstGeom prst="rect">
            <a:avLst/>
          </a:prstGeom>
        </p:spPr>
        <p:txBody>
          <a:bodyPr vert="horz"/>
          <a:lstStyle/>
          <a:p>
            <a:r>
              <a:rPr lang="en-US" dirty="0"/>
              <a:t>Click icon to add picture</a:t>
            </a:r>
          </a:p>
        </p:txBody>
      </p:sp>
      <p:sp>
        <p:nvSpPr>
          <p:cNvPr id="13" name="Picture Placeholder 2"/>
          <p:cNvSpPr>
            <a:spLocks noGrp="1"/>
          </p:cNvSpPr>
          <p:nvPr>
            <p:ph type="pic" sz="quarter" idx="11"/>
          </p:nvPr>
        </p:nvSpPr>
        <p:spPr>
          <a:xfrm>
            <a:off x="3048000" y="3397677"/>
            <a:ext cx="3048000" cy="2222500"/>
          </a:xfrm>
          <a:prstGeom prst="rect">
            <a:avLst/>
          </a:prstGeom>
        </p:spPr>
        <p:txBody>
          <a:bodyPr vert="horz"/>
          <a:lstStyle/>
          <a:p>
            <a:r>
              <a:rPr lang="en-US" dirty="0"/>
              <a:t>Click icon to add picture</a:t>
            </a:r>
          </a:p>
        </p:txBody>
      </p:sp>
      <p:sp>
        <p:nvSpPr>
          <p:cNvPr id="14" name="Picture Placeholder 2"/>
          <p:cNvSpPr>
            <a:spLocks noGrp="1"/>
          </p:cNvSpPr>
          <p:nvPr>
            <p:ph type="pic" sz="quarter" idx="12"/>
          </p:nvPr>
        </p:nvSpPr>
        <p:spPr>
          <a:xfrm>
            <a:off x="6096000" y="3399339"/>
            <a:ext cx="3048000" cy="2222500"/>
          </a:xfrm>
          <a:prstGeom prst="rect">
            <a:avLst/>
          </a:prstGeom>
        </p:spPr>
        <p:txBody>
          <a:bodyPr vert="horz"/>
          <a:lstStyle/>
          <a:p>
            <a:r>
              <a:rPr lang="en-US" dirty="0"/>
              <a:t>Click icon to add picture</a:t>
            </a:r>
          </a:p>
        </p:txBody>
      </p:sp>
      <p:sp>
        <p:nvSpPr>
          <p:cNvPr id="15" name="Picture Placeholder 2"/>
          <p:cNvSpPr>
            <a:spLocks noGrp="1"/>
          </p:cNvSpPr>
          <p:nvPr>
            <p:ph type="pic" sz="quarter" idx="13"/>
          </p:nvPr>
        </p:nvSpPr>
        <p:spPr>
          <a:xfrm>
            <a:off x="9144003" y="3399339"/>
            <a:ext cx="3048000" cy="2222500"/>
          </a:xfrm>
          <a:prstGeom prst="rect">
            <a:avLst/>
          </a:prstGeom>
        </p:spPr>
        <p:txBody>
          <a:bodyPr vert="horz"/>
          <a:lstStyle/>
          <a:p>
            <a:r>
              <a:rPr lang="en-US" dirty="0"/>
              <a:t>Click icon to add picture</a:t>
            </a:r>
          </a:p>
        </p:txBody>
      </p:sp>
      <p:sp>
        <p:nvSpPr>
          <p:cNvPr id="5" name="Content Placeholder 4"/>
          <p:cNvSpPr>
            <a:spLocks noGrp="1"/>
          </p:cNvSpPr>
          <p:nvPr>
            <p:ph sz="quarter" idx="14" hasCustomPrompt="1"/>
          </p:nvPr>
        </p:nvSpPr>
        <p:spPr>
          <a:xfrm>
            <a:off x="838604" y="1800123"/>
            <a:ext cx="10160000" cy="1258887"/>
          </a:xfrm>
          <a:prstGeom prst="rect">
            <a:avLst/>
          </a:prstGeom>
        </p:spPr>
        <p:txBody>
          <a:bodyPr vert="horz"/>
          <a:lstStyle>
            <a:lvl1pPr marL="0" marR="0" indent="0" algn="ctr" defTabSz="609585" rtl="0" eaLnBrk="1" fontAlgn="auto" latinLnBrk="0" hangingPunct="1">
              <a:lnSpc>
                <a:spcPct val="100000"/>
              </a:lnSpc>
              <a:spcBef>
                <a:spcPct val="20000"/>
              </a:spcBef>
              <a:spcAft>
                <a:spcPts val="0"/>
              </a:spcAft>
              <a:buClrTx/>
              <a:buSzTx/>
              <a:buFont typeface="Arial"/>
              <a:buNone/>
              <a:tabLst/>
              <a:defRPr sz="2133" spc="200" baseline="0">
                <a:solidFill>
                  <a:schemeClr val="bg2">
                    <a:lumMod val="75000"/>
                  </a:schemeClr>
                </a:solidFill>
                <a:latin typeface="Tahoma"/>
                <a:cs typeface="Tahoma"/>
              </a:defRPr>
            </a:lvl1pPr>
          </a:lstStyle>
          <a:p>
            <a:pPr lvl="0"/>
            <a:r>
              <a:rPr lang="en-US" dirty="0"/>
              <a:t>Content goes here</a:t>
            </a:r>
            <a:r>
              <a:rPr lang="is-IS" dirty="0"/>
              <a:t>…</a:t>
            </a:r>
            <a:endParaRPr lang="en-US" dirty="0"/>
          </a:p>
        </p:txBody>
      </p:sp>
      <p:sp>
        <p:nvSpPr>
          <p:cNvPr id="11" name="Text Placeholder 3"/>
          <p:cNvSpPr>
            <a:spLocks noGrp="1"/>
          </p:cNvSpPr>
          <p:nvPr>
            <p:ph type="body" sz="quarter" idx="20" hasCustomPrompt="1"/>
          </p:nvPr>
        </p:nvSpPr>
        <p:spPr>
          <a:xfrm>
            <a:off x="-2" y="5621405"/>
            <a:ext cx="12192001" cy="1237824"/>
          </a:xfrm>
          <a:prstGeom prst="rect">
            <a:avLst/>
          </a:prstGeom>
          <a:solidFill>
            <a:schemeClr val="tx2"/>
          </a:solidFill>
          <a:ln>
            <a:noFill/>
          </a:ln>
        </p:spPr>
        <p:txBody>
          <a:bodyPr anchor="ctr"/>
          <a:lstStyle>
            <a:lvl1pPr marL="0" indent="0" algn="ctr">
              <a:buNone/>
              <a:defRPr sz="1867" b="1" cap="all" spc="133" baseline="0">
                <a:solidFill>
                  <a:schemeClr val="bg1"/>
                </a:solidFill>
              </a:defRPr>
            </a:lvl1pPr>
            <a:lvl2pPr marL="609585" indent="0">
              <a:buNone/>
              <a:defRPr sz="2133" b="1"/>
            </a:lvl2pPr>
            <a:lvl3pPr marL="1219170" indent="0">
              <a:buNone/>
              <a:defRPr sz="2133" b="1"/>
            </a:lvl3pPr>
            <a:lvl4pPr marL="1828754" indent="0">
              <a:buNone/>
              <a:defRPr sz="2133" b="1"/>
            </a:lvl4pPr>
            <a:lvl5pPr marL="2438339" indent="0">
              <a:buNone/>
              <a:defRPr sz="2133" b="1"/>
            </a:lvl5pPr>
          </a:lstStyle>
          <a:p>
            <a:pPr lvl="0"/>
            <a:r>
              <a:rPr lang="en-US" dirty="0"/>
              <a:t>PHOTO caption | stats about photo</a:t>
            </a:r>
          </a:p>
        </p:txBody>
      </p:sp>
    </p:spTree>
    <p:extLst>
      <p:ext uri="{BB962C8B-B14F-4D97-AF65-F5344CB8AC3E}">
        <p14:creationId xmlns:p14="http://schemas.microsoft.com/office/powerpoint/2010/main" val="5586457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Who'sHereToday-lite">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09600" y="417207"/>
            <a:ext cx="10972800" cy="571500"/>
          </a:xfrm>
          <a:prstGeom prst="rect">
            <a:avLst/>
          </a:prstGeom>
        </p:spPr>
        <p:txBody>
          <a:bodyPr vert="horz"/>
          <a:lstStyle>
            <a:lvl1pPr>
              <a:defRPr sz="4267" b="1" cap="all" spc="400" baseline="0">
                <a:latin typeface="Tahoma"/>
                <a:cs typeface="Tahoma"/>
              </a:defRPr>
            </a:lvl1pPr>
          </a:lstStyle>
          <a:p>
            <a:r>
              <a:rPr lang="en-US" dirty="0"/>
              <a:t>WHO’S HERE TODAY</a:t>
            </a:r>
          </a:p>
        </p:txBody>
      </p:sp>
      <p:sp>
        <p:nvSpPr>
          <p:cNvPr id="3" name="Picture Placeholder 2"/>
          <p:cNvSpPr>
            <a:spLocks noGrp="1"/>
          </p:cNvSpPr>
          <p:nvPr>
            <p:ph type="pic" sz="quarter" idx="10" hasCustomPrompt="1"/>
          </p:nvPr>
        </p:nvSpPr>
        <p:spPr>
          <a:xfrm>
            <a:off x="1059105" y="2663256"/>
            <a:ext cx="2155153" cy="1571467"/>
          </a:xfrm>
          <a:prstGeom prst="rect">
            <a:avLst/>
          </a:prstGeom>
        </p:spPr>
        <p:txBody>
          <a:bodyPr vert="horz"/>
          <a:lstStyle>
            <a:lvl1pPr>
              <a:defRPr/>
            </a:lvl1pPr>
          </a:lstStyle>
          <a:p>
            <a:r>
              <a:rPr lang="en-US" dirty="0"/>
              <a:t>photo</a:t>
            </a:r>
          </a:p>
        </p:txBody>
      </p:sp>
      <p:sp>
        <p:nvSpPr>
          <p:cNvPr id="13" name="Text Placeholder 2"/>
          <p:cNvSpPr>
            <a:spLocks noGrp="1"/>
          </p:cNvSpPr>
          <p:nvPr>
            <p:ph type="body" sz="quarter" idx="63" hasCustomPrompt="1"/>
          </p:nvPr>
        </p:nvSpPr>
        <p:spPr>
          <a:xfrm>
            <a:off x="393154" y="4462029"/>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14" name="Text Placeholder 2"/>
          <p:cNvSpPr>
            <a:spLocks noGrp="1"/>
          </p:cNvSpPr>
          <p:nvPr>
            <p:ph type="body" sz="quarter" idx="64" hasCustomPrompt="1"/>
          </p:nvPr>
        </p:nvSpPr>
        <p:spPr>
          <a:xfrm>
            <a:off x="393151" y="4791531"/>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
        <p:nvSpPr>
          <p:cNvPr id="15" name="Picture Placeholder 2"/>
          <p:cNvSpPr>
            <a:spLocks noGrp="1"/>
          </p:cNvSpPr>
          <p:nvPr>
            <p:ph type="pic" sz="quarter" idx="65" hasCustomPrompt="1"/>
          </p:nvPr>
        </p:nvSpPr>
        <p:spPr>
          <a:xfrm>
            <a:off x="5018864" y="2663256"/>
            <a:ext cx="2155153" cy="1571467"/>
          </a:xfrm>
          <a:prstGeom prst="rect">
            <a:avLst/>
          </a:prstGeom>
        </p:spPr>
        <p:txBody>
          <a:bodyPr vert="horz"/>
          <a:lstStyle>
            <a:lvl1pPr>
              <a:defRPr/>
            </a:lvl1pPr>
          </a:lstStyle>
          <a:p>
            <a:r>
              <a:rPr lang="en-US" dirty="0"/>
              <a:t>photo</a:t>
            </a:r>
          </a:p>
        </p:txBody>
      </p:sp>
      <p:sp>
        <p:nvSpPr>
          <p:cNvPr id="22" name="Text Placeholder 2"/>
          <p:cNvSpPr>
            <a:spLocks noGrp="1"/>
          </p:cNvSpPr>
          <p:nvPr>
            <p:ph type="body" sz="quarter" idx="66" hasCustomPrompt="1"/>
          </p:nvPr>
        </p:nvSpPr>
        <p:spPr>
          <a:xfrm>
            <a:off x="4352913" y="4462029"/>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23" name="Text Placeholder 2"/>
          <p:cNvSpPr>
            <a:spLocks noGrp="1"/>
          </p:cNvSpPr>
          <p:nvPr>
            <p:ph type="body" sz="quarter" idx="67" hasCustomPrompt="1"/>
          </p:nvPr>
        </p:nvSpPr>
        <p:spPr>
          <a:xfrm>
            <a:off x="4352910" y="4791531"/>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
        <p:nvSpPr>
          <p:cNvPr id="25" name="Picture Placeholder 2"/>
          <p:cNvSpPr>
            <a:spLocks noGrp="1"/>
          </p:cNvSpPr>
          <p:nvPr>
            <p:ph type="pic" sz="quarter" idx="68" hasCustomPrompt="1"/>
          </p:nvPr>
        </p:nvSpPr>
        <p:spPr>
          <a:xfrm>
            <a:off x="8978620" y="2663256"/>
            <a:ext cx="2155153" cy="1571467"/>
          </a:xfrm>
          <a:prstGeom prst="rect">
            <a:avLst/>
          </a:prstGeom>
        </p:spPr>
        <p:txBody>
          <a:bodyPr vert="horz"/>
          <a:lstStyle>
            <a:lvl1pPr>
              <a:defRPr/>
            </a:lvl1pPr>
          </a:lstStyle>
          <a:p>
            <a:r>
              <a:rPr lang="en-US" dirty="0"/>
              <a:t>photo</a:t>
            </a:r>
          </a:p>
        </p:txBody>
      </p:sp>
      <p:sp>
        <p:nvSpPr>
          <p:cNvPr id="26" name="Text Placeholder 2"/>
          <p:cNvSpPr>
            <a:spLocks noGrp="1"/>
          </p:cNvSpPr>
          <p:nvPr>
            <p:ph type="body" sz="quarter" idx="69" hasCustomPrompt="1"/>
          </p:nvPr>
        </p:nvSpPr>
        <p:spPr>
          <a:xfrm>
            <a:off x="8312669" y="4462029"/>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27" name="Text Placeholder 2"/>
          <p:cNvSpPr>
            <a:spLocks noGrp="1"/>
          </p:cNvSpPr>
          <p:nvPr>
            <p:ph type="body" sz="quarter" idx="70" hasCustomPrompt="1"/>
          </p:nvPr>
        </p:nvSpPr>
        <p:spPr>
          <a:xfrm>
            <a:off x="8312666" y="4791531"/>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Tree>
    <p:extLst>
      <p:ext uri="{BB962C8B-B14F-4D97-AF65-F5344CB8AC3E}">
        <p14:creationId xmlns:p14="http://schemas.microsoft.com/office/powerpoint/2010/main" val="290627429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Who'sHereToday-dark">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09600" y="417207"/>
            <a:ext cx="10972800" cy="571500"/>
          </a:xfrm>
          <a:prstGeom prst="rect">
            <a:avLst/>
          </a:prstGeom>
        </p:spPr>
        <p:txBody>
          <a:bodyPr vert="horz"/>
          <a:lstStyle>
            <a:lvl1pPr>
              <a:defRPr sz="4267" b="1" cap="all" spc="400" baseline="0">
                <a:solidFill>
                  <a:schemeClr val="bg1"/>
                </a:solidFill>
                <a:latin typeface="Tahoma"/>
                <a:cs typeface="Tahoma"/>
              </a:defRPr>
            </a:lvl1pPr>
          </a:lstStyle>
          <a:p>
            <a:r>
              <a:rPr lang="en-US" dirty="0"/>
              <a:t>WHO’S HERE TODAY</a:t>
            </a:r>
          </a:p>
        </p:txBody>
      </p:sp>
      <p:sp>
        <p:nvSpPr>
          <p:cNvPr id="3" name="Picture Placeholder 2"/>
          <p:cNvSpPr>
            <a:spLocks noGrp="1"/>
          </p:cNvSpPr>
          <p:nvPr>
            <p:ph type="pic" sz="quarter" idx="10" hasCustomPrompt="1"/>
          </p:nvPr>
        </p:nvSpPr>
        <p:spPr>
          <a:xfrm>
            <a:off x="1059105" y="2663256"/>
            <a:ext cx="2155153" cy="1571467"/>
          </a:xfrm>
          <a:prstGeom prst="rect">
            <a:avLst/>
          </a:prstGeom>
        </p:spPr>
        <p:txBody>
          <a:bodyPr vert="horz"/>
          <a:lstStyle>
            <a:lvl1pPr>
              <a:defRPr>
                <a:solidFill>
                  <a:srgbClr val="FFFFFF"/>
                </a:solidFill>
              </a:defRPr>
            </a:lvl1pPr>
          </a:lstStyle>
          <a:p>
            <a:r>
              <a:rPr lang="en-US" dirty="0"/>
              <a:t>photo</a:t>
            </a:r>
          </a:p>
        </p:txBody>
      </p:sp>
      <p:sp>
        <p:nvSpPr>
          <p:cNvPr id="13" name="Text Placeholder 2"/>
          <p:cNvSpPr>
            <a:spLocks noGrp="1"/>
          </p:cNvSpPr>
          <p:nvPr>
            <p:ph type="body" sz="quarter" idx="63" hasCustomPrompt="1"/>
          </p:nvPr>
        </p:nvSpPr>
        <p:spPr>
          <a:xfrm>
            <a:off x="393154" y="4462029"/>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14" name="Text Placeholder 2"/>
          <p:cNvSpPr>
            <a:spLocks noGrp="1"/>
          </p:cNvSpPr>
          <p:nvPr>
            <p:ph type="body" sz="quarter" idx="64" hasCustomPrompt="1"/>
          </p:nvPr>
        </p:nvSpPr>
        <p:spPr>
          <a:xfrm>
            <a:off x="393151" y="4791531"/>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
        <p:nvSpPr>
          <p:cNvPr id="15" name="Picture Placeholder 2"/>
          <p:cNvSpPr>
            <a:spLocks noGrp="1"/>
          </p:cNvSpPr>
          <p:nvPr>
            <p:ph type="pic" sz="quarter" idx="65" hasCustomPrompt="1"/>
          </p:nvPr>
        </p:nvSpPr>
        <p:spPr>
          <a:xfrm>
            <a:off x="5018864" y="2663256"/>
            <a:ext cx="2155153" cy="1571467"/>
          </a:xfrm>
          <a:prstGeom prst="rect">
            <a:avLst/>
          </a:prstGeom>
        </p:spPr>
        <p:txBody>
          <a:bodyPr vert="horz"/>
          <a:lstStyle>
            <a:lvl1pPr>
              <a:defRPr>
                <a:solidFill>
                  <a:srgbClr val="FFFFFF"/>
                </a:solidFill>
              </a:defRPr>
            </a:lvl1pPr>
          </a:lstStyle>
          <a:p>
            <a:r>
              <a:rPr lang="en-US" dirty="0"/>
              <a:t>photo</a:t>
            </a:r>
          </a:p>
        </p:txBody>
      </p:sp>
      <p:sp>
        <p:nvSpPr>
          <p:cNvPr id="22" name="Text Placeholder 2"/>
          <p:cNvSpPr>
            <a:spLocks noGrp="1"/>
          </p:cNvSpPr>
          <p:nvPr>
            <p:ph type="body" sz="quarter" idx="66" hasCustomPrompt="1"/>
          </p:nvPr>
        </p:nvSpPr>
        <p:spPr>
          <a:xfrm>
            <a:off x="4352913" y="4462029"/>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23" name="Text Placeholder 2"/>
          <p:cNvSpPr>
            <a:spLocks noGrp="1"/>
          </p:cNvSpPr>
          <p:nvPr>
            <p:ph type="body" sz="quarter" idx="67" hasCustomPrompt="1"/>
          </p:nvPr>
        </p:nvSpPr>
        <p:spPr>
          <a:xfrm>
            <a:off x="4352910" y="4791531"/>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
        <p:nvSpPr>
          <p:cNvPr id="25" name="Picture Placeholder 2"/>
          <p:cNvSpPr>
            <a:spLocks noGrp="1"/>
          </p:cNvSpPr>
          <p:nvPr>
            <p:ph type="pic" sz="quarter" idx="68" hasCustomPrompt="1"/>
          </p:nvPr>
        </p:nvSpPr>
        <p:spPr>
          <a:xfrm>
            <a:off x="8978620" y="2663256"/>
            <a:ext cx="2155153" cy="1571467"/>
          </a:xfrm>
          <a:prstGeom prst="rect">
            <a:avLst/>
          </a:prstGeom>
        </p:spPr>
        <p:txBody>
          <a:bodyPr vert="horz"/>
          <a:lstStyle>
            <a:lvl1pPr>
              <a:defRPr>
                <a:solidFill>
                  <a:srgbClr val="FFFFFF"/>
                </a:solidFill>
              </a:defRPr>
            </a:lvl1pPr>
          </a:lstStyle>
          <a:p>
            <a:r>
              <a:rPr lang="en-US" dirty="0"/>
              <a:t>photo</a:t>
            </a:r>
          </a:p>
        </p:txBody>
      </p:sp>
      <p:sp>
        <p:nvSpPr>
          <p:cNvPr id="26" name="Text Placeholder 2"/>
          <p:cNvSpPr>
            <a:spLocks noGrp="1"/>
          </p:cNvSpPr>
          <p:nvPr>
            <p:ph type="body" sz="quarter" idx="69" hasCustomPrompt="1"/>
          </p:nvPr>
        </p:nvSpPr>
        <p:spPr>
          <a:xfrm>
            <a:off x="8312669" y="4462029"/>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27" name="Text Placeholder 2"/>
          <p:cNvSpPr>
            <a:spLocks noGrp="1"/>
          </p:cNvSpPr>
          <p:nvPr>
            <p:ph type="body" sz="quarter" idx="70" hasCustomPrompt="1"/>
          </p:nvPr>
        </p:nvSpPr>
        <p:spPr>
          <a:xfrm>
            <a:off x="8312666" y="4791531"/>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Tree>
    <p:extLst>
      <p:ext uri="{BB962C8B-B14F-4D97-AF65-F5344CB8AC3E}">
        <p14:creationId xmlns:p14="http://schemas.microsoft.com/office/powerpoint/2010/main" val="144437330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 Light">
    <p:spTree>
      <p:nvGrpSpPr>
        <p:cNvPr id="1" name=""/>
        <p:cNvGrpSpPr/>
        <p:nvPr/>
      </p:nvGrpSpPr>
      <p:grpSpPr>
        <a:xfrm>
          <a:off x="0" y="0"/>
          <a:ext cx="0" cy="0"/>
          <a:chOff x="0" y="0"/>
          <a:chExt cx="0" cy="0"/>
        </a:xfrm>
      </p:grpSpPr>
      <p:sp>
        <p:nvSpPr>
          <p:cNvPr id="32" name="Text Placeholder 31"/>
          <p:cNvSpPr>
            <a:spLocks noGrp="1"/>
          </p:cNvSpPr>
          <p:nvPr>
            <p:ph type="body" sz="quarter" idx="10" hasCustomPrompt="1"/>
          </p:nvPr>
        </p:nvSpPr>
        <p:spPr>
          <a:xfrm>
            <a:off x="434337" y="482538"/>
            <a:ext cx="5117167" cy="1228961"/>
          </a:xfrm>
          <a:prstGeom prst="rect">
            <a:avLst/>
          </a:prstGeom>
        </p:spPr>
        <p:txBody>
          <a:bodyPr vert="horz" anchor="t"/>
          <a:lstStyle>
            <a:lvl1pPr marL="0" indent="0">
              <a:lnSpc>
                <a:spcPct val="90000"/>
              </a:lnSpc>
              <a:buNone/>
              <a:defRPr sz="4267" b="1" cap="all" spc="400" baseline="0">
                <a:latin typeface="Tahoma"/>
                <a:cs typeface="Tahoma"/>
              </a:defRPr>
            </a:lvl1pPr>
          </a:lstStyle>
          <a:p>
            <a:pPr lvl="0"/>
            <a:r>
              <a:rPr lang="en-US" dirty="0"/>
              <a:t>header</a:t>
            </a:r>
          </a:p>
        </p:txBody>
      </p:sp>
      <p:sp>
        <p:nvSpPr>
          <p:cNvPr id="38" name="Picture Placeholder 37"/>
          <p:cNvSpPr>
            <a:spLocks noGrp="1"/>
          </p:cNvSpPr>
          <p:nvPr>
            <p:ph type="pic" sz="quarter" idx="12"/>
          </p:nvPr>
        </p:nvSpPr>
        <p:spPr>
          <a:xfrm>
            <a:off x="6041813" y="0"/>
            <a:ext cx="6151033" cy="6858000"/>
          </a:xfrm>
          <a:prstGeom prst="rect">
            <a:avLst/>
          </a:prstGeom>
        </p:spPr>
        <p:txBody>
          <a:bodyPr vert="horz"/>
          <a:lstStyle/>
          <a:p>
            <a:r>
              <a:rPr lang="en-US" dirty="0"/>
              <a:t>Click icon to add picture</a:t>
            </a:r>
          </a:p>
        </p:txBody>
      </p:sp>
      <p:sp>
        <p:nvSpPr>
          <p:cNvPr id="40" name="Content Placeholder 39"/>
          <p:cNvSpPr>
            <a:spLocks noGrp="1"/>
          </p:cNvSpPr>
          <p:nvPr>
            <p:ph sz="quarter" idx="13" hasCustomPrompt="1"/>
          </p:nvPr>
        </p:nvSpPr>
        <p:spPr>
          <a:xfrm>
            <a:off x="434335" y="3717290"/>
            <a:ext cx="5117168" cy="2662239"/>
          </a:xfrm>
          <a:prstGeom prst="rect">
            <a:avLst/>
          </a:prstGeom>
        </p:spPr>
        <p:txBody>
          <a:bodyPr vert="horz"/>
          <a:lstStyle>
            <a:lvl1pPr marL="0" indent="0">
              <a:buNone/>
              <a:defRPr sz="2133" cap="none" spc="133">
                <a:solidFill>
                  <a:schemeClr val="bg2">
                    <a:lumMod val="75000"/>
                  </a:schemeClr>
                </a:solidFill>
                <a:latin typeface="Tahoma"/>
                <a:cs typeface="Tahoma"/>
              </a:defRPr>
            </a:lvl1pPr>
          </a:lstStyle>
          <a:p>
            <a:pPr lvl="0"/>
            <a:r>
              <a:rPr lang="en-US" dirty="0"/>
              <a:t>Content goes here</a:t>
            </a:r>
          </a:p>
        </p:txBody>
      </p:sp>
      <p:cxnSp>
        <p:nvCxnSpPr>
          <p:cNvPr id="7" name="Straight Connector 6"/>
          <p:cNvCxnSpPr/>
          <p:nvPr userDrawn="1"/>
        </p:nvCxnSpPr>
        <p:spPr>
          <a:xfrm>
            <a:off x="555415" y="3591939"/>
            <a:ext cx="3240116" cy="0"/>
          </a:xfrm>
          <a:prstGeom prst="line">
            <a:avLst/>
          </a:prstGeom>
          <a:ln w="6350" cmpd="sng">
            <a:solidFill>
              <a:schemeClr val="tx2">
                <a:alpha val="50000"/>
              </a:schemeClr>
            </a:solidFill>
          </a:ln>
        </p:spPr>
        <p:style>
          <a:lnRef idx="1">
            <a:schemeClr val="dk1"/>
          </a:lnRef>
          <a:fillRef idx="0">
            <a:schemeClr val="dk1"/>
          </a:fillRef>
          <a:effectRef idx="0">
            <a:schemeClr val="dk1"/>
          </a:effectRef>
          <a:fontRef idx="minor">
            <a:schemeClr val="tx1"/>
          </a:fontRef>
        </p:style>
      </p:cxnSp>
      <p:sp>
        <p:nvSpPr>
          <p:cNvPr id="3" name="Text Placeholder 2"/>
          <p:cNvSpPr>
            <a:spLocks noGrp="1"/>
          </p:cNvSpPr>
          <p:nvPr>
            <p:ph type="body" sz="quarter" idx="15" hasCustomPrompt="1"/>
          </p:nvPr>
        </p:nvSpPr>
        <p:spPr>
          <a:xfrm>
            <a:off x="433917" y="2319868"/>
            <a:ext cx="5117585" cy="1147233"/>
          </a:xfrm>
          <a:prstGeom prst="rect">
            <a:avLst/>
          </a:prstGeom>
        </p:spPr>
        <p:txBody>
          <a:bodyPr anchor="b"/>
          <a:lstStyle>
            <a:lvl1pPr marL="0" indent="0">
              <a:buNone/>
              <a:defRPr sz="2133" b="1" cap="all" spc="133" baseline="0"/>
            </a:lvl1pPr>
          </a:lstStyle>
          <a:p>
            <a:pPr lvl="0"/>
            <a:r>
              <a:rPr lang="en-US" dirty="0"/>
              <a:t>subtitle</a:t>
            </a:r>
          </a:p>
        </p:txBody>
      </p:sp>
    </p:spTree>
    <p:extLst>
      <p:ext uri="{BB962C8B-B14F-4D97-AF65-F5344CB8AC3E}">
        <p14:creationId xmlns:p14="http://schemas.microsoft.com/office/powerpoint/2010/main" val="975349083"/>
      </p:ext>
    </p:extLst>
  </p:cSld>
  <p:clrMapOvr>
    <a:masterClrMapping/>
  </p:clrMapOvr>
  <p:extLst mod="1">
    <p:ext uri="{DCECCB84-F9BA-43D5-87BE-67443E8EF086}">
      <p15:sldGuideLst xmlns:p15="http://schemas.microsoft.com/office/powerpoint/2012/main">
        <p15:guide id="1" orient="horz" pos="2192" userDrawn="1">
          <p15:clr>
            <a:srgbClr val="FBAE40"/>
          </p15:clr>
        </p15:guide>
        <p15:guide id="2" pos="3488"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am Chart 1 - light">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3482804" y="919417"/>
            <a:ext cx="1255281" cy="1185863"/>
          </a:xfrm>
          <a:prstGeom prst="rect">
            <a:avLst/>
          </a:prstGeom>
        </p:spPr>
        <p:txBody>
          <a:bodyPr vert="horz"/>
          <a:lstStyle>
            <a:lvl1pPr>
              <a:defRPr sz="1600"/>
            </a:lvl1pPr>
          </a:lstStyle>
          <a:p>
            <a:r>
              <a:rPr lang="en-US" dirty="0"/>
              <a:t>image</a:t>
            </a:r>
          </a:p>
        </p:txBody>
      </p:sp>
      <p:sp>
        <p:nvSpPr>
          <p:cNvPr id="57" name="Title 4"/>
          <p:cNvSpPr>
            <a:spLocks noGrp="1"/>
          </p:cNvSpPr>
          <p:nvPr>
            <p:ph type="title" hasCustomPrompt="1"/>
          </p:nvPr>
        </p:nvSpPr>
        <p:spPr>
          <a:xfrm>
            <a:off x="0" y="290427"/>
            <a:ext cx="12192000" cy="488716"/>
          </a:xfrm>
          <a:prstGeom prst="rect">
            <a:avLst/>
          </a:prstGeom>
        </p:spPr>
        <p:txBody>
          <a:bodyPr vert="horz"/>
          <a:lstStyle>
            <a:lvl1pPr>
              <a:defRPr sz="2667" b="1" cap="all" spc="173">
                <a:latin typeface="Tahoma"/>
                <a:cs typeface="Tahoma"/>
              </a:defRPr>
            </a:lvl1pPr>
          </a:lstStyle>
          <a:p>
            <a:r>
              <a:rPr lang="en-US" dirty="0"/>
              <a:t>Team chart</a:t>
            </a:r>
          </a:p>
        </p:txBody>
      </p:sp>
      <p:sp>
        <p:nvSpPr>
          <p:cNvPr id="3" name="Text Placeholder 2"/>
          <p:cNvSpPr>
            <a:spLocks noGrp="1"/>
          </p:cNvSpPr>
          <p:nvPr>
            <p:ph type="body" sz="quarter" idx="48" hasCustomPrompt="1"/>
          </p:nvPr>
        </p:nvSpPr>
        <p:spPr>
          <a:xfrm>
            <a:off x="2372661" y="2127133"/>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34" name="Text Placeholder 2"/>
          <p:cNvSpPr>
            <a:spLocks noGrp="1"/>
          </p:cNvSpPr>
          <p:nvPr>
            <p:ph type="body" sz="quarter" idx="49" hasCustomPrompt="1"/>
          </p:nvPr>
        </p:nvSpPr>
        <p:spPr>
          <a:xfrm>
            <a:off x="2372658" y="2456635"/>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
        <p:nvSpPr>
          <p:cNvPr id="58" name="Picture Placeholder 7"/>
          <p:cNvSpPr>
            <a:spLocks noGrp="1"/>
          </p:cNvSpPr>
          <p:nvPr>
            <p:ph type="pic" sz="quarter" idx="50" hasCustomPrompt="1"/>
          </p:nvPr>
        </p:nvSpPr>
        <p:spPr>
          <a:xfrm>
            <a:off x="7471230" y="919417"/>
            <a:ext cx="1255281" cy="1185863"/>
          </a:xfrm>
          <a:prstGeom prst="rect">
            <a:avLst/>
          </a:prstGeom>
        </p:spPr>
        <p:txBody>
          <a:bodyPr vert="horz"/>
          <a:lstStyle>
            <a:lvl1pPr>
              <a:defRPr sz="1600"/>
            </a:lvl1pPr>
          </a:lstStyle>
          <a:p>
            <a:r>
              <a:rPr lang="en-US" dirty="0"/>
              <a:t>image</a:t>
            </a:r>
          </a:p>
        </p:txBody>
      </p:sp>
      <p:sp>
        <p:nvSpPr>
          <p:cNvPr id="59" name="Text Placeholder 2"/>
          <p:cNvSpPr>
            <a:spLocks noGrp="1"/>
          </p:cNvSpPr>
          <p:nvPr>
            <p:ph type="body" sz="quarter" idx="51" hasCustomPrompt="1"/>
          </p:nvPr>
        </p:nvSpPr>
        <p:spPr>
          <a:xfrm>
            <a:off x="6361087" y="2127133"/>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60" name="Text Placeholder 2"/>
          <p:cNvSpPr>
            <a:spLocks noGrp="1"/>
          </p:cNvSpPr>
          <p:nvPr>
            <p:ph type="body" sz="quarter" idx="52" hasCustomPrompt="1"/>
          </p:nvPr>
        </p:nvSpPr>
        <p:spPr>
          <a:xfrm>
            <a:off x="6361084" y="2456635"/>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
        <p:nvSpPr>
          <p:cNvPr id="61" name="Picture Placeholder 7"/>
          <p:cNvSpPr>
            <a:spLocks noGrp="1"/>
          </p:cNvSpPr>
          <p:nvPr>
            <p:ph type="pic" sz="quarter" idx="53" hasCustomPrompt="1"/>
          </p:nvPr>
        </p:nvSpPr>
        <p:spPr>
          <a:xfrm>
            <a:off x="3482804" y="4893305"/>
            <a:ext cx="1255281" cy="1185863"/>
          </a:xfrm>
          <a:prstGeom prst="rect">
            <a:avLst/>
          </a:prstGeom>
        </p:spPr>
        <p:txBody>
          <a:bodyPr vert="horz"/>
          <a:lstStyle>
            <a:lvl1pPr>
              <a:defRPr sz="1600"/>
            </a:lvl1pPr>
          </a:lstStyle>
          <a:p>
            <a:r>
              <a:rPr lang="en-US" dirty="0"/>
              <a:t>image</a:t>
            </a:r>
          </a:p>
        </p:txBody>
      </p:sp>
      <p:sp>
        <p:nvSpPr>
          <p:cNvPr id="62" name="Text Placeholder 2"/>
          <p:cNvSpPr>
            <a:spLocks noGrp="1"/>
          </p:cNvSpPr>
          <p:nvPr>
            <p:ph type="body" sz="quarter" idx="54" hasCustomPrompt="1"/>
          </p:nvPr>
        </p:nvSpPr>
        <p:spPr>
          <a:xfrm>
            <a:off x="2372661" y="6101021"/>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63" name="Text Placeholder 2"/>
          <p:cNvSpPr>
            <a:spLocks noGrp="1"/>
          </p:cNvSpPr>
          <p:nvPr>
            <p:ph type="body" sz="quarter" idx="55" hasCustomPrompt="1"/>
          </p:nvPr>
        </p:nvSpPr>
        <p:spPr>
          <a:xfrm>
            <a:off x="2372658" y="6430523"/>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
        <p:nvSpPr>
          <p:cNvPr id="64" name="Picture Placeholder 7"/>
          <p:cNvSpPr>
            <a:spLocks noGrp="1"/>
          </p:cNvSpPr>
          <p:nvPr>
            <p:ph type="pic" sz="quarter" idx="56" hasCustomPrompt="1"/>
          </p:nvPr>
        </p:nvSpPr>
        <p:spPr>
          <a:xfrm>
            <a:off x="7471230" y="4897847"/>
            <a:ext cx="1255281" cy="1185863"/>
          </a:xfrm>
          <a:prstGeom prst="rect">
            <a:avLst/>
          </a:prstGeom>
        </p:spPr>
        <p:txBody>
          <a:bodyPr vert="horz"/>
          <a:lstStyle>
            <a:lvl1pPr>
              <a:defRPr sz="1600"/>
            </a:lvl1pPr>
          </a:lstStyle>
          <a:p>
            <a:r>
              <a:rPr lang="en-US" dirty="0"/>
              <a:t>image</a:t>
            </a:r>
          </a:p>
        </p:txBody>
      </p:sp>
      <p:sp>
        <p:nvSpPr>
          <p:cNvPr id="65" name="Text Placeholder 2"/>
          <p:cNvSpPr>
            <a:spLocks noGrp="1"/>
          </p:cNvSpPr>
          <p:nvPr>
            <p:ph type="body" sz="quarter" idx="57" hasCustomPrompt="1"/>
          </p:nvPr>
        </p:nvSpPr>
        <p:spPr>
          <a:xfrm>
            <a:off x="6361087" y="6105563"/>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66" name="Text Placeholder 2"/>
          <p:cNvSpPr>
            <a:spLocks noGrp="1"/>
          </p:cNvSpPr>
          <p:nvPr>
            <p:ph type="body" sz="quarter" idx="58" hasCustomPrompt="1"/>
          </p:nvPr>
        </p:nvSpPr>
        <p:spPr>
          <a:xfrm>
            <a:off x="6361084" y="6435065"/>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
        <p:nvSpPr>
          <p:cNvPr id="67" name="Picture Placeholder 7"/>
          <p:cNvSpPr>
            <a:spLocks noGrp="1"/>
          </p:cNvSpPr>
          <p:nvPr>
            <p:ph type="pic" sz="quarter" idx="59" hasCustomPrompt="1"/>
          </p:nvPr>
        </p:nvSpPr>
        <p:spPr>
          <a:xfrm>
            <a:off x="5468360" y="2906361"/>
            <a:ext cx="1255281" cy="1185863"/>
          </a:xfrm>
          <a:prstGeom prst="rect">
            <a:avLst/>
          </a:prstGeom>
        </p:spPr>
        <p:txBody>
          <a:bodyPr vert="horz"/>
          <a:lstStyle>
            <a:lvl1pPr>
              <a:defRPr sz="1600"/>
            </a:lvl1pPr>
          </a:lstStyle>
          <a:p>
            <a:r>
              <a:rPr lang="en-US" dirty="0"/>
              <a:t>image</a:t>
            </a:r>
          </a:p>
        </p:txBody>
      </p:sp>
      <p:sp>
        <p:nvSpPr>
          <p:cNvPr id="68" name="Text Placeholder 2"/>
          <p:cNvSpPr>
            <a:spLocks noGrp="1"/>
          </p:cNvSpPr>
          <p:nvPr>
            <p:ph type="body" sz="quarter" idx="60" hasCustomPrompt="1"/>
          </p:nvPr>
        </p:nvSpPr>
        <p:spPr>
          <a:xfrm>
            <a:off x="4358217" y="4114077"/>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69" name="Text Placeholder 2"/>
          <p:cNvSpPr>
            <a:spLocks noGrp="1"/>
          </p:cNvSpPr>
          <p:nvPr>
            <p:ph type="body" sz="quarter" idx="61" hasCustomPrompt="1"/>
          </p:nvPr>
        </p:nvSpPr>
        <p:spPr>
          <a:xfrm>
            <a:off x="4358214" y="4443579"/>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
        <p:nvSpPr>
          <p:cNvPr id="70" name="Picture Placeholder 7"/>
          <p:cNvSpPr>
            <a:spLocks noGrp="1"/>
          </p:cNvSpPr>
          <p:nvPr>
            <p:ph type="pic" sz="quarter" idx="62" hasCustomPrompt="1"/>
          </p:nvPr>
        </p:nvSpPr>
        <p:spPr>
          <a:xfrm>
            <a:off x="1530942" y="2906361"/>
            <a:ext cx="1255281" cy="1185863"/>
          </a:xfrm>
          <a:prstGeom prst="rect">
            <a:avLst/>
          </a:prstGeom>
        </p:spPr>
        <p:txBody>
          <a:bodyPr vert="horz"/>
          <a:lstStyle>
            <a:lvl1pPr>
              <a:defRPr sz="1600"/>
            </a:lvl1pPr>
          </a:lstStyle>
          <a:p>
            <a:r>
              <a:rPr lang="en-US" dirty="0"/>
              <a:t>image</a:t>
            </a:r>
          </a:p>
        </p:txBody>
      </p:sp>
      <p:sp>
        <p:nvSpPr>
          <p:cNvPr id="71" name="Text Placeholder 2"/>
          <p:cNvSpPr>
            <a:spLocks noGrp="1"/>
          </p:cNvSpPr>
          <p:nvPr>
            <p:ph type="body" sz="quarter" idx="63" hasCustomPrompt="1"/>
          </p:nvPr>
        </p:nvSpPr>
        <p:spPr>
          <a:xfrm>
            <a:off x="420799" y="4114077"/>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72" name="Text Placeholder 2"/>
          <p:cNvSpPr>
            <a:spLocks noGrp="1"/>
          </p:cNvSpPr>
          <p:nvPr>
            <p:ph type="body" sz="quarter" idx="64" hasCustomPrompt="1"/>
          </p:nvPr>
        </p:nvSpPr>
        <p:spPr>
          <a:xfrm>
            <a:off x="420797" y="4443579"/>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
        <p:nvSpPr>
          <p:cNvPr id="73" name="Picture Placeholder 7"/>
          <p:cNvSpPr>
            <a:spLocks noGrp="1"/>
          </p:cNvSpPr>
          <p:nvPr>
            <p:ph type="pic" sz="quarter" idx="65" hasCustomPrompt="1"/>
          </p:nvPr>
        </p:nvSpPr>
        <p:spPr>
          <a:xfrm>
            <a:off x="9405777" y="2906361"/>
            <a:ext cx="1255281" cy="1185863"/>
          </a:xfrm>
          <a:prstGeom prst="rect">
            <a:avLst/>
          </a:prstGeom>
        </p:spPr>
        <p:txBody>
          <a:bodyPr vert="horz"/>
          <a:lstStyle>
            <a:lvl1pPr>
              <a:defRPr sz="1600"/>
            </a:lvl1pPr>
          </a:lstStyle>
          <a:p>
            <a:r>
              <a:rPr lang="en-US" dirty="0"/>
              <a:t>image</a:t>
            </a:r>
          </a:p>
        </p:txBody>
      </p:sp>
      <p:sp>
        <p:nvSpPr>
          <p:cNvPr id="74" name="Text Placeholder 2"/>
          <p:cNvSpPr>
            <a:spLocks noGrp="1"/>
          </p:cNvSpPr>
          <p:nvPr>
            <p:ph type="body" sz="quarter" idx="66" hasCustomPrompt="1"/>
          </p:nvPr>
        </p:nvSpPr>
        <p:spPr>
          <a:xfrm>
            <a:off x="8295634" y="4114077"/>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75" name="Text Placeholder 2"/>
          <p:cNvSpPr>
            <a:spLocks noGrp="1"/>
          </p:cNvSpPr>
          <p:nvPr>
            <p:ph type="body" sz="quarter" idx="67" hasCustomPrompt="1"/>
          </p:nvPr>
        </p:nvSpPr>
        <p:spPr>
          <a:xfrm>
            <a:off x="8295631" y="4443579"/>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Tree>
    <p:extLst>
      <p:ext uri="{BB962C8B-B14F-4D97-AF65-F5344CB8AC3E}">
        <p14:creationId xmlns:p14="http://schemas.microsoft.com/office/powerpoint/2010/main" val="2682705185"/>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am Chart 1 - dark">
    <p:bg>
      <p:bgPr>
        <a:solidFill>
          <a:schemeClr val="tx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3482804" y="919417"/>
            <a:ext cx="1255281" cy="1185863"/>
          </a:xfrm>
          <a:prstGeom prst="rect">
            <a:avLst/>
          </a:prstGeom>
        </p:spPr>
        <p:txBody>
          <a:bodyPr vert="horz"/>
          <a:lstStyle>
            <a:lvl1pPr>
              <a:defRPr sz="1600"/>
            </a:lvl1pPr>
          </a:lstStyle>
          <a:p>
            <a:r>
              <a:rPr lang="en-US" dirty="0"/>
              <a:t>image</a:t>
            </a:r>
          </a:p>
        </p:txBody>
      </p:sp>
      <p:sp>
        <p:nvSpPr>
          <p:cNvPr id="57" name="Title 4"/>
          <p:cNvSpPr>
            <a:spLocks noGrp="1"/>
          </p:cNvSpPr>
          <p:nvPr>
            <p:ph type="title" hasCustomPrompt="1"/>
          </p:nvPr>
        </p:nvSpPr>
        <p:spPr>
          <a:xfrm>
            <a:off x="0" y="290427"/>
            <a:ext cx="12192000" cy="488716"/>
          </a:xfrm>
          <a:prstGeom prst="rect">
            <a:avLst/>
          </a:prstGeom>
        </p:spPr>
        <p:txBody>
          <a:bodyPr vert="horz"/>
          <a:lstStyle>
            <a:lvl1pPr>
              <a:defRPr sz="2667" b="1" cap="all" spc="173">
                <a:solidFill>
                  <a:schemeClr val="bg1"/>
                </a:solidFill>
                <a:latin typeface="Tahoma"/>
                <a:cs typeface="Tahoma"/>
              </a:defRPr>
            </a:lvl1pPr>
          </a:lstStyle>
          <a:p>
            <a:r>
              <a:rPr lang="en-US" dirty="0"/>
              <a:t>Team chart</a:t>
            </a:r>
          </a:p>
        </p:txBody>
      </p:sp>
      <p:sp>
        <p:nvSpPr>
          <p:cNvPr id="3" name="Text Placeholder 2"/>
          <p:cNvSpPr>
            <a:spLocks noGrp="1"/>
          </p:cNvSpPr>
          <p:nvPr>
            <p:ph type="body" sz="quarter" idx="48" hasCustomPrompt="1"/>
          </p:nvPr>
        </p:nvSpPr>
        <p:spPr>
          <a:xfrm>
            <a:off x="2372661" y="2127133"/>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34" name="Text Placeholder 2"/>
          <p:cNvSpPr>
            <a:spLocks noGrp="1"/>
          </p:cNvSpPr>
          <p:nvPr>
            <p:ph type="body" sz="quarter" idx="49" hasCustomPrompt="1"/>
          </p:nvPr>
        </p:nvSpPr>
        <p:spPr>
          <a:xfrm>
            <a:off x="2372658" y="2456635"/>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
        <p:nvSpPr>
          <p:cNvPr id="58" name="Picture Placeholder 7"/>
          <p:cNvSpPr>
            <a:spLocks noGrp="1"/>
          </p:cNvSpPr>
          <p:nvPr>
            <p:ph type="pic" sz="quarter" idx="50" hasCustomPrompt="1"/>
          </p:nvPr>
        </p:nvSpPr>
        <p:spPr>
          <a:xfrm>
            <a:off x="7471230" y="919417"/>
            <a:ext cx="1255281" cy="1185863"/>
          </a:xfrm>
          <a:prstGeom prst="rect">
            <a:avLst/>
          </a:prstGeom>
        </p:spPr>
        <p:txBody>
          <a:bodyPr vert="horz"/>
          <a:lstStyle>
            <a:lvl1pPr>
              <a:defRPr sz="1600"/>
            </a:lvl1pPr>
          </a:lstStyle>
          <a:p>
            <a:r>
              <a:rPr lang="en-US" dirty="0"/>
              <a:t>image</a:t>
            </a:r>
          </a:p>
        </p:txBody>
      </p:sp>
      <p:sp>
        <p:nvSpPr>
          <p:cNvPr id="59" name="Text Placeholder 2"/>
          <p:cNvSpPr>
            <a:spLocks noGrp="1"/>
          </p:cNvSpPr>
          <p:nvPr>
            <p:ph type="body" sz="quarter" idx="51" hasCustomPrompt="1"/>
          </p:nvPr>
        </p:nvSpPr>
        <p:spPr>
          <a:xfrm>
            <a:off x="6361087" y="2127133"/>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60" name="Text Placeholder 2"/>
          <p:cNvSpPr>
            <a:spLocks noGrp="1"/>
          </p:cNvSpPr>
          <p:nvPr>
            <p:ph type="body" sz="quarter" idx="52" hasCustomPrompt="1"/>
          </p:nvPr>
        </p:nvSpPr>
        <p:spPr>
          <a:xfrm>
            <a:off x="6361084" y="2456635"/>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
        <p:nvSpPr>
          <p:cNvPr id="61" name="Picture Placeholder 7"/>
          <p:cNvSpPr>
            <a:spLocks noGrp="1"/>
          </p:cNvSpPr>
          <p:nvPr>
            <p:ph type="pic" sz="quarter" idx="53" hasCustomPrompt="1"/>
          </p:nvPr>
        </p:nvSpPr>
        <p:spPr>
          <a:xfrm>
            <a:off x="3482804" y="4893305"/>
            <a:ext cx="1255281" cy="1185863"/>
          </a:xfrm>
          <a:prstGeom prst="rect">
            <a:avLst/>
          </a:prstGeom>
        </p:spPr>
        <p:txBody>
          <a:bodyPr vert="horz"/>
          <a:lstStyle>
            <a:lvl1pPr>
              <a:defRPr sz="1600"/>
            </a:lvl1pPr>
          </a:lstStyle>
          <a:p>
            <a:r>
              <a:rPr lang="en-US" dirty="0"/>
              <a:t>image</a:t>
            </a:r>
          </a:p>
        </p:txBody>
      </p:sp>
      <p:sp>
        <p:nvSpPr>
          <p:cNvPr id="62" name="Text Placeholder 2"/>
          <p:cNvSpPr>
            <a:spLocks noGrp="1"/>
          </p:cNvSpPr>
          <p:nvPr>
            <p:ph type="body" sz="quarter" idx="54" hasCustomPrompt="1"/>
          </p:nvPr>
        </p:nvSpPr>
        <p:spPr>
          <a:xfrm>
            <a:off x="2372661" y="6101021"/>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63" name="Text Placeholder 2"/>
          <p:cNvSpPr>
            <a:spLocks noGrp="1"/>
          </p:cNvSpPr>
          <p:nvPr>
            <p:ph type="body" sz="quarter" idx="55" hasCustomPrompt="1"/>
          </p:nvPr>
        </p:nvSpPr>
        <p:spPr>
          <a:xfrm>
            <a:off x="2372658" y="6430523"/>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
        <p:nvSpPr>
          <p:cNvPr id="64" name="Picture Placeholder 7"/>
          <p:cNvSpPr>
            <a:spLocks noGrp="1"/>
          </p:cNvSpPr>
          <p:nvPr>
            <p:ph type="pic" sz="quarter" idx="56" hasCustomPrompt="1"/>
          </p:nvPr>
        </p:nvSpPr>
        <p:spPr>
          <a:xfrm>
            <a:off x="7471230" y="4897847"/>
            <a:ext cx="1255281" cy="1185863"/>
          </a:xfrm>
          <a:prstGeom prst="rect">
            <a:avLst/>
          </a:prstGeom>
        </p:spPr>
        <p:txBody>
          <a:bodyPr vert="horz"/>
          <a:lstStyle>
            <a:lvl1pPr>
              <a:defRPr sz="1600"/>
            </a:lvl1pPr>
          </a:lstStyle>
          <a:p>
            <a:r>
              <a:rPr lang="en-US" dirty="0"/>
              <a:t>image</a:t>
            </a:r>
          </a:p>
        </p:txBody>
      </p:sp>
      <p:sp>
        <p:nvSpPr>
          <p:cNvPr id="65" name="Text Placeholder 2"/>
          <p:cNvSpPr>
            <a:spLocks noGrp="1"/>
          </p:cNvSpPr>
          <p:nvPr>
            <p:ph type="body" sz="quarter" idx="57" hasCustomPrompt="1"/>
          </p:nvPr>
        </p:nvSpPr>
        <p:spPr>
          <a:xfrm>
            <a:off x="6361087" y="6105563"/>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66" name="Text Placeholder 2"/>
          <p:cNvSpPr>
            <a:spLocks noGrp="1"/>
          </p:cNvSpPr>
          <p:nvPr>
            <p:ph type="body" sz="quarter" idx="58" hasCustomPrompt="1"/>
          </p:nvPr>
        </p:nvSpPr>
        <p:spPr>
          <a:xfrm>
            <a:off x="6361084" y="6435065"/>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
        <p:nvSpPr>
          <p:cNvPr id="67" name="Picture Placeholder 7"/>
          <p:cNvSpPr>
            <a:spLocks noGrp="1"/>
          </p:cNvSpPr>
          <p:nvPr>
            <p:ph type="pic" sz="quarter" idx="59" hasCustomPrompt="1"/>
          </p:nvPr>
        </p:nvSpPr>
        <p:spPr>
          <a:xfrm>
            <a:off x="5468360" y="2906361"/>
            <a:ext cx="1255281" cy="1185863"/>
          </a:xfrm>
          <a:prstGeom prst="rect">
            <a:avLst/>
          </a:prstGeom>
        </p:spPr>
        <p:txBody>
          <a:bodyPr vert="horz"/>
          <a:lstStyle>
            <a:lvl1pPr>
              <a:defRPr sz="1600"/>
            </a:lvl1pPr>
          </a:lstStyle>
          <a:p>
            <a:r>
              <a:rPr lang="en-US" dirty="0"/>
              <a:t>image</a:t>
            </a:r>
          </a:p>
        </p:txBody>
      </p:sp>
      <p:sp>
        <p:nvSpPr>
          <p:cNvPr id="68" name="Text Placeholder 2"/>
          <p:cNvSpPr>
            <a:spLocks noGrp="1"/>
          </p:cNvSpPr>
          <p:nvPr>
            <p:ph type="body" sz="quarter" idx="60" hasCustomPrompt="1"/>
          </p:nvPr>
        </p:nvSpPr>
        <p:spPr>
          <a:xfrm>
            <a:off x="4358217" y="4114077"/>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69" name="Text Placeholder 2"/>
          <p:cNvSpPr>
            <a:spLocks noGrp="1"/>
          </p:cNvSpPr>
          <p:nvPr>
            <p:ph type="body" sz="quarter" idx="61" hasCustomPrompt="1"/>
          </p:nvPr>
        </p:nvSpPr>
        <p:spPr>
          <a:xfrm>
            <a:off x="4358214" y="4443579"/>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
        <p:nvSpPr>
          <p:cNvPr id="70" name="Picture Placeholder 7"/>
          <p:cNvSpPr>
            <a:spLocks noGrp="1"/>
          </p:cNvSpPr>
          <p:nvPr>
            <p:ph type="pic" sz="quarter" idx="62" hasCustomPrompt="1"/>
          </p:nvPr>
        </p:nvSpPr>
        <p:spPr>
          <a:xfrm>
            <a:off x="1530942" y="2906361"/>
            <a:ext cx="1255281" cy="1185863"/>
          </a:xfrm>
          <a:prstGeom prst="rect">
            <a:avLst/>
          </a:prstGeom>
        </p:spPr>
        <p:txBody>
          <a:bodyPr vert="horz"/>
          <a:lstStyle>
            <a:lvl1pPr>
              <a:defRPr sz="1600"/>
            </a:lvl1pPr>
          </a:lstStyle>
          <a:p>
            <a:r>
              <a:rPr lang="en-US" dirty="0"/>
              <a:t>image</a:t>
            </a:r>
          </a:p>
        </p:txBody>
      </p:sp>
      <p:sp>
        <p:nvSpPr>
          <p:cNvPr id="71" name="Text Placeholder 2"/>
          <p:cNvSpPr>
            <a:spLocks noGrp="1"/>
          </p:cNvSpPr>
          <p:nvPr>
            <p:ph type="body" sz="quarter" idx="63" hasCustomPrompt="1"/>
          </p:nvPr>
        </p:nvSpPr>
        <p:spPr>
          <a:xfrm>
            <a:off x="420799" y="4114077"/>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72" name="Text Placeholder 2"/>
          <p:cNvSpPr>
            <a:spLocks noGrp="1"/>
          </p:cNvSpPr>
          <p:nvPr>
            <p:ph type="body" sz="quarter" idx="64" hasCustomPrompt="1"/>
          </p:nvPr>
        </p:nvSpPr>
        <p:spPr>
          <a:xfrm>
            <a:off x="420797" y="4443579"/>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
        <p:nvSpPr>
          <p:cNvPr id="73" name="Picture Placeholder 7"/>
          <p:cNvSpPr>
            <a:spLocks noGrp="1"/>
          </p:cNvSpPr>
          <p:nvPr>
            <p:ph type="pic" sz="quarter" idx="65" hasCustomPrompt="1"/>
          </p:nvPr>
        </p:nvSpPr>
        <p:spPr>
          <a:xfrm>
            <a:off x="9405777" y="2906361"/>
            <a:ext cx="1255281" cy="1185863"/>
          </a:xfrm>
          <a:prstGeom prst="rect">
            <a:avLst/>
          </a:prstGeom>
        </p:spPr>
        <p:txBody>
          <a:bodyPr vert="horz"/>
          <a:lstStyle>
            <a:lvl1pPr>
              <a:defRPr sz="1600"/>
            </a:lvl1pPr>
          </a:lstStyle>
          <a:p>
            <a:r>
              <a:rPr lang="en-US" dirty="0"/>
              <a:t>image</a:t>
            </a:r>
          </a:p>
        </p:txBody>
      </p:sp>
      <p:sp>
        <p:nvSpPr>
          <p:cNvPr id="74" name="Text Placeholder 2"/>
          <p:cNvSpPr>
            <a:spLocks noGrp="1"/>
          </p:cNvSpPr>
          <p:nvPr>
            <p:ph type="body" sz="quarter" idx="66" hasCustomPrompt="1"/>
          </p:nvPr>
        </p:nvSpPr>
        <p:spPr>
          <a:xfrm>
            <a:off x="8295634" y="4114077"/>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75" name="Text Placeholder 2"/>
          <p:cNvSpPr>
            <a:spLocks noGrp="1"/>
          </p:cNvSpPr>
          <p:nvPr>
            <p:ph type="body" sz="quarter" idx="67" hasCustomPrompt="1"/>
          </p:nvPr>
        </p:nvSpPr>
        <p:spPr>
          <a:xfrm>
            <a:off x="8295631" y="4443579"/>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Tree>
    <p:extLst>
      <p:ext uri="{BB962C8B-B14F-4D97-AF65-F5344CB8AC3E}">
        <p14:creationId xmlns:p14="http://schemas.microsoft.com/office/powerpoint/2010/main" val="523369972"/>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am Chart 2-light">
    <p:spTree>
      <p:nvGrpSpPr>
        <p:cNvPr id="1" name=""/>
        <p:cNvGrpSpPr/>
        <p:nvPr/>
      </p:nvGrpSpPr>
      <p:grpSpPr>
        <a:xfrm>
          <a:off x="0" y="0"/>
          <a:ext cx="0" cy="0"/>
          <a:chOff x="0" y="0"/>
          <a:chExt cx="0" cy="0"/>
        </a:xfrm>
      </p:grpSpPr>
      <p:sp>
        <p:nvSpPr>
          <p:cNvPr id="29" name="Text Placeholder 2"/>
          <p:cNvSpPr>
            <a:spLocks noGrp="1"/>
          </p:cNvSpPr>
          <p:nvPr>
            <p:ph type="body" sz="quarter" idx="49" hasCustomPrompt="1"/>
          </p:nvPr>
        </p:nvSpPr>
        <p:spPr>
          <a:xfrm>
            <a:off x="2495949" y="1934849"/>
            <a:ext cx="3475567" cy="349960"/>
          </a:xfrm>
          <a:prstGeom prst="rect">
            <a:avLst/>
          </a:prstGeom>
        </p:spPr>
        <p:txBody>
          <a:bodyPr/>
          <a:lstStyle>
            <a:lvl1pPr marL="0" indent="0" algn="l">
              <a:buNone/>
              <a:defRPr sz="1600" b="0" cap="none" spc="133" baseline="0">
                <a:solidFill>
                  <a:schemeClr val="tx1">
                    <a:lumMod val="40000"/>
                    <a:lumOff val="60000"/>
                  </a:schemeClr>
                </a:solidFill>
              </a:defRPr>
            </a:lvl1pPr>
          </a:lstStyle>
          <a:p>
            <a:pPr lvl="0"/>
            <a:r>
              <a:rPr lang="en-US" dirty="0"/>
              <a:t>Position</a:t>
            </a:r>
          </a:p>
        </p:txBody>
      </p:sp>
      <p:sp>
        <p:nvSpPr>
          <p:cNvPr id="57" name="Title 4"/>
          <p:cNvSpPr>
            <a:spLocks noGrp="1"/>
          </p:cNvSpPr>
          <p:nvPr>
            <p:ph type="title" hasCustomPrompt="1"/>
          </p:nvPr>
        </p:nvSpPr>
        <p:spPr>
          <a:xfrm>
            <a:off x="0" y="290427"/>
            <a:ext cx="12192000" cy="973135"/>
          </a:xfrm>
          <a:prstGeom prst="rect">
            <a:avLst/>
          </a:prstGeom>
        </p:spPr>
        <p:txBody>
          <a:bodyPr vert="horz"/>
          <a:lstStyle>
            <a:lvl1pPr>
              <a:defRPr sz="2667" b="1" cap="all" spc="173">
                <a:latin typeface="Tahoma"/>
                <a:cs typeface="Tahoma"/>
              </a:defRPr>
            </a:lvl1pPr>
          </a:lstStyle>
          <a:p>
            <a:r>
              <a:rPr lang="en-US" dirty="0"/>
              <a:t>Team chart</a:t>
            </a:r>
          </a:p>
        </p:txBody>
      </p:sp>
      <p:sp>
        <p:nvSpPr>
          <p:cNvPr id="24" name="Picture Placeholder 7"/>
          <p:cNvSpPr>
            <a:spLocks noGrp="1"/>
          </p:cNvSpPr>
          <p:nvPr>
            <p:ph type="pic" sz="quarter" idx="10" hasCustomPrompt="1"/>
          </p:nvPr>
        </p:nvSpPr>
        <p:spPr>
          <a:xfrm>
            <a:off x="793629" y="1210091"/>
            <a:ext cx="1579033" cy="1581151"/>
          </a:xfrm>
          <a:prstGeom prst="rect">
            <a:avLst/>
          </a:prstGeom>
        </p:spPr>
        <p:txBody>
          <a:bodyPr vert="horz"/>
          <a:lstStyle>
            <a:lvl1pPr>
              <a:defRPr sz="1600"/>
            </a:lvl1pPr>
          </a:lstStyle>
          <a:p>
            <a:r>
              <a:rPr lang="en-US" dirty="0"/>
              <a:t>image</a:t>
            </a:r>
          </a:p>
        </p:txBody>
      </p:sp>
      <p:sp>
        <p:nvSpPr>
          <p:cNvPr id="25" name="Picture Placeholder 7"/>
          <p:cNvSpPr>
            <a:spLocks noGrp="1"/>
          </p:cNvSpPr>
          <p:nvPr>
            <p:ph type="pic" sz="quarter" idx="18" hasCustomPrompt="1"/>
          </p:nvPr>
        </p:nvSpPr>
        <p:spPr>
          <a:xfrm>
            <a:off x="792146" y="3027575"/>
            <a:ext cx="1579033" cy="1581151"/>
          </a:xfrm>
          <a:prstGeom prst="rect">
            <a:avLst/>
          </a:prstGeom>
        </p:spPr>
        <p:txBody>
          <a:bodyPr vert="horz"/>
          <a:lstStyle>
            <a:lvl1pPr>
              <a:defRPr sz="1600"/>
            </a:lvl1pPr>
          </a:lstStyle>
          <a:p>
            <a:r>
              <a:rPr lang="en-US" dirty="0"/>
              <a:t>image</a:t>
            </a:r>
          </a:p>
        </p:txBody>
      </p:sp>
      <p:sp>
        <p:nvSpPr>
          <p:cNvPr id="28" name="Picture Placeholder 7"/>
          <p:cNvSpPr>
            <a:spLocks noGrp="1"/>
          </p:cNvSpPr>
          <p:nvPr>
            <p:ph type="pic" sz="quarter" idx="54" hasCustomPrompt="1"/>
          </p:nvPr>
        </p:nvSpPr>
        <p:spPr>
          <a:xfrm>
            <a:off x="793628" y="4839358"/>
            <a:ext cx="1577551" cy="1581151"/>
          </a:xfrm>
          <a:prstGeom prst="rect">
            <a:avLst/>
          </a:prstGeom>
        </p:spPr>
        <p:txBody>
          <a:bodyPr vert="horz"/>
          <a:lstStyle>
            <a:lvl1pPr>
              <a:defRPr sz="1600"/>
            </a:lvl1pPr>
          </a:lstStyle>
          <a:p>
            <a:r>
              <a:rPr lang="en-US" dirty="0"/>
              <a:t>image</a:t>
            </a:r>
          </a:p>
        </p:txBody>
      </p:sp>
      <p:sp>
        <p:nvSpPr>
          <p:cNvPr id="39" name="Picture Placeholder 7"/>
          <p:cNvSpPr>
            <a:spLocks noGrp="1"/>
          </p:cNvSpPr>
          <p:nvPr>
            <p:ph type="pic" sz="quarter" idx="62" hasCustomPrompt="1"/>
          </p:nvPr>
        </p:nvSpPr>
        <p:spPr>
          <a:xfrm>
            <a:off x="5973001" y="1210091"/>
            <a:ext cx="1579033" cy="1581151"/>
          </a:xfrm>
          <a:prstGeom prst="rect">
            <a:avLst/>
          </a:prstGeom>
        </p:spPr>
        <p:txBody>
          <a:bodyPr vert="horz"/>
          <a:lstStyle>
            <a:lvl1pPr>
              <a:defRPr sz="1600"/>
            </a:lvl1pPr>
          </a:lstStyle>
          <a:p>
            <a:r>
              <a:rPr lang="en-US" dirty="0"/>
              <a:t>image</a:t>
            </a:r>
          </a:p>
        </p:txBody>
      </p:sp>
      <p:sp>
        <p:nvSpPr>
          <p:cNvPr id="42" name="Picture Placeholder 7"/>
          <p:cNvSpPr>
            <a:spLocks noGrp="1"/>
          </p:cNvSpPr>
          <p:nvPr>
            <p:ph type="pic" sz="quarter" idx="63" hasCustomPrompt="1"/>
          </p:nvPr>
        </p:nvSpPr>
        <p:spPr>
          <a:xfrm>
            <a:off x="5971518" y="3027575"/>
            <a:ext cx="1579033" cy="1581151"/>
          </a:xfrm>
          <a:prstGeom prst="rect">
            <a:avLst/>
          </a:prstGeom>
        </p:spPr>
        <p:txBody>
          <a:bodyPr vert="horz"/>
          <a:lstStyle>
            <a:lvl1pPr>
              <a:defRPr sz="1600"/>
            </a:lvl1pPr>
          </a:lstStyle>
          <a:p>
            <a:r>
              <a:rPr lang="en-US" dirty="0"/>
              <a:t>image</a:t>
            </a:r>
          </a:p>
        </p:txBody>
      </p:sp>
      <p:sp>
        <p:nvSpPr>
          <p:cNvPr id="60" name="Picture Placeholder 7"/>
          <p:cNvSpPr>
            <a:spLocks noGrp="1"/>
          </p:cNvSpPr>
          <p:nvPr>
            <p:ph type="pic" sz="quarter" idx="66" hasCustomPrompt="1"/>
          </p:nvPr>
        </p:nvSpPr>
        <p:spPr>
          <a:xfrm>
            <a:off x="5973001" y="4839358"/>
            <a:ext cx="1577551" cy="1581151"/>
          </a:xfrm>
          <a:prstGeom prst="rect">
            <a:avLst/>
          </a:prstGeom>
        </p:spPr>
        <p:txBody>
          <a:bodyPr vert="horz"/>
          <a:lstStyle>
            <a:lvl1pPr>
              <a:defRPr sz="1600"/>
            </a:lvl1pPr>
          </a:lstStyle>
          <a:p>
            <a:r>
              <a:rPr lang="en-US" dirty="0"/>
              <a:t>image</a:t>
            </a:r>
          </a:p>
        </p:txBody>
      </p:sp>
      <p:sp>
        <p:nvSpPr>
          <p:cNvPr id="23" name="Text Placeholder 2"/>
          <p:cNvSpPr>
            <a:spLocks noGrp="1"/>
          </p:cNvSpPr>
          <p:nvPr>
            <p:ph type="body" sz="quarter" idx="48" hasCustomPrompt="1"/>
          </p:nvPr>
        </p:nvSpPr>
        <p:spPr>
          <a:xfrm>
            <a:off x="2495951" y="1605347"/>
            <a:ext cx="3475567" cy="375519"/>
          </a:xfrm>
          <a:prstGeom prst="rect">
            <a:avLst/>
          </a:prstGeom>
        </p:spPr>
        <p:txBody>
          <a:bodyPr anchor="b"/>
          <a:lstStyle>
            <a:lvl1pPr marL="0" indent="0" algn="l">
              <a:buNone/>
              <a:defRPr sz="1600" b="1" cap="all" spc="133" baseline="0"/>
            </a:lvl1pPr>
          </a:lstStyle>
          <a:p>
            <a:pPr lvl="0"/>
            <a:r>
              <a:rPr lang="en-US" dirty="0"/>
              <a:t>STAFF MEMBER</a:t>
            </a:r>
          </a:p>
        </p:txBody>
      </p:sp>
      <p:sp>
        <p:nvSpPr>
          <p:cNvPr id="31" name="Text Placeholder 2"/>
          <p:cNvSpPr>
            <a:spLocks noGrp="1"/>
          </p:cNvSpPr>
          <p:nvPr>
            <p:ph type="body" sz="quarter" idx="67" hasCustomPrompt="1"/>
          </p:nvPr>
        </p:nvSpPr>
        <p:spPr>
          <a:xfrm>
            <a:off x="7676803" y="1934849"/>
            <a:ext cx="3475567" cy="349960"/>
          </a:xfrm>
          <a:prstGeom prst="rect">
            <a:avLst/>
          </a:prstGeom>
        </p:spPr>
        <p:txBody>
          <a:bodyPr/>
          <a:lstStyle>
            <a:lvl1pPr marL="0" indent="0" algn="l">
              <a:buNone/>
              <a:defRPr sz="1600" b="0" cap="none" spc="133" baseline="0">
                <a:solidFill>
                  <a:schemeClr val="tx1">
                    <a:lumMod val="40000"/>
                    <a:lumOff val="60000"/>
                  </a:schemeClr>
                </a:solidFill>
              </a:defRPr>
            </a:lvl1pPr>
          </a:lstStyle>
          <a:p>
            <a:pPr lvl="0"/>
            <a:r>
              <a:rPr lang="en-US" dirty="0"/>
              <a:t>Position</a:t>
            </a:r>
          </a:p>
        </p:txBody>
      </p:sp>
      <p:sp>
        <p:nvSpPr>
          <p:cNvPr id="35" name="Text Placeholder 2"/>
          <p:cNvSpPr>
            <a:spLocks noGrp="1"/>
          </p:cNvSpPr>
          <p:nvPr>
            <p:ph type="body" sz="quarter" idx="68" hasCustomPrompt="1"/>
          </p:nvPr>
        </p:nvSpPr>
        <p:spPr>
          <a:xfrm>
            <a:off x="7676806" y="1605347"/>
            <a:ext cx="3475567" cy="375519"/>
          </a:xfrm>
          <a:prstGeom prst="rect">
            <a:avLst/>
          </a:prstGeom>
        </p:spPr>
        <p:txBody>
          <a:bodyPr anchor="b"/>
          <a:lstStyle>
            <a:lvl1pPr marL="0" indent="0" algn="l">
              <a:buNone/>
              <a:defRPr sz="1600" b="1" cap="all" spc="133" baseline="0"/>
            </a:lvl1pPr>
          </a:lstStyle>
          <a:p>
            <a:pPr lvl="0"/>
            <a:r>
              <a:rPr lang="en-US" dirty="0"/>
              <a:t>STAFF MEMBER</a:t>
            </a:r>
          </a:p>
        </p:txBody>
      </p:sp>
      <p:sp>
        <p:nvSpPr>
          <p:cNvPr id="36" name="Text Placeholder 2"/>
          <p:cNvSpPr>
            <a:spLocks noGrp="1"/>
          </p:cNvSpPr>
          <p:nvPr>
            <p:ph type="body" sz="quarter" idx="69" hasCustomPrompt="1"/>
          </p:nvPr>
        </p:nvSpPr>
        <p:spPr>
          <a:xfrm>
            <a:off x="2495949" y="3662971"/>
            <a:ext cx="3475567" cy="349960"/>
          </a:xfrm>
          <a:prstGeom prst="rect">
            <a:avLst/>
          </a:prstGeom>
        </p:spPr>
        <p:txBody>
          <a:bodyPr/>
          <a:lstStyle>
            <a:lvl1pPr marL="0" indent="0" algn="l">
              <a:buNone/>
              <a:defRPr sz="1600" b="0" cap="none" spc="133" baseline="0">
                <a:solidFill>
                  <a:schemeClr val="tx1">
                    <a:lumMod val="40000"/>
                    <a:lumOff val="60000"/>
                  </a:schemeClr>
                </a:solidFill>
              </a:defRPr>
            </a:lvl1pPr>
          </a:lstStyle>
          <a:p>
            <a:pPr lvl="0"/>
            <a:r>
              <a:rPr lang="en-US" dirty="0"/>
              <a:t>Position</a:t>
            </a:r>
          </a:p>
        </p:txBody>
      </p:sp>
      <p:sp>
        <p:nvSpPr>
          <p:cNvPr id="37" name="Text Placeholder 2"/>
          <p:cNvSpPr>
            <a:spLocks noGrp="1"/>
          </p:cNvSpPr>
          <p:nvPr>
            <p:ph type="body" sz="quarter" idx="70" hasCustomPrompt="1"/>
          </p:nvPr>
        </p:nvSpPr>
        <p:spPr>
          <a:xfrm>
            <a:off x="2495951" y="3333468"/>
            <a:ext cx="3475567" cy="375519"/>
          </a:xfrm>
          <a:prstGeom prst="rect">
            <a:avLst/>
          </a:prstGeom>
        </p:spPr>
        <p:txBody>
          <a:bodyPr anchor="b"/>
          <a:lstStyle>
            <a:lvl1pPr marL="0" indent="0" algn="l">
              <a:buNone/>
              <a:defRPr sz="1600" b="1" cap="all" spc="133" baseline="0"/>
            </a:lvl1pPr>
          </a:lstStyle>
          <a:p>
            <a:pPr lvl="0"/>
            <a:r>
              <a:rPr lang="en-US" dirty="0"/>
              <a:t>STAFF MEMBER</a:t>
            </a:r>
          </a:p>
        </p:txBody>
      </p:sp>
      <p:sp>
        <p:nvSpPr>
          <p:cNvPr id="38" name="Text Placeholder 2"/>
          <p:cNvSpPr>
            <a:spLocks noGrp="1"/>
          </p:cNvSpPr>
          <p:nvPr>
            <p:ph type="body" sz="quarter" idx="71" hasCustomPrompt="1"/>
          </p:nvPr>
        </p:nvSpPr>
        <p:spPr>
          <a:xfrm>
            <a:off x="7676803" y="3662971"/>
            <a:ext cx="3475567" cy="349960"/>
          </a:xfrm>
          <a:prstGeom prst="rect">
            <a:avLst/>
          </a:prstGeom>
        </p:spPr>
        <p:txBody>
          <a:bodyPr/>
          <a:lstStyle>
            <a:lvl1pPr marL="0" indent="0" algn="l">
              <a:buNone/>
              <a:defRPr sz="1600" b="0" cap="none" spc="133" baseline="0">
                <a:solidFill>
                  <a:schemeClr val="tx1">
                    <a:lumMod val="40000"/>
                    <a:lumOff val="60000"/>
                  </a:schemeClr>
                </a:solidFill>
              </a:defRPr>
            </a:lvl1pPr>
          </a:lstStyle>
          <a:p>
            <a:pPr lvl="0"/>
            <a:r>
              <a:rPr lang="en-US" dirty="0"/>
              <a:t>Position</a:t>
            </a:r>
          </a:p>
        </p:txBody>
      </p:sp>
      <p:sp>
        <p:nvSpPr>
          <p:cNvPr id="40" name="Text Placeholder 2"/>
          <p:cNvSpPr>
            <a:spLocks noGrp="1"/>
          </p:cNvSpPr>
          <p:nvPr>
            <p:ph type="body" sz="quarter" idx="72" hasCustomPrompt="1"/>
          </p:nvPr>
        </p:nvSpPr>
        <p:spPr>
          <a:xfrm>
            <a:off x="7676806" y="3333468"/>
            <a:ext cx="3475567" cy="375519"/>
          </a:xfrm>
          <a:prstGeom prst="rect">
            <a:avLst/>
          </a:prstGeom>
        </p:spPr>
        <p:txBody>
          <a:bodyPr anchor="b"/>
          <a:lstStyle>
            <a:lvl1pPr marL="0" indent="0" algn="l">
              <a:buNone/>
              <a:defRPr sz="1600" b="1" cap="all" spc="133" baseline="0"/>
            </a:lvl1pPr>
          </a:lstStyle>
          <a:p>
            <a:pPr lvl="0"/>
            <a:r>
              <a:rPr lang="en-US" dirty="0"/>
              <a:t>STAFF MEMBER</a:t>
            </a:r>
          </a:p>
        </p:txBody>
      </p:sp>
      <p:sp>
        <p:nvSpPr>
          <p:cNvPr id="41" name="Text Placeholder 2"/>
          <p:cNvSpPr>
            <a:spLocks noGrp="1"/>
          </p:cNvSpPr>
          <p:nvPr>
            <p:ph type="body" sz="quarter" idx="73" hasCustomPrompt="1"/>
          </p:nvPr>
        </p:nvSpPr>
        <p:spPr>
          <a:xfrm>
            <a:off x="2495949" y="5429431"/>
            <a:ext cx="3475567" cy="349960"/>
          </a:xfrm>
          <a:prstGeom prst="rect">
            <a:avLst/>
          </a:prstGeom>
        </p:spPr>
        <p:txBody>
          <a:bodyPr/>
          <a:lstStyle>
            <a:lvl1pPr marL="0" indent="0" algn="l">
              <a:buNone/>
              <a:defRPr sz="1600" b="0" cap="none" spc="133" baseline="0">
                <a:solidFill>
                  <a:schemeClr val="tx1">
                    <a:lumMod val="40000"/>
                    <a:lumOff val="60000"/>
                  </a:schemeClr>
                </a:solidFill>
              </a:defRPr>
            </a:lvl1pPr>
          </a:lstStyle>
          <a:p>
            <a:pPr lvl="0"/>
            <a:r>
              <a:rPr lang="en-US" dirty="0"/>
              <a:t>Position</a:t>
            </a:r>
          </a:p>
        </p:txBody>
      </p:sp>
      <p:sp>
        <p:nvSpPr>
          <p:cNvPr id="43" name="Text Placeholder 2"/>
          <p:cNvSpPr>
            <a:spLocks noGrp="1"/>
          </p:cNvSpPr>
          <p:nvPr>
            <p:ph type="body" sz="quarter" idx="74" hasCustomPrompt="1"/>
          </p:nvPr>
        </p:nvSpPr>
        <p:spPr>
          <a:xfrm>
            <a:off x="2495951" y="5099929"/>
            <a:ext cx="3475567" cy="375519"/>
          </a:xfrm>
          <a:prstGeom prst="rect">
            <a:avLst/>
          </a:prstGeom>
        </p:spPr>
        <p:txBody>
          <a:bodyPr anchor="b"/>
          <a:lstStyle>
            <a:lvl1pPr marL="0" indent="0" algn="l">
              <a:buNone/>
              <a:defRPr sz="1600" b="1" cap="all" spc="133" baseline="0"/>
            </a:lvl1pPr>
          </a:lstStyle>
          <a:p>
            <a:pPr lvl="0"/>
            <a:r>
              <a:rPr lang="en-US" dirty="0"/>
              <a:t>STAFF MEMBER</a:t>
            </a:r>
          </a:p>
        </p:txBody>
      </p:sp>
      <p:sp>
        <p:nvSpPr>
          <p:cNvPr id="44" name="Text Placeholder 2"/>
          <p:cNvSpPr>
            <a:spLocks noGrp="1"/>
          </p:cNvSpPr>
          <p:nvPr>
            <p:ph type="body" sz="quarter" idx="75" hasCustomPrompt="1"/>
          </p:nvPr>
        </p:nvSpPr>
        <p:spPr>
          <a:xfrm>
            <a:off x="7676803" y="5429431"/>
            <a:ext cx="3475567" cy="349960"/>
          </a:xfrm>
          <a:prstGeom prst="rect">
            <a:avLst/>
          </a:prstGeom>
        </p:spPr>
        <p:txBody>
          <a:bodyPr/>
          <a:lstStyle>
            <a:lvl1pPr marL="0" indent="0" algn="l">
              <a:buNone/>
              <a:defRPr sz="1600" b="0" cap="none" spc="133" baseline="0">
                <a:solidFill>
                  <a:schemeClr val="tx1">
                    <a:lumMod val="40000"/>
                    <a:lumOff val="60000"/>
                  </a:schemeClr>
                </a:solidFill>
              </a:defRPr>
            </a:lvl1pPr>
          </a:lstStyle>
          <a:p>
            <a:pPr lvl="0"/>
            <a:r>
              <a:rPr lang="en-US" dirty="0"/>
              <a:t>Position</a:t>
            </a:r>
          </a:p>
        </p:txBody>
      </p:sp>
      <p:sp>
        <p:nvSpPr>
          <p:cNvPr id="45" name="Text Placeholder 2"/>
          <p:cNvSpPr>
            <a:spLocks noGrp="1"/>
          </p:cNvSpPr>
          <p:nvPr>
            <p:ph type="body" sz="quarter" idx="76" hasCustomPrompt="1"/>
          </p:nvPr>
        </p:nvSpPr>
        <p:spPr>
          <a:xfrm>
            <a:off x="7676806" y="5099929"/>
            <a:ext cx="3475567" cy="375519"/>
          </a:xfrm>
          <a:prstGeom prst="rect">
            <a:avLst/>
          </a:prstGeom>
        </p:spPr>
        <p:txBody>
          <a:bodyPr anchor="b"/>
          <a:lstStyle>
            <a:lvl1pPr marL="0" indent="0" algn="l">
              <a:buNone/>
              <a:defRPr sz="1600" b="1" cap="all" spc="133" baseline="0"/>
            </a:lvl1pPr>
          </a:lstStyle>
          <a:p>
            <a:pPr lvl="0"/>
            <a:r>
              <a:rPr lang="en-US" dirty="0"/>
              <a:t>STAFF MEMBER</a:t>
            </a:r>
          </a:p>
        </p:txBody>
      </p:sp>
    </p:spTree>
    <p:extLst>
      <p:ext uri="{BB962C8B-B14F-4D97-AF65-F5344CB8AC3E}">
        <p14:creationId xmlns:p14="http://schemas.microsoft.com/office/powerpoint/2010/main" val="36999753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am Chart 2-dark">
    <p:bg>
      <p:bgPr>
        <a:solidFill>
          <a:schemeClr val="tx2"/>
        </a:solidFill>
        <a:effectLst/>
      </p:bgPr>
    </p:bg>
    <p:spTree>
      <p:nvGrpSpPr>
        <p:cNvPr id="1" name=""/>
        <p:cNvGrpSpPr/>
        <p:nvPr/>
      </p:nvGrpSpPr>
      <p:grpSpPr>
        <a:xfrm>
          <a:off x="0" y="0"/>
          <a:ext cx="0" cy="0"/>
          <a:chOff x="0" y="0"/>
          <a:chExt cx="0" cy="0"/>
        </a:xfrm>
      </p:grpSpPr>
      <p:sp>
        <p:nvSpPr>
          <p:cNvPr id="29" name="Text Placeholder 2"/>
          <p:cNvSpPr>
            <a:spLocks noGrp="1"/>
          </p:cNvSpPr>
          <p:nvPr>
            <p:ph type="body" sz="quarter" idx="49" hasCustomPrompt="1"/>
          </p:nvPr>
        </p:nvSpPr>
        <p:spPr>
          <a:xfrm>
            <a:off x="2495949" y="1934849"/>
            <a:ext cx="3475567" cy="349960"/>
          </a:xfrm>
          <a:prstGeom prst="rect">
            <a:avLst/>
          </a:prstGeom>
        </p:spPr>
        <p:txBody>
          <a:bodyPr/>
          <a:lstStyle>
            <a:lvl1pPr marL="0" indent="0" algn="l">
              <a:buNone/>
              <a:defRPr sz="1600" b="0" cap="none" spc="133" baseline="0">
                <a:solidFill>
                  <a:schemeClr val="bg2">
                    <a:lumMod val="75000"/>
                  </a:schemeClr>
                </a:solidFill>
              </a:defRPr>
            </a:lvl1pPr>
          </a:lstStyle>
          <a:p>
            <a:pPr lvl="0"/>
            <a:r>
              <a:rPr lang="en-US" dirty="0"/>
              <a:t>Position</a:t>
            </a:r>
          </a:p>
        </p:txBody>
      </p:sp>
      <p:sp>
        <p:nvSpPr>
          <p:cNvPr id="57" name="Title 4"/>
          <p:cNvSpPr>
            <a:spLocks noGrp="1"/>
          </p:cNvSpPr>
          <p:nvPr>
            <p:ph type="title" hasCustomPrompt="1"/>
          </p:nvPr>
        </p:nvSpPr>
        <p:spPr>
          <a:xfrm>
            <a:off x="0" y="290427"/>
            <a:ext cx="12192000" cy="973135"/>
          </a:xfrm>
          <a:prstGeom prst="rect">
            <a:avLst/>
          </a:prstGeom>
        </p:spPr>
        <p:txBody>
          <a:bodyPr vert="horz"/>
          <a:lstStyle>
            <a:lvl1pPr>
              <a:defRPr sz="2667" b="1" cap="all" spc="173">
                <a:solidFill>
                  <a:schemeClr val="bg1"/>
                </a:solidFill>
                <a:latin typeface="Tahoma"/>
                <a:cs typeface="Tahoma"/>
              </a:defRPr>
            </a:lvl1pPr>
          </a:lstStyle>
          <a:p>
            <a:r>
              <a:rPr lang="en-US" dirty="0"/>
              <a:t>Team chart</a:t>
            </a:r>
          </a:p>
        </p:txBody>
      </p:sp>
      <p:sp>
        <p:nvSpPr>
          <p:cNvPr id="24" name="Picture Placeholder 7"/>
          <p:cNvSpPr>
            <a:spLocks noGrp="1"/>
          </p:cNvSpPr>
          <p:nvPr>
            <p:ph type="pic" sz="quarter" idx="10" hasCustomPrompt="1"/>
          </p:nvPr>
        </p:nvSpPr>
        <p:spPr>
          <a:xfrm>
            <a:off x="793629" y="1210091"/>
            <a:ext cx="1579033" cy="1581151"/>
          </a:xfrm>
          <a:prstGeom prst="rect">
            <a:avLst/>
          </a:prstGeom>
        </p:spPr>
        <p:txBody>
          <a:bodyPr vert="horz"/>
          <a:lstStyle>
            <a:lvl1pPr>
              <a:defRPr sz="1600"/>
            </a:lvl1pPr>
          </a:lstStyle>
          <a:p>
            <a:r>
              <a:rPr lang="en-US" dirty="0"/>
              <a:t>image</a:t>
            </a:r>
          </a:p>
        </p:txBody>
      </p:sp>
      <p:sp>
        <p:nvSpPr>
          <p:cNvPr id="25" name="Picture Placeholder 7"/>
          <p:cNvSpPr>
            <a:spLocks noGrp="1"/>
          </p:cNvSpPr>
          <p:nvPr>
            <p:ph type="pic" sz="quarter" idx="18" hasCustomPrompt="1"/>
          </p:nvPr>
        </p:nvSpPr>
        <p:spPr>
          <a:xfrm>
            <a:off x="792146" y="3027575"/>
            <a:ext cx="1579033" cy="1581151"/>
          </a:xfrm>
          <a:prstGeom prst="rect">
            <a:avLst/>
          </a:prstGeom>
        </p:spPr>
        <p:txBody>
          <a:bodyPr vert="horz"/>
          <a:lstStyle>
            <a:lvl1pPr>
              <a:defRPr sz="1600"/>
            </a:lvl1pPr>
          </a:lstStyle>
          <a:p>
            <a:r>
              <a:rPr lang="en-US" dirty="0"/>
              <a:t>image</a:t>
            </a:r>
          </a:p>
        </p:txBody>
      </p:sp>
      <p:sp>
        <p:nvSpPr>
          <p:cNvPr id="28" name="Picture Placeholder 7"/>
          <p:cNvSpPr>
            <a:spLocks noGrp="1"/>
          </p:cNvSpPr>
          <p:nvPr>
            <p:ph type="pic" sz="quarter" idx="54" hasCustomPrompt="1"/>
          </p:nvPr>
        </p:nvSpPr>
        <p:spPr>
          <a:xfrm>
            <a:off x="793628" y="4839358"/>
            <a:ext cx="1577551" cy="1581151"/>
          </a:xfrm>
          <a:prstGeom prst="rect">
            <a:avLst/>
          </a:prstGeom>
        </p:spPr>
        <p:txBody>
          <a:bodyPr vert="horz"/>
          <a:lstStyle>
            <a:lvl1pPr>
              <a:defRPr sz="1600"/>
            </a:lvl1pPr>
          </a:lstStyle>
          <a:p>
            <a:r>
              <a:rPr lang="en-US" dirty="0"/>
              <a:t>image</a:t>
            </a:r>
          </a:p>
        </p:txBody>
      </p:sp>
      <p:sp>
        <p:nvSpPr>
          <p:cNvPr id="39" name="Picture Placeholder 7"/>
          <p:cNvSpPr>
            <a:spLocks noGrp="1"/>
          </p:cNvSpPr>
          <p:nvPr>
            <p:ph type="pic" sz="quarter" idx="62" hasCustomPrompt="1"/>
          </p:nvPr>
        </p:nvSpPr>
        <p:spPr>
          <a:xfrm>
            <a:off x="5973001" y="1210091"/>
            <a:ext cx="1579033" cy="1581151"/>
          </a:xfrm>
          <a:prstGeom prst="rect">
            <a:avLst/>
          </a:prstGeom>
        </p:spPr>
        <p:txBody>
          <a:bodyPr vert="horz"/>
          <a:lstStyle>
            <a:lvl1pPr>
              <a:defRPr sz="1600"/>
            </a:lvl1pPr>
          </a:lstStyle>
          <a:p>
            <a:r>
              <a:rPr lang="en-US" dirty="0"/>
              <a:t>image</a:t>
            </a:r>
          </a:p>
        </p:txBody>
      </p:sp>
      <p:sp>
        <p:nvSpPr>
          <p:cNvPr id="42" name="Picture Placeholder 7"/>
          <p:cNvSpPr>
            <a:spLocks noGrp="1"/>
          </p:cNvSpPr>
          <p:nvPr>
            <p:ph type="pic" sz="quarter" idx="63" hasCustomPrompt="1"/>
          </p:nvPr>
        </p:nvSpPr>
        <p:spPr>
          <a:xfrm>
            <a:off x="5971518" y="3027575"/>
            <a:ext cx="1579033" cy="1581151"/>
          </a:xfrm>
          <a:prstGeom prst="rect">
            <a:avLst/>
          </a:prstGeom>
        </p:spPr>
        <p:txBody>
          <a:bodyPr vert="horz"/>
          <a:lstStyle>
            <a:lvl1pPr>
              <a:defRPr sz="1600"/>
            </a:lvl1pPr>
          </a:lstStyle>
          <a:p>
            <a:r>
              <a:rPr lang="en-US" dirty="0"/>
              <a:t>image</a:t>
            </a:r>
          </a:p>
        </p:txBody>
      </p:sp>
      <p:sp>
        <p:nvSpPr>
          <p:cNvPr id="60" name="Picture Placeholder 7"/>
          <p:cNvSpPr>
            <a:spLocks noGrp="1"/>
          </p:cNvSpPr>
          <p:nvPr>
            <p:ph type="pic" sz="quarter" idx="66" hasCustomPrompt="1"/>
          </p:nvPr>
        </p:nvSpPr>
        <p:spPr>
          <a:xfrm>
            <a:off x="5973001" y="4839358"/>
            <a:ext cx="1577551" cy="1581151"/>
          </a:xfrm>
          <a:prstGeom prst="rect">
            <a:avLst/>
          </a:prstGeom>
        </p:spPr>
        <p:txBody>
          <a:bodyPr vert="horz"/>
          <a:lstStyle>
            <a:lvl1pPr>
              <a:defRPr sz="1600"/>
            </a:lvl1pPr>
          </a:lstStyle>
          <a:p>
            <a:r>
              <a:rPr lang="en-US" dirty="0"/>
              <a:t>image</a:t>
            </a:r>
          </a:p>
        </p:txBody>
      </p:sp>
      <p:sp>
        <p:nvSpPr>
          <p:cNvPr id="23" name="Text Placeholder 2"/>
          <p:cNvSpPr>
            <a:spLocks noGrp="1"/>
          </p:cNvSpPr>
          <p:nvPr>
            <p:ph type="body" sz="quarter" idx="48" hasCustomPrompt="1"/>
          </p:nvPr>
        </p:nvSpPr>
        <p:spPr>
          <a:xfrm>
            <a:off x="2495951" y="1605347"/>
            <a:ext cx="3475567" cy="375519"/>
          </a:xfrm>
          <a:prstGeom prst="rect">
            <a:avLst/>
          </a:prstGeom>
        </p:spPr>
        <p:txBody>
          <a:bodyPr anchor="b"/>
          <a:lstStyle>
            <a:lvl1pPr marL="0" indent="0" algn="l">
              <a:buNone/>
              <a:defRPr sz="1600" b="1" cap="all" spc="133" baseline="0">
                <a:solidFill>
                  <a:schemeClr val="bg1"/>
                </a:solidFill>
              </a:defRPr>
            </a:lvl1pPr>
          </a:lstStyle>
          <a:p>
            <a:pPr lvl="0"/>
            <a:r>
              <a:rPr lang="en-US" dirty="0"/>
              <a:t>STAFF MEMBER</a:t>
            </a:r>
          </a:p>
        </p:txBody>
      </p:sp>
      <p:sp>
        <p:nvSpPr>
          <p:cNvPr id="31" name="Text Placeholder 2"/>
          <p:cNvSpPr>
            <a:spLocks noGrp="1"/>
          </p:cNvSpPr>
          <p:nvPr>
            <p:ph type="body" sz="quarter" idx="67" hasCustomPrompt="1"/>
          </p:nvPr>
        </p:nvSpPr>
        <p:spPr>
          <a:xfrm>
            <a:off x="7676803" y="1934849"/>
            <a:ext cx="3475567" cy="349960"/>
          </a:xfrm>
          <a:prstGeom prst="rect">
            <a:avLst/>
          </a:prstGeom>
        </p:spPr>
        <p:txBody>
          <a:bodyPr/>
          <a:lstStyle>
            <a:lvl1pPr marL="0" indent="0" algn="l">
              <a:buNone/>
              <a:defRPr sz="1600" b="0" cap="none" spc="133" baseline="0">
                <a:solidFill>
                  <a:schemeClr val="bg2">
                    <a:lumMod val="75000"/>
                  </a:schemeClr>
                </a:solidFill>
              </a:defRPr>
            </a:lvl1pPr>
          </a:lstStyle>
          <a:p>
            <a:pPr lvl="0"/>
            <a:r>
              <a:rPr lang="en-US" dirty="0"/>
              <a:t>Position</a:t>
            </a:r>
          </a:p>
        </p:txBody>
      </p:sp>
      <p:sp>
        <p:nvSpPr>
          <p:cNvPr id="35" name="Text Placeholder 2"/>
          <p:cNvSpPr>
            <a:spLocks noGrp="1"/>
          </p:cNvSpPr>
          <p:nvPr>
            <p:ph type="body" sz="quarter" idx="68" hasCustomPrompt="1"/>
          </p:nvPr>
        </p:nvSpPr>
        <p:spPr>
          <a:xfrm>
            <a:off x="7676806" y="1605347"/>
            <a:ext cx="3475567" cy="375519"/>
          </a:xfrm>
          <a:prstGeom prst="rect">
            <a:avLst/>
          </a:prstGeom>
        </p:spPr>
        <p:txBody>
          <a:bodyPr anchor="b"/>
          <a:lstStyle>
            <a:lvl1pPr marL="0" indent="0" algn="l">
              <a:buNone/>
              <a:defRPr sz="1600" b="1" cap="all" spc="133" baseline="0">
                <a:solidFill>
                  <a:schemeClr val="bg1"/>
                </a:solidFill>
              </a:defRPr>
            </a:lvl1pPr>
          </a:lstStyle>
          <a:p>
            <a:pPr lvl="0"/>
            <a:r>
              <a:rPr lang="en-US" dirty="0"/>
              <a:t>STAFF MEMBER</a:t>
            </a:r>
          </a:p>
        </p:txBody>
      </p:sp>
      <p:sp>
        <p:nvSpPr>
          <p:cNvPr id="36" name="Text Placeholder 2"/>
          <p:cNvSpPr>
            <a:spLocks noGrp="1"/>
          </p:cNvSpPr>
          <p:nvPr>
            <p:ph type="body" sz="quarter" idx="69" hasCustomPrompt="1"/>
          </p:nvPr>
        </p:nvSpPr>
        <p:spPr>
          <a:xfrm>
            <a:off x="2495949" y="3662971"/>
            <a:ext cx="3475567" cy="349960"/>
          </a:xfrm>
          <a:prstGeom prst="rect">
            <a:avLst/>
          </a:prstGeom>
        </p:spPr>
        <p:txBody>
          <a:bodyPr/>
          <a:lstStyle>
            <a:lvl1pPr marL="0" indent="0" algn="l">
              <a:buNone/>
              <a:defRPr sz="1600" b="0" cap="none" spc="133" baseline="0">
                <a:solidFill>
                  <a:schemeClr val="bg2">
                    <a:lumMod val="75000"/>
                  </a:schemeClr>
                </a:solidFill>
              </a:defRPr>
            </a:lvl1pPr>
          </a:lstStyle>
          <a:p>
            <a:pPr lvl="0"/>
            <a:r>
              <a:rPr lang="en-US" dirty="0"/>
              <a:t>Position</a:t>
            </a:r>
          </a:p>
        </p:txBody>
      </p:sp>
      <p:sp>
        <p:nvSpPr>
          <p:cNvPr id="37" name="Text Placeholder 2"/>
          <p:cNvSpPr>
            <a:spLocks noGrp="1"/>
          </p:cNvSpPr>
          <p:nvPr>
            <p:ph type="body" sz="quarter" idx="70" hasCustomPrompt="1"/>
          </p:nvPr>
        </p:nvSpPr>
        <p:spPr>
          <a:xfrm>
            <a:off x="2495951" y="3333468"/>
            <a:ext cx="3475567" cy="375519"/>
          </a:xfrm>
          <a:prstGeom prst="rect">
            <a:avLst/>
          </a:prstGeom>
        </p:spPr>
        <p:txBody>
          <a:bodyPr anchor="b"/>
          <a:lstStyle>
            <a:lvl1pPr marL="0" indent="0" algn="l">
              <a:buNone/>
              <a:defRPr sz="1600" b="1" cap="all" spc="133" baseline="0">
                <a:solidFill>
                  <a:schemeClr val="bg1"/>
                </a:solidFill>
              </a:defRPr>
            </a:lvl1pPr>
          </a:lstStyle>
          <a:p>
            <a:pPr lvl="0"/>
            <a:r>
              <a:rPr lang="en-US" dirty="0"/>
              <a:t>STAFF MEMBER</a:t>
            </a:r>
          </a:p>
        </p:txBody>
      </p:sp>
      <p:sp>
        <p:nvSpPr>
          <p:cNvPr id="38" name="Text Placeholder 2"/>
          <p:cNvSpPr>
            <a:spLocks noGrp="1"/>
          </p:cNvSpPr>
          <p:nvPr>
            <p:ph type="body" sz="quarter" idx="71" hasCustomPrompt="1"/>
          </p:nvPr>
        </p:nvSpPr>
        <p:spPr>
          <a:xfrm>
            <a:off x="7676803" y="3662971"/>
            <a:ext cx="3475567" cy="349960"/>
          </a:xfrm>
          <a:prstGeom prst="rect">
            <a:avLst/>
          </a:prstGeom>
        </p:spPr>
        <p:txBody>
          <a:bodyPr/>
          <a:lstStyle>
            <a:lvl1pPr marL="0" indent="0" algn="l">
              <a:buNone/>
              <a:defRPr sz="1600" b="0" cap="none" spc="133" baseline="0">
                <a:solidFill>
                  <a:schemeClr val="bg2">
                    <a:lumMod val="75000"/>
                  </a:schemeClr>
                </a:solidFill>
              </a:defRPr>
            </a:lvl1pPr>
          </a:lstStyle>
          <a:p>
            <a:pPr lvl="0"/>
            <a:r>
              <a:rPr lang="en-US" dirty="0"/>
              <a:t>Position</a:t>
            </a:r>
          </a:p>
        </p:txBody>
      </p:sp>
      <p:sp>
        <p:nvSpPr>
          <p:cNvPr id="40" name="Text Placeholder 2"/>
          <p:cNvSpPr>
            <a:spLocks noGrp="1"/>
          </p:cNvSpPr>
          <p:nvPr>
            <p:ph type="body" sz="quarter" idx="72" hasCustomPrompt="1"/>
          </p:nvPr>
        </p:nvSpPr>
        <p:spPr>
          <a:xfrm>
            <a:off x="7676806" y="3333468"/>
            <a:ext cx="3475567" cy="375519"/>
          </a:xfrm>
          <a:prstGeom prst="rect">
            <a:avLst/>
          </a:prstGeom>
        </p:spPr>
        <p:txBody>
          <a:bodyPr anchor="b"/>
          <a:lstStyle>
            <a:lvl1pPr marL="0" indent="0" algn="l">
              <a:buNone/>
              <a:defRPr sz="1600" b="1" cap="all" spc="133" baseline="0">
                <a:solidFill>
                  <a:schemeClr val="bg1"/>
                </a:solidFill>
              </a:defRPr>
            </a:lvl1pPr>
          </a:lstStyle>
          <a:p>
            <a:pPr lvl="0"/>
            <a:r>
              <a:rPr lang="en-US" dirty="0"/>
              <a:t>STAFF MEMBER</a:t>
            </a:r>
          </a:p>
        </p:txBody>
      </p:sp>
      <p:sp>
        <p:nvSpPr>
          <p:cNvPr id="41" name="Text Placeholder 2"/>
          <p:cNvSpPr>
            <a:spLocks noGrp="1"/>
          </p:cNvSpPr>
          <p:nvPr>
            <p:ph type="body" sz="quarter" idx="73" hasCustomPrompt="1"/>
          </p:nvPr>
        </p:nvSpPr>
        <p:spPr>
          <a:xfrm>
            <a:off x="2495949" y="5429431"/>
            <a:ext cx="3475567" cy="349960"/>
          </a:xfrm>
          <a:prstGeom prst="rect">
            <a:avLst/>
          </a:prstGeom>
        </p:spPr>
        <p:txBody>
          <a:bodyPr/>
          <a:lstStyle>
            <a:lvl1pPr marL="0" indent="0" algn="l">
              <a:buNone/>
              <a:defRPr sz="1600" b="0" cap="none" spc="133" baseline="0">
                <a:solidFill>
                  <a:schemeClr val="bg2">
                    <a:lumMod val="75000"/>
                  </a:schemeClr>
                </a:solidFill>
              </a:defRPr>
            </a:lvl1pPr>
          </a:lstStyle>
          <a:p>
            <a:pPr lvl="0"/>
            <a:r>
              <a:rPr lang="en-US" dirty="0"/>
              <a:t>Position</a:t>
            </a:r>
          </a:p>
        </p:txBody>
      </p:sp>
      <p:sp>
        <p:nvSpPr>
          <p:cNvPr id="43" name="Text Placeholder 2"/>
          <p:cNvSpPr>
            <a:spLocks noGrp="1"/>
          </p:cNvSpPr>
          <p:nvPr>
            <p:ph type="body" sz="quarter" idx="74" hasCustomPrompt="1"/>
          </p:nvPr>
        </p:nvSpPr>
        <p:spPr>
          <a:xfrm>
            <a:off x="2495951" y="5099929"/>
            <a:ext cx="3475567" cy="375519"/>
          </a:xfrm>
          <a:prstGeom prst="rect">
            <a:avLst/>
          </a:prstGeom>
        </p:spPr>
        <p:txBody>
          <a:bodyPr anchor="b"/>
          <a:lstStyle>
            <a:lvl1pPr marL="0" indent="0" algn="l">
              <a:buNone/>
              <a:defRPr sz="1600" b="1" cap="all" spc="133" baseline="0">
                <a:solidFill>
                  <a:schemeClr val="bg1"/>
                </a:solidFill>
              </a:defRPr>
            </a:lvl1pPr>
          </a:lstStyle>
          <a:p>
            <a:pPr lvl="0"/>
            <a:r>
              <a:rPr lang="en-US" dirty="0"/>
              <a:t>STAFF MEMBER</a:t>
            </a:r>
          </a:p>
        </p:txBody>
      </p:sp>
      <p:sp>
        <p:nvSpPr>
          <p:cNvPr id="44" name="Text Placeholder 2"/>
          <p:cNvSpPr>
            <a:spLocks noGrp="1"/>
          </p:cNvSpPr>
          <p:nvPr>
            <p:ph type="body" sz="quarter" idx="75" hasCustomPrompt="1"/>
          </p:nvPr>
        </p:nvSpPr>
        <p:spPr>
          <a:xfrm>
            <a:off x="7676803" y="5429431"/>
            <a:ext cx="3475567" cy="349960"/>
          </a:xfrm>
          <a:prstGeom prst="rect">
            <a:avLst/>
          </a:prstGeom>
        </p:spPr>
        <p:txBody>
          <a:bodyPr/>
          <a:lstStyle>
            <a:lvl1pPr marL="0" indent="0" algn="l">
              <a:buNone/>
              <a:defRPr sz="1600" b="0" cap="none" spc="133" baseline="0">
                <a:solidFill>
                  <a:schemeClr val="bg2">
                    <a:lumMod val="75000"/>
                  </a:schemeClr>
                </a:solidFill>
              </a:defRPr>
            </a:lvl1pPr>
          </a:lstStyle>
          <a:p>
            <a:pPr lvl="0"/>
            <a:r>
              <a:rPr lang="en-US" dirty="0"/>
              <a:t>Position</a:t>
            </a:r>
          </a:p>
        </p:txBody>
      </p:sp>
      <p:sp>
        <p:nvSpPr>
          <p:cNvPr id="45" name="Text Placeholder 2"/>
          <p:cNvSpPr>
            <a:spLocks noGrp="1"/>
          </p:cNvSpPr>
          <p:nvPr>
            <p:ph type="body" sz="quarter" idx="76" hasCustomPrompt="1"/>
          </p:nvPr>
        </p:nvSpPr>
        <p:spPr>
          <a:xfrm>
            <a:off x="7676806" y="5099929"/>
            <a:ext cx="3475567" cy="375519"/>
          </a:xfrm>
          <a:prstGeom prst="rect">
            <a:avLst/>
          </a:prstGeom>
        </p:spPr>
        <p:txBody>
          <a:bodyPr anchor="b"/>
          <a:lstStyle>
            <a:lvl1pPr marL="0" indent="0" algn="l">
              <a:buNone/>
              <a:defRPr sz="1600" b="1" cap="all" spc="133" baseline="0">
                <a:solidFill>
                  <a:schemeClr val="bg1"/>
                </a:solidFill>
              </a:defRPr>
            </a:lvl1pPr>
          </a:lstStyle>
          <a:p>
            <a:pPr lvl="0"/>
            <a:r>
              <a:rPr lang="en-US" dirty="0"/>
              <a:t>STAFF MEMBER</a:t>
            </a:r>
          </a:p>
        </p:txBody>
      </p:sp>
    </p:spTree>
    <p:extLst>
      <p:ext uri="{BB962C8B-B14F-4D97-AF65-F5344CB8AC3E}">
        <p14:creationId xmlns:p14="http://schemas.microsoft.com/office/powerpoint/2010/main" val="25328742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mage | Bottom Caption | light">
    <p:spTree>
      <p:nvGrpSpPr>
        <p:cNvPr id="1" name=""/>
        <p:cNvGrpSpPr/>
        <p:nvPr/>
      </p:nvGrpSpPr>
      <p:grpSpPr>
        <a:xfrm>
          <a:off x="0" y="0"/>
          <a:ext cx="0" cy="0"/>
          <a:chOff x="0" y="0"/>
          <a:chExt cx="0" cy="0"/>
        </a:xfrm>
      </p:grpSpPr>
      <p:sp>
        <p:nvSpPr>
          <p:cNvPr id="5" name="Picture Placeholder 5"/>
          <p:cNvSpPr>
            <a:spLocks noGrp="1"/>
          </p:cNvSpPr>
          <p:nvPr>
            <p:ph type="pic" sz="quarter" idx="10"/>
          </p:nvPr>
        </p:nvSpPr>
        <p:spPr>
          <a:xfrm>
            <a:off x="11" y="-289"/>
            <a:ext cx="12192000" cy="5622925"/>
          </a:xfrm>
          <a:prstGeom prst="rect">
            <a:avLst/>
          </a:prstGeom>
        </p:spPr>
        <p:txBody>
          <a:bodyPr vert="horz"/>
          <a:lstStyle/>
          <a:p>
            <a:r>
              <a:rPr lang="en-US" dirty="0"/>
              <a:t>Click icon to add picture</a:t>
            </a:r>
          </a:p>
        </p:txBody>
      </p:sp>
      <p:sp>
        <p:nvSpPr>
          <p:cNvPr id="9" name="Content Placeholder 8"/>
          <p:cNvSpPr>
            <a:spLocks noGrp="1"/>
          </p:cNvSpPr>
          <p:nvPr>
            <p:ph sz="quarter" idx="11" hasCustomPrompt="1"/>
          </p:nvPr>
        </p:nvSpPr>
        <p:spPr>
          <a:xfrm>
            <a:off x="0" y="6015992"/>
            <a:ext cx="12192000" cy="519113"/>
          </a:xfrm>
          <a:prstGeom prst="rect">
            <a:avLst/>
          </a:prstGeom>
        </p:spPr>
        <p:txBody>
          <a:bodyPr vert="horz"/>
          <a:lstStyle>
            <a:lvl1pPr marL="0" indent="0" algn="ctr">
              <a:buNone/>
              <a:defRPr sz="1867" b="1" kern="0" cap="all" spc="400" baseline="0">
                <a:latin typeface="Tahoma"/>
                <a:cs typeface="Tahoma"/>
              </a:defRPr>
            </a:lvl1pPr>
          </a:lstStyle>
          <a:p>
            <a:pPr lvl="0"/>
            <a:r>
              <a:rPr lang="en-US" dirty="0"/>
              <a:t>PHOTO CAPTION | STATS ABOUT PHOTO </a:t>
            </a:r>
          </a:p>
        </p:txBody>
      </p:sp>
    </p:spTree>
    <p:extLst>
      <p:ext uri="{BB962C8B-B14F-4D97-AF65-F5344CB8AC3E}">
        <p14:creationId xmlns:p14="http://schemas.microsoft.com/office/powerpoint/2010/main" val="28887020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mage | Bottom Caption | Dark">
    <p:bg>
      <p:bgPr>
        <a:solidFill>
          <a:schemeClr val="tx2"/>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 y="-289"/>
            <a:ext cx="12192000" cy="5622925"/>
          </a:xfrm>
          <a:prstGeom prst="rect">
            <a:avLst/>
          </a:prstGeom>
        </p:spPr>
        <p:txBody>
          <a:bodyPr vert="horz"/>
          <a:lstStyle/>
          <a:p>
            <a:r>
              <a:rPr lang="en-US" dirty="0"/>
              <a:t>Click icon to add picture</a:t>
            </a:r>
          </a:p>
        </p:txBody>
      </p:sp>
      <p:sp>
        <p:nvSpPr>
          <p:cNvPr id="5" name="Content Placeholder 8"/>
          <p:cNvSpPr>
            <a:spLocks noGrp="1"/>
          </p:cNvSpPr>
          <p:nvPr>
            <p:ph sz="quarter" idx="11" hasCustomPrompt="1"/>
          </p:nvPr>
        </p:nvSpPr>
        <p:spPr>
          <a:xfrm>
            <a:off x="0" y="6017684"/>
            <a:ext cx="12192000" cy="519113"/>
          </a:xfrm>
          <a:prstGeom prst="rect">
            <a:avLst/>
          </a:prstGeom>
        </p:spPr>
        <p:txBody>
          <a:bodyPr vert="horz"/>
          <a:lstStyle>
            <a:lvl1pPr marL="0" indent="0" algn="ctr">
              <a:buNone/>
              <a:defRPr sz="1867" b="1" kern="0" cap="all" spc="400" baseline="0">
                <a:solidFill>
                  <a:schemeClr val="bg1"/>
                </a:solidFill>
                <a:latin typeface="Tahoma"/>
                <a:cs typeface="Tahoma"/>
              </a:defRPr>
            </a:lvl1pPr>
          </a:lstStyle>
          <a:p>
            <a:pPr lvl="0"/>
            <a:r>
              <a:rPr lang="en-US" dirty="0"/>
              <a:t>PHOTO CAPTION | STATS ABOUT PHOTO </a:t>
            </a:r>
          </a:p>
        </p:txBody>
      </p:sp>
    </p:spTree>
    <p:extLst>
      <p:ext uri="{BB962C8B-B14F-4D97-AF65-F5344CB8AC3E}">
        <p14:creationId xmlns:p14="http://schemas.microsoft.com/office/powerpoint/2010/main" val="4232714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 Image | Bottom Caption | Ligh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 y="-289"/>
            <a:ext cx="7247456" cy="5622925"/>
          </a:xfrm>
          <a:prstGeom prst="rect">
            <a:avLst/>
          </a:prstGeom>
        </p:spPr>
        <p:txBody>
          <a:bodyPr vert="horz"/>
          <a:lstStyle/>
          <a:p>
            <a:r>
              <a:rPr lang="en-US" dirty="0"/>
              <a:t>Click icon to add picture</a:t>
            </a:r>
          </a:p>
        </p:txBody>
      </p:sp>
      <p:sp>
        <p:nvSpPr>
          <p:cNvPr id="5" name="Content Placeholder 8"/>
          <p:cNvSpPr>
            <a:spLocks noGrp="1"/>
          </p:cNvSpPr>
          <p:nvPr>
            <p:ph sz="quarter" idx="11" hasCustomPrompt="1"/>
          </p:nvPr>
        </p:nvSpPr>
        <p:spPr>
          <a:xfrm>
            <a:off x="0" y="6017684"/>
            <a:ext cx="12192000" cy="519113"/>
          </a:xfrm>
          <a:prstGeom prst="rect">
            <a:avLst/>
          </a:prstGeom>
        </p:spPr>
        <p:txBody>
          <a:bodyPr vert="horz"/>
          <a:lstStyle>
            <a:lvl1pPr marL="0" indent="0" algn="ctr">
              <a:buNone/>
              <a:defRPr sz="1867" b="1" kern="0" cap="all" spc="400" baseline="0">
                <a:solidFill>
                  <a:schemeClr val="tx1"/>
                </a:solidFill>
                <a:latin typeface="Tahoma"/>
                <a:cs typeface="Tahoma"/>
              </a:defRPr>
            </a:lvl1pPr>
          </a:lstStyle>
          <a:p>
            <a:pPr lvl="0"/>
            <a:r>
              <a:rPr lang="en-US" dirty="0"/>
              <a:t>PHOTO CAPTION | STATS ABOUT PHOTO </a:t>
            </a:r>
          </a:p>
        </p:txBody>
      </p:sp>
      <p:sp>
        <p:nvSpPr>
          <p:cNvPr id="7" name="Picture Placeholder 5"/>
          <p:cNvSpPr>
            <a:spLocks noGrp="1"/>
          </p:cNvSpPr>
          <p:nvPr>
            <p:ph type="pic" sz="quarter" idx="12"/>
          </p:nvPr>
        </p:nvSpPr>
        <p:spPr>
          <a:xfrm>
            <a:off x="7355851" y="0"/>
            <a:ext cx="4836160" cy="5622925"/>
          </a:xfrm>
          <a:prstGeom prst="rect">
            <a:avLst/>
          </a:prstGeom>
        </p:spPr>
        <p:txBody>
          <a:bodyPr vert="horz"/>
          <a:lstStyle/>
          <a:p>
            <a:r>
              <a:rPr lang="en-US" dirty="0"/>
              <a:t>Click icon to add picture</a:t>
            </a:r>
          </a:p>
        </p:txBody>
      </p:sp>
    </p:spTree>
    <p:extLst>
      <p:ext uri="{BB962C8B-B14F-4D97-AF65-F5344CB8AC3E}">
        <p14:creationId xmlns:p14="http://schemas.microsoft.com/office/powerpoint/2010/main" val="22300774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 Image | Bottom Caption | Dark">
    <p:bg>
      <p:bgPr>
        <a:solidFill>
          <a:schemeClr val="tx2"/>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 y="-289"/>
            <a:ext cx="7247456" cy="5622925"/>
          </a:xfrm>
          <a:prstGeom prst="rect">
            <a:avLst/>
          </a:prstGeom>
        </p:spPr>
        <p:txBody>
          <a:bodyPr vert="horz"/>
          <a:lstStyle/>
          <a:p>
            <a:r>
              <a:rPr lang="en-US" dirty="0"/>
              <a:t>Click icon to add picture</a:t>
            </a:r>
          </a:p>
        </p:txBody>
      </p:sp>
      <p:sp>
        <p:nvSpPr>
          <p:cNvPr id="5" name="Content Placeholder 8"/>
          <p:cNvSpPr>
            <a:spLocks noGrp="1"/>
          </p:cNvSpPr>
          <p:nvPr>
            <p:ph sz="quarter" idx="11" hasCustomPrompt="1"/>
          </p:nvPr>
        </p:nvSpPr>
        <p:spPr>
          <a:xfrm>
            <a:off x="0" y="6017684"/>
            <a:ext cx="12192000" cy="519113"/>
          </a:xfrm>
          <a:prstGeom prst="rect">
            <a:avLst/>
          </a:prstGeom>
        </p:spPr>
        <p:txBody>
          <a:bodyPr vert="horz"/>
          <a:lstStyle>
            <a:lvl1pPr marL="0" indent="0" algn="ctr">
              <a:buNone/>
              <a:defRPr sz="1867" b="1" kern="0" cap="all" spc="400" baseline="0">
                <a:solidFill>
                  <a:schemeClr val="bg1"/>
                </a:solidFill>
                <a:latin typeface="Tahoma"/>
                <a:cs typeface="Tahoma"/>
              </a:defRPr>
            </a:lvl1pPr>
          </a:lstStyle>
          <a:p>
            <a:pPr lvl="0"/>
            <a:r>
              <a:rPr lang="en-US" dirty="0"/>
              <a:t>PHOTO CAPTION | STATS ABOUT PHOTO </a:t>
            </a:r>
          </a:p>
        </p:txBody>
      </p:sp>
      <p:sp>
        <p:nvSpPr>
          <p:cNvPr id="7" name="Picture Placeholder 5"/>
          <p:cNvSpPr>
            <a:spLocks noGrp="1"/>
          </p:cNvSpPr>
          <p:nvPr>
            <p:ph type="pic" sz="quarter" idx="12"/>
          </p:nvPr>
        </p:nvSpPr>
        <p:spPr>
          <a:xfrm>
            <a:off x="7355851" y="0"/>
            <a:ext cx="4836160" cy="5622925"/>
          </a:xfrm>
          <a:prstGeom prst="rect">
            <a:avLst/>
          </a:prstGeom>
        </p:spPr>
        <p:txBody>
          <a:bodyPr vert="horz"/>
          <a:lstStyle/>
          <a:p>
            <a:r>
              <a:rPr lang="en-US" dirty="0"/>
              <a:t>Click icon to add picture</a:t>
            </a:r>
          </a:p>
        </p:txBody>
      </p:sp>
    </p:spTree>
    <p:extLst>
      <p:ext uri="{BB962C8B-B14F-4D97-AF65-F5344CB8AC3E}">
        <p14:creationId xmlns:p14="http://schemas.microsoft.com/office/powerpoint/2010/main" val="15572804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mage | Top Caption - Lit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 y="1235076"/>
            <a:ext cx="12192000" cy="5622925"/>
          </a:xfrm>
          <a:prstGeom prst="rect">
            <a:avLst/>
          </a:prstGeom>
        </p:spPr>
        <p:txBody>
          <a:bodyPr vert="horz"/>
          <a:lstStyle/>
          <a:p>
            <a:r>
              <a:rPr lang="en-US" dirty="0"/>
              <a:t>Click icon to add picture</a:t>
            </a:r>
          </a:p>
        </p:txBody>
      </p:sp>
      <p:sp>
        <p:nvSpPr>
          <p:cNvPr id="8" name="Content Placeholder 8"/>
          <p:cNvSpPr>
            <a:spLocks noGrp="1"/>
          </p:cNvSpPr>
          <p:nvPr>
            <p:ph sz="quarter" idx="11" hasCustomPrompt="1"/>
          </p:nvPr>
        </p:nvSpPr>
        <p:spPr>
          <a:xfrm>
            <a:off x="12" y="409364"/>
            <a:ext cx="12192000" cy="519113"/>
          </a:xfrm>
          <a:prstGeom prst="rect">
            <a:avLst/>
          </a:prstGeom>
        </p:spPr>
        <p:txBody>
          <a:bodyPr vert="horz"/>
          <a:lstStyle>
            <a:lvl1pPr marL="0" indent="0" algn="ctr">
              <a:buNone/>
              <a:defRPr sz="1867" b="1" kern="0" cap="all" spc="400" baseline="0">
                <a:solidFill>
                  <a:schemeClr val="tx1"/>
                </a:solidFill>
                <a:latin typeface="Tahoma"/>
                <a:cs typeface="Tahoma"/>
              </a:defRPr>
            </a:lvl1pPr>
          </a:lstStyle>
          <a:p>
            <a:pPr lvl="0"/>
            <a:r>
              <a:rPr lang="en-US" dirty="0"/>
              <a:t>PHOTO CAPTION HERE | STATS ABOUT PHOTO </a:t>
            </a:r>
          </a:p>
        </p:txBody>
      </p:sp>
    </p:spTree>
    <p:extLst>
      <p:ext uri="{BB962C8B-B14F-4D97-AF65-F5344CB8AC3E}">
        <p14:creationId xmlns:p14="http://schemas.microsoft.com/office/powerpoint/2010/main" val="13214862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Image | Top Caption">
    <p:bg>
      <p:bgPr>
        <a:solidFill>
          <a:schemeClr val="tx2"/>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 y="1235076"/>
            <a:ext cx="12192000" cy="5622925"/>
          </a:xfrm>
          <a:prstGeom prst="rect">
            <a:avLst/>
          </a:prstGeom>
        </p:spPr>
        <p:txBody>
          <a:bodyPr vert="horz"/>
          <a:lstStyle/>
          <a:p>
            <a:r>
              <a:rPr lang="en-US" dirty="0"/>
              <a:t>Click icon to add picture</a:t>
            </a:r>
          </a:p>
        </p:txBody>
      </p:sp>
      <p:sp>
        <p:nvSpPr>
          <p:cNvPr id="8" name="Content Placeholder 8"/>
          <p:cNvSpPr>
            <a:spLocks noGrp="1"/>
          </p:cNvSpPr>
          <p:nvPr>
            <p:ph sz="quarter" idx="11" hasCustomPrompt="1"/>
          </p:nvPr>
        </p:nvSpPr>
        <p:spPr>
          <a:xfrm>
            <a:off x="12" y="409364"/>
            <a:ext cx="12192000" cy="519113"/>
          </a:xfrm>
          <a:prstGeom prst="rect">
            <a:avLst/>
          </a:prstGeom>
        </p:spPr>
        <p:txBody>
          <a:bodyPr vert="horz"/>
          <a:lstStyle>
            <a:lvl1pPr marL="0" indent="0" algn="ctr">
              <a:buNone/>
              <a:defRPr sz="1867" b="1" kern="0" cap="all" spc="400" baseline="0">
                <a:solidFill>
                  <a:schemeClr val="bg1"/>
                </a:solidFill>
                <a:latin typeface="Tahoma"/>
                <a:cs typeface="Tahoma"/>
              </a:defRPr>
            </a:lvl1pPr>
          </a:lstStyle>
          <a:p>
            <a:pPr lvl="0"/>
            <a:r>
              <a:rPr lang="en-US" dirty="0"/>
              <a:t>PHOTO CAPTION HERE | STATS ABOUT PHOTO </a:t>
            </a:r>
          </a:p>
        </p:txBody>
      </p:sp>
    </p:spTree>
    <p:extLst>
      <p:ext uri="{BB962C8B-B14F-4D97-AF65-F5344CB8AC3E}">
        <p14:creationId xmlns:p14="http://schemas.microsoft.com/office/powerpoint/2010/main" val="762133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tx2"/>
        </a:solidFill>
        <a:effectLst/>
      </p:bgPr>
    </p:bg>
    <p:spTree>
      <p:nvGrpSpPr>
        <p:cNvPr id="1" name=""/>
        <p:cNvGrpSpPr/>
        <p:nvPr/>
      </p:nvGrpSpPr>
      <p:grpSpPr>
        <a:xfrm>
          <a:off x="0" y="0"/>
          <a:ext cx="0" cy="0"/>
          <a:chOff x="0" y="0"/>
          <a:chExt cx="0" cy="0"/>
        </a:xfrm>
      </p:grpSpPr>
      <p:sp>
        <p:nvSpPr>
          <p:cNvPr id="32" name="Text Placeholder 31"/>
          <p:cNvSpPr>
            <a:spLocks noGrp="1"/>
          </p:cNvSpPr>
          <p:nvPr>
            <p:ph type="body" sz="quarter" idx="10" hasCustomPrompt="1"/>
          </p:nvPr>
        </p:nvSpPr>
        <p:spPr>
          <a:xfrm>
            <a:off x="434337" y="482538"/>
            <a:ext cx="5117167" cy="1228961"/>
          </a:xfrm>
          <a:prstGeom prst="rect">
            <a:avLst/>
          </a:prstGeom>
        </p:spPr>
        <p:txBody>
          <a:bodyPr vert="horz" anchor="t"/>
          <a:lstStyle>
            <a:lvl1pPr marL="0" indent="0">
              <a:lnSpc>
                <a:spcPct val="90000"/>
              </a:lnSpc>
              <a:buNone/>
              <a:defRPr sz="4267" b="1" cap="all" spc="400" baseline="0">
                <a:solidFill>
                  <a:schemeClr val="bg1"/>
                </a:solidFill>
                <a:latin typeface="Tahoma"/>
                <a:cs typeface="Tahoma"/>
              </a:defRPr>
            </a:lvl1pPr>
          </a:lstStyle>
          <a:p>
            <a:pPr lvl="0"/>
            <a:r>
              <a:rPr lang="en-US" dirty="0"/>
              <a:t>header</a:t>
            </a:r>
          </a:p>
        </p:txBody>
      </p:sp>
      <p:sp>
        <p:nvSpPr>
          <p:cNvPr id="38" name="Picture Placeholder 37"/>
          <p:cNvSpPr>
            <a:spLocks noGrp="1"/>
          </p:cNvSpPr>
          <p:nvPr>
            <p:ph type="pic" sz="quarter" idx="12"/>
          </p:nvPr>
        </p:nvSpPr>
        <p:spPr>
          <a:xfrm>
            <a:off x="6041813" y="0"/>
            <a:ext cx="6151033" cy="6858000"/>
          </a:xfrm>
          <a:prstGeom prst="rect">
            <a:avLst/>
          </a:prstGeom>
        </p:spPr>
        <p:txBody>
          <a:bodyPr vert="horz"/>
          <a:lstStyle/>
          <a:p>
            <a:r>
              <a:rPr lang="en-US" dirty="0"/>
              <a:t>Click icon to add picture</a:t>
            </a:r>
          </a:p>
        </p:txBody>
      </p:sp>
      <p:sp>
        <p:nvSpPr>
          <p:cNvPr id="40" name="Content Placeholder 39"/>
          <p:cNvSpPr>
            <a:spLocks noGrp="1"/>
          </p:cNvSpPr>
          <p:nvPr>
            <p:ph sz="quarter" idx="13" hasCustomPrompt="1"/>
          </p:nvPr>
        </p:nvSpPr>
        <p:spPr>
          <a:xfrm>
            <a:off x="434335" y="3717290"/>
            <a:ext cx="5117168" cy="2662239"/>
          </a:xfrm>
          <a:prstGeom prst="rect">
            <a:avLst/>
          </a:prstGeom>
        </p:spPr>
        <p:txBody>
          <a:bodyPr vert="horz"/>
          <a:lstStyle>
            <a:lvl1pPr marL="0" indent="0">
              <a:buNone/>
              <a:defRPr sz="2133" cap="none" spc="133">
                <a:solidFill>
                  <a:schemeClr val="bg2">
                    <a:lumMod val="75000"/>
                  </a:schemeClr>
                </a:solidFill>
                <a:latin typeface="Tahoma"/>
                <a:cs typeface="Tahoma"/>
              </a:defRPr>
            </a:lvl1pPr>
          </a:lstStyle>
          <a:p>
            <a:pPr lvl="0"/>
            <a:r>
              <a:rPr lang="en-US" dirty="0"/>
              <a:t>Content goes here</a:t>
            </a:r>
          </a:p>
        </p:txBody>
      </p:sp>
      <p:cxnSp>
        <p:nvCxnSpPr>
          <p:cNvPr id="7" name="Straight Connector 6"/>
          <p:cNvCxnSpPr/>
          <p:nvPr userDrawn="1"/>
        </p:nvCxnSpPr>
        <p:spPr>
          <a:xfrm>
            <a:off x="555415" y="3591939"/>
            <a:ext cx="3240116" cy="0"/>
          </a:xfrm>
          <a:prstGeom prst="line">
            <a:avLst/>
          </a:prstGeom>
          <a:ln w="6350" cmpd="sng">
            <a:solidFill>
              <a:schemeClr val="bg2">
                <a:alpha val="50000"/>
              </a:schemeClr>
            </a:solidFill>
          </a:ln>
        </p:spPr>
        <p:style>
          <a:lnRef idx="1">
            <a:schemeClr val="dk1"/>
          </a:lnRef>
          <a:fillRef idx="0">
            <a:schemeClr val="dk1"/>
          </a:fillRef>
          <a:effectRef idx="0">
            <a:schemeClr val="dk1"/>
          </a:effectRef>
          <a:fontRef idx="minor">
            <a:schemeClr val="tx1"/>
          </a:fontRef>
        </p:style>
      </p:cxnSp>
      <p:sp>
        <p:nvSpPr>
          <p:cNvPr id="3" name="Text Placeholder 2"/>
          <p:cNvSpPr>
            <a:spLocks noGrp="1"/>
          </p:cNvSpPr>
          <p:nvPr>
            <p:ph type="body" sz="quarter" idx="15" hasCustomPrompt="1"/>
          </p:nvPr>
        </p:nvSpPr>
        <p:spPr>
          <a:xfrm>
            <a:off x="433917" y="2319868"/>
            <a:ext cx="5117585" cy="1147233"/>
          </a:xfrm>
          <a:prstGeom prst="rect">
            <a:avLst/>
          </a:prstGeom>
        </p:spPr>
        <p:txBody>
          <a:bodyPr anchor="b"/>
          <a:lstStyle>
            <a:lvl1pPr marL="0" indent="0">
              <a:buNone/>
              <a:defRPr sz="2133" b="1" cap="all" spc="133" baseline="0">
                <a:solidFill>
                  <a:schemeClr val="bg1"/>
                </a:solidFill>
              </a:defRPr>
            </a:lvl1pPr>
          </a:lstStyle>
          <a:p>
            <a:pPr lvl="0"/>
            <a:r>
              <a:rPr lang="en-US" dirty="0"/>
              <a:t>subtitle</a:t>
            </a:r>
          </a:p>
        </p:txBody>
      </p:sp>
    </p:spTree>
    <p:extLst>
      <p:ext uri="{BB962C8B-B14F-4D97-AF65-F5344CB8AC3E}">
        <p14:creationId xmlns:p14="http://schemas.microsoft.com/office/powerpoint/2010/main" val="1105781053"/>
      </p:ext>
    </p:extLst>
  </p:cSld>
  <p:clrMapOvr>
    <a:masterClrMapping/>
  </p:clrMapOvr>
  <p:extLst mod="1">
    <p:ext uri="{DCECCB84-F9BA-43D5-87BE-67443E8EF086}">
      <p15:sldGuideLst xmlns:p15="http://schemas.microsoft.com/office/powerpoint/2012/main">
        <p15:guide id="1" orient="horz" pos="2192" userDrawn="1">
          <p15:clr>
            <a:srgbClr val="FBAE40"/>
          </p15:clr>
        </p15:guide>
        <p15:guide id="2" pos="3488"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 y="0"/>
            <a:ext cx="5999239" cy="6858000"/>
          </a:xfrm>
          <a:prstGeom prst="rect">
            <a:avLst/>
          </a:prstGeom>
        </p:spPr>
        <p:txBody>
          <a:bodyPr vert="horz"/>
          <a:lstStyle/>
          <a:p>
            <a:r>
              <a:rPr lang="en-US" dirty="0"/>
              <a:t>Click icon to add picture</a:t>
            </a:r>
          </a:p>
        </p:txBody>
      </p:sp>
      <p:sp>
        <p:nvSpPr>
          <p:cNvPr id="5" name="Picture Placeholder 3"/>
          <p:cNvSpPr>
            <a:spLocks noGrp="1"/>
          </p:cNvSpPr>
          <p:nvPr>
            <p:ph type="pic" sz="quarter" idx="11"/>
          </p:nvPr>
        </p:nvSpPr>
        <p:spPr>
          <a:xfrm>
            <a:off x="6114145" y="0"/>
            <a:ext cx="6077857" cy="6858000"/>
          </a:xfrm>
          <a:prstGeom prst="rect">
            <a:avLst/>
          </a:prstGeom>
        </p:spPr>
        <p:txBody>
          <a:bodyPr vert="horz"/>
          <a:lstStyle/>
          <a:p>
            <a:r>
              <a:rPr lang="en-US" dirty="0"/>
              <a:t>Click icon to add picture</a:t>
            </a:r>
          </a:p>
        </p:txBody>
      </p:sp>
    </p:spTree>
    <p:extLst>
      <p:ext uri="{BB962C8B-B14F-4D97-AF65-F5344CB8AC3E}">
        <p14:creationId xmlns:p14="http://schemas.microsoft.com/office/powerpoint/2010/main" val="32336983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4575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Office Locations(10)White">
    <p:spTree>
      <p:nvGrpSpPr>
        <p:cNvPr id="1" name=""/>
        <p:cNvGrpSpPr/>
        <p:nvPr/>
      </p:nvGrpSpPr>
      <p:grpSpPr>
        <a:xfrm>
          <a:off x="0" y="0"/>
          <a:ext cx="0" cy="0"/>
          <a:chOff x="0" y="0"/>
          <a:chExt cx="0" cy="0"/>
        </a:xfrm>
      </p:grpSpPr>
      <p:sp>
        <p:nvSpPr>
          <p:cNvPr id="12" name="TextBox 11"/>
          <p:cNvSpPr txBox="1"/>
          <p:nvPr userDrawn="1"/>
        </p:nvSpPr>
        <p:spPr>
          <a:xfrm>
            <a:off x="2" y="576311"/>
            <a:ext cx="12191999" cy="748988"/>
          </a:xfrm>
          <a:prstGeom prst="rect">
            <a:avLst/>
          </a:prstGeom>
          <a:noFill/>
        </p:spPr>
        <p:txBody>
          <a:bodyPr wrap="square" rtlCol="0">
            <a:spAutoFit/>
          </a:bodyPr>
          <a:lstStyle/>
          <a:p>
            <a:pPr algn="ctr"/>
            <a:r>
              <a:rPr lang="en-US" sz="4267" b="1" spc="400" dirty="0">
                <a:solidFill>
                  <a:prstClr val="black"/>
                </a:solidFill>
                <a:latin typeface="Tahoma"/>
                <a:cs typeface="Tahoma"/>
              </a:rPr>
              <a:t>10 OFFICES</a:t>
            </a:r>
          </a:p>
        </p:txBody>
      </p:sp>
      <p:sp>
        <p:nvSpPr>
          <p:cNvPr id="15" name="Rectangle 14"/>
          <p:cNvSpPr/>
          <p:nvPr userDrawn="1"/>
        </p:nvSpPr>
        <p:spPr>
          <a:xfrm>
            <a:off x="-98773" y="3423813"/>
            <a:ext cx="2561816" cy="584647"/>
          </a:xfrm>
          <a:prstGeom prst="rect">
            <a:avLst/>
          </a:prstGeom>
        </p:spPr>
        <p:txBody>
          <a:bodyPr wrap="square">
            <a:spAutoFit/>
          </a:bodyPr>
          <a:lstStyle/>
          <a:p>
            <a:pPr algn="ctr">
              <a:lnSpc>
                <a:spcPct val="120000"/>
              </a:lnSpc>
            </a:pPr>
            <a:r>
              <a:rPr lang="en-US" sz="1333" kern="0" spc="280" dirty="0">
                <a:solidFill>
                  <a:srgbClr val="262626"/>
                </a:solidFill>
                <a:latin typeface="Tahoma"/>
                <a:cs typeface="Tahoma"/>
              </a:rPr>
              <a:t>GRAND RAPIDS, </a:t>
            </a:r>
          </a:p>
          <a:p>
            <a:pPr algn="ctr">
              <a:lnSpc>
                <a:spcPct val="120000"/>
              </a:lnSpc>
            </a:pPr>
            <a:r>
              <a:rPr lang="en-US" sz="1333" kern="0" spc="280" dirty="0">
                <a:solidFill>
                  <a:srgbClr val="262626"/>
                </a:solidFill>
                <a:latin typeface="Tahoma"/>
                <a:cs typeface="Tahoma"/>
              </a:rPr>
              <a:t>MICHIGAN</a:t>
            </a:r>
            <a:endParaRPr lang="en-US" sz="1333" kern="0" spc="280" dirty="0">
              <a:solidFill>
                <a:srgbClr val="262626"/>
              </a:solidFill>
            </a:endParaRPr>
          </a:p>
        </p:txBody>
      </p:sp>
      <p:sp>
        <p:nvSpPr>
          <p:cNvPr id="17" name="Rectangle 16"/>
          <p:cNvSpPr/>
          <p:nvPr userDrawn="1"/>
        </p:nvSpPr>
        <p:spPr>
          <a:xfrm>
            <a:off x="5001417" y="3405180"/>
            <a:ext cx="2434080" cy="634148"/>
          </a:xfrm>
          <a:prstGeom prst="rect">
            <a:avLst/>
          </a:prstGeom>
        </p:spPr>
        <p:txBody>
          <a:bodyPr wrap="square">
            <a:spAutoFit/>
          </a:bodyPr>
          <a:lstStyle/>
          <a:p>
            <a:pPr algn="ctr">
              <a:lnSpc>
                <a:spcPct val="120000"/>
              </a:lnSpc>
            </a:pPr>
            <a:r>
              <a:rPr lang="en-US" sz="1467" kern="0" spc="280" dirty="0">
                <a:solidFill>
                  <a:srgbClr val="262626"/>
                </a:solidFill>
                <a:latin typeface="Tahoma"/>
                <a:cs typeface="Tahoma"/>
              </a:rPr>
              <a:t> LANSING, </a:t>
            </a:r>
          </a:p>
          <a:p>
            <a:pPr algn="ctr">
              <a:lnSpc>
                <a:spcPct val="120000"/>
              </a:lnSpc>
            </a:pPr>
            <a:r>
              <a:rPr lang="en-US" sz="1467" kern="0" spc="280" dirty="0">
                <a:solidFill>
                  <a:srgbClr val="262626"/>
                </a:solidFill>
                <a:latin typeface="Tahoma"/>
                <a:cs typeface="Tahoma"/>
              </a:rPr>
              <a:t>MICHIGAN</a:t>
            </a:r>
            <a:endParaRPr lang="en-US" sz="1467" kern="0" spc="280" dirty="0">
              <a:solidFill>
                <a:srgbClr val="262626"/>
              </a:solidFill>
            </a:endParaRPr>
          </a:p>
        </p:txBody>
      </p:sp>
      <p:sp>
        <p:nvSpPr>
          <p:cNvPr id="19" name="Rectangle 18"/>
          <p:cNvSpPr/>
          <p:nvPr userDrawn="1"/>
        </p:nvSpPr>
        <p:spPr>
          <a:xfrm>
            <a:off x="-98772" y="5625535"/>
            <a:ext cx="2561816" cy="634148"/>
          </a:xfrm>
          <a:prstGeom prst="rect">
            <a:avLst/>
          </a:prstGeom>
        </p:spPr>
        <p:txBody>
          <a:bodyPr wrap="square">
            <a:spAutoFit/>
          </a:bodyPr>
          <a:lstStyle/>
          <a:p>
            <a:pPr algn="ctr">
              <a:lnSpc>
                <a:spcPct val="120000"/>
              </a:lnSpc>
            </a:pPr>
            <a:r>
              <a:rPr lang="en-US" sz="1467" kern="0" spc="280" dirty="0">
                <a:solidFill>
                  <a:srgbClr val="262626"/>
                </a:solidFill>
                <a:latin typeface="Tahoma"/>
                <a:cs typeface="Tahoma"/>
              </a:rPr>
              <a:t>NOVI, </a:t>
            </a:r>
          </a:p>
          <a:p>
            <a:pPr algn="ctr">
              <a:lnSpc>
                <a:spcPct val="120000"/>
              </a:lnSpc>
            </a:pPr>
            <a:r>
              <a:rPr lang="en-US" sz="1467" kern="0" spc="280" dirty="0">
                <a:solidFill>
                  <a:srgbClr val="262626"/>
                </a:solidFill>
                <a:latin typeface="Tahoma"/>
                <a:cs typeface="Tahoma"/>
              </a:rPr>
              <a:t>MICHIGAN</a:t>
            </a:r>
            <a:endParaRPr lang="en-US" sz="1467" kern="0" spc="280" dirty="0">
              <a:solidFill>
                <a:srgbClr val="262626"/>
              </a:solidFill>
            </a:endParaRPr>
          </a:p>
        </p:txBody>
      </p:sp>
      <p:sp>
        <p:nvSpPr>
          <p:cNvPr id="21" name="Rectangle 20"/>
          <p:cNvSpPr/>
          <p:nvPr userDrawn="1"/>
        </p:nvSpPr>
        <p:spPr>
          <a:xfrm>
            <a:off x="7435499" y="3406506"/>
            <a:ext cx="2405883" cy="634148"/>
          </a:xfrm>
          <a:prstGeom prst="rect">
            <a:avLst/>
          </a:prstGeom>
        </p:spPr>
        <p:txBody>
          <a:bodyPr wrap="square">
            <a:spAutoFit/>
          </a:bodyPr>
          <a:lstStyle/>
          <a:p>
            <a:pPr algn="ctr">
              <a:lnSpc>
                <a:spcPct val="120000"/>
              </a:lnSpc>
            </a:pPr>
            <a:r>
              <a:rPr lang="en-US" sz="1467" kern="0" spc="280" dirty="0">
                <a:solidFill>
                  <a:srgbClr val="262626"/>
                </a:solidFill>
                <a:latin typeface="Tahoma"/>
                <a:cs typeface="Tahoma"/>
              </a:rPr>
              <a:t>MACOMB, </a:t>
            </a:r>
          </a:p>
          <a:p>
            <a:pPr algn="ctr">
              <a:lnSpc>
                <a:spcPct val="120000"/>
              </a:lnSpc>
            </a:pPr>
            <a:r>
              <a:rPr lang="en-US" sz="1467" kern="0" spc="280" dirty="0">
                <a:solidFill>
                  <a:srgbClr val="262626"/>
                </a:solidFill>
                <a:latin typeface="Tahoma"/>
                <a:cs typeface="Tahoma"/>
              </a:rPr>
              <a:t>MICHIGAN</a:t>
            </a:r>
            <a:endParaRPr lang="en-US" sz="1467" kern="0" spc="280" dirty="0">
              <a:solidFill>
                <a:srgbClr val="262626"/>
              </a:solidFill>
            </a:endParaRPr>
          </a:p>
        </p:txBody>
      </p:sp>
      <p:cxnSp>
        <p:nvCxnSpPr>
          <p:cNvPr id="23" name="Straight Connector 22"/>
          <p:cNvCxnSpPr/>
          <p:nvPr userDrawn="1"/>
        </p:nvCxnSpPr>
        <p:spPr>
          <a:xfrm>
            <a:off x="2463041" y="2921018"/>
            <a:ext cx="0" cy="2378364"/>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5001417" y="2908219"/>
            <a:ext cx="0" cy="2378364"/>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435497" y="2921018"/>
            <a:ext cx="0" cy="2378364"/>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userDrawn="1"/>
        </p:nvSpPr>
        <p:spPr>
          <a:xfrm>
            <a:off x="2463041" y="3434933"/>
            <a:ext cx="2538376" cy="634148"/>
          </a:xfrm>
          <a:prstGeom prst="rect">
            <a:avLst/>
          </a:prstGeom>
        </p:spPr>
        <p:txBody>
          <a:bodyPr wrap="square">
            <a:spAutoFit/>
          </a:bodyPr>
          <a:lstStyle/>
          <a:p>
            <a:pPr algn="ctr">
              <a:lnSpc>
                <a:spcPct val="120000"/>
              </a:lnSpc>
            </a:pPr>
            <a:r>
              <a:rPr lang="en-US" sz="1467" kern="0" spc="280" dirty="0">
                <a:solidFill>
                  <a:srgbClr val="262626"/>
                </a:solidFill>
                <a:latin typeface="Tahoma"/>
                <a:cs typeface="Tahoma"/>
              </a:rPr>
              <a:t>KALAMAZOO, </a:t>
            </a:r>
          </a:p>
          <a:p>
            <a:pPr algn="ctr">
              <a:lnSpc>
                <a:spcPct val="120000"/>
              </a:lnSpc>
            </a:pPr>
            <a:r>
              <a:rPr lang="en-US" sz="1467" kern="0" spc="280" dirty="0">
                <a:solidFill>
                  <a:srgbClr val="262626"/>
                </a:solidFill>
                <a:latin typeface="Tahoma"/>
                <a:cs typeface="Tahoma"/>
              </a:rPr>
              <a:t>MICHIGAN</a:t>
            </a:r>
            <a:endParaRPr lang="en-US" sz="1467" kern="0" spc="280" dirty="0">
              <a:solidFill>
                <a:srgbClr val="262626"/>
              </a:solidFill>
            </a:endParaRPr>
          </a:p>
        </p:txBody>
      </p:sp>
      <p:sp>
        <p:nvSpPr>
          <p:cNvPr id="33" name="Rectangle 32"/>
          <p:cNvSpPr/>
          <p:nvPr userDrawn="1"/>
        </p:nvSpPr>
        <p:spPr>
          <a:xfrm>
            <a:off x="5061893" y="5666505"/>
            <a:ext cx="2434081" cy="634148"/>
          </a:xfrm>
          <a:prstGeom prst="rect">
            <a:avLst/>
          </a:prstGeom>
        </p:spPr>
        <p:txBody>
          <a:bodyPr wrap="square">
            <a:spAutoFit/>
          </a:bodyPr>
          <a:lstStyle/>
          <a:p>
            <a:pPr algn="ctr">
              <a:lnSpc>
                <a:spcPct val="120000"/>
              </a:lnSpc>
            </a:pPr>
            <a:r>
              <a:rPr lang="en-US" sz="1467" kern="0" spc="280" dirty="0">
                <a:solidFill>
                  <a:srgbClr val="262626"/>
                </a:solidFill>
                <a:latin typeface="Tahoma"/>
                <a:cs typeface="Tahoma"/>
              </a:rPr>
              <a:t>CINCINNATI, </a:t>
            </a:r>
          </a:p>
          <a:p>
            <a:pPr algn="ctr">
              <a:lnSpc>
                <a:spcPct val="120000"/>
              </a:lnSpc>
            </a:pPr>
            <a:r>
              <a:rPr lang="en-US" sz="1467" kern="0" spc="280" dirty="0">
                <a:solidFill>
                  <a:srgbClr val="262626"/>
                </a:solidFill>
                <a:latin typeface="Tahoma"/>
                <a:cs typeface="Tahoma"/>
              </a:rPr>
              <a:t>OHIO</a:t>
            </a:r>
            <a:endParaRPr lang="en-US" sz="1467" kern="0" spc="280" dirty="0">
              <a:solidFill>
                <a:srgbClr val="262626"/>
              </a:solidFill>
            </a:endParaRPr>
          </a:p>
        </p:txBody>
      </p:sp>
      <p:sp>
        <p:nvSpPr>
          <p:cNvPr id="35" name="Rectangle 34"/>
          <p:cNvSpPr/>
          <p:nvPr userDrawn="1"/>
        </p:nvSpPr>
        <p:spPr>
          <a:xfrm>
            <a:off x="7435499" y="5657493"/>
            <a:ext cx="2405883" cy="634148"/>
          </a:xfrm>
          <a:prstGeom prst="rect">
            <a:avLst/>
          </a:prstGeom>
        </p:spPr>
        <p:txBody>
          <a:bodyPr wrap="square">
            <a:spAutoFit/>
          </a:bodyPr>
          <a:lstStyle/>
          <a:p>
            <a:pPr algn="ctr">
              <a:lnSpc>
                <a:spcPct val="120000"/>
              </a:lnSpc>
            </a:pPr>
            <a:r>
              <a:rPr lang="en-US" sz="1467" kern="0" spc="280" dirty="0">
                <a:solidFill>
                  <a:srgbClr val="262626"/>
                </a:solidFill>
                <a:latin typeface="Tahoma"/>
                <a:cs typeface="Tahoma"/>
              </a:rPr>
              <a:t>COLUMBUS, </a:t>
            </a:r>
          </a:p>
          <a:p>
            <a:pPr algn="ctr">
              <a:lnSpc>
                <a:spcPct val="120000"/>
              </a:lnSpc>
            </a:pPr>
            <a:r>
              <a:rPr lang="en-US" sz="1467" kern="0" spc="280" dirty="0">
                <a:solidFill>
                  <a:srgbClr val="262626"/>
                </a:solidFill>
                <a:latin typeface="Tahoma"/>
                <a:cs typeface="Tahoma"/>
              </a:rPr>
              <a:t>OHIO</a:t>
            </a:r>
            <a:endParaRPr lang="en-US" sz="1467" kern="0" spc="280" dirty="0">
              <a:solidFill>
                <a:srgbClr val="262626"/>
              </a:solidFill>
            </a:endParaRPr>
          </a:p>
        </p:txBody>
      </p:sp>
      <p:sp>
        <p:nvSpPr>
          <p:cNvPr id="37" name="Rectangle 36"/>
          <p:cNvSpPr/>
          <p:nvPr userDrawn="1"/>
        </p:nvSpPr>
        <p:spPr>
          <a:xfrm>
            <a:off x="9856782" y="5657489"/>
            <a:ext cx="2236445" cy="634148"/>
          </a:xfrm>
          <a:prstGeom prst="rect">
            <a:avLst/>
          </a:prstGeom>
        </p:spPr>
        <p:txBody>
          <a:bodyPr wrap="square">
            <a:spAutoFit/>
          </a:bodyPr>
          <a:lstStyle/>
          <a:p>
            <a:pPr algn="ctr">
              <a:lnSpc>
                <a:spcPct val="120000"/>
              </a:lnSpc>
            </a:pPr>
            <a:r>
              <a:rPr lang="en-US" sz="1467" kern="0" spc="280" dirty="0">
                <a:solidFill>
                  <a:srgbClr val="262626"/>
                </a:solidFill>
                <a:latin typeface="Tahoma"/>
                <a:cs typeface="Tahoma"/>
              </a:rPr>
              <a:t>LAFAYETTE, </a:t>
            </a:r>
          </a:p>
          <a:p>
            <a:pPr algn="ctr">
              <a:lnSpc>
                <a:spcPct val="120000"/>
              </a:lnSpc>
            </a:pPr>
            <a:r>
              <a:rPr lang="en-US" sz="1467" kern="0" spc="280" dirty="0">
                <a:solidFill>
                  <a:srgbClr val="262626"/>
                </a:solidFill>
                <a:latin typeface="Tahoma"/>
                <a:cs typeface="Tahoma"/>
              </a:rPr>
              <a:t>INDIANA</a:t>
            </a:r>
            <a:endParaRPr lang="en-US" sz="1467" kern="0" spc="280" dirty="0">
              <a:solidFill>
                <a:srgbClr val="262626"/>
              </a:solidFill>
            </a:endParaRPr>
          </a:p>
        </p:txBody>
      </p:sp>
      <p:cxnSp>
        <p:nvCxnSpPr>
          <p:cNvPr id="55" name="Straight Connector 54"/>
          <p:cNvCxnSpPr/>
          <p:nvPr userDrawn="1"/>
        </p:nvCxnSpPr>
        <p:spPr>
          <a:xfrm>
            <a:off x="9841381" y="2908219"/>
            <a:ext cx="0" cy="2378364"/>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6" name="Rectangle 55"/>
          <p:cNvSpPr/>
          <p:nvPr userDrawn="1"/>
        </p:nvSpPr>
        <p:spPr>
          <a:xfrm>
            <a:off x="10262201" y="3423813"/>
            <a:ext cx="1400704" cy="634148"/>
          </a:xfrm>
          <a:prstGeom prst="rect">
            <a:avLst/>
          </a:prstGeom>
        </p:spPr>
        <p:txBody>
          <a:bodyPr wrap="none">
            <a:spAutoFit/>
          </a:bodyPr>
          <a:lstStyle/>
          <a:p>
            <a:pPr algn="ctr">
              <a:lnSpc>
                <a:spcPct val="120000"/>
              </a:lnSpc>
            </a:pPr>
            <a:r>
              <a:rPr lang="en-US" sz="1467" kern="0" spc="280" dirty="0">
                <a:solidFill>
                  <a:srgbClr val="262626"/>
                </a:solidFill>
                <a:latin typeface="Tahoma"/>
                <a:cs typeface="Tahoma"/>
              </a:rPr>
              <a:t>DETROIT, </a:t>
            </a:r>
          </a:p>
          <a:p>
            <a:pPr algn="ctr">
              <a:lnSpc>
                <a:spcPct val="120000"/>
              </a:lnSpc>
            </a:pPr>
            <a:r>
              <a:rPr lang="en-US" sz="1467" kern="0" spc="280" dirty="0">
                <a:solidFill>
                  <a:srgbClr val="262626"/>
                </a:solidFill>
                <a:latin typeface="Tahoma"/>
                <a:cs typeface="Tahoma"/>
              </a:rPr>
              <a:t>MICHIGAN</a:t>
            </a:r>
            <a:endParaRPr lang="en-US" sz="1467" kern="0" spc="280" dirty="0">
              <a:solidFill>
                <a:srgbClr val="262626"/>
              </a:solidFill>
            </a:endParaRPr>
          </a:p>
        </p:txBody>
      </p:sp>
      <p:sp>
        <p:nvSpPr>
          <p:cNvPr id="57" name="Rectangle 56"/>
          <p:cNvSpPr/>
          <p:nvPr userDrawn="1"/>
        </p:nvSpPr>
        <p:spPr>
          <a:xfrm>
            <a:off x="2463044" y="5657492"/>
            <a:ext cx="2538373" cy="634148"/>
          </a:xfrm>
          <a:prstGeom prst="rect">
            <a:avLst/>
          </a:prstGeom>
        </p:spPr>
        <p:txBody>
          <a:bodyPr wrap="square">
            <a:spAutoFit/>
          </a:bodyPr>
          <a:lstStyle/>
          <a:p>
            <a:pPr algn="ctr">
              <a:lnSpc>
                <a:spcPct val="120000"/>
              </a:lnSpc>
            </a:pPr>
            <a:r>
              <a:rPr lang="en-US" sz="1467" kern="0" spc="280" dirty="0">
                <a:solidFill>
                  <a:srgbClr val="262626"/>
                </a:solidFill>
                <a:latin typeface="Tahoma"/>
                <a:cs typeface="Tahoma"/>
              </a:rPr>
              <a:t>TRAVERSE CITY, </a:t>
            </a:r>
          </a:p>
          <a:p>
            <a:pPr algn="ctr">
              <a:lnSpc>
                <a:spcPct val="120000"/>
              </a:lnSpc>
            </a:pPr>
            <a:r>
              <a:rPr lang="en-US" sz="1467" kern="0" spc="280" dirty="0">
                <a:solidFill>
                  <a:srgbClr val="262626"/>
                </a:solidFill>
                <a:latin typeface="Tahoma"/>
                <a:cs typeface="Tahoma"/>
              </a:rPr>
              <a:t>MICHIGAN</a:t>
            </a:r>
            <a:endParaRPr lang="en-US" sz="1467" kern="0" spc="280" dirty="0">
              <a:solidFill>
                <a:srgbClr val="262626"/>
              </a:solidFill>
            </a:endParaRPr>
          </a:p>
        </p:txBody>
      </p:sp>
      <p:sp>
        <p:nvSpPr>
          <p:cNvPr id="3" name="Teardrop 2"/>
          <p:cNvSpPr/>
          <p:nvPr userDrawn="1"/>
        </p:nvSpPr>
        <p:spPr>
          <a:xfrm rot="8078060">
            <a:off x="566801" y="1993433"/>
            <a:ext cx="1149047" cy="1149047"/>
          </a:xfrm>
          <a:prstGeom prst="teardrop">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4" name="Oval 3"/>
          <p:cNvSpPr/>
          <p:nvPr userDrawn="1"/>
        </p:nvSpPr>
        <p:spPr>
          <a:xfrm>
            <a:off x="965479" y="2399526"/>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47" name="Teardrop 46"/>
          <p:cNvSpPr/>
          <p:nvPr userDrawn="1"/>
        </p:nvSpPr>
        <p:spPr>
          <a:xfrm rot="8078060">
            <a:off x="3087681" y="1993431"/>
            <a:ext cx="1149047" cy="1149047"/>
          </a:xfrm>
          <a:prstGeom prst="teardrop">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48" name="Oval 47"/>
          <p:cNvSpPr/>
          <p:nvPr userDrawn="1"/>
        </p:nvSpPr>
        <p:spPr>
          <a:xfrm>
            <a:off x="3486359" y="2399525"/>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49" name="Teardrop 48"/>
          <p:cNvSpPr/>
          <p:nvPr userDrawn="1"/>
        </p:nvSpPr>
        <p:spPr>
          <a:xfrm rot="8078060">
            <a:off x="5656299" y="1993433"/>
            <a:ext cx="1149047" cy="1149047"/>
          </a:xfrm>
          <a:prstGeom prst="teardrop">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50" name="Oval 49"/>
          <p:cNvSpPr/>
          <p:nvPr userDrawn="1"/>
        </p:nvSpPr>
        <p:spPr>
          <a:xfrm>
            <a:off x="6054978" y="2399526"/>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51" name="Teardrop 50"/>
          <p:cNvSpPr/>
          <p:nvPr userDrawn="1"/>
        </p:nvSpPr>
        <p:spPr>
          <a:xfrm rot="8078060">
            <a:off x="8053753" y="1993435"/>
            <a:ext cx="1149047" cy="1149047"/>
          </a:xfrm>
          <a:prstGeom prst="teardrop">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52" name="Oval 51"/>
          <p:cNvSpPr/>
          <p:nvPr userDrawn="1"/>
        </p:nvSpPr>
        <p:spPr>
          <a:xfrm>
            <a:off x="8452431" y="2399529"/>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53" name="Teardrop 52"/>
          <p:cNvSpPr/>
          <p:nvPr userDrawn="1"/>
        </p:nvSpPr>
        <p:spPr>
          <a:xfrm rot="8078060">
            <a:off x="10372978" y="1993435"/>
            <a:ext cx="1149047" cy="1149047"/>
          </a:xfrm>
          <a:prstGeom prst="teardrop">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54" name="Oval 53"/>
          <p:cNvSpPr/>
          <p:nvPr userDrawn="1"/>
        </p:nvSpPr>
        <p:spPr>
          <a:xfrm>
            <a:off x="10771657" y="2399529"/>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68" name="Teardrop 67"/>
          <p:cNvSpPr/>
          <p:nvPr userDrawn="1"/>
        </p:nvSpPr>
        <p:spPr>
          <a:xfrm rot="8078060">
            <a:off x="566799" y="4238529"/>
            <a:ext cx="1149048" cy="1149047"/>
          </a:xfrm>
          <a:prstGeom prst="teardrop">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69" name="Oval 68"/>
          <p:cNvSpPr/>
          <p:nvPr userDrawn="1"/>
        </p:nvSpPr>
        <p:spPr>
          <a:xfrm>
            <a:off x="965479" y="4644621"/>
            <a:ext cx="361703" cy="3617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70" name="Teardrop 69"/>
          <p:cNvSpPr/>
          <p:nvPr userDrawn="1"/>
        </p:nvSpPr>
        <p:spPr>
          <a:xfrm rot="8078060">
            <a:off x="3087679" y="4270486"/>
            <a:ext cx="1149048" cy="1149047"/>
          </a:xfrm>
          <a:prstGeom prst="teardrop">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71" name="Oval 70"/>
          <p:cNvSpPr/>
          <p:nvPr userDrawn="1"/>
        </p:nvSpPr>
        <p:spPr>
          <a:xfrm>
            <a:off x="3486359" y="4676579"/>
            <a:ext cx="361703" cy="3617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72" name="Teardrop 71"/>
          <p:cNvSpPr/>
          <p:nvPr userDrawn="1"/>
        </p:nvSpPr>
        <p:spPr>
          <a:xfrm rot="8078060">
            <a:off x="5656301" y="4270483"/>
            <a:ext cx="1149047" cy="1149047"/>
          </a:xfrm>
          <a:prstGeom prst="teardrop">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73" name="Oval 72"/>
          <p:cNvSpPr/>
          <p:nvPr userDrawn="1"/>
        </p:nvSpPr>
        <p:spPr>
          <a:xfrm>
            <a:off x="6054979" y="4676577"/>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74" name="Teardrop 73"/>
          <p:cNvSpPr/>
          <p:nvPr userDrawn="1"/>
        </p:nvSpPr>
        <p:spPr>
          <a:xfrm rot="8078060">
            <a:off x="8053754" y="4270487"/>
            <a:ext cx="1149047" cy="1149047"/>
          </a:xfrm>
          <a:prstGeom prst="teardrop">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75" name="Oval 74"/>
          <p:cNvSpPr/>
          <p:nvPr userDrawn="1"/>
        </p:nvSpPr>
        <p:spPr>
          <a:xfrm>
            <a:off x="8452433" y="4676581"/>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76" name="Teardrop 75"/>
          <p:cNvSpPr/>
          <p:nvPr userDrawn="1"/>
        </p:nvSpPr>
        <p:spPr>
          <a:xfrm rot="8078060">
            <a:off x="10372978" y="4238526"/>
            <a:ext cx="1149047" cy="1149047"/>
          </a:xfrm>
          <a:prstGeom prst="teardrop">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77" name="Oval 76"/>
          <p:cNvSpPr/>
          <p:nvPr userDrawn="1"/>
        </p:nvSpPr>
        <p:spPr>
          <a:xfrm>
            <a:off x="10771657" y="4644619"/>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Tree>
    <p:extLst>
      <p:ext uri="{BB962C8B-B14F-4D97-AF65-F5344CB8AC3E}">
        <p14:creationId xmlns:p14="http://schemas.microsoft.com/office/powerpoint/2010/main" val="24256691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Office Locations(10)-Black">
    <p:bg>
      <p:bgPr>
        <a:solidFill>
          <a:schemeClr val="tx2"/>
        </a:solidFill>
        <a:effectLst/>
      </p:bgPr>
    </p:bg>
    <p:spTree>
      <p:nvGrpSpPr>
        <p:cNvPr id="1" name=""/>
        <p:cNvGrpSpPr/>
        <p:nvPr/>
      </p:nvGrpSpPr>
      <p:grpSpPr>
        <a:xfrm>
          <a:off x="0" y="0"/>
          <a:ext cx="0" cy="0"/>
          <a:chOff x="0" y="0"/>
          <a:chExt cx="0" cy="0"/>
        </a:xfrm>
      </p:grpSpPr>
      <p:sp>
        <p:nvSpPr>
          <p:cNvPr id="12" name="TextBox 11"/>
          <p:cNvSpPr txBox="1"/>
          <p:nvPr userDrawn="1"/>
        </p:nvSpPr>
        <p:spPr>
          <a:xfrm>
            <a:off x="2" y="576311"/>
            <a:ext cx="12191999" cy="748988"/>
          </a:xfrm>
          <a:prstGeom prst="rect">
            <a:avLst/>
          </a:prstGeom>
          <a:noFill/>
        </p:spPr>
        <p:txBody>
          <a:bodyPr wrap="square" rtlCol="0">
            <a:spAutoFit/>
          </a:bodyPr>
          <a:lstStyle/>
          <a:p>
            <a:pPr algn="ctr"/>
            <a:r>
              <a:rPr lang="en-US" sz="4267" b="1" spc="400" dirty="0">
                <a:solidFill>
                  <a:prstClr val="white"/>
                </a:solidFill>
                <a:latin typeface="Tahoma"/>
                <a:cs typeface="Tahoma"/>
              </a:rPr>
              <a:t>10 OFFICES</a:t>
            </a:r>
          </a:p>
        </p:txBody>
      </p:sp>
      <p:sp>
        <p:nvSpPr>
          <p:cNvPr id="15" name="Rectangle 14"/>
          <p:cNvSpPr/>
          <p:nvPr userDrawn="1"/>
        </p:nvSpPr>
        <p:spPr>
          <a:xfrm>
            <a:off x="-42331" y="3423812"/>
            <a:ext cx="2561816" cy="609398"/>
          </a:xfrm>
          <a:prstGeom prst="rect">
            <a:avLst/>
          </a:prstGeom>
        </p:spPr>
        <p:txBody>
          <a:bodyPr wrap="square">
            <a:spAutoFit/>
          </a:bodyPr>
          <a:lstStyle/>
          <a:p>
            <a:pPr algn="ctr">
              <a:lnSpc>
                <a:spcPct val="120000"/>
              </a:lnSpc>
            </a:pPr>
            <a:r>
              <a:rPr lang="en-US" sz="1400" kern="0" spc="280" dirty="0">
                <a:solidFill>
                  <a:prstClr val="white"/>
                </a:solidFill>
                <a:latin typeface="Tahoma"/>
                <a:cs typeface="Tahoma"/>
              </a:rPr>
              <a:t>GRAND RAPIDS, </a:t>
            </a:r>
          </a:p>
          <a:p>
            <a:pPr algn="ctr">
              <a:lnSpc>
                <a:spcPct val="120000"/>
              </a:lnSpc>
            </a:pPr>
            <a:r>
              <a:rPr lang="en-US" sz="1400" kern="0" spc="280" dirty="0">
                <a:solidFill>
                  <a:prstClr val="white"/>
                </a:solidFill>
                <a:latin typeface="Tahoma"/>
                <a:cs typeface="Tahoma"/>
              </a:rPr>
              <a:t>MICHIGAN</a:t>
            </a:r>
            <a:endParaRPr lang="en-US" sz="1400" kern="0" spc="280" dirty="0">
              <a:solidFill>
                <a:prstClr val="white"/>
              </a:solidFill>
            </a:endParaRPr>
          </a:p>
        </p:txBody>
      </p:sp>
      <p:sp>
        <p:nvSpPr>
          <p:cNvPr id="17" name="Rectangle 16"/>
          <p:cNvSpPr/>
          <p:nvPr userDrawn="1"/>
        </p:nvSpPr>
        <p:spPr>
          <a:xfrm>
            <a:off x="5057860" y="3405180"/>
            <a:ext cx="2434080" cy="634148"/>
          </a:xfrm>
          <a:prstGeom prst="rect">
            <a:avLst/>
          </a:prstGeom>
        </p:spPr>
        <p:txBody>
          <a:bodyPr wrap="square">
            <a:spAutoFit/>
          </a:bodyPr>
          <a:lstStyle/>
          <a:p>
            <a:pPr algn="ctr">
              <a:lnSpc>
                <a:spcPct val="120000"/>
              </a:lnSpc>
            </a:pPr>
            <a:r>
              <a:rPr lang="en-US" sz="1467" kern="0" spc="280" dirty="0">
                <a:solidFill>
                  <a:srgbClr val="FFFFFF"/>
                </a:solidFill>
                <a:latin typeface="Tahoma"/>
                <a:cs typeface="Tahoma"/>
              </a:rPr>
              <a:t>LANSING, </a:t>
            </a:r>
          </a:p>
          <a:p>
            <a:pPr algn="ctr">
              <a:lnSpc>
                <a:spcPct val="120000"/>
              </a:lnSpc>
            </a:pPr>
            <a:r>
              <a:rPr lang="en-US" sz="1467" kern="0" spc="280" dirty="0">
                <a:solidFill>
                  <a:srgbClr val="FFFFFF"/>
                </a:solidFill>
                <a:latin typeface="Tahoma"/>
                <a:cs typeface="Tahoma"/>
              </a:rPr>
              <a:t>MICHIGAN</a:t>
            </a:r>
            <a:endParaRPr lang="en-US" sz="1467" kern="0" spc="280" dirty="0">
              <a:solidFill>
                <a:srgbClr val="FFFFFF"/>
              </a:solidFill>
            </a:endParaRPr>
          </a:p>
        </p:txBody>
      </p:sp>
      <p:sp>
        <p:nvSpPr>
          <p:cNvPr id="19" name="Rectangle 18"/>
          <p:cNvSpPr/>
          <p:nvPr userDrawn="1"/>
        </p:nvSpPr>
        <p:spPr>
          <a:xfrm>
            <a:off x="2" y="5657493"/>
            <a:ext cx="2519485" cy="634148"/>
          </a:xfrm>
          <a:prstGeom prst="rect">
            <a:avLst/>
          </a:prstGeom>
        </p:spPr>
        <p:txBody>
          <a:bodyPr wrap="square">
            <a:spAutoFit/>
          </a:bodyPr>
          <a:lstStyle/>
          <a:p>
            <a:pPr algn="ctr">
              <a:lnSpc>
                <a:spcPct val="120000"/>
              </a:lnSpc>
            </a:pPr>
            <a:r>
              <a:rPr lang="en-US" sz="1467" kern="0" spc="280" dirty="0">
                <a:solidFill>
                  <a:srgbClr val="FFFFFF"/>
                </a:solidFill>
                <a:latin typeface="Tahoma"/>
                <a:cs typeface="Tahoma"/>
              </a:rPr>
              <a:t>NOVI, </a:t>
            </a:r>
          </a:p>
          <a:p>
            <a:pPr algn="ctr">
              <a:lnSpc>
                <a:spcPct val="120000"/>
              </a:lnSpc>
            </a:pPr>
            <a:r>
              <a:rPr lang="en-US" sz="1467" kern="0" spc="280" dirty="0">
                <a:solidFill>
                  <a:srgbClr val="FFFFFF"/>
                </a:solidFill>
                <a:latin typeface="Tahoma"/>
                <a:cs typeface="Tahoma"/>
              </a:rPr>
              <a:t>MICHIGAN</a:t>
            </a:r>
            <a:endParaRPr lang="en-US" sz="1467" kern="0" spc="280" dirty="0">
              <a:solidFill>
                <a:srgbClr val="FFFFFF"/>
              </a:solidFill>
            </a:endParaRPr>
          </a:p>
        </p:txBody>
      </p:sp>
      <p:sp>
        <p:nvSpPr>
          <p:cNvPr id="21" name="Rectangle 20"/>
          <p:cNvSpPr/>
          <p:nvPr userDrawn="1"/>
        </p:nvSpPr>
        <p:spPr>
          <a:xfrm>
            <a:off x="7491941" y="3406506"/>
            <a:ext cx="2405883" cy="634148"/>
          </a:xfrm>
          <a:prstGeom prst="rect">
            <a:avLst/>
          </a:prstGeom>
        </p:spPr>
        <p:txBody>
          <a:bodyPr wrap="square">
            <a:spAutoFit/>
          </a:bodyPr>
          <a:lstStyle/>
          <a:p>
            <a:pPr algn="ctr">
              <a:lnSpc>
                <a:spcPct val="120000"/>
              </a:lnSpc>
            </a:pPr>
            <a:r>
              <a:rPr lang="en-US" sz="1467" kern="0" spc="280" dirty="0">
                <a:solidFill>
                  <a:srgbClr val="FFFFFF"/>
                </a:solidFill>
                <a:latin typeface="Tahoma"/>
                <a:cs typeface="Tahoma"/>
              </a:rPr>
              <a:t>MACOMB, </a:t>
            </a:r>
          </a:p>
          <a:p>
            <a:pPr algn="ctr">
              <a:lnSpc>
                <a:spcPct val="120000"/>
              </a:lnSpc>
            </a:pPr>
            <a:r>
              <a:rPr lang="en-US" sz="1467" kern="0" spc="280" dirty="0">
                <a:solidFill>
                  <a:srgbClr val="FFFFFF"/>
                </a:solidFill>
                <a:latin typeface="Tahoma"/>
                <a:cs typeface="Tahoma"/>
              </a:rPr>
              <a:t>MICHIGAN</a:t>
            </a:r>
            <a:endParaRPr lang="en-US" sz="1467" kern="0" spc="280" dirty="0">
              <a:solidFill>
                <a:srgbClr val="FFFFFF"/>
              </a:solidFill>
            </a:endParaRPr>
          </a:p>
        </p:txBody>
      </p:sp>
      <p:cxnSp>
        <p:nvCxnSpPr>
          <p:cNvPr id="23" name="Straight Connector 22"/>
          <p:cNvCxnSpPr/>
          <p:nvPr userDrawn="1"/>
        </p:nvCxnSpPr>
        <p:spPr>
          <a:xfrm>
            <a:off x="2519484" y="2921018"/>
            <a:ext cx="0" cy="237836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5057860" y="2908219"/>
            <a:ext cx="0" cy="237836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491940" y="2921018"/>
            <a:ext cx="0" cy="237836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userDrawn="1"/>
        </p:nvSpPr>
        <p:spPr>
          <a:xfrm>
            <a:off x="2519484" y="3434933"/>
            <a:ext cx="2538376" cy="634148"/>
          </a:xfrm>
          <a:prstGeom prst="rect">
            <a:avLst/>
          </a:prstGeom>
        </p:spPr>
        <p:txBody>
          <a:bodyPr wrap="square">
            <a:spAutoFit/>
          </a:bodyPr>
          <a:lstStyle/>
          <a:p>
            <a:pPr algn="ctr">
              <a:lnSpc>
                <a:spcPct val="120000"/>
              </a:lnSpc>
            </a:pPr>
            <a:r>
              <a:rPr lang="en-US" sz="1467" kern="0" spc="280" dirty="0">
                <a:solidFill>
                  <a:prstClr val="white"/>
                </a:solidFill>
                <a:latin typeface="Tahoma"/>
                <a:cs typeface="Tahoma"/>
              </a:rPr>
              <a:t>KALAMAZOO, </a:t>
            </a:r>
          </a:p>
          <a:p>
            <a:pPr algn="ctr">
              <a:lnSpc>
                <a:spcPct val="120000"/>
              </a:lnSpc>
            </a:pPr>
            <a:r>
              <a:rPr lang="en-US" sz="1467" kern="0" spc="280" dirty="0">
                <a:solidFill>
                  <a:prstClr val="white"/>
                </a:solidFill>
                <a:latin typeface="Tahoma"/>
                <a:cs typeface="Tahoma"/>
              </a:rPr>
              <a:t>MICHIGAN</a:t>
            </a:r>
            <a:endParaRPr lang="en-US" sz="1467" kern="0" spc="280" dirty="0">
              <a:solidFill>
                <a:prstClr val="white"/>
              </a:solidFill>
            </a:endParaRPr>
          </a:p>
        </p:txBody>
      </p:sp>
      <p:sp>
        <p:nvSpPr>
          <p:cNvPr id="33" name="Rectangle 32"/>
          <p:cNvSpPr/>
          <p:nvPr userDrawn="1"/>
        </p:nvSpPr>
        <p:spPr>
          <a:xfrm>
            <a:off x="5057862" y="5660848"/>
            <a:ext cx="2434081" cy="634148"/>
          </a:xfrm>
          <a:prstGeom prst="rect">
            <a:avLst/>
          </a:prstGeom>
        </p:spPr>
        <p:txBody>
          <a:bodyPr wrap="square">
            <a:spAutoFit/>
          </a:bodyPr>
          <a:lstStyle/>
          <a:p>
            <a:pPr algn="ctr">
              <a:lnSpc>
                <a:spcPct val="120000"/>
              </a:lnSpc>
            </a:pPr>
            <a:r>
              <a:rPr lang="en-US" sz="1467" kern="0" spc="280" dirty="0">
                <a:solidFill>
                  <a:srgbClr val="FFFFFF"/>
                </a:solidFill>
                <a:latin typeface="Tahoma"/>
                <a:cs typeface="Tahoma"/>
              </a:rPr>
              <a:t>CINCINNATI, </a:t>
            </a:r>
          </a:p>
          <a:p>
            <a:pPr algn="ctr">
              <a:lnSpc>
                <a:spcPct val="120000"/>
              </a:lnSpc>
            </a:pPr>
            <a:r>
              <a:rPr lang="en-US" sz="1467" kern="0" spc="280" dirty="0">
                <a:solidFill>
                  <a:srgbClr val="FFFFFF"/>
                </a:solidFill>
                <a:latin typeface="Tahoma"/>
                <a:cs typeface="Tahoma"/>
              </a:rPr>
              <a:t>OHIO</a:t>
            </a:r>
            <a:endParaRPr lang="en-US" sz="1467" kern="0" spc="280" dirty="0">
              <a:solidFill>
                <a:srgbClr val="FFFFFF"/>
              </a:solidFill>
            </a:endParaRPr>
          </a:p>
        </p:txBody>
      </p:sp>
      <p:sp>
        <p:nvSpPr>
          <p:cNvPr id="35" name="Rectangle 34"/>
          <p:cNvSpPr/>
          <p:nvPr userDrawn="1"/>
        </p:nvSpPr>
        <p:spPr>
          <a:xfrm>
            <a:off x="7491940" y="5703639"/>
            <a:ext cx="2405883" cy="634148"/>
          </a:xfrm>
          <a:prstGeom prst="rect">
            <a:avLst/>
          </a:prstGeom>
        </p:spPr>
        <p:txBody>
          <a:bodyPr wrap="square">
            <a:spAutoFit/>
          </a:bodyPr>
          <a:lstStyle/>
          <a:p>
            <a:pPr algn="ctr">
              <a:lnSpc>
                <a:spcPct val="120000"/>
              </a:lnSpc>
            </a:pPr>
            <a:r>
              <a:rPr lang="en-US" sz="1467" kern="0" spc="280" dirty="0">
                <a:solidFill>
                  <a:srgbClr val="FFFFFF"/>
                </a:solidFill>
                <a:latin typeface="Tahoma"/>
                <a:cs typeface="Tahoma"/>
              </a:rPr>
              <a:t>COLUMBUS, </a:t>
            </a:r>
          </a:p>
          <a:p>
            <a:pPr algn="ctr">
              <a:lnSpc>
                <a:spcPct val="120000"/>
              </a:lnSpc>
            </a:pPr>
            <a:r>
              <a:rPr lang="en-US" sz="1467" kern="0" spc="280" dirty="0">
                <a:solidFill>
                  <a:srgbClr val="FFFFFF"/>
                </a:solidFill>
                <a:latin typeface="Tahoma"/>
                <a:cs typeface="Tahoma"/>
              </a:rPr>
              <a:t>OHIO</a:t>
            </a:r>
            <a:endParaRPr lang="en-US" sz="1467" kern="0" spc="280" dirty="0">
              <a:solidFill>
                <a:srgbClr val="FFFFFF"/>
              </a:solidFill>
            </a:endParaRPr>
          </a:p>
        </p:txBody>
      </p:sp>
      <p:sp>
        <p:nvSpPr>
          <p:cNvPr id="37" name="Rectangle 36"/>
          <p:cNvSpPr/>
          <p:nvPr userDrawn="1"/>
        </p:nvSpPr>
        <p:spPr>
          <a:xfrm>
            <a:off x="9913224" y="5660848"/>
            <a:ext cx="2236445" cy="634148"/>
          </a:xfrm>
          <a:prstGeom prst="rect">
            <a:avLst/>
          </a:prstGeom>
        </p:spPr>
        <p:txBody>
          <a:bodyPr wrap="square">
            <a:spAutoFit/>
          </a:bodyPr>
          <a:lstStyle/>
          <a:p>
            <a:pPr algn="ctr">
              <a:lnSpc>
                <a:spcPct val="120000"/>
              </a:lnSpc>
            </a:pPr>
            <a:r>
              <a:rPr lang="en-US" sz="1467" kern="0" spc="280" dirty="0">
                <a:solidFill>
                  <a:srgbClr val="FFFFFF"/>
                </a:solidFill>
                <a:latin typeface="Tahoma"/>
                <a:cs typeface="Tahoma"/>
              </a:rPr>
              <a:t>LAFAYETTE, </a:t>
            </a:r>
          </a:p>
          <a:p>
            <a:pPr algn="ctr">
              <a:lnSpc>
                <a:spcPct val="120000"/>
              </a:lnSpc>
            </a:pPr>
            <a:r>
              <a:rPr lang="en-US" sz="1467" kern="0" spc="280" dirty="0">
                <a:solidFill>
                  <a:srgbClr val="FFFFFF"/>
                </a:solidFill>
                <a:latin typeface="Tahoma"/>
                <a:cs typeface="Tahoma"/>
              </a:rPr>
              <a:t>INDIANA</a:t>
            </a:r>
            <a:endParaRPr lang="en-US" sz="1467" kern="0" spc="280" dirty="0">
              <a:solidFill>
                <a:srgbClr val="FFFFFF"/>
              </a:solidFill>
            </a:endParaRPr>
          </a:p>
        </p:txBody>
      </p:sp>
      <p:cxnSp>
        <p:nvCxnSpPr>
          <p:cNvPr id="55" name="Straight Connector 54"/>
          <p:cNvCxnSpPr/>
          <p:nvPr userDrawn="1"/>
        </p:nvCxnSpPr>
        <p:spPr>
          <a:xfrm>
            <a:off x="9897824" y="2908219"/>
            <a:ext cx="0" cy="237836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Rectangle 55"/>
          <p:cNvSpPr/>
          <p:nvPr userDrawn="1"/>
        </p:nvSpPr>
        <p:spPr>
          <a:xfrm>
            <a:off x="10318644" y="3423813"/>
            <a:ext cx="1400704" cy="634148"/>
          </a:xfrm>
          <a:prstGeom prst="rect">
            <a:avLst/>
          </a:prstGeom>
        </p:spPr>
        <p:txBody>
          <a:bodyPr wrap="none">
            <a:spAutoFit/>
          </a:bodyPr>
          <a:lstStyle/>
          <a:p>
            <a:pPr algn="ctr">
              <a:lnSpc>
                <a:spcPct val="120000"/>
              </a:lnSpc>
            </a:pPr>
            <a:r>
              <a:rPr lang="en-US" sz="1467" kern="0" spc="280" dirty="0">
                <a:solidFill>
                  <a:srgbClr val="FFFFFF"/>
                </a:solidFill>
                <a:latin typeface="Tahoma"/>
                <a:cs typeface="Tahoma"/>
              </a:rPr>
              <a:t>DETROIT, </a:t>
            </a:r>
          </a:p>
          <a:p>
            <a:pPr algn="ctr">
              <a:lnSpc>
                <a:spcPct val="120000"/>
              </a:lnSpc>
            </a:pPr>
            <a:r>
              <a:rPr lang="en-US" sz="1467" kern="0" spc="280" dirty="0">
                <a:solidFill>
                  <a:srgbClr val="FFFFFF"/>
                </a:solidFill>
                <a:latin typeface="Tahoma"/>
                <a:cs typeface="Tahoma"/>
              </a:rPr>
              <a:t>MICHIGAN</a:t>
            </a:r>
            <a:endParaRPr lang="en-US" sz="1467" kern="0" spc="280" dirty="0">
              <a:solidFill>
                <a:srgbClr val="FFFFFF"/>
              </a:solidFill>
            </a:endParaRPr>
          </a:p>
        </p:txBody>
      </p:sp>
      <p:sp>
        <p:nvSpPr>
          <p:cNvPr id="57" name="Rectangle 56"/>
          <p:cNvSpPr/>
          <p:nvPr userDrawn="1"/>
        </p:nvSpPr>
        <p:spPr>
          <a:xfrm>
            <a:off x="2519487" y="5660848"/>
            <a:ext cx="2538373" cy="634148"/>
          </a:xfrm>
          <a:prstGeom prst="rect">
            <a:avLst/>
          </a:prstGeom>
        </p:spPr>
        <p:txBody>
          <a:bodyPr wrap="square">
            <a:spAutoFit/>
          </a:bodyPr>
          <a:lstStyle/>
          <a:p>
            <a:pPr algn="ctr">
              <a:lnSpc>
                <a:spcPct val="120000"/>
              </a:lnSpc>
            </a:pPr>
            <a:r>
              <a:rPr lang="en-US" sz="1467" kern="0" spc="280" dirty="0">
                <a:solidFill>
                  <a:srgbClr val="FFFFFF"/>
                </a:solidFill>
                <a:latin typeface="Tahoma"/>
                <a:cs typeface="Tahoma"/>
              </a:rPr>
              <a:t>TRAVERSE CITY, </a:t>
            </a:r>
          </a:p>
          <a:p>
            <a:pPr algn="ctr">
              <a:lnSpc>
                <a:spcPct val="120000"/>
              </a:lnSpc>
            </a:pPr>
            <a:r>
              <a:rPr lang="en-US" sz="1467" kern="0" spc="280" dirty="0">
                <a:solidFill>
                  <a:srgbClr val="FFFFFF"/>
                </a:solidFill>
                <a:latin typeface="Tahoma"/>
                <a:cs typeface="Tahoma"/>
              </a:rPr>
              <a:t>MICHIGAN</a:t>
            </a:r>
            <a:endParaRPr lang="en-US" sz="1467" kern="0" spc="280" dirty="0">
              <a:solidFill>
                <a:srgbClr val="FFFFFF"/>
              </a:solidFill>
            </a:endParaRPr>
          </a:p>
        </p:txBody>
      </p:sp>
      <p:sp>
        <p:nvSpPr>
          <p:cNvPr id="94" name="Teardrop 93"/>
          <p:cNvSpPr/>
          <p:nvPr userDrawn="1"/>
        </p:nvSpPr>
        <p:spPr>
          <a:xfrm rot="8078060">
            <a:off x="651463" y="1993433"/>
            <a:ext cx="1149047" cy="1149047"/>
          </a:xfrm>
          <a:prstGeom prst="teardrop">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95" name="Oval 94"/>
          <p:cNvSpPr/>
          <p:nvPr userDrawn="1"/>
        </p:nvSpPr>
        <p:spPr>
          <a:xfrm>
            <a:off x="1050142" y="2399526"/>
            <a:ext cx="361703" cy="3617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96" name="Teardrop 95"/>
          <p:cNvSpPr/>
          <p:nvPr userDrawn="1"/>
        </p:nvSpPr>
        <p:spPr>
          <a:xfrm rot="8078060">
            <a:off x="3087681" y="1993431"/>
            <a:ext cx="1149047" cy="1149047"/>
          </a:xfrm>
          <a:prstGeom prst="teardrop">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97" name="Oval 96"/>
          <p:cNvSpPr/>
          <p:nvPr userDrawn="1"/>
        </p:nvSpPr>
        <p:spPr>
          <a:xfrm>
            <a:off x="3486359" y="2399525"/>
            <a:ext cx="361703" cy="3617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98" name="Teardrop 97"/>
          <p:cNvSpPr/>
          <p:nvPr userDrawn="1"/>
        </p:nvSpPr>
        <p:spPr>
          <a:xfrm rot="8078060">
            <a:off x="5656299" y="1993433"/>
            <a:ext cx="1149047" cy="1149047"/>
          </a:xfrm>
          <a:prstGeom prst="teardrop">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99" name="Oval 98"/>
          <p:cNvSpPr/>
          <p:nvPr userDrawn="1"/>
        </p:nvSpPr>
        <p:spPr>
          <a:xfrm>
            <a:off x="6054978" y="2399526"/>
            <a:ext cx="361703" cy="3617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00" name="Teardrop 99"/>
          <p:cNvSpPr/>
          <p:nvPr userDrawn="1"/>
        </p:nvSpPr>
        <p:spPr>
          <a:xfrm rot="8078060">
            <a:off x="8053753" y="1993435"/>
            <a:ext cx="1149047" cy="1149047"/>
          </a:xfrm>
          <a:prstGeom prst="teardrop">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01" name="Oval 100"/>
          <p:cNvSpPr/>
          <p:nvPr userDrawn="1"/>
        </p:nvSpPr>
        <p:spPr>
          <a:xfrm>
            <a:off x="8452431" y="2399529"/>
            <a:ext cx="361703" cy="3617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02" name="Teardrop 101"/>
          <p:cNvSpPr/>
          <p:nvPr userDrawn="1"/>
        </p:nvSpPr>
        <p:spPr>
          <a:xfrm rot="8078060">
            <a:off x="10372978" y="1993435"/>
            <a:ext cx="1149047" cy="1149047"/>
          </a:xfrm>
          <a:prstGeom prst="teardrop">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03" name="Oval 102"/>
          <p:cNvSpPr/>
          <p:nvPr userDrawn="1"/>
        </p:nvSpPr>
        <p:spPr>
          <a:xfrm>
            <a:off x="10771657" y="2399529"/>
            <a:ext cx="361703" cy="3617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04" name="Teardrop 103"/>
          <p:cNvSpPr/>
          <p:nvPr userDrawn="1"/>
        </p:nvSpPr>
        <p:spPr>
          <a:xfrm rot="8078060">
            <a:off x="651461" y="4238529"/>
            <a:ext cx="1149048" cy="1149047"/>
          </a:xfrm>
          <a:prstGeom prst="teardrop">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05" name="Oval 104"/>
          <p:cNvSpPr/>
          <p:nvPr userDrawn="1"/>
        </p:nvSpPr>
        <p:spPr>
          <a:xfrm>
            <a:off x="1050142" y="4644621"/>
            <a:ext cx="361703" cy="361704"/>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06" name="Teardrop 105"/>
          <p:cNvSpPr/>
          <p:nvPr userDrawn="1"/>
        </p:nvSpPr>
        <p:spPr>
          <a:xfrm rot="8078060">
            <a:off x="3087679" y="4270486"/>
            <a:ext cx="1149048" cy="1149047"/>
          </a:xfrm>
          <a:prstGeom prst="teardrop">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07" name="Oval 106"/>
          <p:cNvSpPr/>
          <p:nvPr userDrawn="1"/>
        </p:nvSpPr>
        <p:spPr>
          <a:xfrm>
            <a:off x="3486359" y="4676579"/>
            <a:ext cx="361703" cy="361704"/>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08" name="Teardrop 107"/>
          <p:cNvSpPr/>
          <p:nvPr userDrawn="1"/>
        </p:nvSpPr>
        <p:spPr>
          <a:xfrm rot="8078060">
            <a:off x="5656301" y="4270483"/>
            <a:ext cx="1149047" cy="1149047"/>
          </a:xfrm>
          <a:prstGeom prst="teardrop">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09" name="Oval 108"/>
          <p:cNvSpPr/>
          <p:nvPr userDrawn="1"/>
        </p:nvSpPr>
        <p:spPr>
          <a:xfrm>
            <a:off x="6054979" y="4676577"/>
            <a:ext cx="361703" cy="3617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10" name="Teardrop 109"/>
          <p:cNvSpPr/>
          <p:nvPr userDrawn="1"/>
        </p:nvSpPr>
        <p:spPr>
          <a:xfrm rot="8078060">
            <a:off x="8053754" y="4270487"/>
            <a:ext cx="1149047" cy="1149047"/>
          </a:xfrm>
          <a:prstGeom prst="teardrop">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11" name="Oval 110"/>
          <p:cNvSpPr/>
          <p:nvPr userDrawn="1"/>
        </p:nvSpPr>
        <p:spPr>
          <a:xfrm>
            <a:off x="8452433" y="4676581"/>
            <a:ext cx="361703" cy="3617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12" name="Teardrop 111"/>
          <p:cNvSpPr/>
          <p:nvPr userDrawn="1"/>
        </p:nvSpPr>
        <p:spPr>
          <a:xfrm rot="8078060">
            <a:off x="10372978" y="4238526"/>
            <a:ext cx="1149047" cy="1149047"/>
          </a:xfrm>
          <a:prstGeom prst="teardrop">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13" name="Oval 112"/>
          <p:cNvSpPr/>
          <p:nvPr userDrawn="1"/>
        </p:nvSpPr>
        <p:spPr>
          <a:xfrm>
            <a:off x="10771657" y="4644619"/>
            <a:ext cx="361703" cy="3617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Tree>
    <p:extLst>
      <p:ext uri="{BB962C8B-B14F-4D97-AF65-F5344CB8AC3E}">
        <p14:creationId xmlns:p14="http://schemas.microsoft.com/office/powerpoint/2010/main" val="5018877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Office Locations(10)-Black">
    <p:bg>
      <p:bgPr>
        <a:solidFill>
          <a:schemeClr val="tx2"/>
        </a:solidFill>
        <a:effectLst/>
      </p:bgPr>
    </p:bg>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69347" y="-560207"/>
            <a:ext cx="5497695" cy="7515197"/>
          </a:xfrm>
          <a:prstGeom prst="rect">
            <a:avLst/>
          </a:prstGeom>
        </p:spPr>
      </p:pic>
      <p:sp>
        <p:nvSpPr>
          <p:cNvPr id="39" name="5-Point Star 38"/>
          <p:cNvSpPr/>
          <p:nvPr userDrawn="1"/>
        </p:nvSpPr>
        <p:spPr>
          <a:xfrm>
            <a:off x="7665764" y="1538085"/>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40" name="5-Point Star 39"/>
          <p:cNvSpPr/>
          <p:nvPr userDrawn="1"/>
        </p:nvSpPr>
        <p:spPr>
          <a:xfrm>
            <a:off x="7729588" y="2908135"/>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41" name="5-Point Star 40"/>
          <p:cNvSpPr/>
          <p:nvPr userDrawn="1"/>
        </p:nvSpPr>
        <p:spPr>
          <a:xfrm>
            <a:off x="7710560" y="3410039"/>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42" name="5-Point Star 41"/>
          <p:cNvSpPr/>
          <p:nvPr userDrawn="1"/>
        </p:nvSpPr>
        <p:spPr>
          <a:xfrm>
            <a:off x="8302027" y="3159087"/>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43" name="5-Point Star 42"/>
          <p:cNvSpPr/>
          <p:nvPr userDrawn="1"/>
        </p:nvSpPr>
        <p:spPr>
          <a:xfrm>
            <a:off x="9170051" y="3140063"/>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44" name="5-Point Star 43"/>
          <p:cNvSpPr/>
          <p:nvPr userDrawn="1"/>
        </p:nvSpPr>
        <p:spPr>
          <a:xfrm>
            <a:off x="8908177" y="3266949"/>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45" name="5-Point Star 44"/>
          <p:cNvSpPr/>
          <p:nvPr userDrawn="1"/>
        </p:nvSpPr>
        <p:spPr>
          <a:xfrm>
            <a:off x="9092829" y="3447137"/>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46" name="5-Point Star 45"/>
          <p:cNvSpPr/>
          <p:nvPr userDrawn="1"/>
        </p:nvSpPr>
        <p:spPr>
          <a:xfrm>
            <a:off x="6982637" y="4869939"/>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47" name="5-Point Star 46"/>
          <p:cNvSpPr/>
          <p:nvPr userDrawn="1"/>
        </p:nvSpPr>
        <p:spPr>
          <a:xfrm>
            <a:off x="8440637" y="5653085"/>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48" name="5-Point Star 47"/>
          <p:cNvSpPr/>
          <p:nvPr userDrawn="1"/>
        </p:nvSpPr>
        <p:spPr>
          <a:xfrm>
            <a:off x="9186256" y="5046061"/>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49" name="TextBox 48"/>
          <p:cNvSpPr txBox="1"/>
          <p:nvPr userDrawn="1"/>
        </p:nvSpPr>
        <p:spPr>
          <a:xfrm>
            <a:off x="671958" y="826779"/>
            <a:ext cx="5370285" cy="584775"/>
          </a:xfrm>
          <a:prstGeom prst="rect">
            <a:avLst/>
          </a:prstGeom>
          <a:noFill/>
        </p:spPr>
        <p:txBody>
          <a:bodyPr wrap="square" rtlCol="0">
            <a:spAutoFit/>
          </a:bodyPr>
          <a:lstStyle/>
          <a:p>
            <a:r>
              <a:rPr lang="en-US" sz="3200" b="1" spc="400" dirty="0">
                <a:solidFill>
                  <a:prstClr val="white"/>
                </a:solidFill>
                <a:latin typeface="Tahoma"/>
                <a:cs typeface="Tahoma"/>
              </a:rPr>
              <a:t>FTCH OFFICES</a:t>
            </a:r>
          </a:p>
        </p:txBody>
      </p:sp>
      <p:pic>
        <p:nvPicPr>
          <p:cNvPr id="50" name="Picture 4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273905" y="1538086"/>
            <a:ext cx="1930400" cy="1258956"/>
          </a:xfrm>
          <a:prstGeom prst="rect">
            <a:avLst/>
          </a:prstGeom>
        </p:spPr>
      </p:pic>
      <p:pic>
        <p:nvPicPr>
          <p:cNvPr id="51" name="Picture 5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225525" y="2843388"/>
            <a:ext cx="3087907" cy="3549649"/>
          </a:xfrm>
          <a:prstGeom prst="rect">
            <a:avLst/>
          </a:prstGeom>
        </p:spPr>
      </p:pic>
      <p:sp>
        <p:nvSpPr>
          <p:cNvPr id="52" name="5-Point Star 51"/>
          <p:cNvSpPr/>
          <p:nvPr userDrawn="1"/>
        </p:nvSpPr>
        <p:spPr>
          <a:xfrm>
            <a:off x="3685120" y="2141425"/>
            <a:ext cx="378881" cy="378881"/>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53" name="Isosceles Triangle 52"/>
          <p:cNvSpPr/>
          <p:nvPr userDrawn="1"/>
        </p:nvSpPr>
        <p:spPr>
          <a:xfrm rot="5400000">
            <a:off x="5328197" y="3094364"/>
            <a:ext cx="489184" cy="313579"/>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54" name="Isosceles Triangle 53"/>
          <p:cNvSpPr/>
          <p:nvPr userDrawn="1"/>
        </p:nvSpPr>
        <p:spPr>
          <a:xfrm rot="5400000">
            <a:off x="5779752" y="3094364"/>
            <a:ext cx="489184" cy="313579"/>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58" name="Isosceles Triangle 57"/>
          <p:cNvSpPr/>
          <p:nvPr userDrawn="1"/>
        </p:nvSpPr>
        <p:spPr>
          <a:xfrm rot="5400000">
            <a:off x="6227703" y="3094364"/>
            <a:ext cx="489184" cy="313579"/>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Tree>
    <p:extLst>
      <p:ext uri="{BB962C8B-B14F-4D97-AF65-F5344CB8AC3E}">
        <p14:creationId xmlns:p14="http://schemas.microsoft.com/office/powerpoint/2010/main" val="17987514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9 OFFICES">
    <p:spTree>
      <p:nvGrpSpPr>
        <p:cNvPr id="1" name=""/>
        <p:cNvGrpSpPr/>
        <p:nvPr/>
      </p:nvGrpSpPr>
      <p:grpSpPr>
        <a:xfrm>
          <a:off x="0" y="0"/>
          <a:ext cx="0" cy="0"/>
          <a:chOff x="0" y="0"/>
          <a:chExt cx="0" cy="0"/>
        </a:xfrm>
      </p:grpSpPr>
      <p:sp>
        <p:nvSpPr>
          <p:cNvPr id="13" name="Rectangle 12"/>
          <p:cNvSpPr/>
          <p:nvPr userDrawn="1"/>
        </p:nvSpPr>
        <p:spPr>
          <a:xfrm>
            <a:off x="7944558" y="0"/>
            <a:ext cx="4247444"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2" name="TextBox 11"/>
          <p:cNvSpPr txBox="1"/>
          <p:nvPr userDrawn="1"/>
        </p:nvSpPr>
        <p:spPr>
          <a:xfrm>
            <a:off x="7944556" y="5508223"/>
            <a:ext cx="4247445" cy="748988"/>
          </a:xfrm>
          <a:prstGeom prst="rect">
            <a:avLst/>
          </a:prstGeom>
          <a:noFill/>
        </p:spPr>
        <p:txBody>
          <a:bodyPr wrap="square" rtlCol="0">
            <a:spAutoFit/>
          </a:bodyPr>
          <a:lstStyle/>
          <a:p>
            <a:pPr algn="ctr"/>
            <a:r>
              <a:rPr lang="en-US" sz="4267" b="1" spc="400" dirty="0">
                <a:solidFill>
                  <a:prstClr val="white"/>
                </a:solidFill>
                <a:latin typeface="Tahoma"/>
                <a:cs typeface="Tahoma"/>
              </a:rPr>
              <a:t>9 OFFICES</a:t>
            </a:r>
          </a:p>
        </p:txBody>
      </p:sp>
      <p:sp>
        <p:nvSpPr>
          <p:cNvPr id="15" name="Rectangle 14"/>
          <p:cNvSpPr/>
          <p:nvPr userDrawn="1"/>
        </p:nvSpPr>
        <p:spPr>
          <a:xfrm>
            <a:off x="309447" y="1654331"/>
            <a:ext cx="2550461" cy="609398"/>
          </a:xfrm>
          <a:prstGeom prst="rect">
            <a:avLst/>
          </a:prstGeom>
        </p:spPr>
        <p:txBody>
          <a:bodyPr wrap="square">
            <a:spAutoFit/>
          </a:bodyPr>
          <a:lstStyle/>
          <a:p>
            <a:pPr algn="ctr">
              <a:lnSpc>
                <a:spcPct val="120000"/>
              </a:lnSpc>
            </a:pPr>
            <a:r>
              <a:rPr lang="en-US" sz="1400" kern="0" spc="280" dirty="0">
                <a:solidFill>
                  <a:srgbClr val="262626"/>
                </a:solidFill>
                <a:latin typeface="Tahoma"/>
                <a:cs typeface="Tahoma"/>
              </a:rPr>
              <a:t>GRAND RAPIDS, </a:t>
            </a:r>
          </a:p>
          <a:p>
            <a:pPr algn="ctr">
              <a:lnSpc>
                <a:spcPct val="120000"/>
              </a:lnSpc>
            </a:pPr>
            <a:r>
              <a:rPr lang="en-US" sz="1400" kern="0" spc="280" dirty="0">
                <a:solidFill>
                  <a:srgbClr val="262626"/>
                </a:solidFill>
                <a:latin typeface="Tahoma"/>
                <a:cs typeface="Tahoma"/>
              </a:rPr>
              <a:t>MICHIGAN</a:t>
            </a:r>
            <a:endParaRPr lang="en-US" sz="1400" kern="0" spc="280" dirty="0">
              <a:solidFill>
                <a:srgbClr val="262626"/>
              </a:solidFill>
            </a:endParaRPr>
          </a:p>
        </p:txBody>
      </p:sp>
      <p:sp>
        <p:nvSpPr>
          <p:cNvPr id="17" name="Rectangle 16"/>
          <p:cNvSpPr/>
          <p:nvPr userDrawn="1"/>
        </p:nvSpPr>
        <p:spPr>
          <a:xfrm>
            <a:off x="5473691" y="1633165"/>
            <a:ext cx="2428533" cy="609398"/>
          </a:xfrm>
          <a:prstGeom prst="rect">
            <a:avLst/>
          </a:prstGeom>
        </p:spPr>
        <p:txBody>
          <a:bodyPr wrap="square">
            <a:spAutoFit/>
          </a:bodyPr>
          <a:lstStyle/>
          <a:p>
            <a:pPr algn="ctr">
              <a:lnSpc>
                <a:spcPct val="120000"/>
              </a:lnSpc>
            </a:pPr>
            <a:r>
              <a:rPr lang="en-US" sz="1400" kern="0" spc="280" dirty="0">
                <a:solidFill>
                  <a:srgbClr val="262626"/>
                </a:solidFill>
                <a:latin typeface="Tahoma"/>
                <a:cs typeface="Tahoma"/>
              </a:rPr>
              <a:t>LANSING, </a:t>
            </a:r>
          </a:p>
          <a:p>
            <a:pPr algn="ctr">
              <a:lnSpc>
                <a:spcPct val="120000"/>
              </a:lnSpc>
            </a:pPr>
            <a:r>
              <a:rPr lang="en-US" sz="1400" kern="0" spc="280" dirty="0">
                <a:solidFill>
                  <a:srgbClr val="262626"/>
                </a:solidFill>
                <a:latin typeface="Tahoma"/>
                <a:cs typeface="Tahoma"/>
              </a:rPr>
              <a:t>MICHIGAN</a:t>
            </a:r>
            <a:endParaRPr lang="en-US" sz="1400" kern="0" spc="280" dirty="0">
              <a:solidFill>
                <a:srgbClr val="262626"/>
              </a:solidFill>
            </a:endParaRPr>
          </a:p>
        </p:txBody>
      </p:sp>
      <p:sp>
        <p:nvSpPr>
          <p:cNvPr id="19" name="Rectangle 18"/>
          <p:cNvSpPr/>
          <p:nvPr userDrawn="1"/>
        </p:nvSpPr>
        <p:spPr>
          <a:xfrm>
            <a:off x="5473694" y="3937413"/>
            <a:ext cx="2428535" cy="609398"/>
          </a:xfrm>
          <a:prstGeom prst="rect">
            <a:avLst/>
          </a:prstGeom>
        </p:spPr>
        <p:txBody>
          <a:bodyPr wrap="square">
            <a:spAutoFit/>
          </a:bodyPr>
          <a:lstStyle/>
          <a:p>
            <a:pPr algn="ctr">
              <a:lnSpc>
                <a:spcPct val="120000"/>
              </a:lnSpc>
            </a:pPr>
            <a:r>
              <a:rPr lang="en-US" sz="1400" kern="0" spc="280" dirty="0">
                <a:solidFill>
                  <a:srgbClr val="262626"/>
                </a:solidFill>
                <a:latin typeface="Tahoma"/>
                <a:cs typeface="Tahoma"/>
              </a:rPr>
              <a:t>NOVI, </a:t>
            </a:r>
          </a:p>
          <a:p>
            <a:pPr algn="ctr">
              <a:lnSpc>
                <a:spcPct val="120000"/>
              </a:lnSpc>
            </a:pPr>
            <a:r>
              <a:rPr lang="en-US" sz="1400" kern="0" spc="280" dirty="0">
                <a:solidFill>
                  <a:srgbClr val="262626"/>
                </a:solidFill>
                <a:latin typeface="Tahoma"/>
                <a:cs typeface="Tahoma"/>
              </a:rPr>
              <a:t>MICHIGAN</a:t>
            </a:r>
            <a:endParaRPr lang="en-US" sz="1400" kern="0" spc="280" dirty="0">
              <a:solidFill>
                <a:srgbClr val="262626"/>
              </a:solidFill>
            </a:endParaRPr>
          </a:p>
        </p:txBody>
      </p:sp>
      <p:sp>
        <p:nvSpPr>
          <p:cNvPr id="21" name="Rectangle 20"/>
          <p:cNvSpPr/>
          <p:nvPr userDrawn="1"/>
        </p:nvSpPr>
        <p:spPr>
          <a:xfrm>
            <a:off x="309447" y="3943056"/>
            <a:ext cx="2550461" cy="609398"/>
          </a:xfrm>
          <a:prstGeom prst="rect">
            <a:avLst/>
          </a:prstGeom>
        </p:spPr>
        <p:txBody>
          <a:bodyPr wrap="square">
            <a:spAutoFit/>
          </a:bodyPr>
          <a:lstStyle/>
          <a:p>
            <a:pPr algn="ctr">
              <a:lnSpc>
                <a:spcPct val="120000"/>
              </a:lnSpc>
            </a:pPr>
            <a:r>
              <a:rPr lang="en-US" sz="1400" kern="0" spc="280" dirty="0">
                <a:solidFill>
                  <a:srgbClr val="262626"/>
                </a:solidFill>
                <a:latin typeface="Tahoma"/>
                <a:cs typeface="Tahoma"/>
              </a:rPr>
              <a:t>MACOMB, </a:t>
            </a:r>
          </a:p>
          <a:p>
            <a:pPr algn="ctr">
              <a:lnSpc>
                <a:spcPct val="120000"/>
              </a:lnSpc>
            </a:pPr>
            <a:r>
              <a:rPr lang="en-US" sz="1400" kern="0" spc="280" dirty="0">
                <a:solidFill>
                  <a:srgbClr val="262626"/>
                </a:solidFill>
                <a:latin typeface="Tahoma"/>
                <a:cs typeface="Tahoma"/>
              </a:rPr>
              <a:t>MICHIGAN</a:t>
            </a:r>
            <a:endParaRPr lang="en-US" sz="1400" kern="0" spc="280" dirty="0">
              <a:solidFill>
                <a:srgbClr val="262626"/>
              </a:solidFill>
            </a:endParaRPr>
          </a:p>
        </p:txBody>
      </p:sp>
      <p:cxnSp>
        <p:nvCxnSpPr>
          <p:cNvPr id="23" name="Straight Connector 22"/>
          <p:cNvCxnSpPr/>
          <p:nvPr userDrawn="1"/>
        </p:nvCxnSpPr>
        <p:spPr>
          <a:xfrm>
            <a:off x="2817576" y="975085"/>
            <a:ext cx="0" cy="5258499"/>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5473691" y="975085"/>
            <a:ext cx="0" cy="5258499"/>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H="1" flipV="1">
            <a:off x="339032" y="2401126"/>
            <a:ext cx="7279089" cy="14607"/>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userDrawn="1"/>
        </p:nvSpPr>
        <p:spPr>
          <a:xfrm>
            <a:off x="2850982" y="1642617"/>
            <a:ext cx="2622711" cy="609398"/>
          </a:xfrm>
          <a:prstGeom prst="rect">
            <a:avLst/>
          </a:prstGeom>
        </p:spPr>
        <p:txBody>
          <a:bodyPr wrap="square">
            <a:spAutoFit/>
          </a:bodyPr>
          <a:lstStyle/>
          <a:p>
            <a:pPr algn="ctr">
              <a:lnSpc>
                <a:spcPct val="120000"/>
              </a:lnSpc>
            </a:pPr>
            <a:r>
              <a:rPr lang="en-US" sz="1400" kern="0" spc="280" dirty="0">
                <a:solidFill>
                  <a:srgbClr val="262626"/>
                </a:solidFill>
                <a:latin typeface="Tahoma"/>
                <a:cs typeface="Tahoma"/>
              </a:rPr>
              <a:t>KALAMAZOO, </a:t>
            </a:r>
          </a:p>
          <a:p>
            <a:pPr algn="ctr">
              <a:lnSpc>
                <a:spcPct val="120000"/>
              </a:lnSpc>
            </a:pPr>
            <a:r>
              <a:rPr lang="en-US" sz="1400" kern="0" spc="280" dirty="0">
                <a:solidFill>
                  <a:srgbClr val="262626"/>
                </a:solidFill>
                <a:latin typeface="Tahoma"/>
                <a:cs typeface="Tahoma"/>
              </a:rPr>
              <a:t>MICHIGAN</a:t>
            </a:r>
            <a:endParaRPr lang="en-US" sz="1400" kern="0" spc="280" dirty="0">
              <a:solidFill>
                <a:srgbClr val="262626"/>
              </a:solidFill>
            </a:endParaRPr>
          </a:p>
        </p:txBody>
      </p:sp>
      <p:sp>
        <p:nvSpPr>
          <p:cNvPr id="33" name="Rectangle 32"/>
          <p:cNvSpPr/>
          <p:nvPr userDrawn="1"/>
        </p:nvSpPr>
        <p:spPr>
          <a:xfrm>
            <a:off x="267116" y="6133388"/>
            <a:ext cx="2550461" cy="609398"/>
          </a:xfrm>
          <a:prstGeom prst="rect">
            <a:avLst/>
          </a:prstGeom>
        </p:spPr>
        <p:txBody>
          <a:bodyPr wrap="square">
            <a:spAutoFit/>
          </a:bodyPr>
          <a:lstStyle/>
          <a:p>
            <a:pPr algn="ctr">
              <a:lnSpc>
                <a:spcPct val="120000"/>
              </a:lnSpc>
            </a:pPr>
            <a:r>
              <a:rPr lang="en-US" sz="1400" kern="0" spc="280" dirty="0">
                <a:solidFill>
                  <a:srgbClr val="262626"/>
                </a:solidFill>
                <a:latin typeface="Tahoma"/>
                <a:cs typeface="Tahoma"/>
              </a:rPr>
              <a:t>CINCINNATI, </a:t>
            </a:r>
          </a:p>
          <a:p>
            <a:pPr algn="ctr">
              <a:lnSpc>
                <a:spcPct val="120000"/>
              </a:lnSpc>
            </a:pPr>
            <a:r>
              <a:rPr lang="en-US" sz="1400" kern="0" spc="280" dirty="0">
                <a:solidFill>
                  <a:srgbClr val="262626"/>
                </a:solidFill>
                <a:latin typeface="Tahoma"/>
                <a:cs typeface="Tahoma"/>
              </a:rPr>
              <a:t>OHIO</a:t>
            </a:r>
            <a:endParaRPr lang="en-US" sz="1400" kern="0" spc="280" dirty="0">
              <a:solidFill>
                <a:srgbClr val="262626"/>
              </a:solidFill>
            </a:endParaRPr>
          </a:p>
        </p:txBody>
      </p:sp>
      <p:sp>
        <p:nvSpPr>
          <p:cNvPr id="35" name="Rectangle 34"/>
          <p:cNvSpPr/>
          <p:nvPr userDrawn="1"/>
        </p:nvSpPr>
        <p:spPr>
          <a:xfrm>
            <a:off x="2817578" y="6133388"/>
            <a:ext cx="2656113" cy="609398"/>
          </a:xfrm>
          <a:prstGeom prst="rect">
            <a:avLst/>
          </a:prstGeom>
        </p:spPr>
        <p:txBody>
          <a:bodyPr wrap="square">
            <a:spAutoFit/>
          </a:bodyPr>
          <a:lstStyle/>
          <a:p>
            <a:pPr algn="ctr">
              <a:lnSpc>
                <a:spcPct val="120000"/>
              </a:lnSpc>
            </a:pPr>
            <a:r>
              <a:rPr lang="en-US" sz="1400" kern="0" spc="280" dirty="0">
                <a:solidFill>
                  <a:srgbClr val="262626"/>
                </a:solidFill>
                <a:latin typeface="Tahoma"/>
                <a:cs typeface="Tahoma"/>
              </a:rPr>
              <a:t>COLUMBUS, </a:t>
            </a:r>
          </a:p>
          <a:p>
            <a:pPr algn="ctr">
              <a:lnSpc>
                <a:spcPct val="120000"/>
              </a:lnSpc>
            </a:pPr>
            <a:r>
              <a:rPr lang="en-US" sz="1400" kern="0" spc="280" dirty="0">
                <a:solidFill>
                  <a:srgbClr val="262626"/>
                </a:solidFill>
                <a:latin typeface="Tahoma"/>
                <a:cs typeface="Tahoma"/>
              </a:rPr>
              <a:t>OHIO</a:t>
            </a:r>
            <a:endParaRPr lang="en-US" sz="1400" kern="0" spc="280" dirty="0">
              <a:solidFill>
                <a:srgbClr val="262626"/>
              </a:solidFill>
            </a:endParaRPr>
          </a:p>
        </p:txBody>
      </p:sp>
      <p:sp>
        <p:nvSpPr>
          <p:cNvPr id="37" name="Rectangle 36"/>
          <p:cNvSpPr/>
          <p:nvPr userDrawn="1"/>
        </p:nvSpPr>
        <p:spPr>
          <a:xfrm>
            <a:off x="5473692" y="6139024"/>
            <a:ext cx="2428533" cy="609398"/>
          </a:xfrm>
          <a:prstGeom prst="rect">
            <a:avLst/>
          </a:prstGeom>
        </p:spPr>
        <p:txBody>
          <a:bodyPr wrap="square">
            <a:spAutoFit/>
          </a:bodyPr>
          <a:lstStyle/>
          <a:p>
            <a:pPr algn="ctr">
              <a:lnSpc>
                <a:spcPct val="120000"/>
              </a:lnSpc>
            </a:pPr>
            <a:r>
              <a:rPr lang="en-US" sz="1400" kern="0" spc="280" dirty="0">
                <a:solidFill>
                  <a:srgbClr val="262626"/>
                </a:solidFill>
                <a:latin typeface="Tahoma"/>
                <a:cs typeface="Tahoma"/>
              </a:rPr>
              <a:t>LAFAYETTE, </a:t>
            </a:r>
          </a:p>
          <a:p>
            <a:pPr algn="ctr">
              <a:lnSpc>
                <a:spcPct val="120000"/>
              </a:lnSpc>
            </a:pPr>
            <a:r>
              <a:rPr lang="en-US" sz="1400" kern="0" spc="280" dirty="0">
                <a:solidFill>
                  <a:srgbClr val="262626"/>
                </a:solidFill>
                <a:latin typeface="Tahoma"/>
                <a:cs typeface="Tahoma"/>
              </a:rPr>
              <a:t>INDIANA</a:t>
            </a:r>
            <a:endParaRPr lang="en-US" sz="1400" kern="0" spc="280" dirty="0">
              <a:solidFill>
                <a:srgbClr val="262626"/>
              </a:solidFill>
            </a:endParaRPr>
          </a:p>
        </p:txBody>
      </p:sp>
      <p:cxnSp>
        <p:nvCxnSpPr>
          <p:cNvPr id="55" name="Straight Connector 54"/>
          <p:cNvCxnSpPr/>
          <p:nvPr userDrawn="1"/>
        </p:nvCxnSpPr>
        <p:spPr>
          <a:xfrm flipH="1" flipV="1">
            <a:off x="267117" y="4556822"/>
            <a:ext cx="7279089" cy="14607"/>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6" name="Rectangle 55"/>
          <p:cNvSpPr/>
          <p:nvPr userDrawn="1"/>
        </p:nvSpPr>
        <p:spPr>
          <a:xfrm>
            <a:off x="3495119" y="3937413"/>
            <a:ext cx="1355819" cy="609398"/>
          </a:xfrm>
          <a:prstGeom prst="rect">
            <a:avLst/>
          </a:prstGeom>
        </p:spPr>
        <p:txBody>
          <a:bodyPr wrap="none">
            <a:spAutoFit/>
          </a:bodyPr>
          <a:lstStyle/>
          <a:p>
            <a:pPr algn="ctr">
              <a:lnSpc>
                <a:spcPct val="120000"/>
              </a:lnSpc>
            </a:pPr>
            <a:r>
              <a:rPr lang="en-US" sz="1400" kern="0" spc="280" dirty="0">
                <a:solidFill>
                  <a:srgbClr val="262626"/>
                </a:solidFill>
                <a:latin typeface="Tahoma"/>
                <a:cs typeface="Tahoma"/>
              </a:rPr>
              <a:t>DETROIT, </a:t>
            </a:r>
          </a:p>
          <a:p>
            <a:pPr algn="ctr">
              <a:lnSpc>
                <a:spcPct val="120000"/>
              </a:lnSpc>
            </a:pPr>
            <a:r>
              <a:rPr lang="en-US" sz="1400" kern="0" spc="280" dirty="0">
                <a:solidFill>
                  <a:srgbClr val="262626"/>
                </a:solidFill>
                <a:latin typeface="Tahoma"/>
                <a:cs typeface="Tahoma"/>
              </a:rPr>
              <a:t>MICHIGAN</a:t>
            </a:r>
            <a:endParaRPr lang="en-US" sz="1400" kern="0" spc="280" dirty="0">
              <a:solidFill>
                <a:srgbClr val="262626"/>
              </a:solidFill>
            </a:endParaRPr>
          </a:p>
        </p:txBody>
      </p:sp>
      <p:sp>
        <p:nvSpPr>
          <p:cNvPr id="36" name="Teardrop 35"/>
          <p:cNvSpPr/>
          <p:nvPr userDrawn="1"/>
        </p:nvSpPr>
        <p:spPr>
          <a:xfrm rot="8078060">
            <a:off x="971361" y="202805"/>
            <a:ext cx="1149047" cy="1149047"/>
          </a:xfrm>
          <a:prstGeom prst="teardrop">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38" name="Oval 37"/>
          <p:cNvSpPr/>
          <p:nvPr userDrawn="1"/>
        </p:nvSpPr>
        <p:spPr>
          <a:xfrm>
            <a:off x="1370039" y="608898"/>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59" name="Teardrop 58"/>
          <p:cNvSpPr/>
          <p:nvPr userDrawn="1"/>
        </p:nvSpPr>
        <p:spPr>
          <a:xfrm rot="8078060">
            <a:off x="3537723" y="202801"/>
            <a:ext cx="1149047" cy="1149047"/>
          </a:xfrm>
          <a:prstGeom prst="teardrop">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60" name="Oval 59"/>
          <p:cNvSpPr/>
          <p:nvPr userDrawn="1"/>
        </p:nvSpPr>
        <p:spPr>
          <a:xfrm>
            <a:off x="3936402" y="608894"/>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61" name="Teardrop 60"/>
          <p:cNvSpPr/>
          <p:nvPr userDrawn="1"/>
        </p:nvSpPr>
        <p:spPr>
          <a:xfrm rot="8078060">
            <a:off x="6089205" y="202797"/>
            <a:ext cx="1149047" cy="1149047"/>
          </a:xfrm>
          <a:prstGeom prst="teardrop">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62" name="Oval 61"/>
          <p:cNvSpPr/>
          <p:nvPr userDrawn="1"/>
        </p:nvSpPr>
        <p:spPr>
          <a:xfrm>
            <a:off x="6487883" y="608890"/>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63" name="Teardrop 62"/>
          <p:cNvSpPr/>
          <p:nvPr userDrawn="1"/>
        </p:nvSpPr>
        <p:spPr>
          <a:xfrm rot="8078060">
            <a:off x="971359" y="2525446"/>
            <a:ext cx="1149047" cy="1149047"/>
          </a:xfrm>
          <a:prstGeom prst="teardrop">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64" name="Oval 63"/>
          <p:cNvSpPr/>
          <p:nvPr userDrawn="1"/>
        </p:nvSpPr>
        <p:spPr>
          <a:xfrm>
            <a:off x="1370038" y="2931539"/>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65" name="Teardrop 64"/>
          <p:cNvSpPr/>
          <p:nvPr userDrawn="1"/>
        </p:nvSpPr>
        <p:spPr>
          <a:xfrm rot="8078060">
            <a:off x="6089203" y="4740427"/>
            <a:ext cx="1149047" cy="1149047"/>
          </a:xfrm>
          <a:prstGeom prst="teardrop">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66" name="Oval 65"/>
          <p:cNvSpPr/>
          <p:nvPr userDrawn="1"/>
        </p:nvSpPr>
        <p:spPr>
          <a:xfrm>
            <a:off x="6487882" y="5146521"/>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67" name="Teardrop 66"/>
          <p:cNvSpPr/>
          <p:nvPr userDrawn="1"/>
        </p:nvSpPr>
        <p:spPr>
          <a:xfrm rot="8078060">
            <a:off x="3537725" y="2525445"/>
            <a:ext cx="1149047" cy="1149047"/>
          </a:xfrm>
          <a:prstGeom prst="teardrop">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68" name="Oval 67"/>
          <p:cNvSpPr/>
          <p:nvPr userDrawn="1"/>
        </p:nvSpPr>
        <p:spPr>
          <a:xfrm>
            <a:off x="3936403" y="2931538"/>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69" name="Teardrop 68"/>
          <p:cNvSpPr/>
          <p:nvPr userDrawn="1"/>
        </p:nvSpPr>
        <p:spPr>
          <a:xfrm rot="8078060">
            <a:off x="971358" y="4711897"/>
            <a:ext cx="1149047" cy="1149047"/>
          </a:xfrm>
          <a:prstGeom prst="teardrop">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70" name="Oval 69"/>
          <p:cNvSpPr/>
          <p:nvPr userDrawn="1"/>
        </p:nvSpPr>
        <p:spPr>
          <a:xfrm>
            <a:off x="1370037" y="5117990"/>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71" name="Teardrop 70"/>
          <p:cNvSpPr/>
          <p:nvPr userDrawn="1"/>
        </p:nvSpPr>
        <p:spPr>
          <a:xfrm rot="8078060">
            <a:off x="3537725" y="4746383"/>
            <a:ext cx="1149047" cy="1149047"/>
          </a:xfrm>
          <a:prstGeom prst="teardrop">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72" name="Oval 71"/>
          <p:cNvSpPr/>
          <p:nvPr userDrawn="1"/>
        </p:nvSpPr>
        <p:spPr>
          <a:xfrm>
            <a:off x="3936403" y="5152477"/>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73" name="Teardrop 72"/>
          <p:cNvSpPr/>
          <p:nvPr userDrawn="1"/>
        </p:nvSpPr>
        <p:spPr>
          <a:xfrm rot="8078060">
            <a:off x="6089202" y="2528398"/>
            <a:ext cx="1149047" cy="1149047"/>
          </a:xfrm>
          <a:prstGeom prst="teardrop">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74" name="Oval 73"/>
          <p:cNvSpPr/>
          <p:nvPr userDrawn="1"/>
        </p:nvSpPr>
        <p:spPr>
          <a:xfrm>
            <a:off x="6487880" y="2934491"/>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Tree>
    <p:extLst>
      <p:ext uri="{BB962C8B-B14F-4D97-AF65-F5344CB8AC3E}">
        <p14:creationId xmlns:p14="http://schemas.microsoft.com/office/powerpoint/2010/main" val="40008896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TCH Services">
    <p:spTree>
      <p:nvGrpSpPr>
        <p:cNvPr id="1" name=""/>
        <p:cNvGrpSpPr/>
        <p:nvPr/>
      </p:nvGrpSpPr>
      <p:grpSpPr>
        <a:xfrm>
          <a:off x="0" y="0"/>
          <a:ext cx="0" cy="0"/>
          <a:chOff x="0" y="0"/>
          <a:chExt cx="0" cy="0"/>
        </a:xfrm>
      </p:grpSpPr>
      <p:sp>
        <p:nvSpPr>
          <p:cNvPr id="51" name="Oval 50"/>
          <p:cNvSpPr/>
          <p:nvPr userDrawn="1"/>
        </p:nvSpPr>
        <p:spPr>
          <a:xfrm>
            <a:off x="9193649" y="1986235"/>
            <a:ext cx="1715955" cy="171595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50" name="Oval 49"/>
          <p:cNvSpPr/>
          <p:nvPr userDrawn="1"/>
        </p:nvSpPr>
        <p:spPr>
          <a:xfrm>
            <a:off x="6470769" y="1986235"/>
            <a:ext cx="1715955" cy="171595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49" name="Oval 48"/>
          <p:cNvSpPr/>
          <p:nvPr userDrawn="1"/>
        </p:nvSpPr>
        <p:spPr>
          <a:xfrm>
            <a:off x="3720796" y="1986235"/>
            <a:ext cx="1715955" cy="171595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48" name="Oval 47"/>
          <p:cNvSpPr/>
          <p:nvPr userDrawn="1"/>
        </p:nvSpPr>
        <p:spPr>
          <a:xfrm>
            <a:off x="957276" y="1986235"/>
            <a:ext cx="1715955" cy="171595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47" name="Oval 46"/>
          <p:cNvSpPr/>
          <p:nvPr userDrawn="1"/>
        </p:nvSpPr>
        <p:spPr>
          <a:xfrm>
            <a:off x="9838188" y="5045508"/>
            <a:ext cx="474133" cy="47413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39" name="Oval 38"/>
          <p:cNvSpPr/>
          <p:nvPr userDrawn="1"/>
        </p:nvSpPr>
        <p:spPr>
          <a:xfrm>
            <a:off x="7091680" y="5045508"/>
            <a:ext cx="474133" cy="47413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30" name="Oval 29"/>
          <p:cNvSpPr/>
          <p:nvPr userDrawn="1"/>
        </p:nvSpPr>
        <p:spPr>
          <a:xfrm>
            <a:off x="4349583" y="5038664"/>
            <a:ext cx="474133" cy="47413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2" name="Oval 1"/>
          <p:cNvSpPr/>
          <p:nvPr userDrawn="1"/>
        </p:nvSpPr>
        <p:spPr>
          <a:xfrm>
            <a:off x="1586612" y="5049032"/>
            <a:ext cx="474133" cy="47413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8" name="Rectangle 7"/>
          <p:cNvSpPr/>
          <p:nvPr userDrawn="1"/>
        </p:nvSpPr>
        <p:spPr>
          <a:xfrm>
            <a:off x="0" y="696373"/>
            <a:ext cx="12192000" cy="552011"/>
          </a:xfrm>
          <a:prstGeom prst="rect">
            <a:avLst/>
          </a:prstGeom>
        </p:spPr>
        <p:txBody>
          <a:bodyPr wrap="square">
            <a:spAutoFit/>
          </a:bodyPr>
          <a:lstStyle/>
          <a:p>
            <a:pPr algn="ctr">
              <a:lnSpc>
                <a:spcPct val="70000"/>
              </a:lnSpc>
            </a:pPr>
            <a:r>
              <a:rPr lang="en-US" sz="4267" b="1" spc="400" dirty="0">
                <a:solidFill>
                  <a:prstClr val="black"/>
                </a:solidFill>
                <a:latin typeface="Tahoma"/>
                <a:cs typeface="Tahoma"/>
              </a:rPr>
              <a:t>SERVICES</a:t>
            </a:r>
          </a:p>
        </p:txBody>
      </p:sp>
      <p:sp>
        <p:nvSpPr>
          <p:cNvPr id="25" name="Rectangle 24"/>
          <p:cNvSpPr/>
          <p:nvPr userDrawn="1"/>
        </p:nvSpPr>
        <p:spPr>
          <a:xfrm>
            <a:off x="338668" y="3861629"/>
            <a:ext cx="2922568" cy="523220"/>
          </a:xfrm>
          <a:prstGeom prst="rect">
            <a:avLst/>
          </a:prstGeom>
        </p:spPr>
        <p:txBody>
          <a:bodyPr wrap="square">
            <a:spAutoFit/>
          </a:bodyPr>
          <a:lstStyle/>
          <a:p>
            <a:pPr algn="ctr"/>
            <a:r>
              <a:rPr lang="en-US" sz="1400" kern="0" spc="400" dirty="0">
                <a:solidFill>
                  <a:srgbClr val="1F497D"/>
                </a:solidFill>
                <a:latin typeface="Tahoma"/>
                <a:cs typeface="Tahoma"/>
              </a:rPr>
              <a:t>ARCHITECTURE/</a:t>
            </a:r>
          </a:p>
          <a:p>
            <a:pPr algn="ctr"/>
            <a:r>
              <a:rPr lang="en-US" sz="1400" kern="0" spc="400" dirty="0">
                <a:solidFill>
                  <a:srgbClr val="1F497D"/>
                </a:solidFill>
                <a:latin typeface="Tahoma"/>
                <a:cs typeface="Tahoma"/>
              </a:rPr>
              <a:t>ENGINEERING</a:t>
            </a:r>
            <a:endParaRPr lang="en-US" sz="1400" kern="0" spc="400" dirty="0">
              <a:solidFill>
                <a:srgbClr val="1F497D"/>
              </a:solidFill>
            </a:endParaRPr>
          </a:p>
        </p:txBody>
      </p:sp>
      <p:sp>
        <p:nvSpPr>
          <p:cNvPr id="26" name="Rectangle 25"/>
          <p:cNvSpPr/>
          <p:nvPr userDrawn="1"/>
        </p:nvSpPr>
        <p:spPr>
          <a:xfrm>
            <a:off x="3109576" y="3924296"/>
            <a:ext cx="2951941" cy="307777"/>
          </a:xfrm>
          <a:prstGeom prst="rect">
            <a:avLst/>
          </a:prstGeom>
        </p:spPr>
        <p:txBody>
          <a:bodyPr wrap="square">
            <a:spAutoFit/>
          </a:bodyPr>
          <a:lstStyle/>
          <a:p>
            <a:pPr algn="ctr"/>
            <a:r>
              <a:rPr lang="en-US" sz="1400" kern="0" spc="400" dirty="0">
                <a:solidFill>
                  <a:srgbClr val="1F497D"/>
                </a:solidFill>
                <a:latin typeface="Tahoma"/>
                <a:cs typeface="Tahoma"/>
              </a:rPr>
              <a:t>INFRASTRUCTURE</a:t>
            </a:r>
            <a:endParaRPr lang="en-US" sz="1600" kern="0" spc="400" dirty="0">
              <a:solidFill>
                <a:srgbClr val="1F497D"/>
              </a:solidFill>
            </a:endParaRPr>
          </a:p>
        </p:txBody>
      </p:sp>
      <p:sp>
        <p:nvSpPr>
          <p:cNvPr id="27" name="Rectangle 26"/>
          <p:cNvSpPr/>
          <p:nvPr userDrawn="1"/>
        </p:nvSpPr>
        <p:spPr>
          <a:xfrm>
            <a:off x="6061519" y="3921297"/>
            <a:ext cx="2586183" cy="307777"/>
          </a:xfrm>
          <a:prstGeom prst="rect">
            <a:avLst/>
          </a:prstGeom>
        </p:spPr>
        <p:txBody>
          <a:bodyPr wrap="square">
            <a:spAutoFit/>
          </a:bodyPr>
          <a:lstStyle/>
          <a:p>
            <a:pPr algn="ctr"/>
            <a:r>
              <a:rPr lang="en-US" sz="1400" kern="0" spc="400" dirty="0">
                <a:solidFill>
                  <a:srgbClr val="1F497D"/>
                </a:solidFill>
                <a:latin typeface="Tahoma"/>
                <a:cs typeface="Tahoma"/>
              </a:rPr>
              <a:t>ENVIRONMENTAL</a:t>
            </a:r>
            <a:endParaRPr lang="en-US" sz="1600" kern="0" spc="400" dirty="0">
              <a:solidFill>
                <a:srgbClr val="1F497D"/>
              </a:solidFill>
            </a:endParaRPr>
          </a:p>
        </p:txBody>
      </p:sp>
      <p:sp>
        <p:nvSpPr>
          <p:cNvPr id="28" name="Rectangle 27"/>
          <p:cNvSpPr/>
          <p:nvPr userDrawn="1"/>
        </p:nvSpPr>
        <p:spPr>
          <a:xfrm>
            <a:off x="8758537" y="3924298"/>
            <a:ext cx="2586183" cy="297454"/>
          </a:xfrm>
          <a:prstGeom prst="rect">
            <a:avLst/>
          </a:prstGeom>
        </p:spPr>
        <p:txBody>
          <a:bodyPr wrap="square">
            <a:spAutoFit/>
          </a:bodyPr>
          <a:lstStyle/>
          <a:p>
            <a:pPr algn="ctr"/>
            <a:r>
              <a:rPr lang="en-US" sz="1333" kern="0" spc="400" dirty="0">
                <a:solidFill>
                  <a:srgbClr val="1F497D"/>
                </a:solidFill>
                <a:latin typeface="Tahoma"/>
                <a:cs typeface="Tahoma"/>
              </a:rPr>
              <a:t>CONSTRUCTION</a:t>
            </a:r>
            <a:endParaRPr lang="en-US" sz="1600" kern="0" spc="400" dirty="0">
              <a:solidFill>
                <a:srgbClr val="1F497D"/>
              </a:solidFill>
            </a:endParaRPr>
          </a:p>
        </p:txBody>
      </p:sp>
      <p:cxnSp>
        <p:nvCxnSpPr>
          <p:cNvPr id="31" name="Straight Connector 30"/>
          <p:cNvCxnSpPr/>
          <p:nvPr userDrawn="1"/>
        </p:nvCxnSpPr>
        <p:spPr>
          <a:xfrm>
            <a:off x="1815253" y="4444335"/>
            <a:ext cx="0" cy="470269"/>
          </a:xfrm>
          <a:prstGeom prst="line">
            <a:avLst/>
          </a:prstGeom>
          <a:ln w="6350" cmpd="sng">
            <a:solidFill>
              <a:schemeClr val="tx2"/>
            </a:solidFill>
          </a:ln>
          <a:effectLst/>
        </p:spPr>
        <p:style>
          <a:lnRef idx="2">
            <a:schemeClr val="dk1"/>
          </a:lnRef>
          <a:fillRef idx="0">
            <a:schemeClr val="dk1"/>
          </a:fillRef>
          <a:effectRef idx="1">
            <a:schemeClr val="dk1"/>
          </a:effectRef>
          <a:fontRef idx="minor">
            <a:schemeClr val="tx1"/>
          </a:fontRef>
        </p:style>
      </p:cxnSp>
      <p:cxnSp>
        <p:nvCxnSpPr>
          <p:cNvPr id="33" name="Straight Connector 32"/>
          <p:cNvCxnSpPr/>
          <p:nvPr userDrawn="1"/>
        </p:nvCxnSpPr>
        <p:spPr>
          <a:xfrm>
            <a:off x="4578773" y="4444335"/>
            <a:ext cx="0" cy="470269"/>
          </a:xfrm>
          <a:prstGeom prst="line">
            <a:avLst/>
          </a:prstGeom>
          <a:ln w="6350" cmpd="sng">
            <a:solidFill>
              <a:schemeClr val="tx2"/>
            </a:solidFill>
          </a:ln>
          <a:effectLst/>
        </p:spPr>
        <p:style>
          <a:lnRef idx="2">
            <a:schemeClr val="dk1"/>
          </a:lnRef>
          <a:fillRef idx="0">
            <a:schemeClr val="dk1"/>
          </a:fillRef>
          <a:effectRef idx="1">
            <a:schemeClr val="dk1"/>
          </a:effectRef>
          <a:fontRef idx="minor">
            <a:schemeClr val="tx1"/>
          </a:fontRef>
        </p:style>
      </p:cxnSp>
      <p:cxnSp>
        <p:nvCxnSpPr>
          <p:cNvPr id="35" name="Straight Connector 34"/>
          <p:cNvCxnSpPr/>
          <p:nvPr userDrawn="1"/>
        </p:nvCxnSpPr>
        <p:spPr>
          <a:xfrm>
            <a:off x="7328747" y="4444335"/>
            <a:ext cx="0" cy="470269"/>
          </a:xfrm>
          <a:prstGeom prst="line">
            <a:avLst/>
          </a:prstGeom>
          <a:ln w="6350" cmpd="sng">
            <a:solidFill>
              <a:schemeClr val="tx2"/>
            </a:solidFill>
          </a:ln>
          <a:effectLst/>
        </p:spPr>
        <p:style>
          <a:lnRef idx="2">
            <a:schemeClr val="dk1"/>
          </a:lnRef>
          <a:fillRef idx="0">
            <a:schemeClr val="dk1"/>
          </a:fillRef>
          <a:effectRef idx="1">
            <a:schemeClr val="dk1"/>
          </a:effectRef>
          <a:fontRef idx="minor">
            <a:schemeClr val="tx1"/>
          </a:fontRef>
        </p:style>
      </p:cxnSp>
      <p:cxnSp>
        <p:nvCxnSpPr>
          <p:cNvPr id="37" name="Straight Connector 36"/>
          <p:cNvCxnSpPr/>
          <p:nvPr userDrawn="1"/>
        </p:nvCxnSpPr>
        <p:spPr>
          <a:xfrm>
            <a:off x="10051627" y="4444335"/>
            <a:ext cx="0" cy="470269"/>
          </a:xfrm>
          <a:prstGeom prst="line">
            <a:avLst/>
          </a:prstGeom>
          <a:ln w="6350" cmpd="sng">
            <a:solidFill>
              <a:schemeClr val="tx2"/>
            </a:solidFill>
          </a:ln>
          <a:effectLst/>
        </p:spPr>
        <p:style>
          <a:lnRef idx="2">
            <a:schemeClr val="dk1"/>
          </a:lnRef>
          <a:fillRef idx="0">
            <a:schemeClr val="dk1"/>
          </a:fillRef>
          <a:effectRef idx="1">
            <a:schemeClr val="dk1"/>
          </a:effectRef>
          <a:fontRef idx="minor">
            <a:schemeClr val="tx1"/>
          </a:fontRef>
        </p:style>
      </p:cxnSp>
      <p:sp>
        <p:nvSpPr>
          <p:cNvPr id="38" name="Rectangle 37"/>
          <p:cNvSpPr/>
          <p:nvPr userDrawn="1"/>
        </p:nvSpPr>
        <p:spPr>
          <a:xfrm>
            <a:off x="1598964" y="5092228"/>
            <a:ext cx="447558" cy="338554"/>
          </a:xfrm>
          <a:prstGeom prst="rect">
            <a:avLst/>
          </a:prstGeom>
        </p:spPr>
        <p:txBody>
          <a:bodyPr wrap="none">
            <a:spAutoFit/>
          </a:bodyPr>
          <a:lstStyle/>
          <a:p>
            <a:pPr algn="ctr"/>
            <a:r>
              <a:rPr lang="en-US" sz="1600" b="1" dirty="0">
                <a:solidFill>
                  <a:srgbClr val="1F497D"/>
                </a:solidFill>
                <a:latin typeface="Tahoma"/>
                <a:cs typeface="Tahoma"/>
              </a:rPr>
              <a:t>01</a:t>
            </a:r>
            <a:endParaRPr lang="en-US" sz="1600" b="1" dirty="0">
              <a:solidFill>
                <a:srgbClr val="1F497D"/>
              </a:solidFill>
            </a:endParaRPr>
          </a:p>
        </p:txBody>
      </p:sp>
      <p:sp>
        <p:nvSpPr>
          <p:cNvPr id="40" name="Rectangle 39"/>
          <p:cNvSpPr/>
          <p:nvPr userDrawn="1"/>
        </p:nvSpPr>
        <p:spPr>
          <a:xfrm>
            <a:off x="4325019" y="5092228"/>
            <a:ext cx="447558" cy="338554"/>
          </a:xfrm>
          <a:prstGeom prst="rect">
            <a:avLst/>
          </a:prstGeom>
        </p:spPr>
        <p:txBody>
          <a:bodyPr wrap="none">
            <a:spAutoFit/>
          </a:bodyPr>
          <a:lstStyle/>
          <a:p>
            <a:r>
              <a:rPr lang="en-US" sz="1600" b="1" dirty="0">
                <a:solidFill>
                  <a:srgbClr val="1F497D"/>
                </a:solidFill>
                <a:latin typeface="Tahoma"/>
                <a:cs typeface="Tahoma"/>
              </a:rPr>
              <a:t>02</a:t>
            </a:r>
            <a:endParaRPr lang="en-US" sz="1600" dirty="0">
              <a:solidFill>
                <a:srgbClr val="1F497D"/>
              </a:solidFill>
            </a:endParaRPr>
          </a:p>
        </p:txBody>
      </p:sp>
      <p:sp>
        <p:nvSpPr>
          <p:cNvPr id="41" name="Rectangle 40"/>
          <p:cNvSpPr/>
          <p:nvPr userDrawn="1"/>
        </p:nvSpPr>
        <p:spPr>
          <a:xfrm>
            <a:off x="7074992" y="5101026"/>
            <a:ext cx="447558" cy="338554"/>
          </a:xfrm>
          <a:prstGeom prst="rect">
            <a:avLst/>
          </a:prstGeom>
        </p:spPr>
        <p:txBody>
          <a:bodyPr wrap="none">
            <a:spAutoFit/>
          </a:bodyPr>
          <a:lstStyle/>
          <a:p>
            <a:r>
              <a:rPr lang="en-US" sz="1600" b="1" dirty="0">
                <a:solidFill>
                  <a:srgbClr val="1F497D"/>
                </a:solidFill>
                <a:latin typeface="Tahoma"/>
                <a:cs typeface="Tahoma"/>
              </a:rPr>
              <a:t>03</a:t>
            </a:r>
            <a:endParaRPr lang="en-US" sz="1600" dirty="0">
              <a:solidFill>
                <a:srgbClr val="1F497D"/>
              </a:solidFill>
            </a:endParaRPr>
          </a:p>
        </p:txBody>
      </p:sp>
      <p:sp>
        <p:nvSpPr>
          <p:cNvPr id="42" name="Rectangle 41"/>
          <p:cNvSpPr/>
          <p:nvPr userDrawn="1"/>
        </p:nvSpPr>
        <p:spPr>
          <a:xfrm>
            <a:off x="9736510" y="5101026"/>
            <a:ext cx="667332" cy="338554"/>
          </a:xfrm>
          <a:prstGeom prst="rect">
            <a:avLst/>
          </a:prstGeom>
        </p:spPr>
        <p:txBody>
          <a:bodyPr wrap="square">
            <a:spAutoFit/>
          </a:bodyPr>
          <a:lstStyle/>
          <a:p>
            <a:pPr algn="ctr"/>
            <a:r>
              <a:rPr lang="en-US" sz="1600" b="1" dirty="0">
                <a:solidFill>
                  <a:srgbClr val="1F497D"/>
                </a:solidFill>
                <a:latin typeface="Tahoma"/>
                <a:cs typeface="Tahoma"/>
              </a:rPr>
              <a:t>04</a:t>
            </a:r>
            <a:endParaRPr lang="en-US" sz="1600" dirty="0">
              <a:solidFill>
                <a:srgbClr val="1F497D"/>
              </a:solidFill>
            </a:endParaRPr>
          </a:p>
        </p:txBody>
      </p:sp>
      <p:pic>
        <p:nvPicPr>
          <p:cNvPr id="43" name="Picture 4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9539" y="2352704"/>
            <a:ext cx="1198215" cy="972269"/>
          </a:xfrm>
          <a:prstGeom prst="rect">
            <a:avLst/>
          </a:prstGeom>
        </p:spPr>
      </p:pic>
      <p:pic>
        <p:nvPicPr>
          <p:cNvPr id="44" name="Picture 4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062811" y="2455427"/>
            <a:ext cx="1050232" cy="761795"/>
          </a:xfrm>
          <a:prstGeom prst="rect">
            <a:avLst/>
          </a:prstGeom>
        </p:spPr>
      </p:pic>
      <p:pic>
        <p:nvPicPr>
          <p:cNvPr id="45" name="Picture 4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887720" y="2352704"/>
            <a:ext cx="882053" cy="972269"/>
          </a:xfrm>
          <a:prstGeom prst="rect">
            <a:avLst/>
          </a:prstGeom>
        </p:spPr>
      </p:pic>
      <p:pic>
        <p:nvPicPr>
          <p:cNvPr id="46" name="Picture 45"/>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563465" y="2352705"/>
            <a:ext cx="1031240" cy="1042449"/>
          </a:xfrm>
          <a:prstGeom prst="rect">
            <a:avLst/>
          </a:prstGeom>
        </p:spPr>
      </p:pic>
    </p:spTree>
    <p:extLst>
      <p:ext uri="{BB962C8B-B14F-4D97-AF65-F5344CB8AC3E}">
        <p14:creationId xmlns:p14="http://schemas.microsoft.com/office/powerpoint/2010/main" val="28211014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TCHFacts-10 Offices">
    <p:spTree>
      <p:nvGrpSpPr>
        <p:cNvPr id="1" name=""/>
        <p:cNvGrpSpPr/>
        <p:nvPr/>
      </p:nvGrpSpPr>
      <p:grpSpPr>
        <a:xfrm>
          <a:off x="0" y="0"/>
          <a:ext cx="0" cy="0"/>
          <a:chOff x="0" y="0"/>
          <a:chExt cx="0" cy="0"/>
        </a:xfrm>
      </p:grpSpPr>
      <p:sp>
        <p:nvSpPr>
          <p:cNvPr id="52" name="Oval 51"/>
          <p:cNvSpPr/>
          <p:nvPr userDrawn="1"/>
        </p:nvSpPr>
        <p:spPr>
          <a:xfrm>
            <a:off x="927465" y="2626005"/>
            <a:ext cx="1142015" cy="1104435"/>
          </a:xfrm>
          <a:prstGeom prst="ellipse">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dirty="0">
              <a:solidFill>
                <a:prstClr val="white"/>
              </a:solidFill>
            </a:endParaRPr>
          </a:p>
        </p:txBody>
      </p:sp>
      <p:sp>
        <p:nvSpPr>
          <p:cNvPr id="7" name="Rectangle 6"/>
          <p:cNvSpPr/>
          <p:nvPr userDrawn="1"/>
        </p:nvSpPr>
        <p:spPr>
          <a:xfrm>
            <a:off x="2" y="1"/>
            <a:ext cx="3064127" cy="22739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8" name="Rectangle 7"/>
          <p:cNvSpPr/>
          <p:nvPr userDrawn="1"/>
        </p:nvSpPr>
        <p:spPr>
          <a:xfrm>
            <a:off x="3064129" y="1"/>
            <a:ext cx="3064127" cy="2273905"/>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9" name="Rectangle 8"/>
          <p:cNvSpPr/>
          <p:nvPr userDrawn="1"/>
        </p:nvSpPr>
        <p:spPr>
          <a:xfrm>
            <a:off x="6128255" y="1"/>
            <a:ext cx="3064127" cy="227390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0" name="Rectangle 9"/>
          <p:cNvSpPr/>
          <p:nvPr userDrawn="1"/>
        </p:nvSpPr>
        <p:spPr>
          <a:xfrm>
            <a:off x="9192382" y="1"/>
            <a:ext cx="3064127" cy="227390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2" name="Rectangle 11"/>
          <p:cNvSpPr/>
          <p:nvPr userDrawn="1"/>
        </p:nvSpPr>
        <p:spPr>
          <a:xfrm>
            <a:off x="3064129" y="2273906"/>
            <a:ext cx="3064127" cy="227390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3" name="Rectangle 12"/>
          <p:cNvSpPr/>
          <p:nvPr userDrawn="1"/>
        </p:nvSpPr>
        <p:spPr>
          <a:xfrm>
            <a:off x="6128255" y="2273906"/>
            <a:ext cx="3064127" cy="22739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4" name="Rectangle 13"/>
          <p:cNvSpPr/>
          <p:nvPr userDrawn="1"/>
        </p:nvSpPr>
        <p:spPr>
          <a:xfrm>
            <a:off x="9192382" y="2273906"/>
            <a:ext cx="3064127" cy="2273905"/>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5" name="Rectangle 14"/>
          <p:cNvSpPr/>
          <p:nvPr userDrawn="1"/>
        </p:nvSpPr>
        <p:spPr>
          <a:xfrm>
            <a:off x="2" y="4547811"/>
            <a:ext cx="3064127" cy="23101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6" name="Rectangle 15"/>
          <p:cNvSpPr/>
          <p:nvPr userDrawn="1"/>
        </p:nvSpPr>
        <p:spPr>
          <a:xfrm>
            <a:off x="3064129" y="4547811"/>
            <a:ext cx="3064127" cy="23101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7" name="Rectangle 16"/>
          <p:cNvSpPr/>
          <p:nvPr userDrawn="1"/>
        </p:nvSpPr>
        <p:spPr>
          <a:xfrm>
            <a:off x="6128255" y="4547811"/>
            <a:ext cx="3064127" cy="231019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9" name="TextBox 18"/>
          <p:cNvSpPr txBox="1"/>
          <p:nvPr userDrawn="1"/>
        </p:nvSpPr>
        <p:spPr>
          <a:xfrm>
            <a:off x="326438" y="607237"/>
            <a:ext cx="3011849" cy="1143005"/>
          </a:xfrm>
          <a:prstGeom prst="rect">
            <a:avLst/>
          </a:prstGeom>
          <a:noFill/>
        </p:spPr>
        <p:txBody>
          <a:bodyPr wrap="square" rtlCol="0">
            <a:spAutoFit/>
          </a:bodyPr>
          <a:lstStyle/>
          <a:p>
            <a:pPr>
              <a:lnSpc>
                <a:spcPct val="80000"/>
              </a:lnSpc>
            </a:pPr>
            <a:r>
              <a:rPr lang="en-US" sz="4267" b="1" spc="373" dirty="0">
                <a:solidFill>
                  <a:prstClr val="white"/>
                </a:solidFill>
                <a:latin typeface="Tahoma"/>
                <a:cs typeface="Tahoma"/>
              </a:rPr>
              <a:t>FTCH</a:t>
            </a:r>
          </a:p>
          <a:p>
            <a:pPr>
              <a:lnSpc>
                <a:spcPct val="80000"/>
              </a:lnSpc>
            </a:pPr>
            <a:r>
              <a:rPr lang="en-US" sz="4267" b="1" spc="373" dirty="0">
                <a:solidFill>
                  <a:prstClr val="white"/>
                </a:solidFill>
                <a:latin typeface="Tahoma"/>
                <a:cs typeface="Tahoma"/>
              </a:rPr>
              <a:t>FACTS</a:t>
            </a:r>
          </a:p>
        </p:txBody>
      </p:sp>
      <p:pic>
        <p:nvPicPr>
          <p:cNvPr id="23" name="Picture 2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06425" y="113088"/>
            <a:ext cx="1661623" cy="1580245"/>
          </a:xfrm>
          <a:prstGeom prst="rect">
            <a:avLst/>
          </a:prstGeom>
        </p:spPr>
      </p:pic>
      <p:sp>
        <p:nvSpPr>
          <p:cNvPr id="24" name="5-Point Star 23"/>
          <p:cNvSpPr/>
          <p:nvPr userDrawn="1"/>
        </p:nvSpPr>
        <p:spPr>
          <a:xfrm>
            <a:off x="4698136" y="1315959"/>
            <a:ext cx="178523" cy="180068"/>
          </a:xfrm>
          <a:prstGeom prst="star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25" name="TextBox 24"/>
          <p:cNvSpPr txBox="1"/>
          <p:nvPr userDrawn="1"/>
        </p:nvSpPr>
        <p:spPr>
          <a:xfrm>
            <a:off x="3078241" y="1747608"/>
            <a:ext cx="3064127" cy="498598"/>
          </a:xfrm>
          <a:prstGeom prst="rect">
            <a:avLst/>
          </a:prstGeom>
          <a:noFill/>
        </p:spPr>
        <p:txBody>
          <a:bodyPr wrap="square" rtlCol="0">
            <a:spAutoFit/>
          </a:bodyPr>
          <a:lstStyle/>
          <a:p>
            <a:pPr algn="ctr">
              <a:lnSpc>
                <a:spcPct val="110000"/>
              </a:lnSpc>
            </a:pPr>
            <a:r>
              <a:rPr lang="en-US" sz="1200" kern="0" spc="200" dirty="0">
                <a:solidFill>
                  <a:prstClr val="black"/>
                </a:solidFill>
                <a:latin typeface="Tahoma"/>
                <a:cs typeface="Tahoma"/>
              </a:rPr>
              <a:t>Est. Lansing, Michigan</a:t>
            </a:r>
          </a:p>
          <a:p>
            <a:pPr algn="ctr">
              <a:lnSpc>
                <a:spcPct val="110000"/>
              </a:lnSpc>
            </a:pPr>
            <a:r>
              <a:rPr lang="en-US" sz="1200" kern="0" spc="200" dirty="0">
                <a:solidFill>
                  <a:prstClr val="black"/>
                </a:solidFill>
                <a:latin typeface="Tahoma"/>
                <a:cs typeface="Tahoma"/>
              </a:rPr>
              <a:t>in 1956</a:t>
            </a:r>
          </a:p>
        </p:txBody>
      </p:sp>
      <p:sp>
        <p:nvSpPr>
          <p:cNvPr id="27" name="TextBox 26"/>
          <p:cNvSpPr txBox="1"/>
          <p:nvPr userDrawn="1"/>
        </p:nvSpPr>
        <p:spPr>
          <a:xfrm>
            <a:off x="6148415" y="220949"/>
            <a:ext cx="3064128" cy="1536767"/>
          </a:xfrm>
          <a:prstGeom prst="rect">
            <a:avLst/>
          </a:prstGeom>
          <a:noFill/>
        </p:spPr>
        <p:txBody>
          <a:bodyPr wrap="square" rtlCol="0">
            <a:spAutoFit/>
          </a:bodyPr>
          <a:lstStyle/>
          <a:p>
            <a:pPr algn="ctr">
              <a:lnSpc>
                <a:spcPct val="80000"/>
              </a:lnSpc>
            </a:pPr>
            <a:r>
              <a:rPr lang="en-US" sz="11733" b="1" dirty="0">
                <a:solidFill>
                  <a:srgbClr val="4F81BD"/>
                </a:solidFill>
                <a:latin typeface="Tahoma"/>
                <a:cs typeface="Tahoma"/>
              </a:rPr>
              <a:t>10</a:t>
            </a:r>
          </a:p>
        </p:txBody>
      </p:sp>
      <p:sp>
        <p:nvSpPr>
          <p:cNvPr id="28" name="TextBox 27"/>
          <p:cNvSpPr txBox="1"/>
          <p:nvPr userDrawn="1"/>
        </p:nvSpPr>
        <p:spPr>
          <a:xfrm>
            <a:off x="6142367" y="1486027"/>
            <a:ext cx="3064127" cy="543803"/>
          </a:xfrm>
          <a:prstGeom prst="rect">
            <a:avLst/>
          </a:prstGeom>
          <a:noFill/>
        </p:spPr>
        <p:txBody>
          <a:bodyPr wrap="square" rtlCol="0">
            <a:spAutoFit/>
          </a:bodyPr>
          <a:lstStyle/>
          <a:p>
            <a:pPr algn="ctr">
              <a:lnSpc>
                <a:spcPct val="110000"/>
              </a:lnSpc>
            </a:pPr>
            <a:r>
              <a:rPr lang="en-US" sz="2667" b="1" kern="0" spc="200" dirty="0">
                <a:solidFill>
                  <a:prstClr val="white"/>
                </a:solidFill>
                <a:latin typeface="Tahoma"/>
                <a:cs typeface="Tahoma"/>
              </a:rPr>
              <a:t>OFFICES</a:t>
            </a:r>
          </a:p>
        </p:txBody>
      </p:sp>
      <p:sp>
        <p:nvSpPr>
          <p:cNvPr id="30" name="TextBox 29"/>
          <p:cNvSpPr txBox="1"/>
          <p:nvPr userDrawn="1"/>
        </p:nvSpPr>
        <p:spPr>
          <a:xfrm>
            <a:off x="9206494" y="158875"/>
            <a:ext cx="3064127" cy="2079224"/>
          </a:xfrm>
          <a:prstGeom prst="rect">
            <a:avLst/>
          </a:prstGeom>
          <a:noFill/>
        </p:spPr>
        <p:txBody>
          <a:bodyPr wrap="square" rtlCol="0">
            <a:spAutoFit/>
          </a:bodyPr>
          <a:lstStyle/>
          <a:p>
            <a:pPr algn="ctr">
              <a:lnSpc>
                <a:spcPct val="110000"/>
              </a:lnSpc>
            </a:pPr>
            <a:r>
              <a:rPr lang="en-US" sz="1067" kern="0" spc="200" dirty="0">
                <a:solidFill>
                  <a:prstClr val="white"/>
                </a:solidFill>
                <a:latin typeface="Tahoma"/>
                <a:cs typeface="Tahoma"/>
              </a:rPr>
              <a:t>Grand Rapids, Michigan</a:t>
            </a:r>
          </a:p>
          <a:p>
            <a:pPr algn="ctr">
              <a:lnSpc>
                <a:spcPct val="110000"/>
              </a:lnSpc>
              <a:defRPr/>
            </a:pPr>
            <a:r>
              <a:rPr lang="en-US" sz="1067" kern="0" spc="200" dirty="0">
                <a:solidFill>
                  <a:prstClr val="white"/>
                </a:solidFill>
                <a:latin typeface="Tahoma"/>
                <a:cs typeface="Tahoma"/>
              </a:rPr>
              <a:t>Kalamazoo, Michigan</a:t>
            </a:r>
          </a:p>
          <a:p>
            <a:pPr algn="ctr">
              <a:lnSpc>
                <a:spcPct val="110000"/>
              </a:lnSpc>
              <a:defRPr/>
            </a:pPr>
            <a:r>
              <a:rPr lang="en-US" sz="1067" kern="0" spc="200" dirty="0">
                <a:solidFill>
                  <a:prstClr val="white"/>
                </a:solidFill>
                <a:latin typeface="Tahoma"/>
                <a:cs typeface="Tahoma"/>
              </a:rPr>
              <a:t>Lansing, Michigan</a:t>
            </a:r>
          </a:p>
          <a:p>
            <a:pPr algn="ctr">
              <a:lnSpc>
                <a:spcPct val="110000"/>
              </a:lnSpc>
              <a:defRPr/>
            </a:pPr>
            <a:r>
              <a:rPr lang="en-US" sz="1067" kern="0" spc="200" dirty="0">
                <a:solidFill>
                  <a:prstClr val="white"/>
                </a:solidFill>
                <a:latin typeface="Tahoma"/>
                <a:cs typeface="Tahoma"/>
              </a:rPr>
              <a:t>Macomb, Michigan</a:t>
            </a:r>
          </a:p>
          <a:p>
            <a:pPr algn="ctr">
              <a:lnSpc>
                <a:spcPct val="110000"/>
              </a:lnSpc>
              <a:defRPr/>
            </a:pPr>
            <a:r>
              <a:rPr lang="en-US" sz="1067" kern="0" spc="200" dirty="0">
                <a:solidFill>
                  <a:prstClr val="white"/>
                </a:solidFill>
                <a:latin typeface="Tahoma"/>
                <a:cs typeface="Tahoma"/>
              </a:rPr>
              <a:t>Detroit, Michigan</a:t>
            </a:r>
          </a:p>
          <a:p>
            <a:pPr algn="ctr">
              <a:lnSpc>
                <a:spcPct val="110000"/>
              </a:lnSpc>
            </a:pPr>
            <a:r>
              <a:rPr lang="en-US" sz="1067" kern="0" spc="200" dirty="0">
                <a:solidFill>
                  <a:prstClr val="white"/>
                </a:solidFill>
                <a:latin typeface="Tahoma"/>
                <a:cs typeface="Tahoma"/>
              </a:rPr>
              <a:t>Novi, Michigan</a:t>
            </a:r>
          </a:p>
          <a:p>
            <a:pPr algn="ctr">
              <a:lnSpc>
                <a:spcPct val="110000"/>
              </a:lnSpc>
            </a:pPr>
            <a:r>
              <a:rPr lang="en-US" sz="1067" kern="0" spc="200" dirty="0">
                <a:solidFill>
                  <a:prstClr val="white"/>
                </a:solidFill>
                <a:latin typeface="Tahoma"/>
                <a:cs typeface="Tahoma"/>
              </a:rPr>
              <a:t>Traverse City, Michigan</a:t>
            </a:r>
          </a:p>
          <a:p>
            <a:pPr algn="ctr">
              <a:lnSpc>
                <a:spcPct val="110000"/>
              </a:lnSpc>
            </a:pPr>
            <a:r>
              <a:rPr lang="en-US" sz="1067" kern="0" spc="200" dirty="0">
                <a:solidFill>
                  <a:prstClr val="white"/>
                </a:solidFill>
                <a:latin typeface="Tahoma"/>
                <a:cs typeface="Tahoma"/>
              </a:rPr>
              <a:t>Cincinnati, Ohio</a:t>
            </a:r>
          </a:p>
          <a:p>
            <a:pPr algn="ctr">
              <a:lnSpc>
                <a:spcPct val="110000"/>
              </a:lnSpc>
            </a:pPr>
            <a:r>
              <a:rPr lang="en-US" sz="1067" kern="0" spc="200" dirty="0">
                <a:solidFill>
                  <a:prstClr val="white"/>
                </a:solidFill>
                <a:latin typeface="Tahoma"/>
                <a:cs typeface="Tahoma"/>
              </a:rPr>
              <a:t>Columbus, Ohio</a:t>
            </a:r>
          </a:p>
          <a:p>
            <a:pPr algn="ctr">
              <a:lnSpc>
                <a:spcPct val="110000"/>
              </a:lnSpc>
              <a:defRPr/>
            </a:pPr>
            <a:r>
              <a:rPr lang="en-US" sz="1067" kern="0" spc="200" dirty="0">
                <a:solidFill>
                  <a:prstClr val="white"/>
                </a:solidFill>
                <a:latin typeface="Tahoma"/>
                <a:cs typeface="Tahoma"/>
              </a:rPr>
              <a:t>Lafayette, Indiana</a:t>
            </a:r>
          </a:p>
          <a:p>
            <a:pPr algn="ctr">
              <a:lnSpc>
                <a:spcPct val="110000"/>
              </a:lnSpc>
            </a:pPr>
            <a:endParaRPr lang="en-US" sz="1067" kern="0" spc="200" dirty="0">
              <a:solidFill>
                <a:prstClr val="black"/>
              </a:solidFill>
              <a:latin typeface="Tahoma"/>
              <a:cs typeface="Tahoma"/>
            </a:endParaRPr>
          </a:p>
        </p:txBody>
      </p:sp>
      <p:sp>
        <p:nvSpPr>
          <p:cNvPr id="32" name="Oval 31"/>
          <p:cNvSpPr/>
          <p:nvPr userDrawn="1"/>
        </p:nvSpPr>
        <p:spPr>
          <a:xfrm>
            <a:off x="3988307" y="2627345"/>
            <a:ext cx="1142015" cy="1104435"/>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dirty="0">
              <a:solidFill>
                <a:prstClr val="white"/>
              </a:solidFill>
            </a:endParaRPr>
          </a:p>
        </p:txBody>
      </p:sp>
      <p:sp>
        <p:nvSpPr>
          <p:cNvPr id="34" name="Oval 33"/>
          <p:cNvSpPr/>
          <p:nvPr userDrawn="1"/>
        </p:nvSpPr>
        <p:spPr>
          <a:xfrm>
            <a:off x="9926317" y="2627345"/>
            <a:ext cx="1507639" cy="1104435"/>
          </a:xfrm>
          <a:prstGeom prst="ellipse">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dirty="0">
              <a:solidFill>
                <a:prstClr val="white"/>
              </a:solidFill>
            </a:endParaRPr>
          </a:p>
        </p:txBody>
      </p:sp>
      <p:pic>
        <p:nvPicPr>
          <p:cNvPr id="40" name="Picture 3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37933" y="2879843"/>
            <a:ext cx="842745" cy="578356"/>
          </a:xfrm>
          <a:prstGeom prst="rect">
            <a:avLst/>
          </a:prstGeom>
        </p:spPr>
      </p:pic>
      <p:pic>
        <p:nvPicPr>
          <p:cNvPr id="42" name="Picture 4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09110" y="2790121"/>
            <a:ext cx="782921" cy="791431"/>
          </a:xfrm>
          <a:prstGeom prst="rect">
            <a:avLst/>
          </a:prstGeom>
        </p:spPr>
      </p:pic>
      <p:sp>
        <p:nvSpPr>
          <p:cNvPr id="43" name="TextBox 42"/>
          <p:cNvSpPr txBox="1"/>
          <p:nvPr userDrawn="1"/>
        </p:nvSpPr>
        <p:spPr>
          <a:xfrm>
            <a:off x="2" y="3889662"/>
            <a:ext cx="3064127" cy="589007"/>
          </a:xfrm>
          <a:prstGeom prst="rect">
            <a:avLst/>
          </a:prstGeom>
          <a:noFill/>
        </p:spPr>
        <p:txBody>
          <a:bodyPr wrap="square" rtlCol="0">
            <a:spAutoFit/>
          </a:bodyPr>
          <a:lstStyle/>
          <a:p>
            <a:pPr algn="ctr">
              <a:lnSpc>
                <a:spcPct val="110000"/>
              </a:lnSpc>
            </a:pPr>
            <a:r>
              <a:rPr lang="en-US" sz="1467" b="1" kern="0" spc="200" dirty="0">
                <a:solidFill>
                  <a:prstClr val="black"/>
                </a:solidFill>
                <a:latin typeface="Tahoma"/>
                <a:cs typeface="Tahoma"/>
              </a:rPr>
              <a:t>Architecture/ Engineering</a:t>
            </a:r>
          </a:p>
        </p:txBody>
      </p:sp>
      <p:sp>
        <p:nvSpPr>
          <p:cNvPr id="44" name="TextBox 43"/>
          <p:cNvSpPr txBox="1"/>
          <p:nvPr userDrawn="1"/>
        </p:nvSpPr>
        <p:spPr>
          <a:xfrm>
            <a:off x="3064129" y="3892242"/>
            <a:ext cx="3064127" cy="340671"/>
          </a:xfrm>
          <a:prstGeom prst="rect">
            <a:avLst/>
          </a:prstGeom>
          <a:noFill/>
        </p:spPr>
        <p:txBody>
          <a:bodyPr wrap="square" rtlCol="0">
            <a:spAutoFit/>
          </a:bodyPr>
          <a:lstStyle/>
          <a:p>
            <a:pPr algn="ctr">
              <a:lnSpc>
                <a:spcPct val="110000"/>
              </a:lnSpc>
            </a:pPr>
            <a:r>
              <a:rPr lang="en-US" sz="1467" b="1" kern="0" spc="200" dirty="0">
                <a:solidFill>
                  <a:prstClr val="black"/>
                </a:solidFill>
                <a:latin typeface="Tahoma"/>
                <a:cs typeface="Tahoma"/>
              </a:rPr>
              <a:t>Infrastructure</a:t>
            </a:r>
            <a:endParaRPr lang="en-US" sz="1867" b="1" kern="0" spc="200" dirty="0">
              <a:solidFill>
                <a:prstClr val="black"/>
              </a:solidFill>
              <a:latin typeface="Tahoma"/>
              <a:cs typeface="Tahoma"/>
            </a:endParaRPr>
          </a:p>
        </p:txBody>
      </p:sp>
      <p:sp>
        <p:nvSpPr>
          <p:cNvPr id="45" name="TextBox 44"/>
          <p:cNvSpPr txBox="1"/>
          <p:nvPr userDrawn="1"/>
        </p:nvSpPr>
        <p:spPr>
          <a:xfrm>
            <a:off x="6148415" y="3908402"/>
            <a:ext cx="3064127" cy="340671"/>
          </a:xfrm>
          <a:prstGeom prst="rect">
            <a:avLst/>
          </a:prstGeom>
          <a:noFill/>
        </p:spPr>
        <p:txBody>
          <a:bodyPr wrap="square" rtlCol="0">
            <a:spAutoFit/>
          </a:bodyPr>
          <a:lstStyle/>
          <a:p>
            <a:pPr algn="ctr">
              <a:lnSpc>
                <a:spcPct val="110000"/>
              </a:lnSpc>
            </a:pPr>
            <a:r>
              <a:rPr lang="en-US" sz="1467" b="1" kern="0" spc="200" dirty="0">
                <a:solidFill>
                  <a:prstClr val="black"/>
                </a:solidFill>
                <a:latin typeface="Tahoma"/>
                <a:cs typeface="Tahoma"/>
              </a:rPr>
              <a:t>Environmental</a:t>
            </a:r>
            <a:endParaRPr lang="en-US" sz="1867" b="1" kern="0" spc="200" dirty="0">
              <a:solidFill>
                <a:prstClr val="black"/>
              </a:solidFill>
              <a:latin typeface="Tahoma"/>
              <a:cs typeface="Tahoma"/>
            </a:endParaRPr>
          </a:p>
        </p:txBody>
      </p:sp>
      <p:sp>
        <p:nvSpPr>
          <p:cNvPr id="46" name="TextBox 45"/>
          <p:cNvSpPr txBox="1"/>
          <p:nvPr userDrawn="1"/>
        </p:nvSpPr>
        <p:spPr>
          <a:xfrm>
            <a:off x="9192382" y="3892242"/>
            <a:ext cx="3064127" cy="340671"/>
          </a:xfrm>
          <a:prstGeom prst="rect">
            <a:avLst/>
          </a:prstGeom>
          <a:noFill/>
        </p:spPr>
        <p:txBody>
          <a:bodyPr wrap="square" rtlCol="0">
            <a:spAutoFit/>
          </a:bodyPr>
          <a:lstStyle/>
          <a:p>
            <a:pPr algn="ctr">
              <a:lnSpc>
                <a:spcPct val="110000"/>
              </a:lnSpc>
            </a:pPr>
            <a:r>
              <a:rPr lang="en-US" sz="1467" b="1" kern="0" spc="200" dirty="0">
                <a:solidFill>
                  <a:prstClr val="black"/>
                </a:solidFill>
                <a:latin typeface="Tahoma"/>
                <a:cs typeface="Tahoma"/>
              </a:rPr>
              <a:t>Construction</a:t>
            </a:r>
            <a:endParaRPr lang="en-US" sz="1867" b="1" kern="0" spc="200" dirty="0">
              <a:solidFill>
                <a:prstClr val="black"/>
              </a:solidFill>
              <a:latin typeface="Tahoma"/>
              <a:cs typeface="Tahoma"/>
            </a:endParaRPr>
          </a:p>
        </p:txBody>
      </p:sp>
      <p:sp>
        <p:nvSpPr>
          <p:cNvPr id="47" name="TextBox 46"/>
          <p:cNvSpPr txBox="1"/>
          <p:nvPr userDrawn="1"/>
        </p:nvSpPr>
        <p:spPr>
          <a:xfrm>
            <a:off x="6128252" y="4862445"/>
            <a:ext cx="3064128" cy="1175706"/>
          </a:xfrm>
          <a:prstGeom prst="rect">
            <a:avLst/>
          </a:prstGeom>
          <a:noFill/>
        </p:spPr>
        <p:txBody>
          <a:bodyPr wrap="square" rtlCol="0">
            <a:spAutoFit/>
          </a:bodyPr>
          <a:lstStyle/>
          <a:p>
            <a:pPr algn="ctr">
              <a:lnSpc>
                <a:spcPct val="80000"/>
              </a:lnSpc>
            </a:pPr>
            <a:r>
              <a:rPr lang="en-US" sz="8800" b="1" spc="67" dirty="0">
                <a:solidFill>
                  <a:prstClr val="black"/>
                </a:solidFill>
                <a:latin typeface="Tahoma"/>
                <a:cs typeface="Tahoma"/>
              </a:rPr>
              <a:t>207</a:t>
            </a:r>
          </a:p>
        </p:txBody>
      </p:sp>
      <p:sp>
        <p:nvSpPr>
          <p:cNvPr id="48" name="TextBox 47"/>
          <p:cNvSpPr txBox="1"/>
          <p:nvPr userDrawn="1"/>
        </p:nvSpPr>
        <p:spPr>
          <a:xfrm>
            <a:off x="6128254" y="5952196"/>
            <a:ext cx="3064127" cy="408382"/>
          </a:xfrm>
          <a:prstGeom prst="rect">
            <a:avLst/>
          </a:prstGeom>
          <a:noFill/>
        </p:spPr>
        <p:txBody>
          <a:bodyPr wrap="square" rtlCol="0">
            <a:spAutoFit/>
          </a:bodyPr>
          <a:lstStyle/>
          <a:p>
            <a:pPr algn="ctr">
              <a:lnSpc>
                <a:spcPct val="110000"/>
              </a:lnSpc>
            </a:pPr>
            <a:r>
              <a:rPr lang="en-US" sz="1867" b="1" kern="0" spc="200" dirty="0">
                <a:solidFill>
                  <a:srgbClr val="262626"/>
                </a:solidFill>
                <a:latin typeface="Tahoma"/>
                <a:cs typeface="Tahoma"/>
              </a:rPr>
              <a:t>SHAREHOLDERS</a:t>
            </a:r>
            <a:endParaRPr lang="en-US" sz="2133" b="1" kern="0" spc="200" dirty="0">
              <a:solidFill>
                <a:srgbClr val="262626"/>
              </a:solidFill>
              <a:latin typeface="Tahoma"/>
              <a:cs typeface="Tahoma"/>
            </a:endParaRPr>
          </a:p>
        </p:txBody>
      </p:sp>
      <p:pic>
        <p:nvPicPr>
          <p:cNvPr id="49" name="Picture 4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30837" y="5339783"/>
            <a:ext cx="737543" cy="962516"/>
          </a:xfrm>
          <a:prstGeom prst="rect">
            <a:avLst/>
          </a:prstGeom>
        </p:spPr>
      </p:pic>
      <p:sp>
        <p:nvSpPr>
          <p:cNvPr id="50" name="TextBox 49"/>
          <p:cNvSpPr txBox="1"/>
          <p:nvPr userDrawn="1"/>
        </p:nvSpPr>
        <p:spPr>
          <a:xfrm>
            <a:off x="141013" y="4658547"/>
            <a:ext cx="2340975" cy="617670"/>
          </a:xfrm>
          <a:prstGeom prst="rect">
            <a:avLst/>
          </a:prstGeom>
          <a:noFill/>
        </p:spPr>
        <p:txBody>
          <a:bodyPr wrap="square" rtlCol="0">
            <a:spAutoFit/>
          </a:bodyPr>
          <a:lstStyle/>
          <a:p>
            <a:pPr algn="ctr">
              <a:lnSpc>
                <a:spcPct val="80000"/>
              </a:lnSpc>
            </a:pPr>
            <a:r>
              <a:rPr lang="en-US" sz="4267" b="1" dirty="0">
                <a:solidFill>
                  <a:prstClr val="black"/>
                </a:solidFill>
                <a:latin typeface="Tahoma"/>
                <a:cs typeface="Tahoma"/>
              </a:rPr>
              <a:t>360</a:t>
            </a:r>
            <a:endParaRPr lang="en-US" sz="5333" b="1" dirty="0">
              <a:solidFill>
                <a:prstClr val="black"/>
              </a:solidFill>
              <a:latin typeface="Tahoma"/>
              <a:cs typeface="Tahoma"/>
            </a:endParaRPr>
          </a:p>
        </p:txBody>
      </p:sp>
      <p:sp>
        <p:nvSpPr>
          <p:cNvPr id="51" name="TextBox 50"/>
          <p:cNvSpPr txBox="1"/>
          <p:nvPr userDrawn="1"/>
        </p:nvSpPr>
        <p:spPr>
          <a:xfrm>
            <a:off x="2" y="6338176"/>
            <a:ext cx="3064127" cy="272960"/>
          </a:xfrm>
          <a:prstGeom prst="rect">
            <a:avLst/>
          </a:prstGeom>
          <a:noFill/>
        </p:spPr>
        <p:txBody>
          <a:bodyPr wrap="square" rtlCol="0">
            <a:spAutoFit/>
          </a:bodyPr>
          <a:lstStyle/>
          <a:p>
            <a:pPr algn="ctr">
              <a:lnSpc>
                <a:spcPct val="110000"/>
              </a:lnSpc>
            </a:pPr>
            <a:r>
              <a:rPr lang="en-US" sz="1067" kern="0" spc="200" dirty="0">
                <a:solidFill>
                  <a:prstClr val="black"/>
                </a:solidFill>
                <a:latin typeface="Tahoma"/>
                <a:cs typeface="Tahoma"/>
              </a:rPr>
              <a:t>(A whole lot of brain power!)</a:t>
            </a:r>
          </a:p>
        </p:txBody>
      </p:sp>
      <p:sp>
        <p:nvSpPr>
          <p:cNvPr id="53" name="TextBox 52"/>
          <p:cNvSpPr txBox="1"/>
          <p:nvPr userDrawn="1"/>
        </p:nvSpPr>
        <p:spPr>
          <a:xfrm>
            <a:off x="3064124" y="5845734"/>
            <a:ext cx="3064128" cy="749051"/>
          </a:xfrm>
          <a:prstGeom prst="rect">
            <a:avLst/>
          </a:prstGeom>
          <a:noFill/>
        </p:spPr>
        <p:txBody>
          <a:bodyPr wrap="square" rtlCol="0">
            <a:spAutoFit/>
          </a:bodyPr>
          <a:lstStyle/>
          <a:p>
            <a:pPr algn="ctr">
              <a:lnSpc>
                <a:spcPct val="80000"/>
              </a:lnSpc>
            </a:pPr>
            <a:r>
              <a:rPr lang="en-US" sz="2667" b="1" spc="373" dirty="0">
                <a:solidFill>
                  <a:prstClr val="white"/>
                </a:solidFill>
                <a:latin typeface="Tahoma"/>
                <a:cs typeface="Tahoma"/>
              </a:rPr>
              <a:t>EMPLOYEE OWNED</a:t>
            </a:r>
          </a:p>
        </p:txBody>
      </p:sp>
      <p:pic>
        <p:nvPicPr>
          <p:cNvPr id="54" name="Picture 53"/>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3879294" y="4927031"/>
            <a:ext cx="1422503" cy="762000"/>
          </a:xfrm>
          <a:prstGeom prst="rect">
            <a:avLst/>
          </a:prstGeom>
        </p:spPr>
      </p:pic>
      <p:sp>
        <p:nvSpPr>
          <p:cNvPr id="56" name="Plus 55"/>
          <p:cNvSpPr/>
          <p:nvPr userDrawn="1"/>
        </p:nvSpPr>
        <p:spPr>
          <a:xfrm>
            <a:off x="1889219" y="4720655"/>
            <a:ext cx="451756" cy="412752"/>
          </a:xfrm>
          <a:prstGeom prst="mathPl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57" name="TextBox 56"/>
          <p:cNvSpPr txBox="1"/>
          <p:nvPr userDrawn="1"/>
        </p:nvSpPr>
        <p:spPr>
          <a:xfrm>
            <a:off x="9345587" y="4805134"/>
            <a:ext cx="2340975" cy="748859"/>
          </a:xfrm>
          <a:prstGeom prst="rect">
            <a:avLst/>
          </a:prstGeom>
          <a:noFill/>
        </p:spPr>
        <p:txBody>
          <a:bodyPr wrap="square" rtlCol="0">
            <a:spAutoFit/>
          </a:bodyPr>
          <a:lstStyle/>
          <a:p>
            <a:pPr algn="ctr">
              <a:lnSpc>
                <a:spcPct val="80000"/>
              </a:lnSpc>
            </a:pPr>
            <a:r>
              <a:rPr lang="en-US" sz="5333" b="1" spc="67" dirty="0">
                <a:solidFill>
                  <a:prstClr val="black"/>
                </a:solidFill>
                <a:latin typeface="Tahoma"/>
                <a:cs typeface="Tahoma"/>
              </a:rPr>
              <a:t>100</a:t>
            </a:r>
          </a:p>
        </p:txBody>
      </p:sp>
      <p:sp>
        <p:nvSpPr>
          <p:cNvPr id="58" name="Plus 57"/>
          <p:cNvSpPr/>
          <p:nvPr userDrawn="1"/>
        </p:nvSpPr>
        <p:spPr>
          <a:xfrm>
            <a:off x="11274233" y="4937701"/>
            <a:ext cx="412328" cy="412752"/>
          </a:xfrm>
          <a:prstGeom prst="mathPl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59" name="TextBox 58"/>
          <p:cNvSpPr txBox="1"/>
          <p:nvPr userDrawn="1"/>
        </p:nvSpPr>
        <p:spPr>
          <a:xfrm>
            <a:off x="9212541" y="5511154"/>
            <a:ext cx="2979460" cy="1077411"/>
          </a:xfrm>
          <a:prstGeom prst="rect">
            <a:avLst/>
          </a:prstGeom>
          <a:noFill/>
        </p:spPr>
        <p:txBody>
          <a:bodyPr wrap="square" rtlCol="0">
            <a:spAutoFit/>
          </a:bodyPr>
          <a:lstStyle/>
          <a:p>
            <a:pPr algn="ctr">
              <a:lnSpc>
                <a:spcPct val="80000"/>
              </a:lnSpc>
            </a:pPr>
            <a:r>
              <a:rPr lang="en-US" sz="2667" b="1" spc="373" dirty="0">
                <a:solidFill>
                  <a:srgbClr val="4F81BD"/>
                </a:solidFill>
                <a:latin typeface="Tahoma"/>
                <a:cs typeface="Tahoma"/>
              </a:rPr>
              <a:t>AWARD WINNING PROJECTS</a:t>
            </a:r>
          </a:p>
        </p:txBody>
      </p:sp>
      <p:pic>
        <p:nvPicPr>
          <p:cNvPr id="55" name="Picture 54"/>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4096" y="2811971"/>
            <a:ext cx="859749" cy="697628"/>
          </a:xfrm>
          <a:prstGeom prst="rect">
            <a:avLst/>
          </a:prstGeom>
        </p:spPr>
      </p:pic>
      <p:sp>
        <p:nvSpPr>
          <p:cNvPr id="60" name="Oval 59"/>
          <p:cNvSpPr/>
          <p:nvPr userDrawn="1"/>
        </p:nvSpPr>
        <p:spPr>
          <a:xfrm>
            <a:off x="7159927" y="2622572"/>
            <a:ext cx="1142015" cy="1104435"/>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dirty="0">
              <a:solidFill>
                <a:prstClr val="white"/>
              </a:solidFill>
            </a:endParaRPr>
          </a:p>
        </p:txBody>
      </p:sp>
      <p:pic>
        <p:nvPicPr>
          <p:cNvPr id="41" name="Picture 40"/>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7388525" y="2879843"/>
            <a:ext cx="641153" cy="607699"/>
          </a:xfrm>
          <a:prstGeom prst="rect">
            <a:avLst/>
          </a:prstGeom>
        </p:spPr>
      </p:pic>
    </p:spTree>
    <p:extLst>
      <p:ext uri="{BB962C8B-B14F-4D97-AF65-F5344CB8AC3E}">
        <p14:creationId xmlns:p14="http://schemas.microsoft.com/office/powerpoint/2010/main" val="15880971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TCHFacts-9 offices">
    <p:spTree>
      <p:nvGrpSpPr>
        <p:cNvPr id="1" name=""/>
        <p:cNvGrpSpPr/>
        <p:nvPr/>
      </p:nvGrpSpPr>
      <p:grpSpPr>
        <a:xfrm>
          <a:off x="0" y="0"/>
          <a:ext cx="0" cy="0"/>
          <a:chOff x="0" y="0"/>
          <a:chExt cx="0" cy="0"/>
        </a:xfrm>
      </p:grpSpPr>
      <p:sp>
        <p:nvSpPr>
          <p:cNvPr id="53" name="TextBox 52"/>
          <p:cNvSpPr txBox="1"/>
          <p:nvPr userDrawn="1"/>
        </p:nvSpPr>
        <p:spPr>
          <a:xfrm>
            <a:off x="3064124" y="5784279"/>
            <a:ext cx="3064128" cy="880241"/>
          </a:xfrm>
          <a:prstGeom prst="rect">
            <a:avLst/>
          </a:prstGeom>
          <a:noFill/>
        </p:spPr>
        <p:txBody>
          <a:bodyPr wrap="square" rtlCol="0">
            <a:spAutoFit/>
          </a:bodyPr>
          <a:lstStyle/>
          <a:p>
            <a:pPr algn="ctr">
              <a:lnSpc>
                <a:spcPct val="80000"/>
              </a:lnSpc>
            </a:pPr>
            <a:r>
              <a:rPr lang="en-US" sz="3200" b="1" spc="373" dirty="0">
                <a:solidFill>
                  <a:prstClr val="white"/>
                </a:solidFill>
                <a:latin typeface="Tahoma"/>
                <a:cs typeface="Tahoma"/>
              </a:rPr>
              <a:t>EMPLOYEE OWNED</a:t>
            </a:r>
          </a:p>
        </p:txBody>
      </p:sp>
      <p:sp>
        <p:nvSpPr>
          <p:cNvPr id="95" name="Oval 94"/>
          <p:cNvSpPr/>
          <p:nvPr userDrawn="1"/>
        </p:nvSpPr>
        <p:spPr>
          <a:xfrm>
            <a:off x="927465" y="2626005"/>
            <a:ext cx="1142015" cy="1104435"/>
          </a:xfrm>
          <a:prstGeom prst="ellipse">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dirty="0">
              <a:solidFill>
                <a:prstClr val="white"/>
              </a:solidFill>
            </a:endParaRPr>
          </a:p>
        </p:txBody>
      </p:sp>
      <p:sp>
        <p:nvSpPr>
          <p:cNvPr id="96" name="Rectangle 95"/>
          <p:cNvSpPr/>
          <p:nvPr userDrawn="1"/>
        </p:nvSpPr>
        <p:spPr>
          <a:xfrm>
            <a:off x="2" y="1"/>
            <a:ext cx="3064127" cy="22739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97" name="Rectangle 96"/>
          <p:cNvSpPr/>
          <p:nvPr userDrawn="1"/>
        </p:nvSpPr>
        <p:spPr>
          <a:xfrm>
            <a:off x="3064129" y="1"/>
            <a:ext cx="3064127" cy="2273905"/>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98" name="Rectangle 97"/>
          <p:cNvSpPr/>
          <p:nvPr userDrawn="1"/>
        </p:nvSpPr>
        <p:spPr>
          <a:xfrm>
            <a:off x="6128255" y="1"/>
            <a:ext cx="3064127" cy="227390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99" name="Rectangle 98"/>
          <p:cNvSpPr/>
          <p:nvPr userDrawn="1"/>
        </p:nvSpPr>
        <p:spPr>
          <a:xfrm>
            <a:off x="9192382" y="1"/>
            <a:ext cx="3064127" cy="227390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00" name="Rectangle 99"/>
          <p:cNvSpPr/>
          <p:nvPr userDrawn="1"/>
        </p:nvSpPr>
        <p:spPr>
          <a:xfrm>
            <a:off x="3064129" y="2273906"/>
            <a:ext cx="3064127" cy="227390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01" name="Rectangle 100"/>
          <p:cNvSpPr/>
          <p:nvPr userDrawn="1"/>
        </p:nvSpPr>
        <p:spPr>
          <a:xfrm>
            <a:off x="6128255" y="2273906"/>
            <a:ext cx="3064127" cy="22739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02" name="Rectangle 101"/>
          <p:cNvSpPr/>
          <p:nvPr userDrawn="1"/>
        </p:nvSpPr>
        <p:spPr>
          <a:xfrm>
            <a:off x="9192382" y="2273906"/>
            <a:ext cx="3064127" cy="2273905"/>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03" name="Rectangle 102"/>
          <p:cNvSpPr/>
          <p:nvPr userDrawn="1"/>
        </p:nvSpPr>
        <p:spPr>
          <a:xfrm>
            <a:off x="2" y="4547811"/>
            <a:ext cx="3064127" cy="23101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04" name="Rectangle 103"/>
          <p:cNvSpPr/>
          <p:nvPr userDrawn="1"/>
        </p:nvSpPr>
        <p:spPr>
          <a:xfrm>
            <a:off x="3064129" y="4547811"/>
            <a:ext cx="3064127" cy="23101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05" name="Rectangle 104"/>
          <p:cNvSpPr/>
          <p:nvPr userDrawn="1"/>
        </p:nvSpPr>
        <p:spPr>
          <a:xfrm>
            <a:off x="6128255" y="4547811"/>
            <a:ext cx="3064127" cy="231019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06" name="TextBox 105"/>
          <p:cNvSpPr txBox="1"/>
          <p:nvPr userDrawn="1"/>
        </p:nvSpPr>
        <p:spPr>
          <a:xfrm>
            <a:off x="326438" y="607237"/>
            <a:ext cx="3011849" cy="1143005"/>
          </a:xfrm>
          <a:prstGeom prst="rect">
            <a:avLst/>
          </a:prstGeom>
          <a:noFill/>
        </p:spPr>
        <p:txBody>
          <a:bodyPr wrap="square" rtlCol="0">
            <a:spAutoFit/>
          </a:bodyPr>
          <a:lstStyle/>
          <a:p>
            <a:pPr>
              <a:lnSpc>
                <a:spcPct val="80000"/>
              </a:lnSpc>
            </a:pPr>
            <a:r>
              <a:rPr lang="en-US" sz="4267" b="1" spc="373" dirty="0">
                <a:solidFill>
                  <a:prstClr val="white"/>
                </a:solidFill>
                <a:latin typeface="Tahoma"/>
                <a:cs typeface="Tahoma"/>
              </a:rPr>
              <a:t>FTCH</a:t>
            </a:r>
          </a:p>
          <a:p>
            <a:pPr>
              <a:lnSpc>
                <a:spcPct val="80000"/>
              </a:lnSpc>
            </a:pPr>
            <a:r>
              <a:rPr lang="en-US" sz="4267" b="1" spc="373" dirty="0">
                <a:solidFill>
                  <a:prstClr val="white"/>
                </a:solidFill>
                <a:latin typeface="Tahoma"/>
                <a:cs typeface="Tahoma"/>
              </a:rPr>
              <a:t>FACTS</a:t>
            </a:r>
          </a:p>
        </p:txBody>
      </p:sp>
      <p:pic>
        <p:nvPicPr>
          <p:cNvPr id="107" name="Picture 10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06425" y="113088"/>
            <a:ext cx="1661623" cy="1580245"/>
          </a:xfrm>
          <a:prstGeom prst="rect">
            <a:avLst/>
          </a:prstGeom>
        </p:spPr>
      </p:pic>
      <p:sp>
        <p:nvSpPr>
          <p:cNvPr id="108" name="5-Point Star 107"/>
          <p:cNvSpPr/>
          <p:nvPr userDrawn="1"/>
        </p:nvSpPr>
        <p:spPr>
          <a:xfrm>
            <a:off x="4698136" y="1315959"/>
            <a:ext cx="178523" cy="180068"/>
          </a:xfrm>
          <a:prstGeom prst="star5">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09" name="TextBox 108"/>
          <p:cNvSpPr txBox="1"/>
          <p:nvPr userDrawn="1"/>
        </p:nvSpPr>
        <p:spPr>
          <a:xfrm>
            <a:off x="3078241" y="1747608"/>
            <a:ext cx="3064127" cy="498598"/>
          </a:xfrm>
          <a:prstGeom prst="rect">
            <a:avLst/>
          </a:prstGeom>
          <a:noFill/>
        </p:spPr>
        <p:txBody>
          <a:bodyPr wrap="square" rtlCol="0">
            <a:spAutoFit/>
          </a:bodyPr>
          <a:lstStyle/>
          <a:p>
            <a:pPr algn="ctr">
              <a:lnSpc>
                <a:spcPct val="110000"/>
              </a:lnSpc>
            </a:pPr>
            <a:r>
              <a:rPr lang="en-US" sz="1200" kern="0" spc="200" dirty="0">
                <a:solidFill>
                  <a:prstClr val="black"/>
                </a:solidFill>
                <a:latin typeface="Tahoma"/>
                <a:cs typeface="Tahoma"/>
              </a:rPr>
              <a:t>Est. Lansing, Michigan</a:t>
            </a:r>
          </a:p>
          <a:p>
            <a:pPr algn="ctr">
              <a:lnSpc>
                <a:spcPct val="110000"/>
              </a:lnSpc>
            </a:pPr>
            <a:r>
              <a:rPr lang="en-US" sz="1200" kern="0" spc="200" dirty="0">
                <a:solidFill>
                  <a:prstClr val="black"/>
                </a:solidFill>
                <a:latin typeface="Tahoma"/>
                <a:cs typeface="Tahoma"/>
              </a:rPr>
              <a:t>in 1956</a:t>
            </a:r>
          </a:p>
        </p:txBody>
      </p:sp>
      <p:sp>
        <p:nvSpPr>
          <p:cNvPr id="110" name="TextBox 109"/>
          <p:cNvSpPr txBox="1"/>
          <p:nvPr userDrawn="1"/>
        </p:nvSpPr>
        <p:spPr>
          <a:xfrm>
            <a:off x="6148415" y="220949"/>
            <a:ext cx="3064128" cy="1536767"/>
          </a:xfrm>
          <a:prstGeom prst="rect">
            <a:avLst/>
          </a:prstGeom>
          <a:noFill/>
        </p:spPr>
        <p:txBody>
          <a:bodyPr wrap="square" rtlCol="0">
            <a:spAutoFit/>
          </a:bodyPr>
          <a:lstStyle/>
          <a:p>
            <a:pPr algn="ctr">
              <a:lnSpc>
                <a:spcPct val="80000"/>
              </a:lnSpc>
            </a:pPr>
            <a:r>
              <a:rPr lang="en-US" sz="11733" b="1" dirty="0">
                <a:solidFill>
                  <a:srgbClr val="4F81BD"/>
                </a:solidFill>
                <a:latin typeface="Tahoma"/>
                <a:cs typeface="Tahoma"/>
              </a:rPr>
              <a:t>09</a:t>
            </a:r>
          </a:p>
        </p:txBody>
      </p:sp>
      <p:sp>
        <p:nvSpPr>
          <p:cNvPr id="111" name="TextBox 110"/>
          <p:cNvSpPr txBox="1"/>
          <p:nvPr userDrawn="1"/>
        </p:nvSpPr>
        <p:spPr>
          <a:xfrm>
            <a:off x="6142367" y="1486027"/>
            <a:ext cx="3064127" cy="543803"/>
          </a:xfrm>
          <a:prstGeom prst="rect">
            <a:avLst/>
          </a:prstGeom>
          <a:noFill/>
        </p:spPr>
        <p:txBody>
          <a:bodyPr wrap="square" rtlCol="0">
            <a:spAutoFit/>
          </a:bodyPr>
          <a:lstStyle/>
          <a:p>
            <a:pPr algn="ctr">
              <a:lnSpc>
                <a:spcPct val="110000"/>
              </a:lnSpc>
            </a:pPr>
            <a:r>
              <a:rPr lang="en-US" sz="2667" b="1" kern="0" spc="200" dirty="0">
                <a:solidFill>
                  <a:prstClr val="white"/>
                </a:solidFill>
                <a:latin typeface="Tahoma"/>
                <a:cs typeface="Tahoma"/>
              </a:rPr>
              <a:t>OFFICES</a:t>
            </a:r>
          </a:p>
        </p:txBody>
      </p:sp>
      <p:sp>
        <p:nvSpPr>
          <p:cNvPr id="112" name="TextBox 111"/>
          <p:cNvSpPr txBox="1"/>
          <p:nvPr userDrawn="1"/>
        </p:nvSpPr>
        <p:spPr>
          <a:xfrm>
            <a:off x="9206494" y="158875"/>
            <a:ext cx="3064127" cy="2079224"/>
          </a:xfrm>
          <a:prstGeom prst="rect">
            <a:avLst/>
          </a:prstGeom>
          <a:noFill/>
        </p:spPr>
        <p:txBody>
          <a:bodyPr wrap="square" rtlCol="0">
            <a:spAutoFit/>
          </a:bodyPr>
          <a:lstStyle/>
          <a:p>
            <a:pPr algn="ctr">
              <a:lnSpc>
                <a:spcPct val="110000"/>
              </a:lnSpc>
            </a:pPr>
            <a:r>
              <a:rPr lang="en-US" sz="1067" kern="0" spc="200" dirty="0">
                <a:solidFill>
                  <a:prstClr val="white"/>
                </a:solidFill>
                <a:latin typeface="Tahoma"/>
                <a:cs typeface="Tahoma"/>
              </a:rPr>
              <a:t>Grand Rapids, Michigan</a:t>
            </a:r>
          </a:p>
          <a:p>
            <a:pPr algn="ctr">
              <a:lnSpc>
                <a:spcPct val="110000"/>
              </a:lnSpc>
              <a:defRPr/>
            </a:pPr>
            <a:r>
              <a:rPr lang="en-US" sz="1067" kern="0" spc="200" dirty="0">
                <a:solidFill>
                  <a:prstClr val="white"/>
                </a:solidFill>
                <a:latin typeface="Tahoma"/>
                <a:cs typeface="Tahoma"/>
              </a:rPr>
              <a:t>Kalamazoo, Michigan</a:t>
            </a:r>
          </a:p>
          <a:p>
            <a:pPr algn="ctr">
              <a:lnSpc>
                <a:spcPct val="110000"/>
              </a:lnSpc>
              <a:defRPr/>
            </a:pPr>
            <a:r>
              <a:rPr lang="en-US" sz="1067" kern="0" spc="200" dirty="0">
                <a:solidFill>
                  <a:prstClr val="white"/>
                </a:solidFill>
                <a:latin typeface="Tahoma"/>
                <a:cs typeface="Tahoma"/>
              </a:rPr>
              <a:t>Lansing, Michigan</a:t>
            </a:r>
          </a:p>
          <a:p>
            <a:pPr algn="ctr">
              <a:lnSpc>
                <a:spcPct val="110000"/>
              </a:lnSpc>
              <a:defRPr/>
            </a:pPr>
            <a:r>
              <a:rPr lang="en-US" sz="1067" kern="0" spc="200" dirty="0">
                <a:solidFill>
                  <a:prstClr val="white"/>
                </a:solidFill>
                <a:latin typeface="Tahoma"/>
                <a:cs typeface="Tahoma"/>
              </a:rPr>
              <a:t>Macomb, Michigan</a:t>
            </a:r>
          </a:p>
          <a:p>
            <a:pPr algn="ctr">
              <a:lnSpc>
                <a:spcPct val="110000"/>
              </a:lnSpc>
              <a:defRPr/>
            </a:pPr>
            <a:r>
              <a:rPr lang="en-US" sz="1067" kern="0" spc="200" dirty="0">
                <a:solidFill>
                  <a:prstClr val="white"/>
                </a:solidFill>
                <a:latin typeface="Tahoma"/>
                <a:cs typeface="Tahoma"/>
              </a:rPr>
              <a:t>Detroit, Michigan</a:t>
            </a:r>
          </a:p>
          <a:p>
            <a:pPr algn="ctr">
              <a:lnSpc>
                <a:spcPct val="110000"/>
              </a:lnSpc>
            </a:pPr>
            <a:r>
              <a:rPr lang="en-US" sz="1067" kern="0" spc="200" dirty="0">
                <a:solidFill>
                  <a:prstClr val="white"/>
                </a:solidFill>
                <a:latin typeface="Tahoma"/>
                <a:cs typeface="Tahoma"/>
              </a:rPr>
              <a:t>Novi, Michigan</a:t>
            </a:r>
          </a:p>
          <a:p>
            <a:pPr algn="ctr">
              <a:lnSpc>
                <a:spcPct val="110000"/>
              </a:lnSpc>
            </a:pPr>
            <a:r>
              <a:rPr lang="en-US" sz="1067" kern="0" spc="200" dirty="0">
                <a:solidFill>
                  <a:prstClr val="white"/>
                </a:solidFill>
                <a:latin typeface="Tahoma"/>
                <a:cs typeface="Tahoma"/>
              </a:rPr>
              <a:t>Traverse City, Michigan</a:t>
            </a:r>
          </a:p>
          <a:p>
            <a:pPr algn="ctr">
              <a:lnSpc>
                <a:spcPct val="110000"/>
              </a:lnSpc>
            </a:pPr>
            <a:r>
              <a:rPr lang="en-US" sz="1067" kern="0" spc="200" dirty="0">
                <a:solidFill>
                  <a:prstClr val="white"/>
                </a:solidFill>
                <a:latin typeface="Tahoma"/>
                <a:cs typeface="Tahoma"/>
              </a:rPr>
              <a:t>Cincinnati, Ohio</a:t>
            </a:r>
          </a:p>
          <a:p>
            <a:pPr algn="ctr">
              <a:lnSpc>
                <a:spcPct val="110000"/>
              </a:lnSpc>
            </a:pPr>
            <a:r>
              <a:rPr lang="en-US" sz="1067" kern="0" spc="200" dirty="0">
                <a:solidFill>
                  <a:prstClr val="white"/>
                </a:solidFill>
                <a:latin typeface="Tahoma"/>
                <a:cs typeface="Tahoma"/>
              </a:rPr>
              <a:t>Columbus, Ohio</a:t>
            </a:r>
          </a:p>
          <a:p>
            <a:pPr algn="ctr">
              <a:lnSpc>
                <a:spcPct val="110000"/>
              </a:lnSpc>
              <a:defRPr/>
            </a:pPr>
            <a:r>
              <a:rPr lang="en-US" sz="1067" kern="0" spc="200" dirty="0">
                <a:solidFill>
                  <a:prstClr val="white"/>
                </a:solidFill>
                <a:latin typeface="Tahoma"/>
                <a:cs typeface="Tahoma"/>
              </a:rPr>
              <a:t>Lafayette, Indiana</a:t>
            </a:r>
          </a:p>
          <a:p>
            <a:pPr algn="ctr">
              <a:lnSpc>
                <a:spcPct val="110000"/>
              </a:lnSpc>
            </a:pPr>
            <a:endParaRPr lang="en-US" sz="1067" kern="0" spc="200" dirty="0">
              <a:solidFill>
                <a:prstClr val="black"/>
              </a:solidFill>
              <a:latin typeface="Tahoma"/>
              <a:cs typeface="Tahoma"/>
            </a:endParaRPr>
          </a:p>
        </p:txBody>
      </p:sp>
      <p:sp>
        <p:nvSpPr>
          <p:cNvPr id="113" name="Oval 112"/>
          <p:cNvSpPr/>
          <p:nvPr userDrawn="1"/>
        </p:nvSpPr>
        <p:spPr>
          <a:xfrm>
            <a:off x="3988307" y="2627345"/>
            <a:ext cx="1142015" cy="1104435"/>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dirty="0">
              <a:solidFill>
                <a:prstClr val="white"/>
              </a:solidFill>
            </a:endParaRPr>
          </a:p>
        </p:txBody>
      </p:sp>
      <p:sp>
        <p:nvSpPr>
          <p:cNvPr id="114" name="Oval 113"/>
          <p:cNvSpPr/>
          <p:nvPr userDrawn="1"/>
        </p:nvSpPr>
        <p:spPr>
          <a:xfrm>
            <a:off x="9926317" y="2627345"/>
            <a:ext cx="1507639" cy="1104435"/>
          </a:xfrm>
          <a:prstGeom prst="ellipse">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dirty="0">
              <a:solidFill>
                <a:prstClr val="white"/>
              </a:solidFill>
            </a:endParaRPr>
          </a:p>
        </p:txBody>
      </p:sp>
      <p:pic>
        <p:nvPicPr>
          <p:cNvPr id="115" name="Picture 1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37933" y="2879843"/>
            <a:ext cx="842745" cy="578356"/>
          </a:xfrm>
          <a:prstGeom prst="rect">
            <a:avLst/>
          </a:prstGeom>
        </p:spPr>
      </p:pic>
      <p:pic>
        <p:nvPicPr>
          <p:cNvPr id="116" name="Picture 11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09110" y="2790121"/>
            <a:ext cx="782921" cy="791431"/>
          </a:xfrm>
          <a:prstGeom prst="rect">
            <a:avLst/>
          </a:prstGeom>
        </p:spPr>
      </p:pic>
      <p:sp>
        <p:nvSpPr>
          <p:cNvPr id="117" name="TextBox 116"/>
          <p:cNvSpPr txBox="1"/>
          <p:nvPr userDrawn="1"/>
        </p:nvSpPr>
        <p:spPr>
          <a:xfrm>
            <a:off x="2" y="3889662"/>
            <a:ext cx="3064127" cy="589007"/>
          </a:xfrm>
          <a:prstGeom prst="rect">
            <a:avLst/>
          </a:prstGeom>
          <a:noFill/>
        </p:spPr>
        <p:txBody>
          <a:bodyPr wrap="square" rtlCol="0">
            <a:spAutoFit/>
          </a:bodyPr>
          <a:lstStyle/>
          <a:p>
            <a:pPr algn="ctr">
              <a:lnSpc>
                <a:spcPct val="110000"/>
              </a:lnSpc>
            </a:pPr>
            <a:r>
              <a:rPr lang="en-US" sz="1467" b="1" kern="0" spc="200" dirty="0">
                <a:solidFill>
                  <a:prstClr val="black"/>
                </a:solidFill>
                <a:latin typeface="Tahoma"/>
                <a:cs typeface="Tahoma"/>
              </a:rPr>
              <a:t>Architecture/ Engineering</a:t>
            </a:r>
          </a:p>
        </p:txBody>
      </p:sp>
      <p:sp>
        <p:nvSpPr>
          <p:cNvPr id="118" name="TextBox 117"/>
          <p:cNvSpPr txBox="1"/>
          <p:nvPr userDrawn="1"/>
        </p:nvSpPr>
        <p:spPr>
          <a:xfrm>
            <a:off x="3064129" y="3892242"/>
            <a:ext cx="3064127" cy="340671"/>
          </a:xfrm>
          <a:prstGeom prst="rect">
            <a:avLst/>
          </a:prstGeom>
          <a:noFill/>
        </p:spPr>
        <p:txBody>
          <a:bodyPr wrap="square" rtlCol="0">
            <a:spAutoFit/>
          </a:bodyPr>
          <a:lstStyle/>
          <a:p>
            <a:pPr algn="ctr">
              <a:lnSpc>
                <a:spcPct val="110000"/>
              </a:lnSpc>
            </a:pPr>
            <a:r>
              <a:rPr lang="en-US" sz="1467" b="1" kern="0" spc="200" dirty="0">
                <a:solidFill>
                  <a:prstClr val="black"/>
                </a:solidFill>
                <a:latin typeface="Tahoma"/>
                <a:cs typeface="Tahoma"/>
              </a:rPr>
              <a:t>Infrastructure</a:t>
            </a:r>
            <a:endParaRPr lang="en-US" sz="1867" b="1" kern="0" spc="200" dirty="0">
              <a:solidFill>
                <a:prstClr val="black"/>
              </a:solidFill>
              <a:latin typeface="Tahoma"/>
              <a:cs typeface="Tahoma"/>
            </a:endParaRPr>
          </a:p>
        </p:txBody>
      </p:sp>
      <p:sp>
        <p:nvSpPr>
          <p:cNvPr id="119" name="TextBox 118"/>
          <p:cNvSpPr txBox="1"/>
          <p:nvPr userDrawn="1"/>
        </p:nvSpPr>
        <p:spPr>
          <a:xfrm>
            <a:off x="6148415" y="3908402"/>
            <a:ext cx="3064127" cy="340671"/>
          </a:xfrm>
          <a:prstGeom prst="rect">
            <a:avLst/>
          </a:prstGeom>
          <a:noFill/>
        </p:spPr>
        <p:txBody>
          <a:bodyPr wrap="square" rtlCol="0">
            <a:spAutoFit/>
          </a:bodyPr>
          <a:lstStyle/>
          <a:p>
            <a:pPr algn="ctr">
              <a:lnSpc>
                <a:spcPct val="110000"/>
              </a:lnSpc>
            </a:pPr>
            <a:r>
              <a:rPr lang="en-US" sz="1467" b="1" kern="0" spc="200" dirty="0">
                <a:solidFill>
                  <a:prstClr val="black"/>
                </a:solidFill>
                <a:latin typeface="Tahoma"/>
                <a:cs typeface="Tahoma"/>
              </a:rPr>
              <a:t>Environmental</a:t>
            </a:r>
            <a:endParaRPr lang="en-US" sz="1867" b="1" kern="0" spc="200" dirty="0">
              <a:solidFill>
                <a:prstClr val="black"/>
              </a:solidFill>
              <a:latin typeface="Tahoma"/>
              <a:cs typeface="Tahoma"/>
            </a:endParaRPr>
          </a:p>
        </p:txBody>
      </p:sp>
      <p:sp>
        <p:nvSpPr>
          <p:cNvPr id="120" name="TextBox 119"/>
          <p:cNvSpPr txBox="1"/>
          <p:nvPr userDrawn="1"/>
        </p:nvSpPr>
        <p:spPr>
          <a:xfrm>
            <a:off x="9192382" y="3892242"/>
            <a:ext cx="3064127" cy="340671"/>
          </a:xfrm>
          <a:prstGeom prst="rect">
            <a:avLst/>
          </a:prstGeom>
          <a:noFill/>
        </p:spPr>
        <p:txBody>
          <a:bodyPr wrap="square" rtlCol="0">
            <a:spAutoFit/>
          </a:bodyPr>
          <a:lstStyle/>
          <a:p>
            <a:pPr algn="ctr">
              <a:lnSpc>
                <a:spcPct val="110000"/>
              </a:lnSpc>
            </a:pPr>
            <a:r>
              <a:rPr lang="en-US" sz="1467" b="1" kern="0" spc="200" dirty="0">
                <a:solidFill>
                  <a:prstClr val="black"/>
                </a:solidFill>
                <a:latin typeface="Tahoma"/>
                <a:cs typeface="Tahoma"/>
              </a:rPr>
              <a:t>Construction</a:t>
            </a:r>
            <a:endParaRPr lang="en-US" sz="1867" b="1" kern="0" spc="200" dirty="0">
              <a:solidFill>
                <a:prstClr val="black"/>
              </a:solidFill>
              <a:latin typeface="Tahoma"/>
              <a:cs typeface="Tahoma"/>
            </a:endParaRPr>
          </a:p>
        </p:txBody>
      </p:sp>
      <p:sp>
        <p:nvSpPr>
          <p:cNvPr id="121" name="TextBox 120"/>
          <p:cNvSpPr txBox="1"/>
          <p:nvPr userDrawn="1"/>
        </p:nvSpPr>
        <p:spPr>
          <a:xfrm>
            <a:off x="6128252" y="4862445"/>
            <a:ext cx="3064128" cy="1175706"/>
          </a:xfrm>
          <a:prstGeom prst="rect">
            <a:avLst/>
          </a:prstGeom>
          <a:noFill/>
        </p:spPr>
        <p:txBody>
          <a:bodyPr wrap="square" rtlCol="0">
            <a:spAutoFit/>
          </a:bodyPr>
          <a:lstStyle/>
          <a:p>
            <a:pPr algn="ctr">
              <a:lnSpc>
                <a:spcPct val="80000"/>
              </a:lnSpc>
            </a:pPr>
            <a:r>
              <a:rPr lang="en-US" sz="8800" b="1" spc="67" dirty="0">
                <a:solidFill>
                  <a:prstClr val="black"/>
                </a:solidFill>
                <a:latin typeface="Tahoma"/>
                <a:cs typeface="Tahoma"/>
              </a:rPr>
              <a:t>207</a:t>
            </a:r>
          </a:p>
        </p:txBody>
      </p:sp>
      <p:sp>
        <p:nvSpPr>
          <p:cNvPr id="122" name="TextBox 121"/>
          <p:cNvSpPr txBox="1"/>
          <p:nvPr userDrawn="1"/>
        </p:nvSpPr>
        <p:spPr>
          <a:xfrm>
            <a:off x="6128254" y="5952196"/>
            <a:ext cx="3064127" cy="408382"/>
          </a:xfrm>
          <a:prstGeom prst="rect">
            <a:avLst/>
          </a:prstGeom>
          <a:noFill/>
        </p:spPr>
        <p:txBody>
          <a:bodyPr wrap="square" rtlCol="0">
            <a:spAutoFit/>
          </a:bodyPr>
          <a:lstStyle/>
          <a:p>
            <a:pPr algn="ctr">
              <a:lnSpc>
                <a:spcPct val="110000"/>
              </a:lnSpc>
            </a:pPr>
            <a:r>
              <a:rPr lang="en-US" sz="1867" b="1" kern="0" spc="200" dirty="0">
                <a:solidFill>
                  <a:srgbClr val="262626"/>
                </a:solidFill>
                <a:latin typeface="Tahoma"/>
                <a:cs typeface="Tahoma"/>
              </a:rPr>
              <a:t>SHAREHOLDERS</a:t>
            </a:r>
            <a:endParaRPr lang="en-US" sz="2133" b="1" kern="0" spc="200" dirty="0">
              <a:solidFill>
                <a:srgbClr val="262626"/>
              </a:solidFill>
              <a:latin typeface="Tahoma"/>
              <a:cs typeface="Tahoma"/>
            </a:endParaRPr>
          </a:p>
        </p:txBody>
      </p:sp>
      <p:pic>
        <p:nvPicPr>
          <p:cNvPr id="123" name="Picture 12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30837" y="5339783"/>
            <a:ext cx="737543" cy="962516"/>
          </a:xfrm>
          <a:prstGeom prst="rect">
            <a:avLst/>
          </a:prstGeom>
        </p:spPr>
      </p:pic>
      <p:sp>
        <p:nvSpPr>
          <p:cNvPr id="124" name="TextBox 123"/>
          <p:cNvSpPr txBox="1"/>
          <p:nvPr userDrawn="1"/>
        </p:nvSpPr>
        <p:spPr>
          <a:xfrm>
            <a:off x="141013" y="4658547"/>
            <a:ext cx="2340975" cy="617670"/>
          </a:xfrm>
          <a:prstGeom prst="rect">
            <a:avLst/>
          </a:prstGeom>
          <a:noFill/>
        </p:spPr>
        <p:txBody>
          <a:bodyPr wrap="square" rtlCol="0">
            <a:spAutoFit/>
          </a:bodyPr>
          <a:lstStyle/>
          <a:p>
            <a:pPr algn="ctr">
              <a:lnSpc>
                <a:spcPct val="80000"/>
              </a:lnSpc>
            </a:pPr>
            <a:r>
              <a:rPr lang="en-US" sz="4267" b="1" dirty="0">
                <a:solidFill>
                  <a:prstClr val="black"/>
                </a:solidFill>
                <a:latin typeface="Tahoma"/>
                <a:cs typeface="Tahoma"/>
              </a:rPr>
              <a:t>360</a:t>
            </a:r>
            <a:endParaRPr lang="en-US" sz="5333" b="1" dirty="0">
              <a:solidFill>
                <a:prstClr val="black"/>
              </a:solidFill>
              <a:latin typeface="Tahoma"/>
              <a:cs typeface="Tahoma"/>
            </a:endParaRPr>
          </a:p>
        </p:txBody>
      </p:sp>
      <p:sp>
        <p:nvSpPr>
          <p:cNvPr id="125" name="TextBox 124"/>
          <p:cNvSpPr txBox="1"/>
          <p:nvPr userDrawn="1"/>
        </p:nvSpPr>
        <p:spPr>
          <a:xfrm>
            <a:off x="2" y="6338176"/>
            <a:ext cx="3064127" cy="272960"/>
          </a:xfrm>
          <a:prstGeom prst="rect">
            <a:avLst/>
          </a:prstGeom>
          <a:noFill/>
        </p:spPr>
        <p:txBody>
          <a:bodyPr wrap="square" rtlCol="0">
            <a:spAutoFit/>
          </a:bodyPr>
          <a:lstStyle/>
          <a:p>
            <a:pPr algn="ctr">
              <a:lnSpc>
                <a:spcPct val="110000"/>
              </a:lnSpc>
            </a:pPr>
            <a:r>
              <a:rPr lang="en-US" sz="1067" kern="0" spc="200" dirty="0">
                <a:solidFill>
                  <a:prstClr val="black"/>
                </a:solidFill>
                <a:latin typeface="Tahoma"/>
                <a:cs typeface="Tahoma"/>
              </a:rPr>
              <a:t>(A whole lot of brain power!)</a:t>
            </a:r>
          </a:p>
        </p:txBody>
      </p:sp>
      <p:sp>
        <p:nvSpPr>
          <p:cNvPr id="126" name="TextBox 125"/>
          <p:cNvSpPr txBox="1"/>
          <p:nvPr userDrawn="1"/>
        </p:nvSpPr>
        <p:spPr>
          <a:xfrm>
            <a:off x="3064124" y="5845734"/>
            <a:ext cx="3064128" cy="749051"/>
          </a:xfrm>
          <a:prstGeom prst="rect">
            <a:avLst/>
          </a:prstGeom>
          <a:noFill/>
        </p:spPr>
        <p:txBody>
          <a:bodyPr wrap="square" rtlCol="0">
            <a:spAutoFit/>
          </a:bodyPr>
          <a:lstStyle/>
          <a:p>
            <a:pPr algn="ctr">
              <a:lnSpc>
                <a:spcPct val="80000"/>
              </a:lnSpc>
            </a:pPr>
            <a:r>
              <a:rPr lang="en-US" sz="2667" b="1" spc="373" dirty="0">
                <a:solidFill>
                  <a:prstClr val="white"/>
                </a:solidFill>
                <a:latin typeface="Tahoma"/>
                <a:cs typeface="Tahoma"/>
              </a:rPr>
              <a:t>EMPLOYEE OWNED</a:t>
            </a:r>
          </a:p>
        </p:txBody>
      </p:sp>
      <p:pic>
        <p:nvPicPr>
          <p:cNvPr id="127" name="Picture 12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3879294" y="4927031"/>
            <a:ext cx="1422503" cy="762000"/>
          </a:xfrm>
          <a:prstGeom prst="rect">
            <a:avLst/>
          </a:prstGeom>
        </p:spPr>
      </p:pic>
      <p:sp>
        <p:nvSpPr>
          <p:cNvPr id="128" name="Plus 127"/>
          <p:cNvSpPr/>
          <p:nvPr userDrawn="1"/>
        </p:nvSpPr>
        <p:spPr>
          <a:xfrm>
            <a:off x="1889219" y="4720655"/>
            <a:ext cx="451756" cy="412752"/>
          </a:xfrm>
          <a:prstGeom prst="mathPl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129" name="TextBox 128"/>
          <p:cNvSpPr txBox="1"/>
          <p:nvPr userDrawn="1"/>
        </p:nvSpPr>
        <p:spPr>
          <a:xfrm>
            <a:off x="9345587" y="4805134"/>
            <a:ext cx="2340975" cy="748859"/>
          </a:xfrm>
          <a:prstGeom prst="rect">
            <a:avLst/>
          </a:prstGeom>
          <a:noFill/>
        </p:spPr>
        <p:txBody>
          <a:bodyPr wrap="square" rtlCol="0">
            <a:spAutoFit/>
          </a:bodyPr>
          <a:lstStyle/>
          <a:p>
            <a:pPr algn="ctr">
              <a:lnSpc>
                <a:spcPct val="80000"/>
              </a:lnSpc>
            </a:pPr>
            <a:r>
              <a:rPr lang="en-US" sz="5333" b="1" spc="67" dirty="0">
                <a:solidFill>
                  <a:prstClr val="black"/>
                </a:solidFill>
                <a:latin typeface="Tahoma"/>
                <a:cs typeface="Tahoma"/>
              </a:rPr>
              <a:t>100</a:t>
            </a:r>
          </a:p>
        </p:txBody>
      </p:sp>
      <p:sp>
        <p:nvSpPr>
          <p:cNvPr id="130" name="TextBox 129"/>
          <p:cNvSpPr txBox="1"/>
          <p:nvPr userDrawn="1"/>
        </p:nvSpPr>
        <p:spPr>
          <a:xfrm>
            <a:off x="9212541" y="5511154"/>
            <a:ext cx="2979460" cy="1077411"/>
          </a:xfrm>
          <a:prstGeom prst="rect">
            <a:avLst/>
          </a:prstGeom>
          <a:noFill/>
        </p:spPr>
        <p:txBody>
          <a:bodyPr wrap="square" rtlCol="0">
            <a:spAutoFit/>
          </a:bodyPr>
          <a:lstStyle/>
          <a:p>
            <a:pPr algn="ctr">
              <a:lnSpc>
                <a:spcPct val="80000"/>
              </a:lnSpc>
            </a:pPr>
            <a:r>
              <a:rPr lang="en-US" sz="2667" b="1" spc="373" dirty="0">
                <a:solidFill>
                  <a:srgbClr val="4F81BD"/>
                </a:solidFill>
                <a:latin typeface="Tahoma"/>
                <a:cs typeface="Tahoma"/>
              </a:rPr>
              <a:t>AWARD WINNING PROJECTS</a:t>
            </a:r>
          </a:p>
        </p:txBody>
      </p:sp>
      <p:pic>
        <p:nvPicPr>
          <p:cNvPr id="131" name="Picture 13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4096" y="2811971"/>
            <a:ext cx="859749" cy="697628"/>
          </a:xfrm>
          <a:prstGeom prst="rect">
            <a:avLst/>
          </a:prstGeom>
        </p:spPr>
      </p:pic>
      <p:sp>
        <p:nvSpPr>
          <p:cNvPr id="132" name="Oval 131"/>
          <p:cNvSpPr/>
          <p:nvPr userDrawn="1"/>
        </p:nvSpPr>
        <p:spPr>
          <a:xfrm>
            <a:off x="7159927" y="2622572"/>
            <a:ext cx="1142015" cy="1104435"/>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dirty="0">
              <a:solidFill>
                <a:prstClr val="white"/>
              </a:solidFill>
            </a:endParaRPr>
          </a:p>
        </p:txBody>
      </p:sp>
      <p:pic>
        <p:nvPicPr>
          <p:cNvPr id="133" name="Picture 132"/>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7388525" y="2879843"/>
            <a:ext cx="641153" cy="607699"/>
          </a:xfrm>
          <a:prstGeom prst="rect">
            <a:avLst/>
          </a:prstGeom>
        </p:spPr>
      </p:pic>
    </p:spTree>
    <p:extLst>
      <p:ext uri="{BB962C8B-B14F-4D97-AF65-F5344CB8AC3E}">
        <p14:creationId xmlns:p14="http://schemas.microsoft.com/office/powerpoint/2010/main" val="34282508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TCH Facts-Stats">
    <p:spTree>
      <p:nvGrpSpPr>
        <p:cNvPr id="1" name=""/>
        <p:cNvGrpSpPr/>
        <p:nvPr/>
      </p:nvGrpSpPr>
      <p:grpSpPr>
        <a:xfrm>
          <a:off x="0" y="0"/>
          <a:ext cx="0" cy="0"/>
          <a:chOff x="0" y="0"/>
          <a:chExt cx="0" cy="0"/>
        </a:xfrm>
      </p:grpSpPr>
      <p:sp>
        <p:nvSpPr>
          <p:cNvPr id="16" name="Rectangle 15"/>
          <p:cNvSpPr/>
          <p:nvPr userDrawn="1"/>
        </p:nvSpPr>
        <p:spPr>
          <a:xfrm>
            <a:off x="6096001" y="0"/>
            <a:ext cx="6096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2" name="Rectangle 1"/>
          <p:cNvSpPr/>
          <p:nvPr userDrawn="1"/>
        </p:nvSpPr>
        <p:spPr>
          <a:xfrm>
            <a:off x="2" y="0"/>
            <a:ext cx="6079873"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9" name="TextBox 8"/>
          <p:cNvSpPr txBox="1"/>
          <p:nvPr userDrawn="1"/>
        </p:nvSpPr>
        <p:spPr>
          <a:xfrm>
            <a:off x="499936" y="2309063"/>
            <a:ext cx="5354160" cy="2062103"/>
          </a:xfrm>
          <a:prstGeom prst="rect">
            <a:avLst/>
          </a:prstGeom>
          <a:noFill/>
        </p:spPr>
        <p:txBody>
          <a:bodyPr wrap="square" rtlCol="0">
            <a:spAutoFit/>
          </a:bodyPr>
          <a:lstStyle/>
          <a:p>
            <a:r>
              <a:rPr lang="en-US" sz="12800" b="1" dirty="0">
                <a:solidFill>
                  <a:prstClr val="white"/>
                </a:solidFill>
                <a:latin typeface="Tahoma"/>
                <a:cs typeface="Tahoma"/>
              </a:rPr>
              <a:t>#</a:t>
            </a:r>
            <a:r>
              <a:rPr lang="en-US" sz="12800" b="1" dirty="0">
                <a:solidFill>
                  <a:srgbClr val="1F497D"/>
                </a:solidFill>
                <a:latin typeface="Tahoma"/>
                <a:cs typeface="Tahoma"/>
              </a:rPr>
              <a:t>204</a:t>
            </a:r>
          </a:p>
        </p:txBody>
      </p:sp>
      <p:sp>
        <p:nvSpPr>
          <p:cNvPr id="18" name="Rectangle 17"/>
          <p:cNvSpPr/>
          <p:nvPr userDrawn="1"/>
        </p:nvSpPr>
        <p:spPr>
          <a:xfrm>
            <a:off x="2" y="4148342"/>
            <a:ext cx="6096001" cy="584775"/>
          </a:xfrm>
          <a:prstGeom prst="rect">
            <a:avLst/>
          </a:prstGeom>
        </p:spPr>
        <p:txBody>
          <a:bodyPr wrap="square">
            <a:spAutoFit/>
          </a:bodyPr>
          <a:lstStyle/>
          <a:p>
            <a:pPr algn="ctr"/>
            <a:r>
              <a:rPr lang="en-US" sz="1600" kern="0" spc="400" dirty="0">
                <a:solidFill>
                  <a:srgbClr val="1F497D"/>
                </a:solidFill>
                <a:latin typeface="Tahoma"/>
                <a:cs typeface="Tahoma"/>
              </a:rPr>
              <a:t>ENR’S TOP 500 DESIGN FIRM </a:t>
            </a:r>
          </a:p>
          <a:p>
            <a:pPr algn="ctr"/>
            <a:r>
              <a:rPr lang="en-US" sz="1600" kern="0" spc="400" dirty="0">
                <a:solidFill>
                  <a:srgbClr val="1F497D"/>
                </a:solidFill>
                <a:latin typeface="Tahoma"/>
                <a:cs typeface="Tahoma"/>
              </a:rPr>
              <a:t>IN THE NATION</a:t>
            </a:r>
          </a:p>
        </p:txBody>
      </p:sp>
      <p:sp>
        <p:nvSpPr>
          <p:cNvPr id="22" name="TextBox 21"/>
          <p:cNvSpPr txBox="1"/>
          <p:nvPr userDrawn="1"/>
        </p:nvSpPr>
        <p:spPr>
          <a:xfrm>
            <a:off x="6079874" y="2309422"/>
            <a:ext cx="5183525" cy="2062103"/>
          </a:xfrm>
          <a:prstGeom prst="rect">
            <a:avLst/>
          </a:prstGeom>
          <a:noFill/>
          <a:ln>
            <a:noFill/>
          </a:ln>
        </p:spPr>
        <p:txBody>
          <a:bodyPr wrap="square" rtlCol="0">
            <a:spAutoFit/>
          </a:bodyPr>
          <a:lstStyle/>
          <a:p>
            <a:pPr algn="ctr"/>
            <a:r>
              <a:rPr lang="en-US" sz="12800" b="1" dirty="0">
                <a:solidFill>
                  <a:prstClr val="white"/>
                </a:solidFill>
                <a:latin typeface="Tahoma"/>
                <a:cs typeface="Tahoma"/>
              </a:rPr>
              <a:t>100</a:t>
            </a:r>
            <a:endParaRPr lang="en-US" sz="12800" b="1" dirty="0">
              <a:solidFill>
                <a:srgbClr val="4F81BD"/>
              </a:solidFill>
              <a:latin typeface="Tahoma"/>
              <a:cs typeface="Tahoma"/>
            </a:endParaRPr>
          </a:p>
        </p:txBody>
      </p:sp>
      <p:sp>
        <p:nvSpPr>
          <p:cNvPr id="3" name="Plus 2"/>
          <p:cNvSpPr/>
          <p:nvPr userDrawn="1"/>
        </p:nvSpPr>
        <p:spPr>
          <a:xfrm>
            <a:off x="10317955" y="2936703"/>
            <a:ext cx="945444" cy="897876"/>
          </a:xfrm>
          <a:prstGeom prst="mathPl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4" name="Rectangle 3"/>
          <p:cNvSpPr/>
          <p:nvPr userDrawn="1"/>
        </p:nvSpPr>
        <p:spPr>
          <a:xfrm>
            <a:off x="6079872" y="4217635"/>
            <a:ext cx="6112129" cy="338554"/>
          </a:xfrm>
          <a:prstGeom prst="rect">
            <a:avLst/>
          </a:prstGeom>
        </p:spPr>
        <p:txBody>
          <a:bodyPr wrap="square">
            <a:spAutoFit/>
          </a:bodyPr>
          <a:lstStyle/>
          <a:p>
            <a:pPr algn="ctr"/>
            <a:r>
              <a:rPr lang="en-US" sz="1600" kern="0" spc="400" dirty="0">
                <a:solidFill>
                  <a:prstClr val="white"/>
                </a:solidFill>
                <a:latin typeface="Tahoma"/>
                <a:cs typeface="Tahoma"/>
              </a:rPr>
              <a:t>AWARD WINNING PROJECTS</a:t>
            </a:r>
          </a:p>
        </p:txBody>
      </p:sp>
    </p:spTree>
    <p:extLst>
      <p:ext uri="{BB962C8B-B14F-4D97-AF65-F5344CB8AC3E}">
        <p14:creationId xmlns:p14="http://schemas.microsoft.com/office/powerpoint/2010/main" val="612170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Bullet Point List">
    <p:spTree>
      <p:nvGrpSpPr>
        <p:cNvPr id="1" name=""/>
        <p:cNvGrpSpPr/>
        <p:nvPr/>
      </p:nvGrpSpPr>
      <p:grpSpPr>
        <a:xfrm>
          <a:off x="0" y="0"/>
          <a:ext cx="0" cy="0"/>
          <a:chOff x="0" y="0"/>
          <a:chExt cx="0" cy="0"/>
        </a:xfrm>
      </p:grpSpPr>
      <p:sp>
        <p:nvSpPr>
          <p:cNvPr id="38" name="Picture Placeholder 37"/>
          <p:cNvSpPr>
            <a:spLocks noGrp="1"/>
          </p:cNvSpPr>
          <p:nvPr>
            <p:ph type="pic" sz="quarter" idx="12"/>
          </p:nvPr>
        </p:nvSpPr>
        <p:spPr>
          <a:xfrm>
            <a:off x="6041813" y="0"/>
            <a:ext cx="6151033" cy="6881813"/>
          </a:xfrm>
          <a:prstGeom prst="rect">
            <a:avLst/>
          </a:prstGeom>
        </p:spPr>
        <p:txBody>
          <a:bodyPr vert="horz"/>
          <a:lstStyle/>
          <a:p>
            <a:r>
              <a:rPr lang="en-US" dirty="0"/>
              <a:t>Click icon to add picture</a:t>
            </a:r>
          </a:p>
        </p:txBody>
      </p:sp>
      <p:sp>
        <p:nvSpPr>
          <p:cNvPr id="3" name="Content Placeholder 2"/>
          <p:cNvSpPr>
            <a:spLocks noGrp="1"/>
          </p:cNvSpPr>
          <p:nvPr>
            <p:ph sz="quarter" idx="13"/>
          </p:nvPr>
        </p:nvSpPr>
        <p:spPr>
          <a:xfrm>
            <a:off x="434335" y="3716236"/>
            <a:ext cx="5152679" cy="2446337"/>
          </a:xfrm>
          <a:prstGeom prst="rect">
            <a:avLst/>
          </a:prstGeom>
        </p:spPr>
        <p:txBody>
          <a:bodyPr vert="horz"/>
          <a:lstStyle>
            <a:lvl1pPr marL="457189" indent="-457189">
              <a:buClr>
                <a:schemeClr val="accent1"/>
              </a:buClr>
              <a:buSzPct val="130000"/>
              <a:buFont typeface="Webdings" panose="05030102010509060703" pitchFamily="18" charset="2"/>
              <a:buChar char="4"/>
              <a:defRPr sz="2133" spc="0">
                <a:solidFill>
                  <a:srgbClr val="8F8F8F"/>
                </a:solidFill>
                <a:latin typeface="Tahoma"/>
                <a:cs typeface="Tahoma"/>
              </a:defRPr>
            </a:lvl1pPr>
            <a:lvl2pPr marL="990575" indent="-380990">
              <a:buClr>
                <a:schemeClr val="accent1"/>
              </a:buClr>
              <a:buSzPct val="130000"/>
              <a:buFont typeface="Webdings" panose="05030102010509060703" pitchFamily="18" charset="2"/>
              <a:buChar char="4"/>
              <a:defRPr sz="1867" spc="0">
                <a:solidFill>
                  <a:srgbClr val="8F8F8F"/>
                </a:solidFill>
                <a:latin typeface="Tahoma"/>
                <a:cs typeface="Tahoma"/>
              </a:defRPr>
            </a:lvl2pPr>
            <a:lvl3pPr marL="1523962" indent="-304792">
              <a:buClr>
                <a:schemeClr val="accent1"/>
              </a:buClr>
              <a:buSzPct val="130000"/>
              <a:buFont typeface="Webdings" panose="05030102010509060703" pitchFamily="18" charset="2"/>
              <a:buChar char="4"/>
              <a:defRPr sz="1600" spc="0">
                <a:solidFill>
                  <a:srgbClr val="8F8F8F"/>
                </a:solidFill>
                <a:latin typeface="Tahoma"/>
                <a:cs typeface="Tahoma"/>
              </a:defRPr>
            </a:lvl3pPr>
            <a:lvl4pPr>
              <a:defRPr sz="2133"/>
            </a:lvl4pPr>
            <a:lvl5pPr>
              <a:defRPr sz="2133"/>
            </a:lvl5pPr>
          </a:lstStyle>
          <a:p>
            <a:pPr lvl="0"/>
            <a:r>
              <a:rPr lang="en-US"/>
              <a:t>Click to edit Master text styles</a:t>
            </a:r>
          </a:p>
          <a:p>
            <a:pPr lvl="1"/>
            <a:r>
              <a:rPr lang="en-US"/>
              <a:t>Second level</a:t>
            </a:r>
          </a:p>
          <a:p>
            <a:pPr lvl="2"/>
            <a:r>
              <a:rPr lang="en-US"/>
              <a:t>Third level</a:t>
            </a:r>
          </a:p>
        </p:txBody>
      </p:sp>
      <p:cxnSp>
        <p:nvCxnSpPr>
          <p:cNvPr id="9" name="Straight Connector 8"/>
          <p:cNvCxnSpPr/>
          <p:nvPr userDrawn="1"/>
        </p:nvCxnSpPr>
        <p:spPr>
          <a:xfrm>
            <a:off x="555415" y="3591939"/>
            <a:ext cx="3240116" cy="0"/>
          </a:xfrm>
          <a:prstGeom prst="line">
            <a:avLst/>
          </a:prstGeom>
          <a:ln w="6350" cmpd="sng">
            <a:solidFill>
              <a:schemeClr val="dk1">
                <a:shade val="95000"/>
                <a:satMod val="105000"/>
                <a:alpha val="50000"/>
              </a:schemeClr>
            </a:solidFill>
          </a:ln>
        </p:spPr>
        <p:style>
          <a:lnRef idx="1">
            <a:schemeClr val="dk1"/>
          </a:lnRef>
          <a:fillRef idx="0">
            <a:schemeClr val="dk1"/>
          </a:fillRef>
          <a:effectRef idx="0">
            <a:schemeClr val="dk1"/>
          </a:effectRef>
          <a:fontRef idx="minor">
            <a:schemeClr val="tx1"/>
          </a:fontRef>
        </p:style>
      </p:cxnSp>
      <p:sp>
        <p:nvSpPr>
          <p:cNvPr id="10" name="Text Placeholder 31"/>
          <p:cNvSpPr>
            <a:spLocks noGrp="1"/>
          </p:cNvSpPr>
          <p:nvPr>
            <p:ph type="body" sz="quarter" idx="10" hasCustomPrompt="1"/>
          </p:nvPr>
        </p:nvSpPr>
        <p:spPr>
          <a:xfrm>
            <a:off x="434338" y="482538"/>
            <a:ext cx="5152676" cy="1228961"/>
          </a:xfrm>
          <a:prstGeom prst="rect">
            <a:avLst/>
          </a:prstGeom>
        </p:spPr>
        <p:txBody>
          <a:bodyPr vert="horz"/>
          <a:lstStyle>
            <a:lvl1pPr marL="0" indent="0">
              <a:lnSpc>
                <a:spcPct val="90000"/>
              </a:lnSpc>
              <a:buNone/>
              <a:defRPr sz="4267" b="1" cap="all" spc="400" baseline="0">
                <a:latin typeface="Tahoma"/>
                <a:cs typeface="Tahoma"/>
              </a:defRPr>
            </a:lvl1pPr>
          </a:lstStyle>
          <a:p>
            <a:pPr lvl="0"/>
            <a:r>
              <a:rPr lang="en-US" dirty="0"/>
              <a:t>title</a:t>
            </a:r>
          </a:p>
        </p:txBody>
      </p:sp>
      <p:sp>
        <p:nvSpPr>
          <p:cNvPr id="7" name="Text Placeholder 2"/>
          <p:cNvSpPr>
            <a:spLocks noGrp="1"/>
          </p:cNvSpPr>
          <p:nvPr>
            <p:ph type="body" sz="quarter" idx="15" hasCustomPrompt="1"/>
          </p:nvPr>
        </p:nvSpPr>
        <p:spPr>
          <a:xfrm>
            <a:off x="433917" y="2319868"/>
            <a:ext cx="5117585" cy="1147233"/>
          </a:xfrm>
          <a:prstGeom prst="rect">
            <a:avLst/>
          </a:prstGeom>
        </p:spPr>
        <p:txBody>
          <a:bodyPr anchor="b"/>
          <a:lstStyle>
            <a:lvl1pPr marL="0" indent="0">
              <a:buNone/>
              <a:defRPr sz="2133" b="1" cap="all" spc="133" baseline="0"/>
            </a:lvl1pPr>
          </a:lstStyle>
          <a:p>
            <a:pPr lvl="0"/>
            <a:r>
              <a:rPr lang="en-US" dirty="0"/>
              <a:t>subtitle</a:t>
            </a:r>
          </a:p>
        </p:txBody>
      </p:sp>
    </p:spTree>
    <p:extLst>
      <p:ext uri="{BB962C8B-B14F-4D97-AF65-F5344CB8AC3E}">
        <p14:creationId xmlns:p14="http://schemas.microsoft.com/office/powerpoint/2010/main" val="27043875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rporateCapabilities">
    <p:spTree>
      <p:nvGrpSpPr>
        <p:cNvPr id="1" name=""/>
        <p:cNvGrpSpPr/>
        <p:nvPr/>
      </p:nvGrpSpPr>
      <p:grpSpPr>
        <a:xfrm>
          <a:off x="0" y="0"/>
          <a:ext cx="0" cy="0"/>
          <a:chOff x="0" y="0"/>
          <a:chExt cx="0" cy="0"/>
        </a:xfrm>
      </p:grpSpPr>
      <p:sp>
        <p:nvSpPr>
          <p:cNvPr id="34" name="Oval 33"/>
          <p:cNvSpPr/>
          <p:nvPr userDrawn="1"/>
        </p:nvSpPr>
        <p:spPr>
          <a:xfrm>
            <a:off x="9709965" y="1383181"/>
            <a:ext cx="1386297" cy="1386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32" name="Oval 31"/>
          <p:cNvSpPr/>
          <p:nvPr userDrawn="1"/>
        </p:nvSpPr>
        <p:spPr>
          <a:xfrm>
            <a:off x="6827521" y="1383181"/>
            <a:ext cx="1386297" cy="1386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31" name="Oval 30"/>
          <p:cNvSpPr/>
          <p:nvPr userDrawn="1"/>
        </p:nvSpPr>
        <p:spPr>
          <a:xfrm>
            <a:off x="3726746" y="1383181"/>
            <a:ext cx="1386297" cy="1386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8" name="Rectangle 7"/>
          <p:cNvSpPr/>
          <p:nvPr userDrawn="1"/>
        </p:nvSpPr>
        <p:spPr>
          <a:xfrm>
            <a:off x="0" y="579121"/>
            <a:ext cx="12192000" cy="494431"/>
          </a:xfrm>
          <a:prstGeom prst="rect">
            <a:avLst/>
          </a:prstGeom>
        </p:spPr>
        <p:txBody>
          <a:bodyPr wrap="square">
            <a:spAutoFit/>
          </a:bodyPr>
          <a:lstStyle/>
          <a:p>
            <a:pPr algn="ctr">
              <a:lnSpc>
                <a:spcPct val="70000"/>
              </a:lnSpc>
            </a:pPr>
            <a:r>
              <a:rPr lang="en-US" sz="3733" b="1" spc="400" dirty="0">
                <a:solidFill>
                  <a:prstClr val="black"/>
                </a:solidFill>
                <a:latin typeface="Tahoma"/>
                <a:cs typeface="Tahoma"/>
              </a:rPr>
              <a:t>CORPORATE CAPABILITIES</a:t>
            </a:r>
          </a:p>
        </p:txBody>
      </p:sp>
      <p:sp>
        <p:nvSpPr>
          <p:cNvPr id="25" name="Rectangle 24"/>
          <p:cNvSpPr/>
          <p:nvPr userDrawn="1"/>
        </p:nvSpPr>
        <p:spPr>
          <a:xfrm>
            <a:off x="163063" y="2829933"/>
            <a:ext cx="2972741" cy="3867213"/>
          </a:xfrm>
          <a:prstGeom prst="rect">
            <a:avLst/>
          </a:prstGeom>
        </p:spPr>
        <p:txBody>
          <a:bodyPr wrap="square">
            <a:spAutoFit/>
          </a:bodyPr>
          <a:lstStyle/>
          <a:p>
            <a:pPr algn="ctr"/>
            <a:r>
              <a:rPr lang="en-US" sz="1467" b="1" kern="0" spc="400" dirty="0">
                <a:solidFill>
                  <a:srgbClr val="1B1D23"/>
                </a:solidFill>
                <a:latin typeface="Tahoma"/>
                <a:cs typeface="Tahoma"/>
              </a:rPr>
              <a:t>ARCHITECTURE/</a:t>
            </a:r>
          </a:p>
          <a:p>
            <a:pPr algn="ctr"/>
            <a:r>
              <a:rPr lang="en-US" sz="1467" b="1" kern="0" spc="400" dirty="0">
                <a:solidFill>
                  <a:srgbClr val="1B1D23"/>
                </a:solidFill>
                <a:latin typeface="Tahoma"/>
                <a:cs typeface="Tahoma"/>
              </a:rPr>
              <a:t>ENGINEERING</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Architecture</a:t>
            </a:r>
          </a:p>
          <a:p>
            <a:pPr algn="ctr" defTabSz="1219170">
              <a:lnSpc>
                <a:spcPct val="150000"/>
              </a:lnSpc>
              <a:buFont typeface="Wingdings" pitchFamily="2" charset="2"/>
              <a:buNone/>
              <a:tabLst>
                <a:tab pos="173850" algn="l"/>
              </a:tabLst>
              <a:defRPr/>
            </a:pPr>
            <a:r>
              <a:rPr lang="en-US" sz="1333" kern="0" spc="133" dirty="0">
                <a:solidFill>
                  <a:srgbClr val="1B1D23"/>
                </a:solidFill>
                <a:latin typeface="Tahoma"/>
                <a:cs typeface="Tahoma"/>
              </a:rPr>
              <a:t>Interior Design</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Prototype Design/Management</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Prototype Rollout</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Mechanical</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Electrical</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Lighting Design/Controls</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Structural</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Sustainable Design</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Systems Commissioning</a:t>
            </a:r>
          </a:p>
          <a:p>
            <a:pPr algn="ctr"/>
            <a:endParaRPr lang="en-US" sz="1600" spc="400" dirty="0">
              <a:solidFill>
                <a:srgbClr val="1B1D23"/>
              </a:solidFill>
            </a:endParaRPr>
          </a:p>
        </p:txBody>
      </p:sp>
      <p:sp>
        <p:nvSpPr>
          <p:cNvPr id="26" name="Rectangle 25"/>
          <p:cNvSpPr/>
          <p:nvPr userDrawn="1"/>
        </p:nvSpPr>
        <p:spPr>
          <a:xfrm>
            <a:off x="2922569" y="2841515"/>
            <a:ext cx="3148344" cy="3877985"/>
          </a:xfrm>
          <a:prstGeom prst="rect">
            <a:avLst/>
          </a:prstGeom>
        </p:spPr>
        <p:txBody>
          <a:bodyPr wrap="square">
            <a:spAutoFit/>
          </a:bodyPr>
          <a:lstStyle/>
          <a:p>
            <a:pPr algn="ctr"/>
            <a:r>
              <a:rPr lang="en-US" sz="1467" b="1" kern="0" spc="400" dirty="0">
                <a:solidFill>
                  <a:srgbClr val="1B1D23"/>
                </a:solidFill>
                <a:latin typeface="Tahoma"/>
                <a:cs typeface="Tahoma"/>
              </a:rPr>
              <a:t>INFRASTRUCTURE</a:t>
            </a:r>
            <a:endParaRPr lang="en-US" sz="1600" b="1" kern="0" spc="400" dirty="0">
              <a:solidFill>
                <a:srgbClr val="1B1D23"/>
              </a:solidFill>
              <a:latin typeface="Tahoma"/>
              <a:cs typeface="Tahoma"/>
            </a:endParaRPr>
          </a:p>
          <a:p>
            <a:pPr algn="ctr">
              <a:lnSpc>
                <a:spcPct val="150000"/>
              </a:lnSpc>
              <a:buFont typeface="Wingdings" pitchFamily="2" charset="2"/>
              <a:buNone/>
              <a:tabLst>
                <a:tab pos="173850" algn="l"/>
              </a:tabLst>
            </a:pPr>
            <a:r>
              <a:rPr lang="en-US" sz="1400" kern="0" spc="133" dirty="0">
                <a:solidFill>
                  <a:srgbClr val="1B1D23"/>
                </a:solidFill>
                <a:latin typeface="Tahoma"/>
                <a:cs typeface="Tahoma"/>
              </a:rPr>
              <a:t>Site Development</a:t>
            </a:r>
          </a:p>
          <a:p>
            <a:pPr algn="ctr">
              <a:lnSpc>
                <a:spcPct val="150000"/>
              </a:lnSpc>
              <a:buFont typeface="Wingdings" pitchFamily="2" charset="2"/>
              <a:buNone/>
              <a:tabLst>
                <a:tab pos="173850" algn="l"/>
              </a:tabLst>
            </a:pPr>
            <a:r>
              <a:rPr lang="en-US" sz="1400" kern="0" spc="133" dirty="0">
                <a:solidFill>
                  <a:srgbClr val="1B1D23"/>
                </a:solidFill>
                <a:latin typeface="Tahoma"/>
                <a:cs typeface="Tahoma"/>
              </a:rPr>
              <a:t>Surveying</a:t>
            </a:r>
          </a:p>
          <a:p>
            <a:pPr algn="ctr">
              <a:lnSpc>
                <a:spcPct val="150000"/>
              </a:lnSpc>
              <a:buFont typeface="Wingdings" pitchFamily="2" charset="2"/>
              <a:buNone/>
              <a:tabLst>
                <a:tab pos="173850" algn="l"/>
              </a:tabLst>
            </a:pPr>
            <a:r>
              <a:rPr lang="en-US" sz="1400" kern="0" spc="133" dirty="0">
                <a:solidFill>
                  <a:srgbClr val="1B1D23"/>
                </a:solidFill>
                <a:latin typeface="Tahoma"/>
                <a:cs typeface="Tahoma"/>
              </a:rPr>
              <a:t>Traffic Engineering</a:t>
            </a:r>
          </a:p>
          <a:p>
            <a:pPr algn="ctr">
              <a:lnSpc>
                <a:spcPct val="150000"/>
              </a:lnSpc>
              <a:buFont typeface="Wingdings" pitchFamily="2" charset="2"/>
              <a:buNone/>
              <a:tabLst>
                <a:tab pos="173850" algn="l"/>
              </a:tabLst>
            </a:pPr>
            <a:r>
              <a:rPr lang="en-US" sz="1400" kern="0" spc="133" dirty="0">
                <a:solidFill>
                  <a:srgbClr val="1B1D23"/>
                </a:solidFill>
                <a:latin typeface="Tahoma"/>
                <a:cs typeface="Tahoma"/>
              </a:rPr>
              <a:t>Transportation</a:t>
            </a:r>
          </a:p>
          <a:p>
            <a:pPr algn="ctr">
              <a:lnSpc>
                <a:spcPct val="150000"/>
              </a:lnSpc>
              <a:buFont typeface="Wingdings" pitchFamily="2" charset="2"/>
              <a:buNone/>
              <a:tabLst>
                <a:tab pos="173850" algn="l"/>
              </a:tabLst>
            </a:pPr>
            <a:r>
              <a:rPr lang="en-US" sz="1400" kern="0" spc="133" dirty="0">
                <a:solidFill>
                  <a:srgbClr val="1B1D23"/>
                </a:solidFill>
                <a:latin typeface="Tahoma"/>
                <a:cs typeface="Tahoma"/>
              </a:rPr>
              <a:t>Wastewater Systems</a:t>
            </a:r>
          </a:p>
          <a:p>
            <a:pPr algn="ctr">
              <a:lnSpc>
                <a:spcPct val="150000"/>
              </a:lnSpc>
              <a:buFont typeface="Wingdings" pitchFamily="2" charset="2"/>
              <a:buNone/>
              <a:tabLst>
                <a:tab pos="173850" algn="l"/>
              </a:tabLst>
            </a:pPr>
            <a:r>
              <a:rPr lang="en-US" sz="1400" kern="0" spc="133" dirty="0">
                <a:solidFill>
                  <a:srgbClr val="1B1D23"/>
                </a:solidFill>
                <a:latin typeface="Tahoma"/>
                <a:cs typeface="Tahoma"/>
              </a:rPr>
              <a:t>Wastewater Collection</a:t>
            </a:r>
          </a:p>
          <a:p>
            <a:pPr algn="ctr" defTabSz="1219170">
              <a:lnSpc>
                <a:spcPct val="150000"/>
              </a:lnSpc>
              <a:buFont typeface="Wingdings" pitchFamily="2" charset="2"/>
              <a:buNone/>
              <a:tabLst>
                <a:tab pos="173850" algn="l"/>
              </a:tabLst>
              <a:defRPr/>
            </a:pPr>
            <a:r>
              <a:rPr lang="en-US" sz="1400" kern="0" spc="133" dirty="0">
                <a:solidFill>
                  <a:srgbClr val="1B1D23"/>
                </a:solidFill>
                <a:latin typeface="Tahoma"/>
                <a:cs typeface="Tahoma"/>
              </a:rPr>
              <a:t>Water Distribution</a:t>
            </a:r>
          </a:p>
          <a:p>
            <a:pPr algn="ctr">
              <a:lnSpc>
                <a:spcPct val="150000"/>
              </a:lnSpc>
              <a:buFont typeface="Wingdings" pitchFamily="2" charset="2"/>
              <a:buNone/>
              <a:tabLst>
                <a:tab pos="173850" algn="l"/>
              </a:tabLst>
            </a:pPr>
            <a:r>
              <a:rPr lang="en-US" sz="1400" kern="0" spc="133" dirty="0">
                <a:solidFill>
                  <a:srgbClr val="1B1D23"/>
                </a:solidFill>
                <a:latin typeface="Tahoma"/>
                <a:cs typeface="Tahoma"/>
              </a:rPr>
              <a:t>Watershed Management</a:t>
            </a:r>
          </a:p>
          <a:p>
            <a:pPr algn="ctr">
              <a:lnSpc>
                <a:spcPct val="150000"/>
              </a:lnSpc>
              <a:buFont typeface="Wingdings" pitchFamily="2" charset="2"/>
              <a:buNone/>
              <a:tabLst>
                <a:tab pos="173850" algn="l"/>
              </a:tabLst>
            </a:pPr>
            <a:r>
              <a:rPr lang="en-US" sz="1400" kern="0" spc="133" dirty="0">
                <a:solidFill>
                  <a:srgbClr val="1B1D23"/>
                </a:solidFill>
                <a:latin typeface="Tahoma"/>
                <a:cs typeface="Tahoma"/>
              </a:rPr>
              <a:t>GIS Systems</a:t>
            </a:r>
          </a:p>
          <a:p>
            <a:pPr algn="ctr">
              <a:lnSpc>
                <a:spcPct val="150000"/>
              </a:lnSpc>
              <a:buFont typeface="Wingdings" pitchFamily="2" charset="2"/>
              <a:buNone/>
              <a:tabLst>
                <a:tab pos="173850" algn="l"/>
              </a:tabLst>
            </a:pPr>
            <a:r>
              <a:rPr lang="en-US" sz="1400" kern="0" spc="133" dirty="0">
                <a:solidFill>
                  <a:srgbClr val="1B1D23"/>
                </a:solidFill>
                <a:latin typeface="Tahoma"/>
                <a:cs typeface="Tahoma"/>
              </a:rPr>
              <a:t>Laser Scanning</a:t>
            </a:r>
          </a:p>
          <a:p>
            <a:pPr algn="ctr"/>
            <a:endParaRPr lang="en-US" sz="2133" spc="400" dirty="0">
              <a:solidFill>
                <a:srgbClr val="1B1D23"/>
              </a:solidFill>
            </a:endParaRPr>
          </a:p>
        </p:txBody>
      </p:sp>
      <p:sp>
        <p:nvSpPr>
          <p:cNvPr id="27" name="Rectangle 26"/>
          <p:cNvSpPr/>
          <p:nvPr userDrawn="1"/>
        </p:nvSpPr>
        <p:spPr>
          <a:xfrm>
            <a:off x="6070913" y="2838131"/>
            <a:ext cx="2964483" cy="3395225"/>
          </a:xfrm>
          <a:prstGeom prst="rect">
            <a:avLst/>
          </a:prstGeom>
        </p:spPr>
        <p:txBody>
          <a:bodyPr wrap="square">
            <a:spAutoFit/>
          </a:bodyPr>
          <a:lstStyle/>
          <a:p>
            <a:pPr algn="ctr"/>
            <a:r>
              <a:rPr lang="en-US" sz="1467" b="1" kern="0" spc="400" dirty="0">
                <a:solidFill>
                  <a:srgbClr val="1B1D23"/>
                </a:solidFill>
                <a:latin typeface="Tahoma"/>
                <a:cs typeface="Tahoma"/>
              </a:rPr>
              <a:t>ENVIRONMENTAL</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Remediation</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Environmental Assessments</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Brownfield Development</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Permitting</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Program Assistance</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Water Supply and Treatment</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Air Quality</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Industrial Hygiene</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Asbestos Management</a:t>
            </a:r>
          </a:p>
          <a:p>
            <a:pPr algn="ctr">
              <a:lnSpc>
                <a:spcPct val="150000"/>
              </a:lnSpc>
            </a:pPr>
            <a:endParaRPr lang="en-US" sz="1333" spc="400" dirty="0">
              <a:solidFill>
                <a:srgbClr val="1B1D23"/>
              </a:solidFill>
            </a:endParaRPr>
          </a:p>
        </p:txBody>
      </p:sp>
      <p:sp>
        <p:nvSpPr>
          <p:cNvPr id="28" name="Rectangle 27"/>
          <p:cNvSpPr/>
          <p:nvPr userDrawn="1"/>
        </p:nvSpPr>
        <p:spPr>
          <a:xfrm>
            <a:off x="8905679" y="2848745"/>
            <a:ext cx="3010371" cy="2180277"/>
          </a:xfrm>
          <a:prstGeom prst="rect">
            <a:avLst/>
          </a:prstGeom>
        </p:spPr>
        <p:txBody>
          <a:bodyPr wrap="square">
            <a:spAutoFit/>
          </a:bodyPr>
          <a:lstStyle/>
          <a:p>
            <a:pPr algn="ctr"/>
            <a:r>
              <a:rPr lang="en-US" sz="1467" b="1" kern="0" spc="400" dirty="0">
                <a:solidFill>
                  <a:srgbClr val="1B1D23"/>
                </a:solidFill>
                <a:latin typeface="Tahoma"/>
                <a:cs typeface="Tahoma"/>
              </a:rPr>
              <a:t>CONSTRUCTION</a:t>
            </a:r>
            <a:endParaRPr lang="en-US" sz="1600" b="1" kern="0" spc="400" dirty="0">
              <a:solidFill>
                <a:srgbClr val="1B1D23"/>
              </a:solidFill>
              <a:latin typeface="Tahoma"/>
              <a:cs typeface="Tahoma"/>
            </a:endParaRPr>
          </a:p>
          <a:p>
            <a:pPr algn="ctr">
              <a:lnSpc>
                <a:spcPct val="150000"/>
              </a:lnSpc>
              <a:buFont typeface="Wingdings" pitchFamily="2" charset="2"/>
              <a:buNone/>
            </a:pPr>
            <a:r>
              <a:rPr lang="en-US" sz="1400" kern="0" spc="133" dirty="0">
                <a:solidFill>
                  <a:srgbClr val="1B1D23"/>
                </a:solidFill>
              </a:rPr>
              <a:t>Management – At Risk</a:t>
            </a:r>
          </a:p>
          <a:p>
            <a:pPr algn="ctr">
              <a:lnSpc>
                <a:spcPct val="150000"/>
              </a:lnSpc>
              <a:buFont typeface="Wingdings" pitchFamily="2" charset="2"/>
              <a:buNone/>
            </a:pPr>
            <a:r>
              <a:rPr lang="en-US" sz="1400" kern="0" spc="133" dirty="0">
                <a:solidFill>
                  <a:srgbClr val="1B1D23"/>
                </a:solidFill>
              </a:rPr>
              <a:t>Management - Agency</a:t>
            </a:r>
          </a:p>
          <a:p>
            <a:pPr algn="ctr">
              <a:lnSpc>
                <a:spcPct val="150000"/>
              </a:lnSpc>
              <a:buFont typeface="Wingdings" pitchFamily="2" charset="2"/>
              <a:buNone/>
            </a:pPr>
            <a:r>
              <a:rPr lang="en-US" sz="1400" kern="0" spc="133" dirty="0">
                <a:solidFill>
                  <a:srgbClr val="1B1D23"/>
                </a:solidFill>
              </a:rPr>
              <a:t>Design/Build</a:t>
            </a:r>
          </a:p>
          <a:p>
            <a:pPr algn="ctr">
              <a:lnSpc>
                <a:spcPct val="150000"/>
              </a:lnSpc>
              <a:buFont typeface="Wingdings" pitchFamily="2" charset="2"/>
              <a:buNone/>
            </a:pPr>
            <a:r>
              <a:rPr lang="en-US" sz="1400" kern="0" spc="133" dirty="0">
                <a:solidFill>
                  <a:srgbClr val="1B1D23"/>
                </a:solidFill>
              </a:rPr>
              <a:t>Cost Estimating</a:t>
            </a:r>
          </a:p>
          <a:p>
            <a:pPr algn="ctr">
              <a:lnSpc>
                <a:spcPct val="150000"/>
              </a:lnSpc>
              <a:buFont typeface="Wingdings" pitchFamily="2" charset="2"/>
              <a:buNone/>
            </a:pPr>
            <a:r>
              <a:rPr lang="en-US" sz="1400" kern="0" spc="133" dirty="0">
                <a:solidFill>
                  <a:srgbClr val="1B1D23"/>
                </a:solidFill>
              </a:rPr>
              <a:t>Scheduling</a:t>
            </a:r>
          </a:p>
          <a:p>
            <a:pPr algn="ctr">
              <a:lnSpc>
                <a:spcPct val="150000"/>
              </a:lnSpc>
            </a:pPr>
            <a:endParaRPr lang="en-US" sz="1067" kern="0" spc="133" dirty="0">
              <a:solidFill>
                <a:srgbClr val="1B1D23"/>
              </a:solidFill>
            </a:endParaRPr>
          </a:p>
        </p:txBody>
      </p:sp>
      <p:sp>
        <p:nvSpPr>
          <p:cNvPr id="19" name="Oval 18"/>
          <p:cNvSpPr/>
          <p:nvPr userDrawn="1"/>
        </p:nvSpPr>
        <p:spPr>
          <a:xfrm>
            <a:off x="889545" y="1383181"/>
            <a:ext cx="1386297" cy="1386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pic>
        <p:nvPicPr>
          <p:cNvPr id="20" name="Picture 1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7620" y="1706497"/>
            <a:ext cx="897288" cy="728088"/>
          </a:xfrm>
          <a:prstGeom prst="rect">
            <a:avLst/>
          </a:prstGeom>
        </p:spPr>
      </p:pic>
      <p:pic>
        <p:nvPicPr>
          <p:cNvPr id="23" name="Picture 2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886704" y="1713430"/>
            <a:ext cx="1050232" cy="761795"/>
          </a:xfrm>
          <a:prstGeom prst="rect">
            <a:avLst/>
          </a:prstGeom>
        </p:spPr>
      </p:pic>
      <p:pic>
        <p:nvPicPr>
          <p:cNvPr id="29" name="Picture 2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050280" y="1706497"/>
            <a:ext cx="882053" cy="785839"/>
          </a:xfrm>
          <a:prstGeom prst="rect">
            <a:avLst/>
          </a:prstGeom>
        </p:spPr>
      </p:pic>
      <p:pic>
        <p:nvPicPr>
          <p:cNvPr id="30" name="Picture 29"/>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007991" y="1611523"/>
            <a:ext cx="884741" cy="894359"/>
          </a:xfrm>
          <a:prstGeom prst="rect">
            <a:avLst/>
          </a:prstGeom>
        </p:spPr>
      </p:pic>
    </p:spTree>
    <p:extLst>
      <p:ext uri="{BB962C8B-B14F-4D97-AF65-F5344CB8AC3E}">
        <p14:creationId xmlns:p14="http://schemas.microsoft.com/office/powerpoint/2010/main" val="4371338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Why FTCH?">
    <p:spTree>
      <p:nvGrpSpPr>
        <p:cNvPr id="1" name=""/>
        <p:cNvGrpSpPr/>
        <p:nvPr/>
      </p:nvGrpSpPr>
      <p:grpSpPr>
        <a:xfrm>
          <a:off x="0" y="0"/>
          <a:ext cx="0" cy="0"/>
          <a:chOff x="0" y="0"/>
          <a:chExt cx="0" cy="0"/>
        </a:xfrm>
      </p:grpSpPr>
      <p:sp>
        <p:nvSpPr>
          <p:cNvPr id="5" name="Rectangle 4"/>
          <p:cNvSpPr/>
          <p:nvPr userDrawn="1"/>
        </p:nvSpPr>
        <p:spPr>
          <a:xfrm>
            <a:off x="4063993" y="2275418"/>
            <a:ext cx="4064000" cy="2296583"/>
          </a:xfrm>
          <a:prstGeom prst="rect">
            <a:avLst/>
          </a:prstGeom>
          <a:solidFill>
            <a:schemeClr val="tx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2" name="Rectangle 1"/>
          <p:cNvSpPr/>
          <p:nvPr userDrawn="1"/>
        </p:nvSpPr>
        <p:spPr>
          <a:xfrm>
            <a:off x="0" y="2275418"/>
            <a:ext cx="4064000" cy="229658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4" name="Rectangle 3"/>
          <p:cNvSpPr/>
          <p:nvPr userDrawn="1"/>
        </p:nvSpPr>
        <p:spPr>
          <a:xfrm>
            <a:off x="6124222" y="4572002"/>
            <a:ext cx="6095997" cy="229658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6" name="Rectangle 5"/>
          <p:cNvSpPr/>
          <p:nvPr userDrawn="1"/>
        </p:nvSpPr>
        <p:spPr>
          <a:xfrm>
            <a:off x="8128001" y="2275418"/>
            <a:ext cx="4092220" cy="2296583"/>
          </a:xfrm>
          <a:prstGeom prst="rect">
            <a:avLst/>
          </a:prstGeom>
          <a:solidFill>
            <a:schemeClr val="tx2">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7" name="Rectangle 6"/>
          <p:cNvSpPr/>
          <p:nvPr userDrawn="1"/>
        </p:nvSpPr>
        <p:spPr>
          <a:xfrm>
            <a:off x="0" y="4572002"/>
            <a:ext cx="6124221" cy="229658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solidFill>
                <a:prstClr val="white"/>
              </a:solidFill>
            </a:endParaRPr>
          </a:p>
        </p:txBody>
      </p:sp>
      <p:sp>
        <p:nvSpPr>
          <p:cNvPr id="8" name="TextBox 7"/>
          <p:cNvSpPr txBox="1"/>
          <p:nvPr userDrawn="1"/>
        </p:nvSpPr>
        <p:spPr>
          <a:xfrm>
            <a:off x="56447" y="582961"/>
            <a:ext cx="12191999" cy="748988"/>
          </a:xfrm>
          <a:prstGeom prst="rect">
            <a:avLst/>
          </a:prstGeom>
          <a:noFill/>
        </p:spPr>
        <p:txBody>
          <a:bodyPr wrap="square" rtlCol="0">
            <a:spAutoFit/>
          </a:bodyPr>
          <a:lstStyle/>
          <a:p>
            <a:pPr algn="ctr"/>
            <a:r>
              <a:rPr lang="en-US" sz="4267" b="1" spc="400" dirty="0">
                <a:solidFill>
                  <a:prstClr val="black"/>
                </a:solidFill>
                <a:latin typeface="Tahoma"/>
                <a:cs typeface="Tahoma"/>
              </a:rPr>
              <a:t>WHY FTCH?</a:t>
            </a:r>
          </a:p>
        </p:txBody>
      </p:sp>
      <p:sp>
        <p:nvSpPr>
          <p:cNvPr id="9" name="TextBox 8"/>
          <p:cNvSpPr txBox="1"/>
          <p:nvPr userDrawn="1"/>
        </p:nvSpPr>
        <p:spPr>
          <a:xfrm>
            <a:off x="-1" y="2571149"/>
            <a:ext cx="4064001" cy="420564"/>
          </a:xfrm>
          <a:prstGeom prst="rect">
            <a:avLst/>
          </a:prstGeom>
          <a:noFill/>
        </p:spPr>
        <p:txBody>
          <a:bodyPr wrap="square" rtlCol="0">
            <a:spAutoFit/>
          </a:bodyPr>
          <a:lstStyle/>
          <a:p>
            <a:pPr algn="ctr"/>
            <a:r>
              <a:rPr lang="en-US" sz="2133" b="1" spc="400" dirty="0">
                <a:solidFill>
                  <a:srgbClr val="FFFFFF"/>
                </a:solidFill>
                <a:latin typeface="Tahoma"/>
                <a:cs typeface="Tahoma"/>
              </a:rPr>
              <a:t>QUALITY</a:t>
            </a:r>
            <a:endParaRPr lang="en-US" b="1" spc="400" dirty="0">
              <a:solidFill>
                <a:srgbClr val="FFFFFF"/>
              </a:solidFill>
              <a:latin typeface="Tahoma"/>
              <a:cs typeface="Tahoma"/>
            </a:endParaRPr>
          </a:p>
        </p:txBody>
      </p:sp>
      <p:sp>
        <p:nvSpPr>
          <p:cNvPr id="10" name="TextBox 9"/>
          <p:cNvSpPr txBox="1"/>
          <p:nvPr userDrawn="1"/>
        </p:nvSpPr>
        <p:spPr>
          <a:xfrm>
            <a:off x="4092222" y="2571149"/>
            <a:ext cx="4064001" cy="420564"/>
          </a:xfrm>
          <a:prstGeom prst="rect">
            <a:avLst/>
          </a:prstGeom>
          <a:noFill/>
        </p:spPr>
        <p:txBody>
          <a:bodyPr wrap="square" rtlCol="0">
            <a:spAutoFit/>
          </a:bodyPr>
          <a:lstStyle/>
          <a:p>
            <a:pPr algn="ctr"/>
            <a:r>
              <a:rPr lang="en-US" sz="2133" b="1" spc="400" dirty="0">
                <a:solidFill>
                  <a:srgbClr val="FFFFFF"/>
                </a:solidFill>
                <a:latin typeface="Tahoma"/>
                <a:cs typeface="Tahoma"/>
              </a:rPr>
              <a:t>DEDICATED</a:t>
            </a:r>
            <a:endParaRPr lang="en-US" b="1" spc="400" dirty="0">
              <a:solidFill>
                <a:srgbClr val="FFFFFF"/>
              </a:solidFill>
              <a:latin typeface="Tahoma"/>
              <a:cs typeface="Tahoma"/>
            </a:endParaRPr>
          </a:p>
        </p:txBody>
      </p:sp>
      <p:sp>
        <p:nvSpPr>
          <p:cNvPr id="11" name="TextBox 10"/>
          <p:cNvSpPr txBox="1"/>
          <p:nvPr userDrawn="1"/>
        </p:nvSpPr>
        <p:spPr>
          <a:xfrm>
            <a:off x="8128000" y="2571149"/>
            <a:ext cx="4064001" cy="420564"/>
          </a:xfrm>
          <a:prstGeom prst="rect">
            <a:avLst/>
          </a:prstGeom>
          <a:noFill/>
        </p:spPr>
        <p:txBody>
          <a:bodyPr wrap="square" rtlCol="0">
            <a:spAutoFit/>
          </a:bodyPr>
          <a:lstStyle/>
          <a:p>
            <a:pPr algn="ctr"/>
            <a:r>
              <a:rPr lang="en-US" sz="2133" b="1" spc="400" dirty="0">
                <a:solidFill>
                  <a:srgbClr val="FFFFFF"/>
                </a:solidFill>
                <a:latin typeface="Tahoma"/>
                <a:cs typeface="Tahoma"/>
              </a:rPr>
              <a:t>SOLUTIONS</a:t>
            </a:r>
            <a:endParaRPr lang="en-US" b="1" spc="400" dirty="0">
              <a:solidFill>
                <a:srgbClr val="FFFFFF"/>
              </a:solidFill>
              <a:latin typeface="Tahoma"/>
              <a:cs typeface="Tahoma"/>
            </a:endParaRPr>
          </a:p>
        </p:txBody>
      </p:sp>
      <p:sp>
        <p:nvSpPr>
          <p:cNvPr id="12" name="TextBox 11"/>
          <p:cNvSpPr txBox="1"/>
          <p:nvPr userDrawn="1"/>
        </p:nvSpPr>
        <p:spPr>
          <a:xfrm>
            <a:off x="-1" y="4863432"/>
            <a:ext cx="6124223" cy="420564"/>
          </a:xfrm>
          <a:prstGeom prst="rect">
            <a:avLst/>
          </a:prstGeom>
          <a:noFill/>
        </p:spPr>
        <p:txBody>
          <a:bodyPr wrap="square" rtlCol="0">
            <a:spAutoFit/>
          </a:bodyPr>
          <a:lstStyle/>
          <a:p>
            <a:pPr algn="ctr"/>
            <a:r>
              <a:rPr lang="en-US" sz="2133" b="1" spc="400" dirty="0">
                <a:solidFill>
                  <a:srgbClr val="FFFFFF"/>
                </a:solidFill>
                <a:latin typeface="Tahoma"/>
                <a:cs typeface="Tahoma"/>
              </a:rPr>
              <a:t>TRUSTED </a:t>
            </a:r>
            <a:endParaRPr lang="en-US" b="1" spc="400" dirty="0">
              <a:solidFill>
                <a:srgbClr val="FFFFFF"/>
              </a:solidFill>
              <a:latin typeface="Tahoma"/>
              <a:cs typeface="Tahoma"/>
            </a:endParaRPr>
          </a:p>
        </p:txBody>
      </p:sp>
      <p:sp>
        <p:nvSpPr>
          <p:cNvPr id="13" name="TextBox 12"/>
          <p:cNvSpPr txBox="1"/>
          <p:nvPr userDrawn="1"/>
        </p:nvSpPr>
        <p:spPr>
          <a:xfrm>
            <a:off x="6124223" y="4863432"/>
            <a:ext cx="6124223" cy="420564"/>
          </a:xfrm>
          <a:prstGeom prst="rect">
            <a:avLst/>
          </a:prstGeom>
          <a:noFill/>
        </p:spPr>
        <p:txBody>
          <a:bodyPr wrap="square" rtlCol="0">
            <a:spAutoFit/>
          </a:bodyPr>
          <a:lstStyle/>
          <a:p>
            <a:pPr algn="ctr"/>
            <a:r>
              <a:rPr lang="en-US" sz="2133" b="1" spc="400" dirty="0">
                <a:solidFill>
                  <a:srgbClr val="FFFFFF"/>
                </a:solidFill>
                <a:latin typeface="Tahoma"/>
                <a:cs typeface="Tahoma"/>
              </a:rPr>
              <a:t>EXPERTS</a:t>
            </a:r>
            <a:endParaRPr lang="en-US" b="1" spc="400" dirty="0">
              <a:solidFill>
                <a:srgbClr val="FFFFFF"/>
              </a:solidFill>
              <a:latin typeface="Tahoma"/>
              <a:cs typeface="Tahoma"/>
            </a:endParaRPr>
          </a:p>
        </p:txBody>
      </p:sp>
      <p:cxnSp>
        <p:nvCxnSpPr>
          <p:cNvPr id="15" name="Straight Connector 14"/>
          <p:cNvCxnSpPr/>
          <p:nvPr userDrawn="1"/>
        </p:nvCxnSpPr>
        <p:spPr>
          <a:xfrm>
            <a:off x="1619958" y="3179433"/>
            <a:ext cx="776111"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5736167" y="3179433"/>
            <a:ext cx="776111"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9750777" y="3179433"/>
            <a:ext cx="776111"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2625798" y="5468019"/>
            <a:ext cx="776111"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8777114" y="5468019"/>
            <a:ext cx="776111"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userDrawn="1"/>
        </p:nvSpPr>
        <p:spPr>
          <a:xfrm>
            <a:off x="-1" y="3328069"/>
            <a:ext cx="4064001" cy="1077218"/>
          </a:xfrm>
          <a:prstGeom prst="rect">
            <a:avLst/>
          </a:prstGeom>
          <a:noFill/>
        </p:spPr>
        <p:txBody>
          <a:bodyPr wrap="square" rtlCol="0">
            <a:spAutoFit/>
          </a:bodyPr>
          <a:lstStyle/>
          <a:p>
            <a:pPr algn="ctr"/>
            <a:r>
              <a:rPr lang="en-US" sz="1600" spc="400" dirty="0">
                <a:solidFill>
                  <a:srgbClr val="FFFFFF"/>
                </a:solidFill>
                <a:latin typeface="Tahoma"/>
                <a:cs typeface="Tahoma"/>
              </a:rPr>
              <a:t>A culture of </a:t>
            </a:r>
            <a:br>
              <a:rPr lang="en-US" sz="1600" spc="400" dirty="0">
                <a:solidFill>
                  <a:srgbClr val="FFFFFF"/>
                </a:solidFill>
                <a:latin typeface="Tahoma"/>
                <a:cs typeface="Tahoma"/>
              </a:rPr>
            </a:br>
            <a:r>
              <a:rPr lang="en-US" sz="1600" spc="400" dirty="0">
                <a:solidFill>
                  <a:srgbClr val="FFFFFF"/>
                </a:solidFill>
                <a:latin typeface="Tahoma"/>
                <a:cs typeface="Tahoma"/>
              </a:rPr>
              <a:t>responsiveness </a:t>
            </a:r>
            <a:br>
              <a:rPr lang="en-US" sz="1600" spc="400" dirty="0">
                <a:solidFill>
                  <a:srgbClr val="FFFFFF"/>
                </a:solidFill>
                <a:latin typeface="Tahoma"/>
                <a:cs typeface="Tahoma"/>
              </a:rPr>
            </a:br>
            <a:r>
              <a:rPr lang="en-US" sz="1600" spc="400" dirty="0">
                <a:solidFill>
                  <a:srgbClr val="FFFFFF"/>
                </a:solidFill>
                <a:latin typeface="Tahoma"/>
                <a:cs typeface="Tahoma"/>
              </a:rPr>
              <a:t>and commitment </a:t>
            </a:r>
          </a:p>
          <a:p>
            <a:pPr algn="ctr"/>
            <a:r>
              <a:rPr lang="en-US" sz="1600" spc="400" dirty="0">
                <a:solidFill>
                  <a:srgbClr val="FFFFFF"/>
                </a:solidFill>
                <a:latin typeface="Tahoma"/>
                <a:cs typeface="Tahoma"/>
              </a:rPr>
              <a:t>to quality.</a:t>
            </a:r>
            <a:endParaRPr lang="en-US" sz="1867" spc="400" dirty="0">
              <a:solidFill>
                <a:srgbClr val="FFFFFF"/>
              </a:solidFill>
              <a:latin typeface="Tahoma"/>
              <a:cs typeface="Tahoma"/>
            </a:endParaRPr>
          </a:p>
        </p:txBody>
      </p:sp>
      <p:sp>
        <p:nvSpPr>
          <p:cNvPr id="21" name="TextBox 20"/>
          <p:cNvSpPr txBox="1"/>
          <p:nvPr userDrawn="1"/>
        </p:nvSpPr>
        <p:spPr>
          <a:xfrm>
            <a:off x="4063998" y="3369669"/>
            <a:ext cx="4064001" cy="1077218"/>
          </a:xfrm>
          <a:prstGeom prst="rect">
            <a:avLst/>
          </a:prstGeom>
          <a:noFill/>
        </p:spPr>
        <p:txBody>
          <a:bodyPr wrap="square" rtlCol="0">
            <a:spAutoFit/>
          </a:bodyPr>
          <a:lstStyle/>
          <a:p>
            <a:pPr algn="ctr"/>
            <a:r>
              <a:rPr lang="en-US" sz="1600" spc="400" dirty="0">
                <a:solidFill>
                  <a:srgbClr val="FFFFFF"/>
                </a:solidFill>
                <a:latin typeface="Tahoma"/>
                <a:cs typeface="Tahoma"/>
              </a:rPr>
              <a:t>Inherently dedicated </a:t>
            </a:r>
          </a:p>
          <a:p>
            <a:pPr algn="ctr"/>
            <a:r>
              <a:rPr lang="en-US" sz="1600" spc="400" dirty="0">
                <a:solidFill>
                  <a:srgbClr val="FFFFFF"/>
                </a:solidFill>
                <a:latin typeface="Tahoma"/>
                <a:cs typeface="Tahoma"/>
              </a:rPr>
              <a:t>to project success </a:t>
            </a:r>
          </a:p>
          <a:p>
            <a:pPr algn="ctr"/>
            <a:r>
              <a:rPr lang="en-US" sz="1600" spc="400" dirty="0">
                <a:solidFill>
                  <a:srgbClr val="FFFFFF"/>
                </a:solidFill>
                <a:latin typeface="Tahoma"/>
                <a:cs typeface="Tahoma"/>
              </a:rPr>
              <a:t>As an employee-</a:t>
            </a:r>
          </a:p>
          <a:p>
            <a:pPr algn="ctr"/>
            <a:r>
              <a:rPr lang="en-US" sz="1600" spc="400" dirty="0">
                <a:solidFill>
                  <a:srgbClr val="FFFFFF"/>
                </a:solidFill>
                <a:latin typeface="Tahoma"/>
                <a:cs typeface="Tahoma"/>
              </a:rPr>
              <a:t>owned firm.</a:t>
            </a:r>
            <a:endParaRPr lang="en-US" sz="1867" spc="400" dirty="0">
              <a:solidFill>
                <a:srgbClr val="FFFFFF"/>
              </a:solidFill>
              <a:latin typeface="Tahoma"/>
              <a:cs typeface="Tahoma"/>
            </a:endParaRPr>
          </a:p>
        </p:txBody>
      </p:sp>
      <p:sp>
        <p:nvSpPr>
          <p:cNvPr id="22" name="TextBox 21"/>
          <p:cNvSpPr txBox="1"/>
          <p:nvPr userDrawn="1"/>
        </p:nvSpPr>
        <p:spPr>
          <a:xfrm>
            <a:off x="8184445" y="3332971"/>
            <a:ext cx="4064001" cy="830997"/>
          </a:xfrm>
          <a:prstGeom prst="rect">
            <a:avLst/>
          </a:prstGeom>
          <a:noFill/>
        </p:spPr>
        <p:txBody>
          <a:bodyPr wrap="square" rtlCol="0">
            <a:spAutoFit/>
          </a:bodyPr>
          <a:lstStyle/>
          <a:p>
            <a:pPr algn="ctr"/>
            <a:r>
              <a:rPr lang="en-US" sz="1600" spc="400" dirty="0">
                <a:solidFill>
                  <a:srgbClr val="FFFFFF"/>
                </a:solidFill>
                <a:latin typeface="Tahoma"/>
                <a:cs typeface="Tahoma"/>
              </a:rPr>
              <a:t>Collaborative spirit to create best possible solutions.</a:t>
            </a:r>
            <a:endParaRPr lang="en-US" sz="1867" spc="400" dirty="0">
              <a:solidFill>
                <a:srgbClr val="FFFFFF"/>
              </a:solidFill>
              <a:latin typeface="Tahoma"/>
              <a:cs typeface="Tahoma"/>
            </a:endParaRPr>
          </a:p>
        </p:txBody>
      </p:sp>
      <p:sp>
        <p:nvSpPr>
          <p:cNvPr id="23" name="TextBox 22"/>
          <p:cNvSpPr txBox="1"/>
          <p:nvPr userDrawn="1"/>
        </p:nvSpPr>
        <p:spPr>
          <a:xfrm>
            <a:off x="-6" y="5603486"/>
            <a:ext cx="6124227" cy="830997"/>
          </a:xfrm>
          <a:prstGeom prst="rect">
            <a:avLst/>
          </a:prstGeom>
          <a:noFill/>
        </p:spPr>
        <p:txBody>
          <a:bodyPr wrap="square" rtlCol="0">
            <a:spAutoFit/>
          </a:bodyPr>
          <a:lstStyle/>
          <a:p>
            <a:pPr algn="ctr"/>
            <a:r>
              <a:rPr lang="en-US" sz="1600" spc="400" dirty="0">
                <a:solidFill>
                  <a:srgbClr val="FFFFFF"/>
                </a:solidFill>
                <a:latin typeface="Tahoma"/>
                <a:cs typeface="Tahoma"/>
              </a:rPr>
              <a:t>Founded on trust, creativity, </a:t>
            </a:r>
          </a:p>
          <a:p>
            <a:pPr algn="ctr"/>
            <a:r>
              <a:rPr lang="en-US" sz="1600" spc="400" dirty="0">
                <a:solidFill>
                  <a:srgbClr val="FFFFFF"/>
                </a:solidFill>
                <a:latin typeface="Tahoma"/>
                <a:cs typeface="Tahoma"/>
              </a:rPr>
              <a:t>and a dedication to </a:t>
            </a:r>
          </a:p>
          <a:p>
            <a:pPr algn="ctr"/>
            <a:r>
              <a:rPr lang="en-US" sz="1600" spc="400" dirty="0">
                <a:solidFill>
                  <a:srgbClr val="FFFFFF"/>
                </a:solidFill>
                <a:latin typeface="Tahoma"/>
                <a:cs typeface="Tahoma"/>
              </a:rPr>
              <a:t>benefiting society.</a:t>
            </a:r>
            <a:endParaRPr lang="en-US" sz="1867" spc="400" dirty="0">
              <a:solidFill>
                <a:srgbClr val="FFFFFF"/>
              </a:solidFill>
              <a:latin typeface="Tahoma"/>
              <a:cs typeface="Tahoma"/>
            </a:endParaRPr>
          </a:p>
        </p:txBody>
      </p:sp>
      <p:sp>
        <p:nvSpPr>
          <p:cNvPr id="24" name="TextBox 23"/>
          <p:cNvSpPr txBox="1"/>
          <p:nvPr userDrawn="1"/>
        </p:nvSpPr>
        <p:spPr>
          <a:xfrm>
            <a:off x="6124223" y="5603486"/>
            <a:ext cx="6124227" cy="584775"/>
          </a:xfrm>
          <a:prstGeom prst="rect">
            <a:avLst/>
          </a:prstGeom>
          <a:noFill/>
        </p:spPr>
        <p:txBody>
          <a:bodyPr wrap="square" rtlCol="0">
            <a:spAutoFit/>
          </a:bodyPr>
          <a:lstStyle/>
          <a:p>
            <a:pPr algn="ctr"/>
            <a:r>
              <a:rPr lang="en-US" sz="1600" spc="400" dirty="0">
                <a:solidFill>
                  <a:srgbClr val="FFFFFF"/>
                </a:solidFill>
                <a:latin typeface="Tahoma"/>
                <a:cs typeface="Tahoma"/>
              </a:rPr>
              <a:t>Experts in-house to respond to </a:t>
            </a:r>
            <a:br>
              <a:rPr lang="en-US" sz="1600" spc="400" dirty="0">
                <a:solidFill>
                  <a:srgbClr val="FFFFFF"/>
                </a:solidFill>
                <a:latin typeface="Tahoma"/>
                <a:cs typeface="Tahoma"/>
              </a:rPr>
            </a:br>
            <a:r>
              <a:rPr lang="en-US" sz="1600" spc="400" dirty="0">
                <a:solidFill>
                  <a:srgbClr val="FFFFFF"/>
                </a:solidFill>
                <a:latin typeface="Tahoma"/>
                <a:cs typeface="Tahoma"/>
              </a:rPr>
              <a:t>unforeseen service needed.</a:t>
            </a:r>
            <a:endParaRPr lang="en-US" sz="1867" spc="400" dirty="0">
              <a:solidFill>
                <a:srgbClr val="FFFFFF"/>
              </a:solidFill>
              <a:latin typeface="Tahoma"/>
              <a:cs typeface="Tahoma"/>
            </a:endParaRPr>
          </a:p>
        </p:txBody>
      </p:sp>
    </p:spTree>
    <p:extLst>
      <p:ext uri="{BB962C8B-B14F-4D97-AF65-F5344CB8AC3E}">
        <p14:creationId xmlns:p14="http://schemas.microsoft.com/office/powerpoint/2010/main" val="31310509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Local Roots | National Reach">
    <p:spTree>
      <p:nvGrpSpPr>
        <p:cNvPr id="1" name=""/>
        <p:cNvGrpSpPr/>
        <p:nvPr/>
      </p:nvGrpSpPr>
      <p:grpSpPr>
        <a:xfrm>
          <a:off x="0" y="0"/>
          <a:ext cx="0" cy="0"/>
          <a:chOff x="0" y="0"/>
          <a:chExt cx="0" cy="0"/>
        </a:xfrm>
      </p:grpSpPr>
      <p:pic>
        <p:nvPicPr>
          <p:cNvPr id="4" name="Picture 3" descr="LocalRoots|NATIONALREACHgeneric-WID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p:cNvSpPr txBox="1"/>
          <p:nvPr userDrawn="1"/>
        </p:nvSpPr>
        <p:spPr>
          <a:xfrm>
            <a:off x="56447" y="437336"/>
            <a:ext cx="12191999" cy="461665"/>
          </a:xfrm>
          <a:prstGeom prst="rect">
            <a:avLst/>
          </a:prstGeom>
          <a:noFill/>
        </p:spPr>
        <p:txBody>
          <a:bodyPr wrap="square" rtlCol="0">
            <a:spAutoFit/>
          </a:bodyPr>
          <a:lstStyle/>
          <a:p>
            <a:pPr algn="ctr"/>
            <a:r>
              <a:rPr lang="en-US" b="1" spc="373" dirty="0">
                <a:solidFill>
                  <a:prstClr val="white"/>
                </a:solidFill>
                <a:latin typeface="Tahoma"/>
                <a:cs typeface="Tahoma"/>
              </a:rPr>
              <a:t>LOCAL ROOTS | NATIONAL REACH</a:t>
            </a:r>
          </a:p>
        </p:txBody>
      </p:sp>
    </p:spTree>
    <p:extLst>
      <p:ext uri="{BB962C8B-B14F-4D97-AF65-F5344CB8AC3E}">
        <p14:creationId xmlns:p14="http://schemas.microsoft.com/office/powerpoint/2010/main" val="29356073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Local Roots | Global Reach">
    <p:spTree>
      <p:nvGrpSpPr>
        <p:cNvPr id="1" name=""/>
        <p:cNvGrpSpPr/>
        <p:nvPr/>
      </p:nvGrpSpPr>
      <p:grpSpPr>
        <a:xfrm>
          <a:off x="0" y="0"/>
          <a:ext cx="0" cy="0"/>
          <a:chOff x="0" y="0"/>
          <a:chExt cx="0" cy="0"/>
        </a:xfrm>
      </p:grpSpPr>
      <p:pic>
        <p:nvPicPr>
          <p:cNvPr id="2" name="Picture 1" descr="LocalRoots|NATIONALREACH-WID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p:cNvSpPr txBox="1"/>
          <p:nvPr userDrawn="1"/>
        </p:nvSpPr>
        <p:spPr>
          <a:xfrm>
            <a:off x="56447" y="396695"/>
            <a:ext cx="12191999" cy="502766"/>
          </a:xfrm>
          <a:prstGeom prst="rect">
            <a:avLst/>
          </a:prstGeom>
          <a:noFill/>
        </p:spPr>
        <p:txBody>
          <a:bodyPr wrap="square" rtlCol="0">
            <a:spAutoFit/>
          </a:bodyPr>
          <a:lstStyle/>
          <a:p>
            <a:pPr algn="ctr"/>
            <a:r>
              <a:rPr lang="en-US" sz="2667" b="1" spc="373" dirty="0">
                <a:solidFill>
                  <a:prstClr val="black"/>
                </a:solidFill>
                <a:latin typeface="Tahoma"/>
                <a:cs typeface="Tahoma"/>
              </a:rPr>
              <a:t>LOCAL ROOTS | GLOBAL REACH</a:t>
            </a:r>
          </a:p>
        </p:txBody>
      </p:sp>
    </p:spTree>
    <p:extLst>
      <p:ext uri="{BB962C8B-B14F-4D97-AF65-F5344CB8AC3E}">
        <p14:creationId xmlns:p14="http://schemas.microsoft.com/office/powerpoint/2010/main" val="2778596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Content | Image">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27422" y="1"/>
            <a:ext cx="6151033" cy="6873875"/>
          </a:xfrm>
          <a:prstGeom prst="rect">
            <a:avLst/>
          </a:prstGeom>
        </p:spPr>
        <p:txBody>
          <a:bodyPr vert="horz"/>
          <a:lstStyle/>
          <a:p>
            <a:r>
              <a:rPr lang="en-US" dirty="0"/>
              <a:t>Click icon to add picture</a:t>
            </a:r>
          </a:p>
        </p:txBody>
      </p:sp>
      <p:sp>
        <p:nvSpPr>
          <p:cNvPr id="9" name="Content Placeholder 2"/>
          <p:cNvSpPr>
            <a:spLocks noGrp="1"/>
          </p:cNvSpPr>
          <p:nvPr>
            <p:ph sz="quarter" idx="13"/>
          </p:nvPr>
        </p:nvSpPr>
        <p:spPr>
          <a:xfrm>
            <a:off x="434335" y="3716236"/>
            <a:ext cx="4786645" cy="2446337"/>
          </a:xfrm>
          <a:prstGeom prst="rect">
            <a:avLst/>
          </a:prstGeom>
        </p:spPr>
        <p:txBody>
          <a:bodyPr vert="horz"/>
          <a:lstStyle>
            <a:lvl1pPr marL="457189" indent="-457189">
              <a:buClr>
                <a:schemeClr val="accent1"/>
              </a:buClr>
              <a:buSzPct val="130000"/>
              <a:buFont typeface="Webdings" panose="05030102010509060703" pitchFamily="18" charset="2"/>
              <a:buChar char="4"/>
              <a:defRPr sz="2133" spc="0">
                <a:solidFill>
                  <a:srgbClr val="FFFFFF"/>
                </a:solidFill>
                <a:latin typeface="Tahoma"/>
                <a:cs typeface="Tahoma"/>
              </a:defRPr>
            </a:lvl1pPr>
            <a:lvl2pPr marL="990575" indent="-380990">
              <a:buClr>
                <a:schemeClr val="accent1"/>
              </a:buClr>
              <a:buSzPct val="130000"/>
              <a:buFont typeface="Webdings" panose="05030102010509060703" pitchFamily="18" charset="2"/>
              <a:buChar char="4"/>
              <a:defRPr sz="1867" spc="0">
                <a:solidFill>
                  <a:srgbClr val="FFFFFF"/>
                </a:solidFill>
                <a:latin typeface="Tahoma"/>
                <a:cs typeface="Tahoma"/>
              </a:defRPr>
            </a:lvl2pPr>
            <a:lvl3pPr marL="1523962" indent="-304792">
              <a:buClr>
                <a:schemeClr val="accent1"/>
              </a:buClr>
              <a:buSzPct val="130000"/>
              <a:buFont typeface="Webdings" panose="05030102010509060703" pitchFamily="18" charset="2"/>
              <a:buChar char="4"/>
              <a:defRPr sz="1600" spc="0">
                <a:solidFill>
                  <a:srgbClr val="FFFFFF"/>
                </a:solidFill>
                <a:latin typeface="Tahoma"/>
                <a:cs typeface="Tahoma"/>
              </a:defRPr>
            </a:lvl3pPr>
            <a:lvl4pPr>
              <a:defRPr sz="2133"/>
            </a:lvl4pPr>
            <a:lvl5pPr>
              <a:defRPr sz="2133"/>
            </a:lvl5pPr>
          </a:lstStyle>
          <a:p>
            <a:pPr lvl="0"/>
            <a:r>
              <a:rPr lang="en-US"/>
              <a:t>Click to edit Master text styles</a:t>
            </a:r>
          </a:p>
          <a:p>
            <a:pPr lvl="1"/>
            <a:r>
              <a:rPr lang="en-US"/>
              <a:t>Second level</a:t>
            </a:r>
          </a:p>
          <a:p>
            <a:pPr lvl="2"/>
            <a:r>
              <a:rPr lang="en-US"/>
              <a:t>Third level</a:t>
            </a:r>
          </a:p>
        </p:txBody>
      </p:sp>
      <p:cxnSp>
        <p:nvCxnSpPr>
          <p:cNvPr id="10" name="Straight Connector 9"/>
          <p:cNvCxnSpPr/>
          <p:nvPr userDrawn="1"/>
        </p:nvCxnSpPr>
        <p:spPr>
          <a:xfrm>
            <a:off x="555415" y="3591939"/>
            <a:ext cx="3240116" cy="0"/>
          </a:xfrm>
          <a:prstGeom prst="line">
            <a:avLst/>
          </a:prstGeom>
          <a:ln w="6350" cmpd="sng">
            <a:solidFill>
              <a:schemeClr val="bg2">
                <a:alpha val="50000"/>
              </a:schemeClr>
            </a:solidFill>
          </a:ln>
        </p:spPr>
        <p:style>
          <a:lnRef idx="1">
            <a:schemeClr val="dk1"/>
          </a:lnRef>
          <a:fillRef idx="0">
            <a:schemeClr val="dk1"/>
          </a:fillRef>
          <a:effectRef idx="0">
            <a:schemeClr val="dk1"/>
          </a:effectRef>
          <a:fontRef idx="minor">
            <a:schemeClr val="tx1"/>
          </a:fontRef>
        </p:style>
      </p:cxnSp>
      <p:sp>
        <p:nvSpPr>
          <p:cNvPr id="11" name="Text Placeholder 31"/>
          <p:cNvSpPr>
            <a:spLocks noGrp="1"/>
          </p:cNvSpPr>
          <p:nvPr>
            <p:ph type="body" sz="quarter" idx="14" hasCustomPrompt="1"/>
          </p:nvPr>
        </p:nvSpPr>
        <p:spPr>
          <a:xfrm>
            <a:off x="434337" y="482538"/>
            <a:ext cx="5432212" cy="1228961"/>
          </a:xfrm>
          <a:prstGeom prst="rect">
            <a:avLst/>
          </a:prstGeom>
        </p:spPr>
        <p:txBody>
          <a:bodyPr vert="horz"/>
          <a:lstStyle>
            <a:lvl1pPr marL="0" indent="0">
              <a:lnSpc>
                <a:spcPct val="90000"/>
              </a:lnSpc>
              <a:buNone/>
              <a:defRPr sz="4267" b="1" cap="all" spc="400" baseline="0">
                <a:solidFill>
                  <a:schemeClr val="bg1"/>
                </a:solidFill>
                <a:latin typeface="Tahoma"/>
                <a:cs typeface="Tahoma"/>
              </a:defRPr>
            </a:lvl1pPr>
          </a:lstStyle>
          <a:p>
            <a:pPr lvl="0"/>
            <a:r>
              <a:rPr lang="en-US" dirty="0"/>
              <a:t>title</a:t>
            </a:r>
          </a:p>
        </p:txBody>
      </p:sp>
      <p:sp>
        <p:nvSpPr>
          <p:cNvPr id="8" name="Text Placeholder 2"/>
          <p:cNvSpPr>
            <a:spLocks noGrp="1"/>
          </p:cNvSpPr>
          <p:nvPr>
            <p:ph type="body" sz="quarter" idx="15" hasCustomPrompt="1"/>
          </p:nvPr>
        </p:nvSpPr>
        <p:spPr>
          <a:xfrm>
            <a:off x="433917" y="2319868"/>
            <a:ext cx="5117585" cy="1147233"/>
          </a:xfrm>
          <a:prstGeom prst="rect">
            <a:avLst/>
          </a:prstGeom>
        </p:spPr>
        <p:txBody>
          <a:bodyPr anchor="b"/>
          <a:lstStyle>
            <a:lvl1pPr marL="0" indent="0">
              <a:buNone/>
              <a:defRPr sz="2133" b="1" cap="all" spc="133" baseline="0">
                <a:solidFill>
                  <a:schemeClr val="bg1"/>
                </a:solidFill>
              </a:defRPr>
            </a:lvl1pPr>
          </a:lstStyle>
          <a:p>
            <a:pPr lvl="0"/>
            <a:r>
              <a:rPr lang="en-US" dirty="0"/>
              <a:t>subtitle</a:t>
            </a:r>
          </a:p>
        </p:txBody>
      </p:sp>
    </p:spTree>
    <p:extLst>
      <p:ext uri="{BB962C8B-B14F-4D97-AF65-F5344CB8AC3E}">
        <p14:creationId xmlns:p14="http://schemas.microsoft.com/office/powerpoint/2010/main" val="2959722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amp; Caption">
    <p:spTree>
      <p:nvGrpSpPr>
        <p:cNvPr id="1" name=""/>
        <p:cNvGrpSpPr/>
        <p:nvPr/>
      </p:nvGrpSpPr>
      <p:grpSpPr>
        <a:xfrm>
          <a:off x="0" y="0"/>
          <a:ext cx="0" cy="0"/>
          <a:chOff x="0" y="0"/>
          <a:chExt cx="0" cy="0"/>
        </a:xfrm>
      </p:grpSpPr>
      <p:sp>
        <p:nvSpPr>
          <p:cNvPr id="4" name="Text Placeholder 3"/>
          <p:cNvSpPr>
            <a:spLocks noGrp="1"/>
          </p:cNvSpPr>
          <p:nvPr>
            <p:ph type="body" sz="quarter" idx="20" hasCustomPrompt="1"/>
          </p:nvPr>
        </p:nvSpPr>
        <p:spPr>
          <a:xfrm rot="16200000">
            <a:off x="-2605423" y="2605422"/>
            <a:ext cx="6858004" cy="1647151"/>
          </a:xfrm>
          <a:prstGeom prst="rect">
            <a:avLst/>
          </a:prstGeom>
          <a:solidFill>
            <a:schemeClr val="tx2"/>
          </a:solidFill>
          <a:ln>
            <a:noFill/>
          </a:ln>
        </p:spPr>
        <p:txBody>
          <a:bodyPr anchor="ctr"/>
          <a:lstStyle>
            <a:lvl1pPr marL="0" indent="0" algn="ctr">
              <a:buNone/>
              <a:defRPr sz="2133" b="1" cap="all" spc="133" baseline="0">
                <a:solidFill>
                  <a:schemeClr val="bg1"/>
                </a:solidFill>
              </a:defRPr>
            </a:lvl1pPr>
            <a:lvl2pPr marL="609585" indent="0">
              <a:buNone/>
              <a:defRPr sz="2133" b="1"/>
            </a:lvl2pPr>
            <a:lvl3pPr marL="1219170" indent="0">
              <a:buNone/>
              <a:defRPr sz="2133" b="1"/>
            </a:lvl3pPr>
            <a:lvl4pPr marL="1828754" indent="0">
              <a:buNone/>
              <a:defRPr sz="2133" b="1"/>
            </a:lvl4pPr>
            <a:lvl5pPr marL="2438339" indent="0">
              <a:buNone/>
              <a:defRPr sz="2133" b="1"/>
            </a:lvl5pPr>
          </a:lstStyle>
          <a:p>
            <a:pPr lvl="0"/>
            <a:r>
              <a:rPr lang="en-US" dirty="0"/>
              <a:t>PHOTO DESCRIPTION</a:t>
            </a:r>
          </a:p>
        </p:txBody>
      </p:sp>
      <p:sp>
        <p:nvSpPr>
          <p:cNvPr id="3" name="Picture Placeholder 2"/>
          <p:cNvSpPr>
            <a:spLocks noGrp="1"/>
          </p:cNvSpPr>
          <p:nvPr>
            <p:ph type="pic" sz="quarter" idx="10"/>
          </p:nvPr>
        </p:nvSpPr>
        <p:spPr>
          <a:xfrm>
            <a:off x="1647151" y="-3"/>
            <a:ext cx="4387851" cy="6858000"/>
          </a:xfrm>
          <a:prstGeom prst="rect">
            <a:avLst/>
          </a:prstGeom>
        </p:spPr>
        <p:txBody>
          <a:bodyPr vert="horz"/>
          <a:lstStyle/>
          <a:p>
            <a:r>
              <a:rPr lang="en-US" dirty="0"/>
              <a:t>Click icon to add picture</a:t>
            </a:r>
          </a:p>
        </p:txBody>
      </p:sp>
      <p:cxnSp>
        <p:nvCxnSpPr>
          <p:cNvPr id="12" name="Straight Connector 11"/>
          <p:cNvCxnSpPr/>
          <p:nvPr userDrawn="1"/>
        </p:nvCxnSpPr>
        <p:spPr>
          <a:xfrm>
            <a:off x="6583682" y="3591939"/>
            <a:ext cx="3240116" cy="0"/>
          </a:xfrm>
          <a:prstGeom prst="line">
            <a:avLst/>
          </a:prstGeom>
          <a:ln w="6350" cmpd="sng">
            <a:solidFill>
              <a:schemeClr val="dk1">
                <a:shade val="95000"/>
                <a:satMod val="105000"/>
                <a:alpha val="50000"/>
              </a:schemeClr>
            </a:solidFill>
          </a:ln>
        </p:spPr>
        <p:style>
          <a:lnRef idx="1">
            <a:schemeClr val="dk1"/>
          </a:lnRef>
          <a:fillRef idx="0">
            <a:schemeClr val="dk1"/>
          </a:fillRef>
          <a:effectRef idx="0">
            <a:schemeClr val="dk1"/>
          </a:effectRef>
          <a:fontRef idx="minor">
            <a:schemeClr val="tx1"/>
          </a:fontRef>
        </p:style>
      </p:cxnSp>
      <p:sp>
        <p:nvSpPr>
          <p:cNvPr id="13" name="Text Placeholder 31"/>
          <p:cNvSpPr>
            <a:spLocks noGrp="1"/>
          </p:cNvSpPr>
          <p:nvPr>
            <p:ph type="body" sz="quarter" idx="19" hasCustomPrompt="1"/>
          </p:nvPr>
        </p:nvSpPr>
        <p:spPr>
          <a:xfrm>
            <a:off x="6462603" y="482538"/>
            <a:ext cx="5432212" cy="1228961"/>
          </a:xfrm>
          <a:prstGeom prst="rect">
            <a:avLst/>
          </a:prstGeom>
        </p:spPr>
        <p:txBody>
          <a:bodyPr vert="horz"/>
          <a:lstStyle>
            <a:lvl1pPr marL="0" indent="0">
              <a:lnSpc>
                <a:spcPct val="90000"/>
              </a:lnSpc>
              <a:buNone/>
              <a:defRPr sz="4267" b="1" cap="all" spc="400" baseline="0">
                <a:latin typeface="Tahoma"/>
                <a:cs typeface="Tahoma"/>
              </a:defRPr>
            </a:lvl1pPr>
          </a:lstStyle>
          <a:p>
            <a:pPr lvl="0"/>
            <a:r>
              <a:rPr lang="en-US" dirty="0"/>
              <a:t>TITLE FOR SLIDE</a:t>
            </a:r>
          </a:p>
        </p:txBody>
      </p:sp>
      <p:sp>
        <p:nvSpPr>
          <p:cNvPr id="14" name="Content Placeholder 39"/>
          <p:cNvSpPr>
            <a:spLocks noGrp="1"/>
          </p:cNvSpPr>
          <p:nvPr>
            <p:ph sz="quarter" idx="13" hasCustomPrompt="1"/>
          </p:nvPr>
        </p:nvSpPr>
        <p:spPr>
          <a:xfrm>
            <a:off x="6462602" y="3717290"/>
            <a:ext cx="5432213" cy="2662239"/>
          </a:xfrm>
          <a:prstGeom prst="rect">
            <a:avLst/>
          </a:prstGeom>
        </p:spPr>
        <p:txBody>
          <a:bodyPr vert="horz"/>
          <a:lstStyle>
            <a:lvl1pPr marL="0" indent="0">
              <a:buNone/>
              <a:defRPr sz="2133" cap="none" spc="133">
                <a:solidFill>
                  <a:schemeClr val="bg2">
                    <a:lumMod val="75000"/>
                  </a:schemeClr>
                </a:solidFill>
                <a:latin typeface="Tahoma"/>
                <a:cs typeface="Tahoma"/>
              </a:defRPr>
            </a:lvl1pPr>
          </a:lstStyle>
          <a:p>
            <a:pPr lvl="0"/>
            <a:r>
              <a:rPr lang="en-US" dirty="0"/>
              <a:t>Content goes here</a:t>
            </a:r>
          </a:p>
        </p:txBody>
      </p:sp>
      <p:sp>
        <p:nvSpPr>
          <p:cNvPr id="9" name="Text Placeholder 2"/>
          <p:cNvSpPr>
            <a:spLocks noGrp="1"/>
          </p:cNvSpPr>
          <p:nvPr>
            <p:ph type="body" sz="quarter" idx="15" hasCustomPrompt="1"/>
          </p:nvPr>
        </p:nvSpPr>
        <p:spPr>
          <a:xfrm>
            <a:off x="6462602" y="2319868"/>
            <a:ext cx="5432213" cy="1147233"/>
          </a:xfrm>
          <a:prstGeom prst="rect">
            <a:avLst/>
          </a:prstGeom>
        </p:spPr>
        <p:txBody>
          <a:bodyPr anchor="b"/>
          <a:lstStyle>
            <a:lvl1pPr marL="0" indent="0">
              <a:buNone/>
              <a:defRPr sz="2133" b="1" cap="all" spc="133" baseline="0"/>
            </a:lvl1pPr>
          </a:lstStyle>
          <a:p>
            <a:pPr lvl="0"/>
            <a:r>
              <a:rPr lang="en-US" dirty="0"/>
              <a:t>subtitle</a:t>
            </a:r>
          </a:p>
        </p:txBody>
      </p:sp>
    </p:spTree>
    <p:extLst>
      <p:ext uri="{BB962C8B-B14F-4D97-AF65-F5344CB8AC3E}">
        <p14:creationId xmlns:p14="http://schemas.microsoft.com/office/powerpoint/2010/main" val="2364856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Image | Right Quote_light">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8128000" cy="6858000"/>
          </a:xfrm>
          <a:prstGeom prst="rect">
            <a:avLst/>
          </a:prstGeom>
        </p:spPr>
        <p:txBody>
          <a:bodyPr vert="horz"/>
          <a:lstStyle>
            <a:lvl1pPr>
              <a:defRPr>
                <a:solidFill>
                  <a:schemeClr val="bg1"/>
                </a:solidFill>
              </a:defRPr>
            </a:lvl1pPr>
          </a:lstStyle>
          <a:p>
            <a:r>
              <a:rPr lang="en-US" dirty="0"/>
              <a:t>Click icon to add picture</a:t>
            </a:r>
          </a:p>
        </p:txBody>
      </p:sp>
      <p:sp>
        <p:nvSpPr>
          <p:cNvPr id="3" name="Content Placeholder 2"/>
          <p:cNvSpPr>
            <a:spLocks noGrp="1"/>
          </p:cNvSpPr>
          <p:nvPr>
            <p:ph sz="quarter" idx="12" hasCustomPrompt="1"/>
          </p:nvPr>
        </p:nvSpPr>
        <p:spPr>
          <a:xfrm>
            <a:off x="8579557" y="794281"/>
            <a:ext cx="3372556" cy="5132387"/>
          </a:xfrm>
          <a:prstGeom prst="rect">
            <a:avLst/>
          </a:prstGeom>
        </p:spPr>
        <p:txBody>
          <a:bodyPr vert="horz"/>
          <a:lstStyle>
            <a:lvl1pPr marL="0" indent="0">
              <a:buNone/>
              <a:defRPr sz="3733" b="1" i="0" cap="all" spc="133">
                <a:solidFill>
                  <a:schemeClr val="tx1"/>
                </a:solidFill>
                <a:latin typeface="Tahoma Bold"/>
              </a:defRPr>
            </a:lvl1pPr>
          </a:lstStyle>
          <a:p>
            <a:pPr lvl="0"/>
            <a:r>
              <a:rPr lang="en-US" dirty="0"/>
              <a:t>text </a:t>
            </a:r>
            <a:br>
              <a:rPr lang="en-US" dirty="0"/>
            </a:br>
            <a:r>
              <a:rPr lang="en-US" dirty="0"/>
              <a:t>or </a:t>
            </a:r>
            <a:br>
              <a:rPr lang="en-US" dirty="0"/>
            </a:br>
            <a:r>
              <a:rPr lang="en-US" dirty="0"/>
              <a:t>image</a:t>
            </a:r>
          </a:p>
        </p:txBody>
      </p:sp>
    </p:spTree>
    <p:extLst>
      <p:ext uri="{BB962C8B-B14F-4D97-AF65-F5344CB8AC3E}">
        <p14:creationId xmlns:p14="http://schemas.microsoft.com/office/powerpoint/2010/main" val="2636762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Image | Right Quote_dark">
    <p:bg>
      <p:bgPr>
        <a:solidFill>
          <a:schemeClr val="tx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8128000" cy="6858000"/>
          </a:xfrm>
          <a:prstGeom prst="rect">
            <a:avLst/>
          </a:prstGeom>
        </p:spPr>
        <p:txBody>
          <a:bodyPr vert="horz"/>
          <a:lstStyle>
            <a:lvl1pPr>
              <a:defRPr>
                <a:solidFill>
                  <a:schemeClr val="bg1"/>
                </a:solidFill>
              </a:defRPr>
            </a:lvl1pPr>
          </a:lstStyle>
          <a:p>
            <a:r>
              <a:rPr lang="en-US" dirty="0"/>
              <a:t>Click icon to add picture</a:t>
            </a:r>
          </a:p>
        </p:txBody>
      </p:sp>
      <p:sp>
        <p:nvSpPr>
          <p:cNvPr id="3" name="Content Placeholder 2"/>
          <p:cNvSpPr>
            <a:spLocks noGrp="1"/>
          </p:cNvSpPr>
          <p:nvPr>
            <p:ph sz="quarter" idx="12" hasCustomPrompt="1"/>
          </p:nvPr>
        </p:nvSpPr>
        <p:spPr>
          <a:xfrm>
            <a:off x="8579557" y="794281"/>
            <a:ext cx="3372556" cy="5132387"/>
          </a:xfrm>
          <a:prstGeom prst="rect">
            <a:avLst/>
          </a:prstGeom>
        </p:spPr>
        <p:txBody>
          <a:bodyPr vert="horz"/>
          <a:lstStyle>
            <a:lvl1pPr marL="0" indent="0">
              <a:buNone/>
              <a:defRPr sz="3733" b="1" i="0" cap="all" spc="133">
                <a:solidFill>
                  <a:schemeClr val="bg1"/>
                </a:solidFill>
                <a:latin typeface="Tahoma Bold"/>
              </a:defRPr>
            </a:lvl1pPr>
          </a:lstStyle>
          <a:p>
            <a:pPr lvl="0"/>
            <a:r>
              <a:rPr lang="en-US" dirty="0"/>
              <a:t>text </a:t>
            </a:r>
            <a:br>
              <a:rPr lang="en-US" dirty="0"/>
            </a:br>
            <a:r>
              <a:rPr lang="en-US" dirty="0"/>
              <a:t>or </a:t>
            </a:r>
            <a:br>
              <a:rPr lang="en-US" dirty="0"/>
            </a:br>
            <a:r>
              <a:rPr lang="en-US" dirty="0"/>
              <a:t>image</a:t>
            </a:r>
          </a:p>
        </p:txBody>
      </p:sp>
    </p:spTree>
    <p:extLst>
      <p:ext uri="{BB962C8B-B14F-4D97-AF65-F5344CB8AC3E}">
        <p14:creationId xmlns:p14="http://schemas.microsoft.com/office/powerpoint/2010/main" val="454263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Quote | Right Image_light">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064000" y="10583"/>
            <a:ext cx="8128000" cy="6858000"/>
          </a:xfrm>
          <a:prstGeom prst="rect">
            <a:avLst/>
          </a:prstGeom>
        </p:spPr>
        <p:txBody>
          <a:bodyPr vert="horz"/>
          <a:lstStyle>
            <a:lvl1pPr>
              <a:defRPr>
                <a:solidFill>
                  <a:schemeClr val="bg1"/>
                </a:solidFill>
              </a:defRPr>
            </a:lvl1pPr>
          </a:lstStyle>
          <a:p>
            <a:r>
              <a:rPr lang="en-US" dirty="0"/>
              <a:t>Click icon to add picture</a:t>
            </a:r>
          </a:p>
        </p:txBody>
      </p:sp>
      <p:sp>
        <p:nvSpPr>
          <p:cNvPr id="9" name="Content Placeholder 2"/>
          <p:cNvSpPr>
            <a:spLocks noGrp="1"/>
          </p:cNvSpPr>
          <p:nvPr>
            <p:ph sz="quarter" idx="12" hasCustomPrompt="1"/>
          </p:nvPr>
        </p:nvSpPr>
        <p:spPr>
          <a:xfrm>
            <a:off x="451557" y="794281"/>
            <a:ext cx="3372556" cy="5132387"/>
          </a:xfrm>
          <a:prstGeom prst="rect">
            <a:avLst/>
          </a:prstGeom>
        </p:spPr>
        <p:txBody>
          <a:bodyPr vert="horz"/>
          <a:lstStyle>
            <a:lvl1pPr marL="0" indent="0">
              <a:buNone/>
              <a:defRPr sz="3733" b="1" i="0" cap="all" spc="133">
                <a:solidFill>
                  <a:schemeClr val="tx1"/>
                </a:solidFill>
                <a:latin typeface="Tahoma Bold"/>
              </a:defRPr>
            </a:lvl1pPr>
          </a:lstStyle>
          <a:p>
            <a:pPr lvl="0"/>
            <a:r>
              <a:rPr lang="en-US" dirty="0"/>
              <a:t>Text</a:t>
            </a:r>
          </a:p>
          <a:p>
            <a:pPr lvl="0"/>
            <a:r>
              <a:rPr lang="en-US" dirty="0"/>
              <a:t>Or</a:t>
            </a:r>
          </a:p>
          <a:p>
            <a:pPr lvl="0"/>
            <a:r>
              <a:rPr lang="en-US" dirty="0"/>
              <a:t>image</a:t>
            </a:r>
          </a:p>
        </p:txBody>
      </p:sp>
    </p:spTree>
    <p:extLst>
      <p:ext uri="{BB962C8B-B14F-4D97-AF65-F5344CB8AC3E}">
        <p14:creationId xmlns:p14="http://schemas.microsoft.com/office/powerpoint/2010/main" val="1605943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Quote | Right Image_dark">
    <p:bg>
      <p:bgPr>
        <a:solidFill>
          <a:schemeClr val="tx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064000" y="10583"/>
            <a:ext cx="8128000" cy="6858000"/>
          </a:xfrm>
          <a:prstGeom prst="rect">
            <a:avLst/>
          </a:prstGeom>
        </p:spPr>
        <p:txBody>
          <a:bodyPr vert="horz"/>
          <a:lstStyle>
            <a:lvl1pPr>
              <a:defRPr>
                <a:solidFill>
                  <a:schemeClr val="bg1"/>
                </a:solidFill>
              </a:defRPr>
            </a:lvl1pPr>
          </a:lstStyle>
          <a:p>
            <a:r>
              <a:rPr lang="en-US" dirty="0"/>
              <a:t>Click icon to add picture</a:t>
            </a:r>
          </a:p>
        </p:txBody>
      </p:sp>
      <p:sp>
        <p:nvSpPr>
          <p:cNvPr id="9" name="Content Placeholder 2"/>
          <p:cNvSpPr>
            <a:spLocks noGrp="1"/>
          </p:cNvSpPr>
          <p:nvPr>
            <p:ph sz="quarter" idx="12" hasCustomPrompt="1"/>
          </p:nvPr>
        </p:nvSpPr>
        <p:spPr>
          <a:xfrm>
            <a:off x="451557" y="794281"/>
            <a:ext cx="3372556" cy="5132387"/>
          </a:xfrm>
          <a:prstGeom prst="rect">
            <a:avLst/>
          </a:prstGeom>
        </p:spPr>
        <p:txBody>
          <a:bodyPr vert="horz"/>
          <a:lstStyle>
            <a:lvl1pPr marL="0" indent="0">
              <a:buNone/>
              <a:defRPr sz="3733" b="1" i="0" cap="all" spc="133">
                <a:solidFill>
                  <a:schemeClr val="bg1"/>
                </a:solidFill>
                <a:latin typeface="Tahoma Bold"/>
              </a:defRPr>
            </a:lvl1pPr>
          </a:lstStyle>
          <a:p>
            <a:pPr lvl="0"/>
            <a:r>
              <a:rPr lang="en-US" dirty="0"/>
              <a:t>Text</a:t>
            </a:r>
          </a:p>
          <a:p>
            <a:pPr lvl="0"/>
            <a:r>
              <a:rPr lang="en-US" dirty="0"/>
              <a:t>Or</a:t>
            </a:r>
          </a:p>
          <a:p>
            <a:pPr lvl="0"/>
            <a:r>
              <a:rPr lang="en-US" dirty="0"/>
              <a:t>image</a:t>
            </a:r>
          </a:p>
        </p:txBody>
      </p:sp>
    </p:spTree>
    <p:extLst>
      <p:ext uri="{BB962C8B-B14F-4D97-AF65-F5344CB8AC3E}">
        <p14:creationId xmlns:p14="http://schemas.microsoft.com/office/powerpoint/2010/main" val="1295814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Dark">
    <p:bg>
      <p:bgPr>
        <a:solidFill>
          <a:schemeClr val="tx2"/>
        </a:solid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3" y="2"/>
            <a:ext cx="12192000" cy="4475797"/>
          </a:xfrm>
          <a:prstGeom prst="rect">
            <a:avLst/>
          </a:prstGeom>
        </p:spPr>
        <p:txBody>
          <a:bodyPr vert="horz" anchor="ctr">
            <a:normAutofit/>
          </a:bodyPr>
          <a:lstStyle>
            <a:lvl1pPr>
              <a:defRPr sz="14666" b="1" kern="0" cap="all" spc="267">
                <a:solidFill>
                  <a:schemeClr val="bg1"/>
                </a:solidFill>
                <a:latin typeface="Tahoma"/>
                <a:cs typeface="Tahoma"/>
              </a:defRPr>
            </a:lvl1pPr>
          </a:lstStyle>
          <a:p>
            <a:r>
              <a:rPr lang="en-US" dirty="0"/>
              <a:t>TITLE</a:t>
            </a:r>
          </a:p>
        </p:txBody>
      </p:sp>
      <p:sp>
        <p:nvSpPr>
          <p:cNvPr id="15" name="Text Placeholder 14"/>
          <p:cNvSpPr>
            <a:spLocks noGrp="1"/>
          </p:cNvSpPr>
          <p:nvPr>
            <p:ph type="body" sz="quarter" idx="10" hasCustomPrompt="1"/>
          </p:nvPr>
        </p:nvSpPr>
        <p:spPr>
          <a:xfrm>
            <a:off x="3" y="3150237"/>
            <a:ext cx="12191999" cy="424505"/>
          </a:xfrm>
          <a:prstGeom prst="rect">
            <a:avLst/>
          </a:prstGeom>
        </p:spPr>
        <p:txBody>
          <a:bodyPr vert="horz" anchor="ctr"/>
          <a:lstStyle>
            <a:lvl1pPr marL="0" indent="0" algn="ctr">
              <a:buNone/>
              <a:defRPr sz="1867" cap="all" spc="800" baseline="0">
                <a:solidFill>
                  <a:schemeClr val="bg2"/>
                </a:solidFill>
                <a:latin typeface="Tahoma"/>
                <a:cs typeface="Tahoma"/>
              </a:defRPr>
            </a:lvl1pPr>
          </a:lstStyle>
          <a:p>
            <a:pPr lvl="0"/>
            <a:r>
              <a:rPr lang="en-US" dirty="0"/>
              <a:t>SUBTITLE | SUBTITLE | SUBTITLE</a:t>
            </a:r>
          </a:p>
        </p:txBody>
      </p:sp>
      <p:cxnSp>
        <p:nvCxnSpPr>
          <p:cNvPr id="8" name="Straight Connector 7"/>
          <p:cNvCxnSpPr/>
          <p:nvPr userDrawn="1"/>
        </p:nvCxnSpPr>
        <p:spPr>
          <a:xfrm>
            <a:off x="5879256" y="5709920"/>
            <a:ext cx="379305" cy="0"/>
          </a:xfrm>
          <a:prstGeom prst="line">
            <a:avLst/>
          </a:prstGeom>
          <a:ln w="57150" cmpd="sng">
            <a:solidFill>
              <a:srgbClr val="FFFFFF"/>
            </a:solidFill>
          </a:ln>
          <a:effectLst/>
        </p:spPr>
        <p:style>
          <a:lnRef idx="2">
            <a:schemeClr val="dk1"/>
          </a:lnRef>
          <a:fillRef idx="0">
            <a:schemeClr val="dk1"/>
          </a:fillRef>
          <a:effectRef idx="1">
            <a:schemeClr val="dk1"/>
          </a:effectRef>
          <a:fontRef idx="minor">
            <a:schemeClr val="tx1"/>
          </a:fontRef>
        </p:style>
      </p:cxnSp>
      <p:sp>
        <p:nvSpPr>
          <p:cNvPr id="11" name="TextBox 10"/>
          <p:cNvSpPr txBox="1"/>
          <p:nvPr userDrawn="1"/>
        </p:nvSpPr>
        <p:spPr>
          <a:xfrm>
            <a:off x="0" y="5855899"/>
            <a:ext cx="12192000" cy="318100"/>
          </a:xfrm>
          <a:prstGeom prst="rect">
            <a:avLst/>
          </a:prstGeom>
          <a:noFill/>
        </p:spPr>
        <p:txBody>
          <a:bodyPr wrap="square" rtlCol="0">
            <a:spAutoFit/>
          </a:bodyPr>
          <a:lstStyle/>
          <a:p>
            <a:pPr algn="ctr"/>
            <a:r>
              <a:rPr lang="en-US" sz="1467" b="1" kern="600" spc="120" baseline="0" dirty="0">
                <a:solidFill>
                  <a:srgbClr val="FFFFFF"/>
                </a:solidFill>
                <a:latin typeface="Gotham Bold"/>
                <a:cs typeface="Gotham Bold"/>
              </a:rPr>
              <a:t>FISHBECK, THOMPSON, CARR &amp; HUBER</a:t>
            </a:r>
          </a:p>
        </p:txBody>
      </p:sp>
      <p:sp>
        <p:nvSpPr>
          <p:cNvPr id="14" name="TextBox 13"/>
          <p:cNvSpPr txBox="1"/>
          <p:nvPr userDrawn="1"/>
        </p:nvSpPr>
        <p:spPr>
          <a:xfrm>
            <a:off x="0" y="6101933"/>
            <a:ext cx="12192000" cy="728341"/>
          </a:xfrm>
          <a:prstGeom prst="rect">
            <a:avLst/>
          </a:prstGeom>
          <a:noFill/>
        </p:spPr>
        <p:txBody>
          <a:bodyPr wrap="square" rtlCol="0">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933" spc="213" dirty="0">
                <a:solidFill>
                  <a:srgbClr val="FFFFFF"/>
                </a:solidFill>
                <a:latin typeface="Gotham Book"/>
                <a:cs typeface="Gotham Book"/>
              </a:rPr>
              <a:t>engineers | scientists | architects | constructors</a:t>
            </a:r>
          </a:p>
          <a:p>
            <a:endParaRPr lang="en-US" sz="3200" dirty="0"/>
          </a:p>
        </p:txBody>
      </p:sp>
      <p:pic>
        <p:nvPicPr>
          <p:cNvPr id="16" name="Picture 15" descr="A1_Black_WhiteOutlin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79923" y="4624735"/>
            <a:ext cx="772160" cy="772160"/>
          </a:xfrm>
          <a:prstGeom prst="rect">
            <a:avLst/>
          </a:prstGeom>
        </p:spPr>
      </p:pic>
    </p:spTree>
    <p:extLst>
      <p:ext uri="{BB962C8B-B14F-4D97-AF65-F5344CB8AC3E}">
        <p14:creationId xmlns:p14="http://schemas.microsoft.com/office/powerpoint/2010/main" val="3139547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Subtitles | Content">
    <p:spTree>
      <p:nvGrpSpPr>
        <p:cNvPr id="1" name=""/>
        <p:cNvGrpSpPr/>
        <p:nvPr/>
      </p:nvGrpSpPr>
      <p:grpSpPr>
        <a:xfrm>
          <a:off x="0" y="0"/>
          <a:ext cx="0" cy="0"/>
          <a:chOff x="0" y="0"/>
          <a:chExt cx="0" cy="0"/>
        </a:xfrm>
      </p:grpSpPr>
      <p:sp>
        <p:nvSpPr>
          <p:cNvPr id="15" name="Title 3"/>
          <p:cNvSpPr>
            <a:spLocks noGrp="1"/>
          </p:cNvSpPr>
          <p:nvPr>
            <p:ph type="title" hasCustomPrompt="1"/>
          </p:nvPr>
        </p:nvSpPr>
        <p:spPr>
          <a:xfrm>
            <a:off x="642433" y="530159"/>
            <a:ext cx="10934048" cy="1143000"/>
          </a:xfrm>
          <a:prstGeom prst="rect">
            <a:avLst/>
          </a:prstGeom>
        </p:spPr>
        <p:txBody>
          <a:bodyPr vert="horz"/>
          <a:lstStyle>
            <a:lvl1pPr algn="l">
              <a:lnSpc>
                <a:spcPct val="80000"/>
              </a:lnSpc>
              <a:defRPr sz="4267" b="1" cap="all" spc="400">
                <a:latin typeface="Tahoma"/>
                <a:cs typeface="Tahoma"/>
              </a:defRPr>
            </a:lvl1pPr>
          </a:lstStyle>
          <a:p>
            <a:r>
              <a:rPr lang="en-US" dirty="0"/>
              <a:t>TITLE FOR SLIDE</a:t>
            </a:r>
          </a:p>
        </p:txBody>
      </p:sp>
      <p:sp>
        <p:nvSpPr>
          <p:cNvPr id="10" name="Content Placeholder 39"/>
          <p:cNvSpPr>
            <a:spLocks noGrp="1"/>
          </p:cNvSpPr>
          <p:nvPr>
            <p:ph sz="quarter" idx="15" hasCustomPrompt="1"/>
          </p:nvPr>
        </p:nvSpPr>
        <p:spPr>
          <a:xfrm>
            <a:off x="642435" y="3767786"/>
            <a:ext cx="4720351" cy="2662239"/>
          </a:xfrm>
          <a:prstGeom prst="rect">
            <a:avLst/>
          </a:prstGeom>
        </p:spPr>
        <p:txBody>
          <a:bodyPr vert="horz"/>
          <a:lstStyle>
            <a:lvl1pPr marL="0" indent="0">
              <a:buNone/>
              <a:defRPr sz="2133" cap="none" spc="133">
                <a:solidFill>
                  <a:schemeClr val="bg2">
                    <a:lumMod val="75000"/>
                  </a:schemeClr>
                </a:solidFill>
                <a:latin typeface="Tahoma"/>
                <a:cs typeface="Tahoma"/>
              </a:defRPr>
            </a:lvl1pPr>
          </a:lstStyle>
          <a:p>
            <a:pPr lvl="0"/>
            <a:r>
              <a:rPr lang="en-US" dirty="0"/>
              <a:t>Content goes here</a:t>
            </a:r>
          </a:p>
        </p:txBody>
      </p:sp>
      <p:sp>
        <p:nvSpPr>
          <p:cNvPr id="13" name="Content Placeholder 39"/>
          <p:cNvSpPr>
            <a:spLocks noGrp="1"/>
          </p:cNvSpPr>
          <p:nvPr>
            <p:ph sz="quarter" idx="17" hasCustomPrompt="1"/>
          </p:nvPr>
        </p:nvSpPr>
        <p:spPr>
          <a:xfrm>
            <a:off x="5784215" y="3767786"/>
            <a:ext cx="4720353" cy="2662239"/>
          </a:xfrm>
          <a:prstGeom prst="rect">
            <a:avLst/>
          </a:prstGeom>
        </p:spPr>
        <p:txBody>
          <a:bodyPr vert="horz"/>
          <a:lstStyle>
            <a:lvl1pPr marL="0" indent="0">
              <a:buNone/>
              <a:defRPr sz="2133" cap="none" spc="133">
                <a:solidFill>
                  <a:schemeClr val="bg2">
                    <a:lumMod val="75000"/>
                  </a:schemeClr>
                </a:solidFill>
                <a:latin typeface="Tahoma"/>
                <a:cs typeface="Tahoma"/>
              </a:defRPr>
            </a:lvl1pPr>
          </a:lstStyle>
          <a:p>
            <a:pPr lvl="0"/>
            <a:r>
              <a:rPr lang="en-US" dirty="0"/>
              <a:t>Content goes here</a:t>
            </a:r>
          </a:p>
        </p:txBody>
      </p:sp>
      <p:sp>
        <p:nvSpPr>
          <p:cNvPr id="19" name="Text Placeholder 2"/>
          <p:cNvSpPr>
            <a:spLocks noGrp="1"/>
          </p:cNvSpPr>
          <p:nvPr>
            <p:ph type="body" sz="quarter" idx="19" hasCustomPrompt="1"/>
          </p:nvPr>
        </p:nvSpPr>
        <p:spPr>
          <a:xfrm>
            <a:off x="642433" y="2041084"/>
            <a:ext cx="4720353" cy="1147233"/>
          </a:xfrm>
          <a:prstGeom prst="rect">
            <a:avLst/>
          </a:prstGeom>
        </p:spPr>
        <p:txBody>
          <a:bodyPr anchor="b"/>
          <a:lstStyle>
            <a:lvl1pPr marL="0" indent="0">
              <a:buNone/>
              <a:defRPr sz="2133" b="1" cap="all" spc="133" baseline="0"/>
            </a:lvl1pPr>
          </a:lstStyle>
          <a:p>
            <a:pPr lvl="0"/>
            <a:r>
              <a:rPr lang="en-US" dirty="0"/>
              <a:t>subtitle</a:t>
            </a:r>
          </a:p>
        </p:txBody>
      </p:sp>
      <p:sp>
        <p:nvSpPr>
          <p:cNvPr id="20" name="Text Placeholder 2"/>
          <p:cNvSpPr>
            <a:spLocks noGrp="1"/>
          </p:cNvSpPr>
          <p:nvPr>
            <p:ph type="body" sz="quarter" idx="20" hasCustomPrompt="1"/>
          </p:nvPr>
        </p:nvSpPr>
        <p:spPr>
          <a:xfrm>
            <a:off x="5784215" y="2041082"/>
            <a:ext cx="4720353" cy="1147233"/>
          </a:xfrm>
          <a:prstGeom prst="rect">
            <a:avLst/>
          </a:prstGeom>
        </p:spPr>
        <p:txBody>
          <a:bodyPr anchor="b"/>
          <a:lstStyle>
            <a:lvl1pPr marL="0" indent="0">
              <a:buNone/>
              <a:defRPr sz="2133" b="1" cap="all" spc="133" baseline="0"/>
            </a:lvl1pPr>
          </a:lstStyle>
          <a:p>
            <a:pPr lvl="0"/>
            <a:r>
              <a:rPr lang="en-US" dirty="0"/>
              <a:t>subtitle</a:t>
            </a:r>
          </a:p>
        </p:txBody>
      </p:sp>
      <p:cxnSp>
        <p:nvCxnSpPr>
          <p:cNvPr id="21" name="Straight Connector 20"/>
          <p:cNvCxnSpPr/>
          <p:nvPr userDrawn="1"/>
        </p:nvCxnSpPr>
        <p:spPr>
          <a:xfrm>
            <a:off x="731521" y="3426713"/>
            <a:ext cx="3811931" cy="0"/>
          </a:xfrm>
          <a:prstGeom prst="line">
            <a:avLst/>
          </a:prstGeom>
          <a:ln w="6350">
            <a:solidFill>
              <a:schemeClr val="tx2">
                <a:alpha val="50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5894919" y="3410864"/>
            <a:ext cx="3765900" cy="0"/>
          </a:xfrm>
          <a:prstGeom prst="line">
            <a:avLst/>
          </a:prstGeom>
          <a:ln w="6350">
            <a:solidFill>
              <a:schemeClr val="tx2">
                <a:alpha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39098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 Subtitles | Conten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642432" y="3755330"/>
            <a:ext cx="4631267" cy="2903537"/>
          </a:xfrm>
          <a:prstGeom prst="rect">
            <a:avLst/>
          </a:prstGeom>
        </p:spPr>
        <p:txBody>
          <a:bodyPr vert="horz"/>
          <a:lstStyle>
            <a:lvl1pPr marL="457189" indent="-457189">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1pPr>
            <a:lvl2pPr marL="990575" indent="-380990">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2pPr>
            <a:lvl3pPr marL="1523962" indent="-304792">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3pPr>
            <a:lvl4pPr marL="2133547" indent="-304792">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4pPr>
            <a:lvl5pPr marL="2743131" indent="-304792">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quarter" idx="16"/>
          </p:nvPr>
        </p:nvSpPr>
        <p:spPr>
          <a:xfrm>
            <a:off x="5784215" y="3755330"/>
            <a:ext cx="4631267" cy="2903537"/>
          </a:xfrm>
          <a:prstGeom prst="rect">
            <a:avLst/>
          </a:prstGeom>
        </p:spPr>
        <p:txBody>
          <a:bodyPr vert="horz"/>
          <a:lstStyle>
            <a:lvl1pPr marL="457189" indent="-457189">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1pPr>
            <a:lvl2pPr marL="990575" indent="-380990">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2pPr>
            <a:lvl3pPr marL="1523962" indent="-304792">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3pPr>
            <a:lvl4pPr marL="2133547" indent="-304792">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4pPr>
            <a:lvl5pPr marL="2743131" indent="-304792">
              <a:buClr>
                <a:schemeClr val="accent1"/>
              </a:buClr>
              <a:buSzPct val="130000"/>
              <a:buFont typeface="Webdings" panose="05030102010509060703" pitchFamily="18" charset="2"/>
              <a:buChar char="4"/>
              <a:defRPr sz="2133">
                <a:solidFill>
                  <a:schemeClr val="bg2">
                    <a:lumMod val="75000"/>
                  </a:schemeClr>
                </a:solidFill>
                <a:latin typeface="Tahoma"/>
                <a:cs typeface="Tahom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hasCustomPrompt="1"/>
          </p:nvPr>
        </p:nvSpPr>
        <p:spPr>
          <a:xfrm>
            <a:off x="642433" y="2041084"/>
            <a:ext cx="4720353" cy="1147233"/>
          </a:xfrm>
          <a:prstGeom prst="rect">
            <a:avLst/>
          </a:prstGeom>
        </p:spPr>
        <p:txBody>
          <a:bodyPr anchor="b"/>
          <a:lstStyle>
            <a:lvl1pPr marL="0" indent="0">
              <a:buNone/>
              <a:defRPr sz="2133" b="1" cap="all" spc="133" baseline="0"/>
            </a:lvl1pPr>
          </a:lstStyle>
          <a:p>
            <a:pPr lvl="0"/>
            <a:r>
              <a:rPr lang="en-US" dirty="0"/>
              <a:t>subtitle</a:t>
            </a:r>
          </a:p>
        </p:txBody>
      </p:sp>
      <p:sp>
        <p:nvSpPr>
          <p:cNvPr id="12" name="Text Placeholder 2"/>
          <p:cNvSpPr>
            <a:spLocks noGrp="1"/>
          </p:cNvSpPr>
          <p:nvPr>
            <p:ph type="body" sz="quarter" idx="20" hasCustomPrompt="1"/>
          </p:nvPr>
        </p:nvSpPr>
        <p:spPr>
          <a:xfrm>
            <a:off x="5784215" y="2041082"/>
            <a:ext cx="4720353" cy="1147233"/>
          </a:xfrm>
          <a:prstGeom prst="rect">
            <a:avLst/>
          </a:prstGeom>
        </p:spPr>
        <p:txBody>
          <a:bodyPr anchor="b"/>
          <a:lstStyle>
            <a:lvl1pPr marL="0" indent="0">
              <a:buNone/>
              <a:defRPr sz="2133" b="1" cap="all" spc="133" baseline="0"/>
            </a:lvl1pPr>
          </a:lstStyle>
          <a:p>
            <a:pPr lvl="0"/>
            <a:r>
              <a:rPr lang="en-US" dirty="0"/>
              <a:t>subtitle</a:t>
            </a:r>
          </a:p>
        </p:txBody>
      </p:sp>
      <p:cxnSp>
        <p:nvCxnSpPr>
          <p:cNvPr id="13" name="Straight Connector 12"/>
          <p:cNvCxnSpPr/>
          <p:nvPr userDrawn="1"/>
        </p:nvCxnSpPr>
        <p:spPr>
          <a:xfrm>
            <a:off x="731521" y="3426713"/>
            <a:ext cx="3811931" cy="0"/>
          </a:xfrm>
          <a:prstGeom prst="line">
            <a:avLst/>
          </a:prstGeom>
          <a:ln w="6350">
            <a:solidFill>
              <a:schemeClr val="tx2">
                <a:alpha val="50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a:off x="5894919" y="3410864"/>
            <a:ext cx="3765900" cy="0"/>
          </a:xfrm>
          <a:prstGeom prst="line">
            <a:avLst/>
          </a:prstGeom>
          <a:ln w="6350">
            <a:solidFill>
              <a:schemeClr val="tx2">
                <a:alpha val="50000"/>
              </a:schemeClr>
            </a:solidFill>
          </a:ln>
        </p:spPr>
        <p:style>
          <a:lnRef idx="1">
            <a:schemeClr val="dk1"/>
          </a:lnRef>
          <a:fillRef idx="0">
            <a:schemeClr val="dk1"/>
          </a:fillRef>
          <a:effectRef idx="0">
            <a:schemeClr val="dk1"/>
          </a:effectRef>
          <a:fontRef idx="minor">
            <a:schemeClr val="tx1"/>
          </a:fontRef>
        </p:style>
      </p:cxnSp>
      <p:sp>
        <p:nvSpPr>
          <p:cNvPr id="17" name="Title 3"/>
          <p:cNvSpPr>
            <a:spLocks noGrp="1"/>
          </p:cNvSpPr>
          <p:nvPr>
            <p:ph type="title" hasCustomPrompt="1"/>
          </p:nvPr>
        </p:nvSpPr>
        <p:spPr>
          <a:xfrm>
            <a:off x="642433" y="530159"/>
            <a:ext cx="10934048" cy="1143000"/>
          </a:xfrm>
          <a:prstGeom prst="rect">
            <a:avLst/>
          </a:prstGeom>
        </p:spPr>
        <p:txBody>
          <a:bodyPr vert="horz"/>
          <a:lstStyle>
            <a:lvl1pPr algn="l">
              <a:lnSpc>
                <a:spcPct val="80000"/>
              </a:lnSpc>
              <a:defRPr sz="4267" b="1" cap="all" spc="400">
                <a:latin typeface="Tahoma"/>
                <a:cs typeface="Tahoma"/>
              </a:defRPr>
            </a:lvl1pPr>
          </a:lstStyle>
          <a:p>
            <a:r>
              <a:rPr lang="en-US" dirty="0"/>
              <a:t>TITLE FOR SLIDE</a:t>
            </a:r>
          </a:p>
        </p:txBody>
      </p:sp>
    </p:spTree>
    <p:extLst>
      <p:ext uri="{BB962C8B-B14F-4D97-AF65-F5344CB8AC3E}">
        <p14:creationId xmlns:p14="http://schemas.microsoft.com/office/powerpoint/2010/main" val="1371536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Content | 4 Images">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09600" y="417207"/>
            <a:ext cx="10972800" cy="571500"/>
          </a:xfrm>
          <a:prstGeom prst="rect">
            <a:avLst/>
          </a:prstGeom>
        </p:spPr>
        <p:txBody>
          <a:bodyPr vert="horz"/>
          <a:lstStyle>
            <a:lvl1pPr>
              <a:defRPr sz="4267" b="1" cap="all" spc="400" baseline="0">
                <a:latin typeface="Tahoma"/>
                <a:cs typeface="Tahoma"/>
              </a:defRPr>
            </a:lvl1pPr>
          </a:lstStyle>
          <a:p>
            <a:r>
              <a:rPr lang="en-US" cap="all" baseline="0" dirty="0"/>
              <a:t>header</a:t>
            </a:r>
            <a:endParaRPr lang="en-US" dirty="0"/>
          </a:p>
        </p:txBody>
      </p:sp>
      <p:sp>
        <p:nvSpPr>
          <p:cNvPr id="3" name="Picture Placeholder 2"/>
          <p:cNvSpPr>
            <a:spLocks noGrp="1"/>
          </p:cNvSpPr>
          <p:nvPr>
            <p:ph type="pic" sz="quarter" idx="10"/>
          </p:nvPr>
        </p:nvSpPr>
        <p:spPr>
          <a:xfrm>
            <a:off x="-1" y="3397677"/>
            <a:ext cx="3047999" cy="2222500"/>
          </a:xfrm>
          <a:prstGeom prst="rect">
            <a:avLst/>
          </a:prstGeom>
        </p:spPr>
        <p:txBody>
          <a:bodyPr vert="horz"/>
          <a:lstStyle/>
          <a:p>
            <a:r>
              <a:rPr lang="en-US" dirty="0"/>
              <a:t>Click icon to add picture</a:t>
            </a:r>
          </a:p>
        </p:txBody>
      </p:sp>
      <p:sp>
        <p:nvSpPr>
          <p:cNvPr id="13" name="Picture Placeholder 2"/>
          <p:cNvSpPr>
            <a:spLocks noGrp="1"/>
          </p:cNvSpPr>
          <p:nvPr>
            <p:ph type="pic" sz="quarter" idx="11"/>
          </p:nvPr>
        </p:nvSpPr>
        <p:spPr>
          <a:xfrm>
            <a:off x="3048000" y="3397677"/>
            <a:ext cx="3048000" cy="2222500"/>
          </a:xfrm>
          <a:prstGeom prst="rect">
            <a:avLst/>
          </a:prstGeom>
        </p:spPr>
        <p:txBody>
          <a:bodyPr vert="horz"/>
          <a:lstStyle/>
          <a:p>
            <a:r>
              <a:rPr lang="en-US" dirty="0"/>
              <a:t>Click icon to add picture</a:t>
            </a:r>
          </a:p>
        </p:txBody>
      </p:sp>
      <p:sp>
        <p:nvSpPr>
          <p:cNvPr id="14" name="Picture Placeholder 2"/>
          <p:cNvSpPr>
            <a:spLocks noGrp="1"/>
          </p:cNvSpPr>
          <p:nvPr>
            <p:ph type="pic" sz="quarter" idx="12"/>
          </p:nvPr>
        </p:nvSpPr>
        <p:spPr>
          <a:xfrm>
            <a:off x="6096000" y="3399339"/>
            <a:ext cx="3048000" cy="2222500"/>
          </a:xfrm>
          <a:prstGeom prst="rect">
            <a:avLst/>
          </a:prstGeom>
        </p:spPr>
        <p:txBody>
          <a:bodyPr vert="horz"/>
          <a:lstStyle/>
          <a:p>
            <a:r>
              <a:rPr lang="en-US" dirty="0"/>
              <a:t>Click icon to add picture</a:t>
            </a:r>
          </a:p>
        </p:txBody>
      </p:sp>
      <p:sp>
        <p:nvSpPr>
          <p:cNvPr id="15" name="Picture Placeholder 2"/>
          <p:cNvSpPr>
            <a:spLocks noGrp="1"/>
          </p:cNvSpPr>
          <p:nvPr>
            <p:ph type="pic" sz="quarter" idx="13"/>
          </p:nvPr>
        </p:nvSpPr>
        <p:spPr>
          <a:xfrm>
            <a:off x="9144003" y="3399339"/>
            <a:ext cx="3048000" cy="2222500"/>
          </a:xfrm>
          <a:prstGeom prst="rect">
            <a:avLst/>
          </a:prstGeom>
        </p:spPr>
        <p:txBody>
          <a:bodyPr vert="horz"/>
          <a:lstStyle/>
          <a:p>
            <a:r>
              <a:rPr lang="en-US" dirty="0"/>
              <a:t>Click icon to add picture</a:t>
            </a:r>
          </a:p>
        </p:txBody>
      </p:sp>
      <p:sp>
        <p:nvSpPr>
          <p:cNvPr id="5" name="Content Placeholder 4"/>
          <p:cNvSpPr>
            <a:spLocks noGrp="1"/>
          </p:cNvSpPr>
          <p:nvPr>
            <p:ph sz="quarter" idx="14" hasCustomPrompt="1"/>
          </p:nvPr>
        </p:nvSpPr>
        <p:spPr>
          <a:xfrm>
            <a:off x="838604" y="1800123"/>
            <a:ext cx="10160000" cy="1258887"/>
          </a:xfrm>
          <a:prstGeom prst="rect">
            <a:avLst/>
          </a:prstGeom>
        </p:spPr>
        <p:txBody>
          <a:bodyPr vert="horz"/>
          <a:lstStyle>
            <a:lvl1pPr marL="0" marR="0" indent="0" algn="ctr" defTabSz="609585" rtl="0" eaLnBrk="1" fontAlgn="auto" latinLnBrk="0" hangingPunct="1">
              <a:lnSpc>
                <a:spcPct val="100000"/>
              </a:lnSpc>
              <a:spcBef>
                <a:spcPct val="20000"/>
              </a:spcBef>
              <a:spcAft>
                <a:spcPts val="0"/>
              </a:spcAft>
              <a:buClrTx/>
              <a:buSzTx/>
              <a:buFont typeface="Arial"/>
              <a:buNone/>
              <a:tabLst/>
              <a:defRPr sz="2133" spc="200" baseline="0">
                <a:solidFill>
                  <a:schemeClr val="bg2">
                    <a:lumMod val="75000"/>
                  </a:schemeClr>
                </a:solidFill>
                <a:latin typeface="Tahoma"/>
                <a:cs typeface="Tahoma"/>
              </a:defRPr>
            </a:lvl1pPr>
          </a:lstStyle>
          <a:p>
            <a:pPr lvl="0"/>
            <a:r>
              <a:rPr lang="en-US" dirty="0"/>
              <a:t>Content goes here</a:t>
            </a:r>
            <a:r>
              <a:rPr lang="is-IS" dirty="0"/>
              <a:t>…</a:t>
            </a:r>
            <a:endParaRPr lang="en-US" dirty="0"/>
          </a:p>
        </p:txBody>
      </p:sp>
      <p:sp>
        <p:nvSpPr>
          <p:cNvPr id="11" name="Text Placeholder 3"/>
          <p:cNvSpPr>
            <a:spLocks noGrp="1"/>
          </p:cNvSpPr>
          <p:nvPr>
            <p:ph type="body" sz="quarter" idx="20" hasCustomPrompt="1"/>
          </p:nvPr>
        </p:nvSpPr>
        <p:spPr>
          <a:xfrm>
            <a:off x="-2" y="5621405"/>
            <a:ext cx="12192001" cy="1237824"/>
          </a:xfrm>
          <a:prstGeom prst="rect">
            <a:avLst/>
          </a:prstGeom>
          <a:solidFill>
            <a:schemeClr val="tx2"/>
          </a:solidFill>
          <a:ln>
            <a:noFill/>
          </a:ln>
        </p:spPr>
        <p:txBody>
          <a:bodyPr anchor="ctr"/>
          <a:lstStyle>
            <a:lvl1pPr marL="0" indent="0" algn="ctr">
              <a:buNone/>
              <a:defRPr sz="1867" b="1" cap="all" spc="133" baseline="0">
                <a:solidFill>
                  <a:schemeClr val="bg1"/>
                </a:solidFill>
              </a:defRPr>
            </a:lvl1pPr>
            <a:lvl2pPr marL="609585" indent="0">
              <a:buNone/>
              <a:defRPr sz="2133" b="1"/>
            </a:lvl2pPr>
            <a:lvl3pPr marL="1219170" indent="0">
              <a:buNone/>
              <a:defRPr sz="2133" b="1"/>
            </a:lvl3pPr>
            <a:lvl4pPr marL="1828754" indent="0">
              <a:buNone/>
              <a:defRPr sz="2133" b="1"/>
            </a:lvl4pPr>
            <a:lvl5pPr marL="2438339" indent="0">
              <a:buNone/>
              <a:defRPr sz="2133" b="1"/>
            </a:lvl5pPr>
          </a:lstStyle>
          <a:p>
            <a:pPr lvl="0"/>
            <a:r>
              <a:rPr lang="en-US" dirty="0"/>
              <a:t>PHOTO caption | stats about photo</a:t>
            </a:r>
          </a:p>
        </p:txBody>
      </p:sp>
    </p:spTree>
    <p:extLst>
      <p:ext uri="{BB962C8B-B14F-4D97-AF65-F5344CB8AC3E}">
        <p14:creationId xmlns:p14="http://schemas.microsoft.com/office/powerpoint/2010/main" val="1907906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o'sHereToday-lite">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09600" y="417207"/>
            <a:ext cx="10972800" cy="571500"/>
          </a:xfrm>
          <a:prstGeom prst="rect">
            <a:avLst/>
          </a:prstGeom>
        </p:spPr>
        <p:txBody>
          <a:bodyPr vert="horz"/>
          <a:lstStyle>
            <a:lvl1pPr>
              <a:defRPr sz="4267" b="1" cap="all" spc="400" baseline="0">
                <a:latin typeface="Tahoma"/>
                <a:cs typeface="Tahoma"/>
              </a:defRPr>
            </a:lvl1pPr>
          </a:lstStyle>
          <a:p>
            <a:r>
              <a:rPr lang="en-US" dirty="0"/>
              <a:t>WHO’S HERE TODAY</a:t>
            </a:r>
          </a:p>
        </p:txBody>
      </p:sp>
      <p:sp>
        <p:nvSpPr>
          <p:cNvPr id="3" name="Picture Placeholder 2"/>
          <p:cNvSpPr>
            <a:spLocks noGrp="1"/>
          </p:cNvSpPr>
          <p:nvPr>
            <p:ph type="pic" sz="quarter" idx="10" hasCustomPrompt="1"/>
          </p:nvPr>
        </p:nvSpPr>
        <p:spPr>
          <a:xfrm>
            <a:off x="1059105" y="2663256"/>
            <a:ext cx="2155153" cy="1571467"/>
          </a:xfrm>
          <a:prstGeom prst="rect">
            <a:avLst/>
          </a:prstGeom>
        </p:spPr>
        <p:txBody>
          <a:bodyPr vert="horz"/>
          <a:lstStyle>
            <a:lvl1pPr>
              <a:defRPr/>
            </a:lvl1pPr>
          </a:lstStyle>
          <a:p>
            <a:r>
              <a:rPr lang="en-US" dirty="0"/>
              <a:t>photo</a:t>
            </a:r>
          </a:p>
        </p:txBody>
      </p:sp>
      <p:sp>
        <p:nvSpPr>
          <p:cNvPr id="13" name="Text Placeholder 2"/>
          <p:cNvSpPr>
            <a:spLocks noGrp="1"/>
          </p:cNvSpPr>
          <p:nvPr>
            <p:ph type="body" sz="quarter" idx="63" hasCustomPrompt="1"/>
          </p:nvPr>
        </p:nvSpPr>
        <p:spPr>
          <a:xfrm>
            <a:off x="393154" y="4462029"/>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14" name="Text Placeholder 2"/>
          <p:cNvSpPr>
            <a:spLocks noGrp="1"/>
          </p:cNvSpPr>
          <p:nvPr>
            <p:ph type="body" sz="quarter" idx="64" hasCustomPrompt="1"/>
          </p:nvPr>
        </p:nvSpPr>
        <p:spPr>
          <a:xfrm>
            <a:off x="393151" y="4791531"/>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
        <p:nvSpPr>
          <p:cNvPr id="15" name="Picture Placeholder 2"/>
          <p:cNvSpPr>
            <a:spLocks noGrp="1"/>
          </p:cNvSpPr>
          <p:nvPr>
            <p:ph type="pic" sz="quarter" idx="65" hasCustomPrompt="1"/>
          </p:nvPr>
        </p:nvSpPr>
        <p:spPr>
          <a:xfrm>
            <a:off x="5018864" y="2663256"/>
            <a:ext cx="2155153" cy="1571467"/>
          </a:xfrm>
          <a:prstGeom prst="rect">
            <a:avLst/>
          </a:prstGeom>
        </p:spPr>
        <p:txBody>
          <a:bodyPr vert="horz"/>
          <a:lstStyle>
            <a:lvl1pPr>
              <a:defRPr/>
            </a:lvl1pPr>
          </a:lstStyle>
          <a:p>
            <a:r>
              <a:rPr lang="en-US" dirty="0"/>
              <a:t>photo</a:t>
            </a:r>
          </a:p>
        </p:txBody>
      </p:sp>
      <p:sp>
        <p:nvSpPr>
          <p:cNvPr id="22" name="Text Placeholder 2"/>
          <p:cNvSpPr>
            <a:spLocks noGrp="1"/>
          </p:cNvSpPr>
          <p:nvPr>
            <p:ph type="body" sz="quarter" idx="66" hasCustomPrompt="1"/>
          </p:nvPr>
        </p:nvSpPr>
        <p:spPr>
          <a:xfrm>
            <a:off x="4352913" y="4462029"/>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23" name="Text Placeholder 2"/>
          <p:cNvSpPr>
            <a:spLocks noGrp="1"/>
          </p:cNvSpPr>
          <p:nvPr>
            <p:ph type="body" sz="quarter" idx="67" hasCustomPrompt="1"/>
          </p:nvPr>
        </p:nvSpPr>
        <p:spPr>
          <a:xfrm>
            <a:off x="4352910" y="4791531"/>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
        <p:nvSpPr>
          <p:cNvPr id="25" name="Picture Placeholder 2"/>
          <p:cNvSpPr>
            <a:spLocks noGrp="1"/>
          </p:cNvSpPr>
          <p:nvPr>
            <p:ph type="pic" sz="quarter" idx="68" hasCustomPrompt="1"/>
          </p:nvPr>
        </p:nvSpPr>
        <p:spPr>
          <a:xfrm>
            <a:off x="8978620" y="2663256"/>
            <a:ext cx="2155153" cy="1571467"/>
          </a:xfrm>
          <a:prstGeom prst="rect">
            <a:avLst/>
          </a:prstGeom>
        </p:spPr>
        <p:txBody>
          <a:bodyPr vert="horz"/>
          <a:lstStyle>
            <a:lvl1pPr>
              <a:defRPr/>
            </a:lvl1pPr>
          </a:lstStyle>
          <a:p>
            <a:r>
              <a:rPr lang="en-US" dirty="0"/>
              <a:t>photo</a:t>
            </a:r>
          </a:p>
        </p:txBody>
      </p:sp>
      <p:sp>
        <p:nvSpPr>
          <p:cNvPr id="26" name="Text Placeholder 2"/>
          <p:cNvSpPr>
            <a:spLocks noGrp="1"/>
          </p:cNvSpPr>
          <p:nvPr>
            <p:ph type="body" sz="quarter" idx="69" hasCustomPrompt="1"/>
          </p:nvPr>
        </p:nvSpPr>
        <p:spPr>
          <a:xfrm>
            <a:off x="8312669" y="4462029"/>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27" name="Text Placeholder 2"/>
          <p:cNvSpPr>
            <a:spLocks noGrp="1"/>
          </p:cNvSpPr>
          <p:nvPr>
            <p:ph type="body" sz="quarter" idx="70" hasCustomPrompt="1"/>
          </p:nvPr>
        </p:nvSpPr>
        <p:spPr>
          <a:xfrm>
            <a:off x="8312666" y="4791531"/>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Tree>
    <p:extLst>
      <p:ext uri="{BB962C8B-B14F-4D97-AF65-F5344CB8AC3E}">
        <p14:creationId xmlns:p14="http://schemas.microsoft.com/office/powerpoint/2010/main" val="48452442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o'sHereToday-dark">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09600" y="417207"/>
            <a:ext cx="10972800" cy="571500"/>
          </a:xfrm>
          <a:prstGeom prst="rect">
            <a:avLst/>
          </a:prstGeom>
        </p:spPr>
        <p:txBody>
          <a:bodyPr vert="horz"/>
          <a:lstStyle>
            <a:lvl1pPr>
              <a:defRPr sz="4267" b="1" cap="all" spc="400" baseline="0">
                <a:solidFill>
                  <a:schemeClr val="bg1"/>
                </a:solidFill>
                <a:latin typeface="Tahoma"/>
                <a:cs typeface="Tahoma"/>
              </a:defRPr>
            </a:lvl1pPr>
          </a:lstStyle>
          <a:p>
            <a:r>
              <a:rPr lang="en-US" dirty="0"/>
              <a:t>WHO’S HERE TODAY</a:t>
            </a:r>
          </a:p>
        </p:txBody>
      </p:sp>
      <p:sp>
        <p:nvSpPr>
          <p:cNvPr id="3" name="Picture Placeholder 2"/>
          <p:cNvSpPr>
            <a:spLocks noGrp="1"/>
          </p:cNvSpPr>
          <p:nvPr>
            <p:ph type="pic" sz="quarter" idx="10" hasCustomPrompt="1"/>
          </p:nvPr>
        </p:nvSpPr>
        <p:spPr>
          <a:xfrm>
            <a:off x="1059105" y="2663256"/>
            <a:ext cx="2155153" cy="1571467"/>
          </a:xfrm>
          <a:prstGeom prst="rect">
            <a:avLst/>
          </a:prstGeom>
        </p:spPr>
        <p:txBody>
          <a:bodyPr vert="horz"/>
          <a:lstStyle>
            <a:lvl1pPr>
              <a:defRPr>
                <a:solidFill>
                  <a:srgbClr val="FFFFFF"/>
                </a:solidFill>
              </a:defRPr>
            </a:lvl1pPr>
          </a:lstStyle>
          <a:p>
            <a:r>
              <a:rPr lang="en-US" dirty="0"/>
              <a:t>photo</a:t>
            </a:r>
          </a:p>
        </p:txBody>
      </p:sp>
      <p:sp>
        <p:nvSpPr>
          <p:cNvPr id="13" name="Text Placeholder 2"/>
          <p:cNvSpPr>
            <a:spLocks noGrp="1"/>
          </p:cNvSpPr>
          <p:nvPr>
            <p:ph type="body" sz="quarter" idx="63" hasCustomPrompt="1"/>
          </p:nvPr>
        </p:nvSpPr>
        <p:spPr>
          <a:xfrm>
            <a:off x="393154" y="4462029"/>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14" name="Text Placeholder 2"/>
          <p:cNvSpPr>
            <a:spLocks noGrp="1"/>
          </p:cNvSpPr>
          <p:nvPr>
            <p:ph type="body" sz="quarter" idx="64" hasCustomPrompt="1"/>
          </p:nvPr>
        </p:nvSpPr>
        <p:spPr>
          <a:xfrm>
            <a:off x="393151" y="4791531"/>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
        <p:nvSpPr>
          <p:cNvPr id="15" name="Picture Placeholder 2"/>
          <p:cNvSpPr>
            <a:spLocks noGrp="1"/>
          </p:cNvSpPr>
          <p:nvPr>
            <p:ph type="pic" sz="quarter" idx="65" hasCustomPrompt="1"/>
          </p:nvPr>
        </p:nvSpPr>
        <p:spPr>
          <a:xfrm>
            <a:off x="5018864" y="2663256"/>
            <a:ext cx="2155153" cy="1571467"/>
          </a:xfrm>
          <a:prstGeom prst="rect">
            <a:avLst/>
          </a:prstGeom>
        </p:spPr>
        <p:txBody>
          <a:bodyPr vert="horz"/>
          <a:lstStyle>
            <a:lvl1pPr>
              <a:defRPr>
                <a:solidFill>
                  <a:srgbClr val="FFFFFF"/>
                </a:solidFill>
              </a:defRPr>
            </a:lvl1pPr>
          </a:lstStyle>
          <a:p>
            <a:r>
              <a:rPr lang="en-US" dirty="0"/>
              <a:t>photo</a:t>
            </a:r>
          </a:p>
        </p:txBody>
      </p:sp>
      <p:sp>
        <p:nvSpPr>
          <p:cNvPr id="22" name="Text Placeholder 2"/>
          <p:cNvSpPr>
            <a:spLocks noGrp="1"/>
          </p:cNvSpPr>
          <p:nvPr>
            <p:ph type="body" sz="quarter" idx="66" hasCustomPrompt="1"/>
          </p:nvPr>
        </p:nvSpPr>
        <p:spPr>
          <a:xfrm>
            <a:off x="4352913" y="4462029"/>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23" name="Text Placeholder 2"/>
          <p:cNvSpPr>
            <a:spLocks noGrp="1"/>
          </p:cNvSpPr>
          <p:nvPr>
            <p:ph type="body" sz="quarter" idx="67" hasCustomPrompt="1"/>
          </p:nvPr>
        </p:nvSpPr>
        <p:spPr>
          <a:xfrm>
            <a:off x="4352910" y="4791531"/>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
        <p:nvSpPr>
          <p:cNvPr id="25" name="Picture Placeholder 2"/>
          <p:cNvSpPr>
            <a:spLocks noGrp="1"/>
          </p:cNvSpPr>
          <p:nvPr>
            <p:ph type="pic" sz="quarter" idx="68" hasCustomPrompt="1"/>
          </p:nvPr>
        </p:nvSpPr>
        <p:spPr>
          <a:xfrm>
            <a:off x="8978620" y="2663256"/>
            <a:ext cx="2155153" cy="1571467"/>
          </a:xfrm>
          <a:prstGeom prst="rect">
            <a:avLst/>
          </a:prstGeom>
        </p:spPr>
        <p:txBody>
          <a:bodyPr vert="horz"/>
          <a:lstStyle>
            <a:lvl1pPr>
              <a:defRPr>
                <a:solidFill>
                  <a:srgbClr val="FFFFFF"/>
                </a:solidFill>
              </a:defRPr>
            </a:lvl1pPr>
          </a:lstStyle>
          <a:p>
            <a:r>
              <a:rPr lang="en-US" dirty="0"/>
              <a:t>photo</a:t>
            </a:r>
          </a:p>
        </p:txBody>
      </p:sp>
      <p:sp>
        <p:nvSpPr>
          <p:cNvPr id="26" name="Text Placeholder 2"/>
          <p:cNvSpPr>
            <a:spLocks noGrp="1"/>
          </p:cNvSpPr>
          <p:nvPr>
            <p:ph type="body" sz="quarter" idx="69" hasCustomPrompt="1"/>
          </p:nvPr>
        </p:nvSpPr>
        <p:spPr>
          <a:xfrm>
            <a:off x="8312669" y="4462029"/>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27" name="Text Placeholder 2"/>
          <p:cNvSpPr>
            <a:spLocks noGrp="1"/>
          </p:cNvSpPr>
          <p:nvPr>
            <p:ph type="body" sz="quarter" idx="70" hasCustomPrompt="1"/>
          </p:nvPr>
        </p:nvSpPr>
        <p:spPr>
          <a:xfrm>
            <a:off x="8312666" y="4791531"/>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Tree>
    <p:extLst>
      <p:ext uri="{BB962C8B-B14F-4D97-AF65-F5344CB8AC3E}">
        <p14:creationId xmlns:p14="http://schemas.microsoft.com/office/powerpoint/2010/main" val="13219386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Chart 1 - light">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3482804" y="919417"/>
            <a:ext cx="1255281" cy="1185863"/>
          </a:xfrm>
          <a:prstGeom prst="rect">
            <a:avLst/>
          </a:prstGeom>
        </p:spPr>
        <p:txBody>
          <a:bodyPr vert="horz"/>
          <a:lstStyle>
            <a:lvl1pPr>
              <a:defRPr sz="1600"/>
            </a:lvl1pPr>
          </a:lstStyle>
          <a:p>
            <a:r>
              <a:rPr lang="en-US" dirty="0"/>
              <a:t>image</a:t>
            </a:r>
          </a:p>
        </p:txBody>
      </p:sp>
      <p:sp>
        <p:nvSpPr>
          <p:cNvPr id="57" name="Title 4"/>
          <p:cNvSpPr>
            <a:spLocks noGrp="1"/>
          </p:cNvSpPr>
          <p:nvPr>
            <p:ph type="title" hasCustomPrompt="1"/>
          </p:nvPr>
        </p:nvSpPr>
        <p:spPr>
          <a:xfrm>
            <a:off x="0" y="290427"/>
            <a:ext cx="12192000" cy="488716"/>
          </a:xfrm>
          <a:prstGeom prst="rect">
            <a:avLst/>
          </a:prstGeom>
        </p:spPr>
        <p:txBody>
          <a:bodyPr vert="horz"/>
          <a:lstStyle>
            <a:lvl1pPr>
              <a:defRPr sz="2667" b="1" cap="all" spc="173">
                <a:latin typeface="Tahoma"/>
                <a:cs typeface="Tahoma"/>
              </a:defRPr>
            </a:lvl1pPr>
          </a:lstStyle>
          <a:p>
            <a:r>
              <a:rPr lang="en-US" dirty="0"/>
              <a:t>Team chart</a:t>
            </a:r>
          </a:p>
        </p:txBody>
      </p:sp>
      <p:sp>
        <p:nvSpPr>
          <p:cNvPr id="3" name="Text Placeholder 2"/>
          <p:cNvSpPr>
            <a:spLocks noGrp="1"/>
          </p:cNvSpPr>
          <p:nvPr>
            <p:ph type="body" sz="quarter" idx="48" hasCustomPrompt="1"/>
          </p:nvPr>
        </p:nvSpPr>
        <p:spPr>
          <a:xfrm>
            <a:off x="2372661" y="2127133"/>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34" name="Text Placeholder 2"/>
          <p:cNvSpPr>
            <a:spLocks noGrp="1"/>
          </p:cNvSpPr>
          <p:nvPr>
            <p:ph type="body" sz="quarter" idx="49" hasCustomPrompt="1"/>
          </p:nvPr>
        </p:nvSpPr>
        <p:spPr>
          <a:xfrm>
            <a:off x="2372658" y="2456635"/>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
        <p:nvSpPr>
          <p:cNvPr id="58" name="Picture Placeholder 7"/>
          <p:cNvSpPr>
            <a:spLocks noGrp="1"/>
          </p:cNvSpPr>
          <p:nvPr>
            <p:ph type="pic" sz="quarter" idx="50" hasCustomPrompt="1"/>
          </p:nvPr>
        </p:nvSpPr>
        <p:spPr>
          <a:xfrm>
            <a:off x="7471230" y="919417"/>
            <a:ext cx="1255281" cy="1185863"/>
          </a:xfrm>
          <a:prstGeom prst="rect">
            <a:avLst/>
          </a:prstGeom>
        </p:spPr>
        <p:txBody>
          <a:bodyPr vert="horz"/>
          <a:lstStyle>
            <a:lvl1pPr>
              <a:defRPr sz="1600"/>
            </a:lvl1pPr>
          </a:lstStyle>
          <a:p>
            <a:r>
              <a:rPr lang="en-US" dirty="0"/>
              <a:t>image</a:t>
            </a:r>
          </a:p>
        </p:txBody>
      </p:sp>
      <p:sp>
        <p:nvSpPr>
          <p:cNvPr id="59" name="Text Placeholder 2"/>
          <p:cNvSpPr>
            <a:spLocks noGrp="1"/>
          </p:cNvSpPr>
          <p:nvPr>
            <p:ph type="body" sz="quarter" idx="51" hasCustomPrompt="1"/>
          </p:nvPr>
        </p:nvSpPr>
        <p:spPr>
          <a:xfrm>
            <a:off x="6361087" y="2127133"/>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60" name="Text Placeholder 2"/>
          <p:cNvSpPr>
            <a:spLocks noGrp="1"/>
          </p:cNvSpPr>
          <p:nvPr>
            <p:ph type="body" sz="quarter" idx="52" hasCustomPrompt="1"/>
          </p:nvPr>
        </p:nvSpPr>
        <p:spPr>
          <a:xfrm>
            <a:off x="6361084" y="2456635"/>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
        <p:nvSpPr>
          <p:cNvPr id="61" name="Picture Placeholder 7"/>
          <p:cNvSpPr>
            <a:spLocks noGrp="1"/>
          </p:cNvSpPr>
          <p:nvPr>
            <p:ph type="pic" sz="quarter" idx="53" hasCustomPrompt="1"/>
          </p:nvPr>
        </p:nvSpPr>
        <p:spPr>
          <a:xfrm>
            <a:off x="3482804" y="4893305"/>
            <a:ext cx="1255281" cy="1185863"/>
          </a:xfrm>
          <a:prstGeom prst="rect">
            <a:avLst/>
          </a:prstGeom>
        </p:spPr>
        <p:txBody>
          <a:bodyPr vert="horz"/>
          <a:lstStyle>
            <a:lvl1pPr>
              <a:defRPr sz="1600"/>
            </a:lvl1pPr>
          </a:lstStyle>
          <a:p>
            <a:r>
              <a:rPr lang="en-US" dirty="0"/>
              <a:t>image</a:t>
            </a:r>
          </a:p>
        </p:txBody>
      </p:sp>
      <p:sp>
        <p:nvSpPr>
          <p:cNvPr id="62" name="Text Placeholder 2"/>
          <p:cNvSpPr>
            <a:spLocks noGrp="1"/>
          </p:cNvSpPr>
          <p:nvPr>
            <p:ph type="body" sz="quarter" idx="54" hasCustomPrompt="1"/>
          </p:nvPr>
        </p:nvSpPr>
        <p:spPr>
          <a:xfrm>
            <a:off x="2372661" y="6101021"/>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63" name="Text Placeholder 2"/>
          <p:cNvSpPr>
            <a:spLocks noGrp="1"/>
          </p:cNvSpPr>
          <p:nvPr>
            <p:ph type="body" sz="quarter" idx="55" hasCustomPrompt="1"/>
          </p:nvPr>
        </p:nvSpPr>
        <p:spPr>
          <a:xfrm>
            <a:off x="2372658" y="6430523"/>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
        <p:nvSpPr>
          <p:cNvPr id="64" name="Picture Placeholder 7"/>
          <p:cNvSpPr>
            <a:spLocks noGrp="1"/>
          </p:cNvSpPr>
          <p:nvPr>
            <p:ph type="pic" sz="quarter" idx="56" hasCustomPrompt="1"/>
          </p:nvPr>
        </p:nvSpPr>
        <p:spPr>
          <a:xfrm>
            <a:off x="7471230" y="4897847"/>
            <a:ext cx="1255281" cy="1185863"/>
          </a:xfrm>
          <a:prstGeom prst="rect">
            <a:avLst/>
          </a:prstGeom>
        </p:spPr>
        <p:txBody>
          <a:bodyPr vert="horz"/>
          <a:lstStyle>
            <a:lvl1pPr>
              <a:defRPr sz="1600"/>
            </a:lvl1pPr>
          </a:lstStyle>
          <a:p>
            <a:r>
              <a:rPr lang="en-US" dirty="0"/>
              <a:t>image</a:t>
            </a:r>
          </a:p>
        </p:txBody>
      </p:sp>
      <p:sp>
        <p:nvSpPr>
          <p:cNvPr id="65" name="Text Placeholder 2"/>
          <p:cNvSpPr>
            <a:spLocks noGrp="1"/>
          </p:cNvSpPr>
          <p:nvPr>
            <p:ph type="body" sz="quarter" idx="57" hasCustomPrompt="1"/>
          </p:nvPr>
        </p:nvSpPr>
        <p:spPr>
          <a:xfrm>
            <a:off x="6361087" y="6105563"/>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66" name="Text Placeholder 2"/>
          <p:cNvSpPr>
            <a:spLocks noGrp="1"/>
          </p:cNvSpPr>
          <p:nvPr>
            <p:ph type="body" sz="quarter" idx="58" hasCustomPrompt="1"/>
          </p:nvPr>
        </p:nvSpPr>
        <p:spPr>
          <a:xfrm>
            <a:off x="6361084" y="6435065"/>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
        <p:nvSpPr>
          <p:cNvPr id="67" name="Picture Placeholder 7"/>
          <p:cNvSpPr>
            <a:spLocks noGrp="1"/>
          </p:cNvSpPr>
          <p:nvPr>
            <p:ph type="pic" sz="quarter" idx="59" hasCustomPrompt="1"/>
          </p:nvPr>
        </p:nvSpPr>
        <p:spPr>
          <a:xfrm>
            <a:off x="5468360" y="2906361"/>
            <a:ext cx="1255281" cy="1185863"/>
          </a:xfrm>
          <a:prstGeom prst="rect">
            <a:avLst/>
          </a:prstGeom>
        </p:spPr>
        <p:txBody>
          <a:bodyPr vert="horz"/>
          <a:lstStyle>
            <a:lvl1pPr>
              <a:defRPr sz="1600"/>
            </a:lvl1pPr>
          </a:lstStyle>
          <a:p>
            <a:r>
              <a:rPr lang="en-US" dirty="0"/>
              <a:t>image</a:t>
            </a:r>
          </a:p>
        </p:txBody>
      </p:sp>
      <p:sp>
        <p:nvSpPr>
          <p:cNvPr id="68" name="Text Placeholder 2"/>
          <p:cNvSpPr>
            <a:spLocks noGrp="1"/>
          </p:cNvSpPr>
          <p:nvPr>
            <p:ph type="body" sz="quarter" idx="60" hasCustomPrompt="1"/>
          </p:nvPr>
        </p:nvSpPr>
        <p:spPr>
          <a:xfrm>
            <a:off x="4358217" y="4114077"/>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69" name="Text Placeholder 2"/>
          <p:cNvSpPr>
            <a:spLocks noGrp="1"/>
          </p:cNvSpPr>
          <p:nvPr>
            <p:ph type="body" sz="quarter" idx="61" hasCustomPrompt="1"/>
          </p:nvPr>
        </p:nvSpPr>
        <p:spPr>
          <a:xfrm>
            <a:off x="4358214" y="4443579"/>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
        <p:nvSpPr>
          <p:cNvPr id="70" name="Picture Placeholder 7"/>
          <p:cNvSpPr>
            <a:spLocks noGrp="1"/>
          </p:cNvSpPr>
          <p:nvPr>
            <p:ph type="pic" sz="quarter" idx="62" hasCustomPrompt="1"/>
          </p:nvPr>
        </p:nvSpPr>
        <p:spPr>
          <a:xfrm>
            <a:off x="1530942" y="2906361"/>
            <a:ext cx="1255281" cy="1185863"/>
          </a:xfrm>
          <a:prstGeom prst="rect">
            <a:avLst/>
          </a:prstGeom>
        </p:spPr>
        <p:txBody>
          <a:bodyPr vert="horz"/>
          <a:lstStyle>
            <a:lvl1pPr>
              <a:defRPr sz="1600"/>
            </a:lvl1pPr>
          </a:lstStyle>
          <a:p>
            <a:r>
              <a:rPr lang="en-US" dirty="0"/>
              <a:t>image</a:t>
            </a:r>
          </a:p>
        </p:txBody>
      </p:sp>
      <p:sp>
        <p:nvSpPr>
          <p:cNvPr id="71" name="Text Placeholder 2"/>
          <p:cNvSpPr>
            <a:spLocks noGrp="1"/>
          </p:cNvSpPr>
          <p:nvPr>
            <p:ph type="body" sz="quarter" idx="63" hasCustomPrompt="1"/>
          </p:nvPr>
        </p:nvSpPr>
        <p:spPr>
          <a:xfrm>
            <a:off x="420799" y="4114077"/>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72" name="Text Placeholder 2"/>
          <p:cNvSpPr>
            <a:spLocks noGrp="1"/>
          </p:cNvSpPr>
          <p:nvPr>
            <p:ph type="body" sz="quarter" idx="64" hasCustomPrompt="1"/>
          </p:nvPr>
        </p:nvSpPr>
        <p:spPr>
          <a:xfrm>
            <a:off x="420797" y="4443579"/>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
        <p:nvSpPr>
          <p:cNvPr id="73" name="Picture Placeholder 7"/>
          <p:cNvSpPr>
            <a:spLocks noGrp="1"/>
          </p:cNvSpPr>
          <p:nvPr>
            <p:ph type="pic" sz="quarter" idx="65" hasCustomPrompt="1"/>
          </p:nvPr>
        </p:nvSpPr>
        <p:spPr>
          <a:xfrm>
            <a:off x="9405777" y="2906361"/>
            <a:ext cx="1255281" cy="1185863"/>
          </a:xfrm>
          <a:prstGeom prst="rect">
            <a:avLst/>
          </a:prstGeom>
        </p:spPr>
        <p:txBody>
          <a:bodyPr vert="horz"/>
          <a:lstStyle>
            <a:lvl1pPr>
              <a:defRPr sz="1600"/>
            </a:lvl1pPr>
          </a:lstStyle>
          <a:p>
            <a:r>
              <a:rPr lang="en-US" dirty="0"/>
              <a:t>image</a:t>
            </a:r>
          </a:p>
        </p:txBody>
      </p:sp>
      <p:sp>
        <p:nvSpPr>
          <p:cNvPr id="74" name="Text Placeholder 2"/>
          <p:cNvSpPr>
            <a:spLocks noGrp="1"/>
          </p:cNvSpPr>
          <p:nvPr>
            <p:ph type="body" sz="quarter" idx="66" hasCustomPrompt="1"/>
          </p:nvPr>
        </p:nvSpPr>
        <p:spPr>
          <a:xfrm>
            <a:off x="8295634" y="4114077"/>
            <a:ext cx="3475567" cy="375519"/>
          </a:xfrm>
          <a:prstGeom prst="rect">
            <a:avLst/>
          </a:prstGeom>
        </p:spPr>
        <p:txBody>
          <a:bodyPr anchor="b"/>
          <a:lstStyle>
            <a:lvl1pPr marL="0" indent="0" algn="ctr">
              <a:buNone/>
              <a:defRPr sz="1600" b="1" cap="all" spc="133" baseline="0"/>
            </a:lvl1pPr>
          </a:lstStyle>
          <a:p>
            <a:pPr lvl="0"/>
            <a:r>
              <a:rPr lang="en-US" dirty="0"/>
              <a:t>STAFF MEMBER</a:t>
            </a:r>
          </a:p>
        </p:txBody>
      </p:sp>
      <p:sp>
        <p:nvSpPr>
          <p:cNvPr id="75" name="Text Placeholder 2"/>
          <p:cNvSpPr>
            <a:spLocks noGrp="1"/>
          </p:cNvSpPr>
          <p:nvPr>
            <p:ph type="body" sz="quarter" idx="67" hasCustomPrompt="1"/>
          </p:nvPr>
        </p:nvSpPr>
        <p:spPr>
          <a:xfrm>
            <a:off x="8295631" y="4443579"/>
            <a:ext cx="3475567" cy="349960"/>
          </a:xfrm>
          <a:prstGeom prst="rect">
            <a:avLst/>
          </a:prstGeom>
        </p:spPr>
        <p:txBody>
          <a:bodyPr/>
          <a:lstStyle>
            <a:lvl1pPr marL="0" indent="0" algn="ctr">
              <a:buNone/>
              <a:defRPr sz="1600" b="0" cap="none" spc="133" baseline="0">
                <a:solidFill>
                  <a:schemeClr val="tx1">
                    <a:lumMod val="40000"/>
                    <a:lumOff val="60000"/>
                  </a:schemeClr>
                </a:solidFill>
              </a:defRPr>
            </a:lvl1pPr>
          </a:lstStyle>
          <a:p>
            <a:pPr lvl="0"/>
            <a:r>
              <a:rPr lang="en-US" dirty="0"/>
              <a:t>Position</a:t>
            </a:r>
          </a:p>
        </p:txBody>
      </p:sp>
    </p:spTree>
    <p:extLst>
      <p:ext uri="{BB962C8B-B14F-4D97-AF65-F5344CB8AC3E}">
        <p14:creationId xmlns:p14="http://schemas.microsoft.com/office/powerpoint/2010/main" val="489531142"/>
      </p:ext>
    </p:extLst>
  </p:cSld>
  <p:clrMapOvr>
    <a:masterClrMapping/>
  </p:clrMapOvr>
  <p:extLst mod="1">
    <p:ext uri="{DCECCB84-F9BA-43D5-87BE-67443E8EF086}">
      <p15:sldGuideLst xmlns:p15="http://schemas.microsoft.com/office/powerpoint/2012/main">
        <p15:guide id="1"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Chart 1 - dark">
    <p:bg>
      <p:bgPr>
        <a:solidFill>
          <a:schemeClr val="tx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3482804" y="919417"/>
            <a:ext cx="1255281" cy="1185863"/>
          </a:xfrm>
          <a:prstGeom prst="rect">
            <a:avLst/>
          </a:prstGeom>
        </p:spPr>
        <p:txBody>
          <a:bodyPr vert="horz"/>
          <a:lstStyle>
            <a:lvl1pPr>
              <a:defRPr sz="1600"/>
            </a:lvl1pPr>
          </a:lstStyle>
          <a:p>
            <a:r>
              <a:rPr lang="en-US" dirty="0"/>
              <a:t>image</a:t>
            </a:r>
          </a:p>
        </p:txBody>
      </p:sp>
      <p:sp>
        <p:nvSpPr>
          <p:cNvPr id="57" name="Title 4"/>
          <p:cNvSpPr>
            <a:spLocks noGrp="1"/>
          </p:cNvSpPr>
          <p:nvPr>
            <p:ph type="title" hasCustomPrompt="1"/>
          </p:nvPr>
        </p:nvSpPr>
        <p:spPr>
          <a:xfrm>
            <a:off x="0" y="290427"/>
            <a:ext cx="12192000" cy="488716"/>
          </a:xfrm>
          <a:prstGeom prst="rect">
            <a:avLst/>
          </a:prstGeom>
        </p:spPr>
        <p:txBody>
          <a:bodyPr vert="horz"/>
          <a:lstStyle>
            <a:lvl1pPr>
              <a:defRPr sz="2667" b="1" cap="all" spc="173">
                <a:solidFill>
                  <a:schemeClr val="bg1"/>
                </a:solidFill>
                <a:latin typeface="Tahoma"/>
                <a:cs typeface="Tahoma"/>
              </a:defRPr>
            </a:lvl1pPr>
          </a:lstStyle>
          <a:p>
            <a:r>
              <a:rPr lang="en-US" dirty="0"/>
              <a:t>Team chart</a:t>
            </a:r>
          </a:p>
        </p:txBody>
      </p:sp>
      <p:sp>
        <p:nvSpPr>
          <p:cNvPr id="3" name="Text Placeholder 2"/>
          <p:cNvSpPr>
            <a:spLocks noGrp="1"/>
          </p:cNvSpPr>
          <p:nvPr>
            <p:ph type="body" sz="quarter" idx="48" hasCustomPrompt="1"/>
          </p:nvPr>
        </p:nvSpPr>
        <p:spPr>
          <a:xfrm>
            <a:off x="2372661" y="2127133"/>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34" name="Text Placeholder 2"/>
          <p:cNvSpPr>
            <a:spLocks noGrp="1"/>
          </p:cNvSpPr>
          <p:nvPr>
            <p:ph type="body" sz="quarter" idx="49" hasCustomPrompt="1"/>
          </p:nvPr>
        </p:nvSpPr>
        <p:spPr>
          <a:xfrm>
            <a:off x="2372658" y="2456635"/>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
        <p:nvSpPr>
          <p:cNvPr id="58" name="Picture Placeholder 7"/>
          <p:cNvSpPr>
            <a:spLocks noGrp="1"/>
          </p:cNvSpPr>
          <p:nvPr>
            <p:ph type="pic" sz="quarter" idx="50" hasCustomPrompt="1"/>
          </p:nvPr>
        </p:nvSpPr>
        <p:spPr>
          <a:xfrm>
            <a:off x="7471230" y="919417"/>
            <a:ext cx="1255281" cy="1185863"/>
          </a:xfrm>
          <a:prstGeom prst="rect">
            <a:avLst/>
          </a:prstGeom>
        </p:spPr>
        <p:txBody>
          <a:bodyPr vert="horz"/>
          <a:lstStyle>
            <a:lvl1pPr>
              <a:defRPr sz="1600"/>
            </a:lvl1pPr>
          </a:lstStyle>
          <a:p>
            <a:r>
              <a:rPr lang="en-US" dirty="0"/>
              <a:t>image</a:t>
            </a:r>
          </a:p>
        </p:txBody>
      </p:sp>
      <p:sp>
        <p:nvSpPr>
          <p:cNvPr id="59" name="Text Placeholder 2"/>
          <p:cNvSpPr>
            <a:spLocks noGrp="1"/>
          </p:cNvSpPr>
          <p:nvPr>
            <p:ph type="body" sz="quarter" idx="51" hasCustomPrompt="1"/>
          </p:nvPr>
        </p:nvSpPr>
        <p:spPr>
          <a:xfrm>
            <a:off x="6361087" y="2127133"/>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60" name="Text Placeholder 2"/>
          <p:cNvSpPr>
            <a:spLocks noGrp="1"/>
          </p:cNvSpPr>
          <p:nvPr>
            <p:ph type="body" sz="quarter" idx="52" hasCustomPrompt="1"/>
          </p:nvPr>
        </p:nvSpPr>
        <p:spPr>
          <a:xfrm>
            <a:off x="6361084" y="2456635"/>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
        <p:nvSpPr>
          <p:cNvPr id="61" name="Picture Placeholder 7"/>
          <p:cNvSpPr>
            <a:spLocks noGrp="1"/>
          </p:cNvSpPr>
          <p:nvPr>
            <p:ph type="pic" sz="quarter" idx="53" hasCustomPrompt="1"/>
          </p:nvPr>
        </p:nvSpPr>
        <p:spPr>
          <a:xfrm>
            <a:off x="3482804" y="4893305"/>
            <a:ext cx="1255281" cy="1185863"/>
          </a:xfrm>
          <a:prstGeom prst="rect">
            <a:avLst/>
          </a:prstGeom>
        </p:spPr>
        <p:txBody>
          <a:bodyPr vert="horz"/>
          <a:lstStyle>
            <a:lvl1pPr>
              <a:defRPr sz="1600"/>
            </a:lvl1pPr>
          </a:lstStyle>
          <a:p>
            <a:r>
              <a:rPr lang="en-US" dirty="0"/>
              <a:t>image</a:t>
            </a:r>
          </a:p>
        </p:txBody>
      </p:sp>
      <p:sp>
        <p:nvSpPr>
          <p:cNvPr id="62" name="Text Placeholder 2"/>
          <p:cNvSpPr>
            <a:spLocks noGrp="1"/>
          </p:cNvSpPr>
          <p:nvPr>
            <p:ph type="body" sz="quarter" idx="54" hasCustomPrompt="1"/>
          </p:nvPr>
        </p:nvSpPr>
        <p:spPr>
          <a:xfrm>
            <a:off x="2372661" y="6101021"/>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63" name="Text Placeholder 2"/>
          <p:cNvSpPr>
            <a:spLocks noGrp="1"/>
          </p:cNvSpPr>
          <p:nvPr>
            <p:ph type="body" sz="quarter" idx="55" hasCustomPrompt="1"/>
          </p:nvPr>
        </p:nvSpPr>
        <p:spPr>
          <a:xfrm>
            <a:off x="2372658" y="6430523"/>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
        <p:nvSpPr>
          <p:cNvPr id="64" name="Picture Placeholder 7"/>
          <p:cNvSpPr>
            <a:spLocks noGrp="1"/>
          </p:cNvSpPr>
          <p:nvPr>
            <p:ph type="pic" sz="quarter" idx="56" hasCustomPrompt="1"/>
          </p:nvPr>
        </p:nvSpPr>
        <p:spPr>
          <a:xfrm>
            <a:off x="7471230" y="4897847"/>
            <a:ext cx="1255281" cy="1185863"/>
          </a:xfrm>
          <a:prstGeom prst="rect">
            <a:avLst/>
          </a:prstGeom>
        </p:spPr>
        <p:txBody>
          <a:bodyPr vert="horz"/>
          <a:lstStyle>
            <a:lvl1pPr>
              <a:defRPr sz="1600"/>
            </a:lvl1pPr>
          </a:lstStyle>
          <a:p>
            <a:r>
              <a:rPr lang="en-US" dirty="0"/>
              <a:t>image</a:t>
            </a:r>
          </a:p>
        </p:txBody>
      </p:sp>
      <p:sp>
        <p:nvSpPr>
          <p:cNvPr id="65" name="Text Placeholder 2"/>
          <p:cNvSpPr>
            <a:spLocks noGrp="1"/>
          </p:cNvSpPr>
          <p:nvPr>
            <p:ph type="body" sz="quarter" idx="57" hasCustomPrompt="1"/>
          </p:nvPr>
        </p:nvSpPr>
        <p:spPr>
          <a:xfrm>
            <a:off x="6361087" y="6105563"/>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66" name="Text Placeholder 2"/>
          <p:cNvSpPr>
            <a:spLocks noGrp="1"/>
          </p:cNvSpPr>
          <p:nvPr>
            <p:ph type="body" sz="quarter" idx="58" hasCustomPrompt="1"/>
          </p:nvPr>
        </p:nvSpPr>
        <p:spPr>
          <a:xfrm>
            <a:off x="6361084" y="6435065"/>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
        <p:nvSpPr>
          <p:cNvPr id="67" name="Picture Placeholder 7"/>
          <p:cNvSpPr>
            <a:spLocks noGrp="1"/>
          </p:cNvSpPr>
          <p:nvPr>
            <p:ph type="pic" sz="quarter" idx="59" hasCustomPrompt="1"/>
          </p:nvPr>
        </p:nvSpPr>
        <p:spPr>
          <a:xfrm>
            <a:off x="5468360" y="2906361"/>
            <a:ext cx="1255281" cy="1185863"/>
          </a:xfrm>
          <a:prstGeom prst="rect">
            <a:avLst/>
          </a:prstGeom>
        </p:spPr>
        <p:txBody>
          <a:bodyPr vert="horz"/>
          <a:lstStyle>
            <a:lvl1pPr>
              <a:defRPr sz="1600"/>
            </a:lvl1pPr>
          </a:lstStyle>
          <a:p>
            <a:r>
              <a:rPr lang="en-US" dirty="0"/>
              <a:t>image</a:t>
            </a:r>
          </a:p>
        </p:txBody>
      </p:sp>
      <p:sp>
        <p:nvSpPr>
          <p:cNvPr id="68" name="Text Placeholder 2"/>
          <p:cNvSpPr>
            <a:spLocks noGrp="1"/>
          </p:cNvSpPr>
          <p:nvPr>
            <p:ph type="body" sz="quarter" idx="60" hasCustomPrompt="1"/>
          </p:nvPr>
        </p:nvSpPr>
        <p:spPr>
          <a:xfrm>
            <a:off x="4358217" y="4114077"/>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69" name="Text Placeholder 2"/>
          <p:cNvSpPr>
            <a:spLocks noGrp="1"/>
          </p:cNvSpPr>
          <p:nvPr>
            <p:ph type="body" sz="quarter" idx="61" hasCustomPrompt="1"/>
          </p:nvPr>
        </p:nvSpPr>
        <p:spPr>
          <a:xfrm>
            <a:off x="4358214" y="4443579"/>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
        <p:nvSpPr>
          <p:cNvPr id="70" name="Picture Placeholder 7"/>
          <p:cNvSpPr>
            <a:spLocks noGrp="1"/>
          </p:cNvSpPr>
          <p:nvPr>
            <p:ph type="pic" sz="quarter" idx="62" hasCustomPrompt="1"/>
          </p:nvPr>
        </p:nvSpPr>
        <p:spPr>
          <a:xfrm>
            <a:off x="1530942" y="2906361"/>
            <a:ext cx="1255281" cy="1185863"/>
          </a:xfrm>
          <a:prstGeom prst="rect">
            <a:avLst/>
          </a:prstGeom>
        </p:spPr>
        <p:txBody>
          <a:bodyPr vert="horz"/>
          <a:lstStyle>
            <a:lvl1pPr>
              <a:defRPr sz="1600"/>
            </a:lvl1pPr>
          </a:lstStyle>
          <a:p>
            <a:r>
              <a:rPr lang="en-US" dirty="0"/>
              <a:t>image</a:t>
            </a:r>
          </a:p>
        </p:txBody>
      </p:sp>
      <p:sp>
        <p:nvSpPr>
          <p:cNvPr id="71" name="Text Placeholder 2"/>
          <p:cNvSpPr>
            <a:spLocks noGrp="1"/>
          </p:cNvSpPr>
          <p:nvPr>
            <p:ph type="body" sz="quarter" idx="63" hasCustomPrompt="1"/>
          </p:nvPr>
        </p:nvSpPr>
        <p:spPr>
          <a:xfrm>
            <a:off x="420799" y="4114077"/>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72" name="Text Placeholder 2"/>
          <p:cNvSpPr>
            <a:spLocks noGrp="1"/>
          </p:cNvSpPr>
          <p:nvPr>
            <p:ph type="body" sz="quarter" idx="64" hasCustomPrompt="1"/>
          </p:nvPr>
        </p:nvSpPr>
        <p:spPr>
          <a:xfrm>
            <a:off x="420797" y="4443579"/>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
        <p:nvSpPr>
          <p:cNvPr id="73" name="Picture Placeholder 7"/>
          <p:cNvSpPr>
            <a:spLocks noGrp="1"/>
          </p:cNvSpPr>
          <p:nvPr>
            <p:ph type="pic" sz="quarter" idx="65" hasCustomPrompt="1"/>
          </p:nvPr>
        </p:nvSpPr>
        <p:spPr>
          <a:xfrm>
            <a:off x="9405777" y="2906361"/>
            <a:ext cx="1255281" cy="1185863"/>
          </a:xfrm>
          <a:prstGeom prst="rect">
            <a:avLst/>
          </a:prstGeom>
        </p:spPr>
        <p:txBody>
          <a:bodyPr vert="horz"/>
          <a:lstStyle>
            <a:lvl1pPr>
              <a:defRPr sz="1600"/>
            </a:lvl1pPr>
          </a:lstStyle>
          <a:p>
            <a:r>
              <a:rPr lang="en-US" dirty="0"/>
              <a:t>image</a:t>
            </a:r>
          </a:p>
        </p:txBody>
      </p:sp>
      <p:sp>
        <p:nvSpPr>
          <p:cNvPr id="74" name="Text Placeholder 2"/>
          <p:cNvSpPr>
            <a:spLocks noGrp="1"/>
          </p:cNvSpPr>
          <p:nvPr>
            <p:ph type="body" sz="quarter" idx="66" hasCustomPrompt="1"/>
          </p:nvPr>
        </p:nvSpPr>
        <p:spPr>
          <a:xfrm>
            <a:off x="8295634" y="4114077"/>
            <a:ext cx="3475567" cy="375519"/>
          </a:xfrm>
          <a:prstGeom prst="rect">
            <a:avLst/>
          </a:prstGeom>
        </p:spPr>
        <p:txBody>
          <a:bodyPr anchor="b"/>
          <a:lstStyle>
            <a:lvl1pPr marL="0" indent="0" algn="ctr">
              <a:buNone/>
              <a:defRPr sz="1600" b="1" cap="all" spc="133" baseline="0">
                <a:solidFill>
                  <a:schemeClr val="bg1"/>
                </a:solidFill>
              </a:defRPr>
            </a:lvl1pPr>
          </a:lstStyle>
          <a:p>
            <a:pPr lvl="0"/>
            <a:r>
              <a:rPr lang="en-US" dirty="0"/>
              <a:t>STAFF MEMBER</a:t>
            </a:r>
          </a:p>
        </p:txBody>
      </p:sp>
      <p:sp>
        <p:nvSpPr>
          <p:cNvPr id="75" name="Text Placeholder 2"/>
          <p:cNvSpPr>
            <a:spLocks noGrp="1"/>
          </p:cNvSpPr>
          <p:nvPr>
            <p:ph type="body" sz="quarter" idx="67" hasCustomPrompt="1"/>
          </p:nvPr>
        </p:nvSpPr>
        <p:spPr>
          <a:xfrm>
            <a:off x="8295631" y="4443579"/>
            <a:ext cx="3475567" cy="349960"/>
          </a:xfrm>
          <a:prstGeom prst="rect">
            <a:avLst/>
          </a:prstGeom>
        </p:spPr>
        <p:txBody>
          <a:bodyPr/>
          <a:lstStyle>
            <a:lvl1pPr marL="0" indent="0" algn="ctr">
              <a:buNone/>
              <a:defRPr sz="1600" b="0" cap="none" spc="133" baseline="0">
                <a:solidFill>
                  <a:schemeClr val="bg2">
                    <a:lumMod val="75000"/>
                  </a:schemeClr>
                </a:solidFill>
              </a:defRPr>
            </a:lvl1pPr>
          </a:lstStyle>
          <a:p>
            <a:pPr lvl="0"/>
            <a:r>
              <a:rPr lang="en-US" dirty="0"/>
              <a:t>Position</a:t>
            </a:r>
          </a:p>
        </p:txBody>
      </p:sp>
    </p:spTree>
    <p:extLst>
      <p:ext uri="{BB962C8B-B14F-4D97-AF65-F5344CB8AC3E}">
        <p14:creationId xmlns:p14="http://schemas.microsoft.com/office/powerpoint/2010/main" val="1800807474"/>
      </p:ext>
    </p:extLst>
  </p:cSld>
  <p:clrMapOvr>
    <a:masterClrMapping/>
  </p:clrMapOvr>
  <p:extLst mod="1">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Chart 2-light">
    <p:spTree>
      <p:nvGrpSpPr>
        <p:cNvPr id="1" name=""/>
        <p:cNvGrpSpPr/>
        <p:nvPr/>
      </p:nvGrpSpPr>
      <p:grpSpPr>
        <a:xfrm>
          <a:off x="0" y="0"/>
          <a:ext cx="0" cy="0"/>
          <a:chOff x="0" y="0"/>
          <a:chExt cx="0" cy="0"/>
        </a:xfrm>
      </p:grpSpPr>
      <p:sp>
        <p:nvSpPr>
          <p:cNvPr id="29" name="Text Placeholder 2"/>
          <p:cNvSpPr>
            <a:spLocks noGrp="1"/>
          </p:cNvSpPr>
          <p:nvPr>
            <p:ph type="body" sz="quarter" idx="49" hasCustomPrompt="1"/>
          </p:nvPr>
        </p:nvSpPr>
        <p:spPr>
          <a:xfrm>
            <a:off x="2495949" y="1934849"/>
            <a:ext cx="3475567" cy="349960"/>
          </a:xfrm>
          <a:prstGeom prst="rect">
            <a:avLst/>
          </a:prstGeom>
        </p:spPr>
        <p:txBody>
          <a:bodyPr/>
          <a:lstStyle>
            <a:lvl1pPr marL="0" indent="0" algn="l">
              <a:buNone/>
              <a:defRPr sz="1600" b="0" cap="none" spc="133" baseline="0">
                <a:solidFill>
                  <a:schemeClr val="tx1">
                    <a:lumMod val="40000"/>
                    <a:lumOff val="60000"/>
                  </a:schemeClr>
                </a:solidFill>
              </a:defRPr>
            </a:lvl1pPr>
          </a:lstStyle>
          <a:p>
            <a:pPr lvl="0"/>
            <a:r>
              <a:rPr lang="en-US" dirty="0"/>
              <a:t>Position</a:t>
            </a:r>
          </a:p>
        </p:txBody>
      </p:sp>
      <p:sp>
        <p:nvSpPr>
          <p:cNvPr id="57" name="Title 4"/>
          <p:cNvSpPr>
            <a:spLocks noGrp="1"/>
          </p:cNvSpPr>
          <p:nvPr>
            <p:ph type="title" hasCustomPrompt="1"/>
          </p:nvPr>
        </p:nvSpPr>
        <p:spPr>
          <a:xfrm>
            <a:off x="0" y="290427"/>
            <a:ext cx="12192000" cy="973135"/>
          </a:xfrm>
          <a:prstGeom prst="rect">
            <a:avLst/>
          </a:prstGeom>
        </p:spPr>
        <p:txBody>
          <a:bodyPr vert="horz"/>
          <a:lstStyle>
            <a:lvl1pPr>
              <a:defRPr sz="2667" b="1" cap="all" spc="173">
                <a:latin typeface="Tahoma"/>
                <a:cs typeface="Tahoma"/>
              </a:defRPr>
            </a:lvl1pPr>
          </a:lstStyle>
          <a:p>
            <a:r>
              <a:rPr lang="en-US" dirty="0"/>
              <a:t>Team chart</a:t>
            </a:r>
          </a:p>
        </p:txBody>
      </p:sp>
      <p:sp>
        <p:nvSpPr>
          <p:cNvPr id="24" name="Picture Placeholder 7"/>
          <p:cNvSpPr>
            <a:spLocks noGrp="1"/>
          </p:cNvSpPr>
          <p:nvPr>
            <p:ph type="pic" sz="quarter" idx="10" hasCustomPrompt="1"/>
          </p:nvPr>
        </p:nvSpPr>
        <p:spPr>
          <a:xfrm>
            <a:off x="793629" y="1210091"/>
            <a:ext cx="1579033" cy="1581151"/>
          </a:xfrm>
          <a:prstGeom prst="rect">
            <a:avLst/>
          </a:prstGeom>
        </p:spPr>
        <p:txBody>
          <a:bodyPr vert="horz"/>
          <a:lstStyle>
            <a:lvl1pPr>
              <a:defRPr sz="1600"/>
            </a:lvl1pPr>
          </a:lstStyle>
          <a:p>
            <a:r>
              <a:rPr lang="en-US" dirty="0"/>
              <a:t>image</a:t>
            </a:r>
          </a:p>
        </p:txBody>
      </p:sp>
      <p:sp>
        <p:nvSpPr>
          <p:cNvPr id="25" name="Picture Placeholder 7"/>
          <p:cNvSpPr>
            <a:spLocks noGrp="1"/>
          </p:cNvSpPr>
          <p:nvPr>
            <p:ph type="pic" sz="quarter" idx="18" hasCustomPrompt="1"/>
          </p:nvPr>
        </p:nvSpPr>
        <p:spPr>
          <a:xfrm>
            <a:off x="792146" y="3027575"/>
            <a:ext cx="1579033" cy="1581151"/>
          </a:xfrm>
          <a:prstGeom prst="rect">
            <a:avLst/>
          </a:prstGeom>
        </p:spPr>
        <p:txBody>
          <a:bodyPr vert="horz"/>
          <a:lstStyle>
            <a:lvl1pPr>
              <a:defRPr sz="1600"/>
            </a:lvl1pPr>
          </a:lstStyle>
          <a:p>
            <a:r>
              <a:rPr lang="en-US" dirty="0"/>
              <a:t>image</a:t>
            </a:r>
          </a:p>
        </p:txBody>
      </p:sp>
      <p:sp>
        <p:nvSpPr>
          <p:cNvPr id="28" name="Picture Placeholder 7"/>
          <p:cNvSpPr>
            <a:spLocks noGrp="1"/>
          </p:cNvSpPr>
          <p:nvPr>
            <p:ph type="pic" sz="quarter" idx="54" hasCustomPrompt="1"/>
          </p:nvPr>
        </p:nvSpPr>
        <p:spPr>
          <a:xfrm>
            <a:off x="793628" y="4839358"/>
            <a:ext cx="1577551" cy="1581151"/>
          </a:xfrm>
          <a:prstGeom prst="rect">
            <a:avLst/>
          </a:prstGeom>
        </p:spPr>
        <p:txBody>
          <a:bodyPr vert="horz"/>
          <a:lstStyle>
            <a:lvl1pPr>
              <a:defRPr sz="1600"/>
            </a:lvl1pPr>
          </a:lstStyle>
          <a:p>
            <a:r>
              <a:rPr lang="en-US" dirty="0"/>
              <a:t>image</a:t>
            </a:r>
          </a:p>
        </p:txBody>
      </p:sp>
      <p:sp>
        <p:nvSpPr>
          <p:cNvPr id="39" name="Picture Placeholder 7"/>
          <p:cNvSpPr>
            <a:spLocks noGrp="1"/>
          </p:cNvSpPr>
          <p:nvPr>
            <p:ph type="pic" sz="quarter" idx="62" hasCustomPrompt="1"/>
          </p:nvPr>
        </p:nvSpPr>
        <p:spPr>
          <a:xfrm>
            <a:off x="5973001" y="1210091"/>
            <a:ext cx="1579033" cy="1581151"/>
          </a:xfrm>
          <a:prstGeom prst="rect">
            <a:avLst/>
          </a:prstGeom>
        </p:spPr>
        <p:txBody>
          <a:bodyPr vert="horz"/>
          <a:lstStyle>
            <a:lvl1pPr>
              <a:defRPr sz="1600"/>
            </a:lvl1pPr>
          </a:lstStyle>
          <a:p>
            <a:r>
              <a:rPr lang="en-US" dirty="0"/>
              <a:t>image</a:t>
            </a:r>
          </a:p>
        </p:txBody>
      </p:sp>
      <p:sp>
        <p:nvSpPr>
          <p:cNvPr id="42" name="Picture Placeholder 7"/>
          <p:cNvSpPr>
            <a:spLocks noGrp="1"/>
          </p:cNvSpPr>
          <p:nvPr>
            <p:ph type="pic" sz="quarter" idx="63" hasCustomPrompt="1"/>
          </p:nvPr>
        </p:nvSpPr>
        <p:spPr>
          <a:xfrm>
            <a:off x="5971518" y="3027575"/>
            <a:ext cx="1579033" cy="1581151"/>
          </a:xfrm>
          <a:prstGeom prst="rect">
            <a:avLst/>
          </a:prstGeom>
        </p:spPr>
        <p:txBody>
          <a:bodyPr vert="horz"/>
          <a:lstStyle>
            <a:lvl1pPr>
              <a:defRPr sz="1600"/>
            </a:lvl1pPr>
          </a:lstStyle>
          <a:p>
            <a:r>
              <a:rPr lang="en-US" dirty="0"/>
              <a:t>image</a:t>
            </a:r>
          </a:p>
        </p:txBody>
      </p:sp>
      <p:sp>
        <p:nvSpPr>
          <p:cNvPr id="60" name="Picture Placeholder 7"/>
          <p:cNvSpPr>
            <a:spLocks noGrp="1"/>
          </p:cNvSpPr>
          <p:nvPr>
            <p:ph type="pic" sz="quarter" idx="66" hasCustomPrompt="1"/>
          </p:nvPr>
        </p:nvSpPr>
        <p:spPr>
          <a:xfrm>
            <a:off x="5973001" y="4839358"/>
            <a:ext cx="1577551" cy="1581151"/>
          </a:xfrm>
          <a:prstGeom prst="rect">
            <a:avLst/>
          </a:prstGeom>
        </p:spPr>
        <p:txBody>
          <a:bodyPr vert="horz"/>
          <a:lstStyle>
            <a:lvl1pPr>
              <a:defRPr sz="1600"/>
            </a:lvl1pPr>
          </a:lstStyle>
          <a:p>
            <a:r>
              <a:rPr lang="en-US" dirty="0"/>
              <a:t>image</a:t>
            </a:r>
          </a:p>
        </p:txBody>
      </p:sp>
      <p:sp>
        <p:nvSpPr>
          <p:cNvPr id="23" name="Text Placeholder 2"/>
          <p:cNvSpPr>
            <a:spLocks noGrp="1"/>
          </p:cNvSpPr>
          <p:nvPr>
            <p:ph type="body" sz="quarter" idx="48" hasCustomPrompt="1"/>
          </p:nvPr>
        </p:nvSpPr>
        <p:spPr>
          <a:xfrm>
            <a:off x="2495951" y="1605347"/>
            <a:ext cx="3475567" cy="375519"/>
          </a:xfrm>
          <a:prstGeom prst="rect">
            <a:avLst/>
          </a:prstGeom>
        </p:spPr>
        <p:txBody>
          <a:bodyPr anchor="b"/>
          <a:lstStyle>
            <a:lvl1pPr marL="0" indent="0" algn="l">
              <a:buNone/>
              <a:defRPr sz="1600" b="1" cap="all" spc="133" baseline="0"/>
            </a:lvl1pPr>
          </a:lstStyle>
          <a:p>
            <a:pPr lvl="0"/>
            <a:r>
              <a:rPr lang="en-US" dirty="0"/>
              <a:t>STAFF MEMBER</a:t>
            </a:r>
          </a:p>
        </p:txBody>
      </p:sp>
      <p:sp>
        <p:nvSpPr>
          <p:cNvPr id="31" name="Text Placeholder 2"/>
          <p:cNvSpPr>
            <a:spLocks noGrp="1"/>
          </p:cNvSpPr>
          <p:nvPr>
            <p:ph type="body" sz="quarter" idx="67" hasCustomPrompt="1"/>
          </p:nvPr>
        </p:nvSpPr>
        <p:spPr>
          <a:xfrm>
            <a:off x="7676803" y="1934849"/>
            <a:ext cx="3475567" cy="349960"/>
          </a:xfrm>
          <a:prstGeom prst="rect">
            <a:avLst/>
          </a:prstGeom>
        </p:spPr>
        <p:txBody>
          <a:bodyPr/>
          <a:lstStyle>
            <a:lvl1pPr marL="0" indent="0" algn="l">
              <a:buNone/>
              <a:defRPr sz="1600" b="0" cap="none" spc="133" baseline="0">
                <a:solidFill>
                  <a:schemeClr val="tx1">
                    <a:lumMod val="40000"/>
                    <a:lumOff val="60000"/>
                  </a:schemeClr>
                </a:solidFill>
              </a:defRPr>
            </a:lvl1pPr>
          </a:lstStyle>
          <a:p>
            <a:pPr lvl="0"/>
            <a:r>
              <a:rPr lang="en-US" dirty="0"/>
              <a:t>Position</a:t>
            </a:r>
          </a:p>
        </p:txBody>
      </p:sp>
      <p:sp>
        <p:nvSpPr>
          <p:cNvPr id="35" name="Text Placeholder 2"/>
          <p:cNvSpPr>
            <a:spLocks noGrp="1"/>
          </p:cNvSpPr>
          <p:nvPr>
            <p:ph type="body" sz="quarter" idx="68" hasCustomPrompt="1"/>
          </p:nvPr>
        </p:nvSpPr>
        <p:spPr>
          <a:xfrm>
            <a:off x="7676806" y="1605347"/>
            <a:ext cx="3475567" cy="375519"/>
          </a:xfrm>
          <a:prstGeom prst="rect">
            <a:avLst/>
          </a:prstGeom>
        </p:spPr>
        <p:txBody>
          <a:bodyPr anchor="b"/>
          <a:lstStyle>
            <a:lvl1pPr marL="0" indent="0" algn="l">
              <a:buNone/>
              <a:defRPr sz="1600" b="1" cap="all" spc="133" baseline="0"/>
            </a:lvl1pPr>
          </a:lstStyle>
          <a:p>
            <a:pPr lvl="0"/>
            <a:r>
              <a:rPr lang="en-US" dirty="0"/>
              <a:t>STAFF MEMBER</a:t>
            </a:r>
          </a:p>
        </p:txBody>
      </p:sp>
      <p:sp>
        <p:nvSpPr>
          <p:cNvPr id="36" name="Text Placeholder 2"/>
          <p:cNvSpPr>
            <a:spLocks noGrp="1"/>
          </p:cNvSpPr>
          <p:nvPr>
            <p:ph type="body" sz="quarter" idx="69" hasCustomPrompt="1"/>
          </p:nvPr>
        </p:nvSpPr>
        <p:spPr>
          <a:xfrm>
            <a:off x="2495949" y="3662971"/>
            <a:ext cx="3475567" cy="349960"/>
          </a:xfrm>
          <a:prstGeom prst="rect">
            <a:avLst/>
          </a:prstGeom>
        </p:spPr>
        <p:txBody>
          <a:bodyPr/>
          <a:lstStyle>
            <a:lvl1pPr marL="0" indent="0" algn="l">
              <a:buNone/>
              <a:defRPr sz="1600" b="0" cap="none" spc="133" baseline="0">
                <a:solidFill>
                  <a:schemeClr val="tx1">
                    <a:lumMod val="40000"/>
                    <a:lumOff val="60000"/>
                  </a:schemeClr>
                </a:solidFill>
              </a:defRPr>
            </a:lvl1pPr>
          </a:lstStyle>
          <a:p>
            <a:pPr lvl="0"/>
            <a:r>
              <a:rPr lang="en-US" dirty="0"/>
              <a:t>Position</a:t>
            </a:r>
          </a:p>
        </p:txBody>
      </p:sp>
      <p:sp>
        <p:nvSpPr>
          <p:cNvPr id="37" name="Text Placeholder 2"/>
          <p:cNvSpPr>
            <a:spLocks noGrp="1"/>
          </p:cNvSpPr>
          <p:nvPr>
            <p:ph type="body" sz="quarter" idx="70" hasCustomPrompt="1"/>
          </p:nvPr>
        </p:nvSpPr>
        <p:spPr>
          <a:xfrm>
            <a:off x="2495951" y="3333468"/>
            <a:ext cx="3475567" cy="375519"/>
          </a:xfrm>
          <a:prstGeom prst="rect">
            <a:avLst/>
          </a:prstGeom>
        </p:spPr>
        <p:txBody>
          <a:bodyPr anchor="b"/>
          <a:lstStyle>
            <a:lvl1pPr marL="0" indent="0" algn="l">
              <a:buNone/>
              <a:defRPr sz="1600" b="1" cap="all" spc="133" baseline="0"/>
            </a:lvl1pPr>
          </a:lstStyle>
          <a:p>
            <a:pPr lvl="0"/>
            <a:r>
              <a:rPr lang="en-US" dirty="0"/>
              <a:t>STAFF MEMBER</a:t>
            </a:r>
          </a:p>
        </p:txBody>
      </p:sp>
      <p:sp>
        <p:nvSpPr>
          <p:cNvPr id="38" name="Text Placeholder 2"/>
          <p:cNvSpPr>
            <a:spLocks noGrp="1"/>
          </p:cNvSpPr>
          <p:nvPr>
            <p:ph type="body" sz="quarter" idx="71" hasCustomPrompt="1"/>
          </p:nvPr>
        </p:nvSpPr>
        <p:spPr>
          <a:xfrm>
            <a:off x="7676803" y="3662971"/>
            <a:ext cx="3475567" cy="349960"/>
          </a:xfrm>
          <a:prstGeom prst="rect">
            <a:avLst/>
          </a:prstGeom>
        </p:spPr>
        <p:txBody>
          <a:bodyPr/>
          <a:lstStyle>
            <a:lvl1pPr marL="0" indent="0" algn="l">
              <a:buNone/>
              <a:defRPr sz="1600" b="0" cap="none" spc="133" baseline="0">
                <a:solidFill>
                  <a:schemeClr val="tx1">
                    <a:lumMod val="40000"/>
                    <a:lumOff val="60000"/>
                  </a:schemeClr>
                </a:solidFill>
              </a:defRPr>
            </a:lvl1pPr>
          </a:lstStyle>
          <a:p>
            <a:pPr lvl="0"/>
            <a:r>
              <a:rPr lang="en-US" dirty="0"/>
              <a:t>Position</a:t>
            </a:r>
          </a:p>
        </p:txBody>
      </p:sp>
      <p:sp>
        <p:nvSpPr>
          <p:cNvPr id="40" name="Text Placeholder 2"/>
          <p:cNvSpPr>
            <a:spLocks noGrp="1"/>
          </p:cNvSpPr>
          <p:nvPr>
            <p:ph type="body" sz="quarter" idx="72" hasCustomPrompt="1"/>
          </p:nvPr>
        </p:nvSpPr>
        <p:spPr>
          <a:xfrm>
            <a:off x="7676806" y="3333468"/>
            <a:ext cx="3475567" cy="375519"/>
          </a:xfrm>
          <a:prstGeom prst="rect">
            <a:avLst/>
          </a:prstGeom>
        </p:spPr>
        <p:txBody>
          <a:bodyPr anchor="b"/>
          <a:lstStyle>
            <a:lvl1pPr marL="0" indent="0" algn="l">
              <a:buNone/>
              <a:defRPr sz="1600" b="1" cap="all" spc="133" baseline="0"/>
            </a:lvl1pPr>
          </a:lstStyle>
          <a:p>
            <a:pPr lvl="0"/>
            <a:r>
              <a:rPr lang="en-US" dirty="0"/>
              <a:t>STAFF MEMBER</a:t>
            </a:r>
          </a:p>
        </p:txBody>
      </p:sp>
      <p:sp>
        <p:nvSpPr>
          <p:cNvPr id="41" name="Text Placeholder 2"/>
          <p:cNvSpPr>
            <a:spLocks noGrp="1"/>
          </p:cNvSpPr>
          <p:nvPr>
            <p:ph type="body" sz="quarter" idx="73" hasCustomPrompt="1"/>
          </p:nvPr>
        </p:nvSpPr>
        <p:spPr>
          <a:xfrm>
            <a:off x="2495949" y="5429431"/>
            <a:ext cx="3475567" cy="349960"/>
          </a:xfrm>
          <a:prstGeom prst="rect">
            <a:avLst/>
          </a:prstGeom>
        </p:spPr>
        <p:txBody>
          <a:bodyPr/>
          <a:lstStyle>
            <a:lvl1pPr marL="0" indent="0" algn="l">
              <a:buNone/>
              <a:defRPr sz="1600" b="0" cap="none" spc="133" baseline="0">
                <a:solidFill>
                  <a:schemeClr val="tx1">
                    <a:lumMod val="40000"/>
                    <a:lumOff val="60000"/>
                  </a:schemeClr>
                </a:solidFill>
              </a:defRPr>
            </a:lvl1pPr>
          </a:lstStyle>
          <a:p>
            <a:pPr lvl="0"/>
            <a:r>
              <a:rPr lang="en-US" dirty="0"/>
              <a:t>Position</a:t>
            </a:r>
          </a:p>
        </p:txBody>
      </p:sp>
      <p:sp>
        <p:nvSpPr>
          <p:cNvPr id="43" name="Text Placeholder 2"/>
          <p:cNvSpPr>
            <a:spLocks noGrp="1"/>
          </p:cNvSpPr>
          <p:nvPr>
            <p:ph type="body" sz="quarter" idx="74" hasCustomPrompt="1"/>
          </p:nvPr>
        </p:nvSpPr>
        <p:spPr>
          <a:xfrm>
            <a:off x="2495951" y="5099929"/>
            <a:ext cx="3475567" cy="375519"/>
          </a:xfrm>
          <a:prstGeom prst="rect">
            <a:avLst/>
          </a:prstGeom>
        </p:spPr>
        <p:txBody>
          <a:bodyPr anchor="b"/>
          <a:lstStyle>
            <a:lvl1pPr marL="0" indent="0" algn="l">
              <a:buNone/>
              <a:defRPr sz="1600" b="1" cap="all" spc="133" baseline="0"/>
            </a:lvl1pPr>
          </a:lstStyle>
          <a:p>
            <a:pPr lvl="0"/>
            <a:r>
              <a:rPr lang="en-US" dirty="0"/>
              <a:t>STAFF MEMBER</a:t>
            </a:r>
          </a:p>
        </p:txBody>
      </p:sp>
      <p:sp>
        <p:nvSpPr>
          <p:cNvPr id="44" name="Text Placeholder 2"/>
          <p:cNvSpPr>
            <a:spLocks noGrp="1"/>
          </p:cNvSpPr>
          <p:nvPr>
            <p:ph type="body" sz="quarter" idx="75" hasCustomPrompt="1"/>
          </p:nvPr>
        </p:nvSpPr>
        <p:spPr>
          <a:xfrm>
            <a:off x="7676803" y="5429431"/>
            <a:ext cx="3475567" cy="349960"/>
          </a:xfrm>
          <a:prstGeom prst="rect">
            <a:avLst/>
          </a:prstGeom>
        </p:spPr>
        <p:txBody>
          <a:bodyPr/>
          <a:lstStyle>
            <a:lvl1pPr marL="0" indent="0" algn="l">
              <a:buNone/>
              <a:defRPr sz="1600" b="0" cap="none" spc="133" baseline="0">
                <a:solidFill>
                  <a:schemeClr val="tx1">
                    <a:lumMod val="40000"/>
                    <a:lumOff val="60000"/>
                  </a:schemeClr>
                </a:solidFill>
              </a:defRPr>
            </a:lvl1pPr>
          </a:lstStyle>
          <a:p>
            <a:pPr lvl="0"/>
            <a:r>
              <a:rPr lang="en-US" dirty="0"/>
              <a:t>Position</a:t>
            </a:r>
          </a:p>
        </p:txBody>
      </p:sp>
      <p:sp>
        <p:nvSpPr>
          <p:cNvPr id="45" name="Text Placeholder 2"/>
          <p:cNvSpPr>
            <a:spLocks noGrp="1"/>
          </p:cNvSpPr>
          <p:nvPr>
            <p:ph type="body" sz="quarter" idx="76" hasCustomPrompt="1"/>
          </p:nvPr>
        </p:nvSpPr>
        <p:spPr>
          <a:xfrm>
            <a:off x="7676806" y="5099929"/>
            <a:ext cx="3475567" cy="375519"/>
          </a:xfrm>
          <a:prstGeom prst="rect">
            <a:avLst/>
          </a:prstGeom>
        </p:spPr>
        <p:txBody>
          <a:bodyPr anchor="b"/>
          <a:lstStyle>
            <a:lvl1pPr marL="0" indent="0" algn="l">
              <a:buNone/>
              <a:defRPr sz="1600" b="1" cap="all" spc="133" baseline="0"/>
            </a:lvl1pPr>
          </a:lstStyle>
          <a:p>
            <a:pPr lvl="0"/>
            <a:r>
              <a:rPr lang="en-US" dirty="0"/>
              <a:t>STAFF MEMBER</a:t>
            </a:r>
          </a:p>
        </p:txBody>
      </p:sp>
    </p:spTree>
    <p:extLst>
      <p:ext uri="{BB962C8B-B14F-4D97-AF65-F5344CB8AC3E}">
        <p14:creationId xmlns:p14="http://schemas.microsoft.com/office/powerpoint/2010/main" val="481454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Chart 2-dark">
    <p:bg>
      <p:bgPr>
        <a:solidFill>
          <a:schemeClr val="tx2"/>
        </a:solidFill>
        <a:effectLst/>
      </p:bgPr>
    </p:bg>
    <p:spTree>
      <p:nvGrpSpPr>
        <p:cNvPr id="1" name=""/>
        <p:cNvGrpSpPr/>
        <p:nvPr/>
      </p:nvGrpSpPr>
      <p:grpSpPr>
        <a:xfrm>
          <a:off x="0" y="0"/>
          <a:ext cx="0" cy="0"/>
          <a:chOff x="0" y="0"/>
          <a:chExt cx="0" cy="0"/>
        </a:xfrm>
      </p:grpSpPr>
      <p:sp>
        <p:nvSpPr>
          <p:cNvPr id="29" name="Text Placeholder 2"/>
          <p:cNvSpPr>
            <a:spLocks noGrp="1"/>
          </p:cNvSpPr>
          <p:nvPr>
            <p:ph type="body" sz="quarter" idx="49" hasCustomPrompt="1"/>
          </p:nvPr>
        </p:nvSpPr>
        <p:spPr>
          <a:xfrm>
            <a:off x="2495949" y="1934849"/>
            <a:ext cx="3475567" cy="349960"/>
          </a:xfrm>
          <a:prstGeom prst="rect">
            <a:avLst/>
          </a:prstGeom>
        </p:spPr>
        <p:txBody>
          <a:bodyPr/>
          <a:lstStyle>
            <a:lvl1pPr marL="0" indent="0" algn="l">
              <a:buNone/>
              <a:defRPr sz="1600" b="0" cap="none" spc="133" baseline="0">
                <a:solidFill>
                  <a:schemeClr val="bg2">
                    <a:lumMod val="75000"/>
                  </a:schemeClr>
                </a:solidFill>
              </a:defRPr>
            </a:lvl1pPr>
          </a:lstStyle>
          <a:p>
            <a:pPr lvl="0"/>
            <a:r>
              <a:rPr lang="en-US" dirty="0"/>
              <a:t>Position</a:t>
            </a:r>
          </a:p>
        </p:txBody>
      </p:sp>
      <p:sp>
        <p:nvSpPr>
          <p:cNvPr id="57" name="Title 4"/>
          <p:cNvSpPr>
            <a:spLocks noGrp="1"/>
          </p:cNvSpPr>
          <p:nvPr>
            <p:ph type="title" hasCustomPrompt="1"/>
          </p:nvPr>
        </p:nvSpPr>
        <p:spPr>
          <a:xfrm>
            <a:off x="0" y="290427"/>
            <a:ext cx="12192000" cy="973135"/>
          </a:xfrm>
          <a:prstGeom prst="rect">
            <a:avLst/>
          </a:prstGeom>
        </p:spPr>
        <p:txBody>
          <a:bodyPr vert="horz"/>
          <a:lstStyle>
            <a:lvl1pPr>
              <a:defRPr sz="2667" b="1" cap="all" spc="173">
                <a:solidFill>
                  <a:schemeClr val="bg1"/>
                </a:solidFill>
                <a:latin typeface="Tahoma"/>
                <a:cs typeface="Tahoma"/>
              </a:defRPr>
            </a:lvl1pPr>
          </a:lstStyle>
          <a:p>
            <a:r>
              <a:rPr lang="en-US" dirty="0"/>
              <a:t>Team chart</a:t>
            </a:r>
          </a:p>
        </p:txBody>
      </p:sp>
      <p:sp>
        <p:nvSpPr>
          <p:cNvPr id="24" name="Picture Placeholder 7"/>
          <p:cNvSpPr>
            <a:spLocks noGrp="1"/>
          </p:cNvSpPr>
          <p:nvPr>
            <p:ph type="pic" sz="quarter" idx="10" hasCustomPrompt="1"/>
          </p:nvPr>
        </p:nvSpPr>
        <p:spPr>
          <a:xfrm>
            <a:off x="793629" y="1210091"/>
            <a:ext cx="1579033" cy="1581151"/>
          </a:xfrm>
          <a:prstGeom prst="rect">
            <a:avLst/>
          </a:prstGeom>
        </p:spPr>
        <p:txBody>
          <a:bodyPr vert="horz"/>
          <a:lstStyle>
            <a:lvl1pPr>
              <a:defRPr sz="1600"/>
            </a:lvl1pPr>
          </a:lstStyle>
          <a:p>
            <a:r>
              <a:rPr lang="en-US" dirty="0"/>
              <a:t>image</a:t>
            </a:r>
          </a:p>
        </p:txBody>
      </p:sp>
      <p:sp>
        <p:nvSpPr>
          <p:cNvPr id="25" name="Picture Placeholder 7"/>
          <p:cNvSpPr>
            <a:spLocks noGrp="1"/>
          </p:cNvSpPr>
          <p:nvPr>
            <p:ph type="pic" sz="quarter" idx="18" hasCustomPrompt="1"/>
          </p:nvPr>
        </p:nvSpPr>
        <p:spPr>
          <a:xfrm>
            <a:off x="792146" y="3027575"/>
            <a:ext cx="1579033" cy="1581151"/>
          </a:xfrm>
          <a:prstGeom prst="rect">
            <a:avLst/>
          </a:prstGeom>
        </p:spPr>
        <p:txBody>
          <a:bodyPr vert="horz"/>
          <a:lstStyle>
            <a:lvl1pPr>
              <a:defRPr sz="1600"/>
            </a:lvl1pPr>
          </a:lstStyle>
          <a:p>
            <a:r>
              <a:rPr lang="en-US" dirty="0"/>
              <a:t>image</a:t>
            </a:r>
          </a:p>
        </p:txBody>
      </p:sp>
      <p:sp>
        <p:nvSpPr>
          <p:cNvPr id="28" name="Picture Placeholder 7"/>
          <p:cNvSpPr>
            <a:spLocks noGrp="1"/>
          </p:cNvSpPr>
          <p:nvPr>
            <p:ph type="pic" sz="quarter" idx="54" hasCustomPrompt="1"/>
          </p:nvPr>
        </p:nvSpPr>
        <p:spPr>
          <a:xfrm>
            <a:off x="793628" y="4839358"/>
            <a:ext cx="1577551" cy="1581151"/>
          </a:xfrm>
          <a:prstGeom prst="rect">
            <a:avLst/>
          </a:prstGeom>
        </p:spPr>
        <p:txBody>
          <a:bodyPr vert="horz"/>
          <a:lstStyle>
            <a:lvl1pPr>
              <a:defRPr sz="1600"/>
            </a:lvl1pPr>
          </a:lstStyle>
          <a:p>
            <a:r>
              <a:rPr lang="en-US" dirty="0"/>
              <a:t>image</a:t>
            </a:r>
          </a:p>
        </p:txBody>
      </p:sp>
      <p:sp>
        <p:nvSpPr>
          <p:cNvPr id="39" name="Picture Placeholder 7"/>
          <p:cNvSpPr>
            <a:spLocks noGrp="1"/>
          </p:cNvSpPr>
          <p:nvPr>
            <p:ph type="pic" sz="quarter" idx="62" hasCustomPrompt="1"/>
          </p:nvPr>
        </p:nvSpPr>
        <p:spPr>
          <a:xfrm>
            <a:off x="5973001" y="1210091"/>
            <a:ext cx="1579033" cy="1581151"/>
          </a:xfrm>
          <a:prstGeom prst="rect">
            <a:avLst/>
          </a:prstGeom>
        </p:spPr>
        <p:txBody>
          <a:bodyPr vert="horz"/>
          <a:lstStyle>
            <a:lvl1pPr>
              <a:defRPr sz="1600"/>
            </a:lvl1pPr>
          </a:lstStyle>
          <a:p>
            <a:r>
              <a:rPr lang="en-US" dirty="0"/>
              <a:t>image</a:t>
            </a:r>
          </a:p>
        </p:txBody>
      </p:sp>
      <p:sp>
        <p:nvSpPr>
          <p:cNvPr id="42" name="Picture Placeholder 7"/>
          <p:cNvSpPr>
            <a:spLocks noGrp="1"/>
          </p:cNvSpPr>
          <p:nvPr>
            <p:ph type="pic" sz="quarter" idx="63" hasCustomPrompt="1"/>
          </p:nvPr>
        </p:nvSpPr>
        <p:spPr>
          <a:xfrm>
            <a:off x="5971518" y="3027575"/>
            <a:ext cx="1579033" cy="1581151"/>
          </a:xfrm>
          <a:prstGeom prst="rect">
            <a:avLst/>
          </a:prstGeom>
        </p:spPr>
        <p:txBody>
          <a:bodyPr vert="horz"/>
          <a:lstStyle>
            <a:lvl1pPr>
              <a:defRPr sz="1600"/>
            </a:lvl1pPr>
          </a:lstStyle>
          <a:p>
            <a:r>
              <a:rPr lang="en-US" dirty="0"/>
              <a:t>image</a:t>
            </a:r>
          </a:p>
        </p:txBody>
      </p:sp>
      <p:sp>
        <p:nvSpPr>
          <p:cNvPr id="60" name="Picture Placeholder 7"/>
          <p:cNvSpPr>
            <a:spLocks noGrp="1"/>
          </p:cNvSpPr>
          <p:nvPr>
            <p:ph type="pic" sz="quarter" idx="66" hasCustomPrompt="1"/>
          </p:nvPr>
        </p:nvSpPr>
        <p:spPr>
          <a:xfrm>
            <a:off x="5973001" y="4839358"/>
            <a:ext cx="1577551" cy="1581151"/>
          </a:xfrm>
          <a:prstGeom prst="rect">
            <a:avLst/>
          </a:prstGeom>
        </p:spPr>
        <p:txBody>
          <a:bodyPr vert="horz"/>
          <a:lstStyle>
            <a:lvl1pPr>
              <a:defRPr sz="1600"/>
            </a:lvl1pPr>
          </a:lstStyle>
          <a:p>
            <a:r>
              <a:rPr lang="en-US" dirty="0"/>
              <a:t>image</a:t>
            </a:r>
          </a:p>
        </p:txBody>
      </p:sp>
      <p:sp>
        <p:nvSpPr>
          <p:cNvPr id="23" name="Text Placeholder 2"/>
          <p:cNvSpPr>
            <a:spLocks noGrp="1"/>
          </p:cNvSpPr>
          <p:nvPr>
            <p:ph type="body" sz="quarter" idx="48" hasCustomPrompt="1"/>
          </p:nvPr>
        </p:nvSpPr>
        <p:spPr>
          <a:xfrm>
            <a:off x="2495951" y="1605347"/>
            <a:ext cx="3475567" cy="375519"/>
          </a:xfrm>
          <a:prstGeom prst="rect">
            <a:avLst/>
          </a:prstGeom>
        </p:spPr>
        <p:txBody>
          <a:bodyPr anchor="b"/>
          <a:lstStyle>
            <a:lvl1pPr marL="0" indent="0" algn="l">
              <a:buNone/>
              <a:defRPr sz="1600" b="1" cap="all" spc="133" baseline="0">
                <a:solidFill>
                  <a:schemeClr val="bg1"/>
                </a:solidFill>
              </a:defRPr>
            </a:lvl1pPr>
          </a:lstStyle>
          <a:p>
            <a:pPr lvl="0"/>
            <a:r>
              <a:rPr lang="en-US" dirty="0"/>
              <a:t>STAFF MEMBER</a:t>
            </a:r>
          </a:p>
        </p:txBody>
      </p:sp>
      <p:sp>
        <p:nvSpPr>
          <p:cNvPr id="31" name="Text Placeholder 2"/>
          <p:cNvSpPr>
            <a:spLocks noGrp="1"/>
          </p:cNvSpPr>
          <p:nvPr>
            <p:ph type="body" sz="quarter" idx="67" hasCustomPrompt="1"/>
          </p:nvPr>
        </p:nvSpPr>
        <p:spPr>
          <a:xfrm>
            <a:off x="7676803" y="1934849"/>
            <a:ext cx="3475567" cy="349960"/>
          </a:xfrm>
          <a:prstGeom prst="rect">
            <a:avLst/>
          </a:prstGeom>
        </p:spPr>
        <p:txBody>
          <a:bodyPr/>
          <a:lstStyle>
            <a:lvl1pPr marL="0" indent="0" algn="l">
              <a:buNone/>
              <a:defRPr sz="1600" b="0" cap="none" spc="133" baseline="0">
                <a:solidFill>
                  <a:schemeClr val="bg2">
                    <a:lumMod val="75000"/>
                  </a:schemeClr>
                </a:solidFill>
              </a:defRPr>
            </a:lvl1pPr>
          </a:lstStyle>
          <a:p>
            <a:pPr lvl="0"/>
            <a:r>
              <a:rPr lang="en-US" dirty="0"/>
              <a:t>Position</a:t>
            </a:r>
          </a:p>
        </p:txBody>
      </p:sp>
      <p:sp>
        <p:nvSpPr>
          <p:cNvPr id="35" name="Text Placeholder 2"/>
          <p:cNvSpPr>
            <a:spLocks noGrp="1"/>
          </p:cNvSpPr>
          <p:nvPr>
            <p:ph type="body" sz="quarter" idx="68" hasCustomPrompt="1"/>
          </p:nvPr>
        </p:nvSpPr>
        <p:spPr>
          <a:xfrm>
            <a:off x="7676806" y="1605347"/>
            <a:ext cx="3475567" cy="375519"/>
          </a:xfrm>
          <a:prstGeom prst="rect">
            <a:avLst/>
          </a:prstGeom>
        </p:spPr>
        <p:txBody>
          <a:bodyPr anchor="b"/>
          <a:lstStyle>
            <a:lvl1pPr marL="0" indent="0" algn="l">
              <a:buNone/>
              <a:defRPr sz="1600" b="1" cap="all" spc="133" baseline="0">
                <a:solidFill>
                  <a:schemeClr val="bg1"/>
                </a:solidFill>
              </a:defRPr>
            </a:lvl1pPr>
          </a:lstStyle>
          <a:p>
            <a:pPr lvl="0"/>
            <a:r>
              <a:rPr lang="en-US" dirty="0"/>
              <a:t>STAFF MEMBER</a:t>
            </a:r>
          </a:p>
        </p:txBody>
      </p:sp>
      <p:sp>
        <p:nvSpPr>
          <p:cNvPr id="36" name="Text Placeholder 2"/>
          <p:cNvSpPr>
            <a:spLocks noGrp="1"/>
          </p:cNvSpPr>
          <p:nvPr>
            <p:ph type="body" sz="quarter" idx="69" hasCustomPrompt="1"/>
          </p:nvPr>
        </p:nvSpPr>
        <p:spPr>
          <a:xfrm>
            <a:off x="2495949" y="3662971"/>
            <a:ext cx="3475567" cy="349960"/>
          </a:xfrm>
          <a:prstGeom prst="rect">
            <a:avLst/>
          </a:prstGeom>
        </p:spPr>
        <p:txBody>
          <a:bodyPr/>
          <a:lstStyle>
            <a:lvl1pPr marL="0" indent="0" algn="l">
              <a:buNone/>
              <a:defRPr sz="1600" b="0" cap="none" spc="133" baseline="0">
                <a:solidFill>
                  <a:schemeClr val="bg2">
                    <a:lumMod val="75000"/>
                  </a:schemeClr>
                </a:solidFill>
              </a:defRPr>
            </a:lvl1pPr>
          </a:lstStyle>
          <a:p>
            <a:pPr lvl="0"/>
            <a:r>
              <a:rPr lang="en-US" dirty="0"/>
              <a:t>Position</a:t>
            </a:r>
          </a:p>
        </p:txBody>
      </p:sp>
      <p:sp>
        <p:nvSpPr>
          <p:cNvPr id="37" name="Text Placeholder 2"/>
          <p:cNvSpPr>
            <a:spLocks noGrp="1"/>
          </p:cNvSpPr>
          <p:nvPr>
            <p:ph type="body" sz="quarter" idx="70" hasCustomPrompt="1"/>
          </p:nvPr>
        </p:nvSpPr>
        <p:spPr>
          <a:xfrm>
            <a:off x="2495951" y="3333468"/>
            <a:ext cx="3475567" cy="375519"/>
          </a:xfrm>
          <a:prstGeom prst="rect">
            <a:avLst/>
          </a:prstGeom>
        </p:spPr>
        <p:txBody>
          <a:bodyPr anchor="b"/>
          <a:lstStyle>
            <a:lvl1pPr marL="0" indent="0" algn="l">
              <a:buNone/>
              <a:defRPr sz="1600" b="1" cap="all" spc="133" baseline="0">
                <a:solidFill>
                  <a:schemeClr val="bg1"/>
                </a:solidFill>
              </a:defRPr>
            </a:lvl1pPr>
          </a:lstStyle>
          <a:p>
            <a:pPr lvl="0"/>
            <a:r>
              <a:rPr lang="en-US" dirty="0"/>
              <a:t>STAFF MEMBER</a:t>
            </a:r>
          </a:p>
        </p:txBody>
      </p:sp>
      <p:sp>
        <p:nvSpPr>
          <p:cNvPr id="38" name="Text Placeholder 2"/>
          <p:cNvSpPr>
            <a:spLocks noGrp="1"/>
          </p:cNvSpPr>
          <p:nvPr>
            <p:ph type="body" sz="quarter" idx="71" hasCustomPrompt="1"/>
          </p:nvPr>
        </p:nvSpPr>
        <p:spPr>
          <a:xfrm>
            <a:off x="7676803" y="3662971"/>
            <a:ext cx="3475567" cy="349960"/>
          </a:xfrm>
          <a:prstGeom prst="rect">
            <a:avLst/>
          </a:prstGeom>
        </p:spPr>
        <p:txBody>
          <a:bodyPr/>
          <a:lstStyle>
            <a:lvl1pPr marL="0" indent="0" algn="l">
              <a:buNone/>
              <a:defRPr sz="1600" b="0" cap="none" spc="133" baseline="0">
                <a:solidFill>
                  <a:schemeClr val="bg2">
                    <a:lumMod val="75000"/>
                  </a:schemeClr>
                </a:solidFill>
              </a:defRPr>
            </a:lvl1pPr>
          </a:lstStyle>
          <a:p>
            <a:pPr lvl="0"/>
            <a:r>
              <a:rPr lang="en-US" dirty="0"/>
              <a:t>Position</a:t>
            </a:r>
          </a:p>
        </p:txBody>
      </p:sp>
      <p:sp>
        <p:nvSpPr>
          <p:cNvPr id="40" name="Text Placeholder 2"/>
          <p:cNvSpPr>
            <a:spLocks noGrp="1"/>
          </p:cNvSpPr>
          <p:nvPr>
            <p:ph type="body" sz="quarter" idx="72" hasCustomPrompt="1"/>
          </p:nvPr>
        </p:nvSpPr>
        <p:spPr>
          <a:xfrm>
            <a:off x="7676806" y="3333468"/>
            <a:ext cx="3475567" cy="375519"/>
          </a:xfrm>
          <a:prstGeom prst="rect">
            <a:avLst/>
          </a:prstGeom>
        </p:spPr>
        <p:txBody>
          <a:bodyPr anchor="b"/>
          <a:lstStyle>
            <a:lvl1pPr marL="0" indent="0" algn="l">
              <a:buNone/>
              <a:defRPr sz="1600" b="1" cap="all" spc="133" baseline="0">
                <a:solidFill>
                  <a:schemeClr val="bg1"/>
                </a:solidFill>
              </a:defRPr>
            </a:lvl1pPr>
          </a:lstStyle>
          <a:p>
            <a:pPr lvl="0"/>
            <a:r>
              <a:rPr lang="en-US" dirty="0"/>
              <a:t>STAFF MEMBER</a:t>
            </a:r>
          </a:p>
        </p:txBody>
      </p:sp>
      <p:sp>
        <p:nvSpPr>
          <p:cNvPr id="41" name="Text Placeholder 2"/>
          <p:cNvSpPr>
            <a:spLocks noGrp="1"/>
          </p:cNvSpPr>
          <p:nvPr>
            <p:ph type="body" sz="quarter" idx="73" hasCustomPrompt="1"/>
          </p:nvPr>
        </p:nvSpPr>
        <p:spPr>
          <a:xfrm>
            <a:off x="2495949" y="5429431"/>
            <a:ext cx="3475567" cy="349960"/>
          </a:xfrm>
          <a:prstGeom prst="rect">
            <a:avLst/>
          </a:prstGeom>
        </p:spPr>
        <p:txBody>
          <a:bodyPr/>
          <a:lstStyle>
            <a:lvl1pPr marL="0" indent="0" algn="l">
              <a:buNone/>
              <a:defRPr sz="1600" b="0" cap="none" spc="133" baseline="0">
                <a:solidFill>
                  <a:schemeClr val="bg2">
                    <a:lumMod val="75000"/>
                  </a:schemeClr>
                </a:solidFill>
              </a:defRPr>
            </a:lvl1pPr>
          </a:lstStyle>
          <a:p>
            <a:pPr lvl="0"/>
            <a:r>
              <a:rPr lang="en-US" dirty="0"/>
              <a:t>Position</a:t>
            </a:r>
          </a:p>
        </p:txBody>
      </p:sp>
      <p:sp>
        <p:nvSpPr>
          <p:cNvPr id="43" name="Text Placeholder 2"/>
          <p:cNvSpPr>
            <a:spLocks noGrp="1"/>
          </p:cNvSpPr>
          <p:nvPr>
            <p:ph type="body" sz="quarter" idx="74" hasCustomPrompt="1"/>
          </p:nvPr>
        </p:nvSpPr>
        <p:spPr>
          <a:xfrm>
            <a:off x="2495951" y="5099929"/>
            <a:ext cx="3475567" cy="375519"/>
          </a:xfrm>
          <a:prstGeom prst="rect">
            <a:avLst/>
          </a:prstGeom>
        </p:spPr>
        <p:txBody>
          <a:bodyPr anchor="b"/>
          <a:lstStyle>
            <a:lvl1pPr marL="0" indent="0" algn="l">
              <a:buNone/>
              <a:defRPr sz="1600" b="1" cap="all" spc="133" baseline="0">
                <a:solidFill>
                  <a:schemeClr val="bg1"/>
                </a:solidFill>
              </a:defRPr>
            </a:lvl1pPr>
          </a:lstStyle>
          <a:p>
            <a:pPr lvl="0"/>
            <a:r>
              <a:rPr lang="en-US" dirty="0"/>
              <a:t>STAFF MEMBER</a:t>
            </a:r>
          </a:p>
        </p:txBody>
      </p:sp>
      <p:sp>
        <p:nvSpPr>
          <p:cNvPr id="44" name="Text Placeholder 2"/>
          <p:cNvSpPr>
            <a:spLocks noGrp="1"/>
          </p:cNvSpPr>
          <p:nvPr>
            <p:ph type="body" sz="quarter" idx="75" hasCustomPrompt="1"/>
          </p:nvPr>
        </p:nvSpPr>
        <p:spPr>
          <a:xfrm>
            <a:off x="7676803" y="5429431"/>
            <a:ext cx="3475567" cy="349960"/>
          </a:xfrm>
          <a:prstGeom prst="rect">
            <a:avLst/>
          </a:prstGeom>
        </p:spPr>
        <p:txBody>
          <a:bodyPr/>
          <a:lstStyle>
            <a:lvl1pPr marL="0" indent="0" algn="l">
              <a:buNone/>
              <a:defRPr sz="1600" b="0" cap="none" spc="133" baseline="0">
                <a:solidFill>
                  <a:schemeClr val="bg2">
                    <a:lumMod val="75000"/>
                  </a:schemeClr>
                </a:solidFill>
              </a:defRPr>
            </a:lvl1pPr>
          </a:lstStyle>
          <a:p>
            <a:pPr lvl="0"/>
            <a:r>
              <a:rPr lang="en-US" dirty="0"/>
              <a:t>Position</a:t>
            </a:r>
          </a:p>
        </p:txBody>
      </p:sp>
      <p:sp>
        <p:nvSpPr>
          <p:cNvPr id="45" name="Text Placeholder 2"/>
          <p:cNvSpPr>
            <a:spLocks noGrp="1"/>
          </p:cNvSpPr>
          <p:nvPr>
            <p:ph type="body" sz="quarter" idx="76" hasCustomPrompt="1"/>
          </p:nvPr>
        </p:nvSpPr>
        <p:spPr>
          <a:xfrm>
            <a:off x="7676806" y="5099929"/>
            <a:ext cx="3475567" cy="375519"/>
          </a:xfrm>
          <a:prstGeom prst="rect">
            <a:avLst/>
          </a:prstGeom>
        </p:spPr>
        <p:txBody>
          <a:bodyPr anchor="b"/>
          <a:lstStyle>
            <a:lvl1pPr marL="0" indent="0" algn="l">
              <a:buNone/>
              <a:defRPr sz="1600" b="1" cap="all" spc="133" baseline="0">
                <a:solidFill>
                  <a:schemeClr val="bg1"/>
                </a:solidFill>
              </a:defRPr>
            </a:lvl1pPr>
          </a:lstStyle>
          <a:p>
            <a:pPr lvl="0"/>
            <a:r>
              <a:rPr lang="en-US" dirty="0"/>
              <a:t>STAFF MEMBER</a:t>
            </a:r>
          </a:p>
        </p:txBody>
      </p:sp>
    </p:spTree>
    <p:extLst>
      <p:ext uri="{BB962C8B-B14F-4D97-AF65-F5344CB8AC3E}">
        <p14:creationId xmlns:p14="http://schemas.microsoft.com/office/powerpoint/2010/main" val="2688758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 Bottom Caption | light">
    <p:spTree>
      <p:nvGrpSpPr>
        <p:cNvPr id="1" name=""/>
        <p:cNvGrpSpPr/>
        <p:nvPr/>
      </p:nvGrpSpPr>
      <p:grpSpPr>
        <a:xfrm>
          <a:off x="0" y="0"/>
          <a:ext cx="0" cy="0"/>
          <a:chOff x="0" y="0"/>
          <a:chExt cx="0" cy="0"/>
        </a:xfrm>
      </p:grpSpPr>
      <p:sp>
        <p:nvSpPr>
          <p:cNvPr id="5" name="Picture Placeholder 5"/>
          <p:cNvSpPr>
            <a:spLocks noGrp="1"/>
          </p:cNvSpPr>
          <p:nvPr>
            <p:ph type="pic" sz="quarter" idx="10"/>
          </p:nvPr>
        </p:nvSpPr>
        <p:spPr>
          <a:xfrm>
            <a:off x="11" y="-289"/>
            <a:ext cx="12192000" cy="5622925"/>
          </a:xfrm>
          <a:prstGeom prst="rect">
            <a:avLst/>
          </a:prstGeom>
        </p:spPr>
        <p:txBody>
          <a:bodyPr vert="horz"/>
          <a:lstStyle/>
          <a:p>
            <a:r>
              <a:rPr lang="en-US" dirty="0"/>
              <a:t>Click icon to add picture</a:t>
            </a:r>
          </a:p>
        </p:txBody>
      </p:sp>
      <p:sp>
        <p:nvSpPr>
          <p:cNvPr id="9" name="Content Placeholder 8"/>
          <p:cNvSpPr>
            <a:spLocks noGrp="1"/>
          </p:cNvSpPr>
          <p:nvPr>
            <p:ph sz="quarter" idx="11" hasCustomPrompt="1"/>
          </p:nvPr>
        </p:nvSpPr>
        <p:spPr>
          <a:xfrm>
            <a:off x="0" y="6015992"/>
            <a:ext cx="12192000" cy="519113"/>
          </a:xfrm>
          <a:prstGeom prst="rect">
            <a:avLst/>
          </a:prstGeom>
        </p:spPr>
        <p:txBody>
          <a:bodyPr vert="horz"/>
          <a:lstStyle>
            <a:lvl1pPr marL="0" indent="0" algn="ctr">
              <a:buNone/>
              <a:defRPr sz="1867" b="1" kern="0" cap="all" spc="400" baseline="0">
                <a:latin typeface="Tahoma"/>
                <a:cs typeface="Tahoma"/>
              </a:defRPr>
            </a:lvl1pPr>
          </a:lstStyle>
          <a:p>
            <a:pPr lvl="0"/>
            <a:r>
              <a:rPr lang="en-US" dirty="0"/>
              <a:t>PHOTO CAPTION | STATS ABOUT PHOTO </a:t>
            </a:r>
          </a:p>
        </p:txBody>
      </p:sp>
    </p:spTree>
    <p:extLst>
      <p:ext uri="{BB962C8B-B14F-4D97-AF65-F5344CB8AC3E}">
        <p14:creationId xmlns:p14="http://schemas.microsoft.com/office/powerpoint/2010/main" val="4022029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Point Uppercase_light">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0" y="0"/>
            <a:ext cx="12192000" cy="6858000"/>
          </a:xfrm>
          <a:prstGeom prst="rect">
            <a:avLst/>
          </a:prstGeom>
        </p:spPr>
        <p:txBody>
          <a:bodyPr vert="horz" lIns="274320" rIns="274320" anchor="ctr">
            <a:normAutofit/>
          </a:bodyPr>
          <a:lstStyle>
            <a:lvl1pPr>
              <a:lnSpc>
                <a:spcPts val="17600"/>
              </a:lnSpc>
              <a:defRPr sz="14666" b="1" kern="0" cap="all" spc="267">
                <a:latin typeface="Tahoma"/>
                <a:cs typeface="Tahoma"/>
              </a:defRPr>
            </a:lvl1pPr>
          </a:lstStyle>
          <a:p>
            <a:r>
              <a:rPr lang="en-US" dirty="0"/>
              <a:t>header</a:t>
            </a:r>
          </a:p>
        </p:txBody>
      </p:sp>
      <p:sp>
        <p:nvSpPr>
          <p:cNvPr id="15" name="Text Placeholder 14"/>
          <p:cNvSpPr>
            <a:spLocks noGrp="1"/>
          </p:cNvSpPr>
          <p:nvPr>
            <p:ph type="body" sz="quarter" idx="10" hasCustomPrompt="1"/>
          </p:nvPr>
        </p:nvSpPr>
        <p:spPr>
          <a:xfrm>
            <a:off x="3" y="4455197"/>
            <a:ext cx="12191999" cy="492625"/>
          </a:xfrm>
          <a:prstGeom prst="rect">
            <a:avLst/>
          </a:prstGeom>
        </p:spPr>
        <p:txBody>
          <a:bodyPr vert="horz" anchor="ctr">
            <a:noAutofit/>
          </a:bodyPr>
          <a:lstStyle>
            <a:lvl1pPr marL="0" indent="0" algn="ctr">
              <a:buNone/>
              <a:defRPr sz="1867" cap="all" spc="800" baseline="0">
                <a:solidFill>
                  <a:schemeClr val="tx2"/>
                </a:solidFill>
                <a:latin typeface="Tahoma"/>
                <a:cs typeface="Tahoma"/>
              </a:defRPr>
            </a:lvl1pPr>
          </a:lstStyle>
          <a:p>
            <a:pPr lvl="0"/>
            <a:r>
              <a:rPr lang="en-US" dirty="0"/>
              <a:t>SUBTITLE | SUBTITLE | SUBTITLE</a:t>
            </a:r>
          </a:p>
        </p:txBody>
      </p:sp>
    </p:spTree>
    <p:extLst>
      <p:ext uri="{BB962C8B-B14F-4D97-AF65-F5344CB8AC3E}">
        <p14:creationId xmlns:p14="http://schemas.microsoft.com/office/powerpoint/2010/main" val="2992808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 Bottom Caption | Dark">
    <p:bg>
      <p:bgPr>
        <a:solidFill>
          <a:schemeClr val="tx2"/>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 y="-289"/>
            <a:ext cx="12192000" cy="5622925"/>
          </a:xfrm>
          <a:prstGeom prst="rect">
            <a:avLst/>
          </a:prstGeom>
        </p:spPr>
        <p:txBody>
          <a:bodyPr vert="horz"/>
          <a:lstStyle/>
          <a:p>
            <a:r>
              <a:rPr lang="en-US" dirty="0"/>
              <a:t>Click icon to add picture</a:t>
            </a:r>
          </a:p>
        </p:txBody>
      </p:sp>
      <p:sp>
        <p:nvSpPr>
          <p:cNvPr id="5" name="Content Placeholder 8"/>
          <p:cNvSpPr>
            <a:spLocks noGrp="1"/>
          </p:cNvSpPr>
          <p:nvPr>
            <p:ph sz="quarter" idx="11" hasCustomPrompt="1"/>
          </p:nvPr>
        </p:nvSpPr>
        <p:spPr>
          <a:xfrm>
            <a:off x="0" y="6017684"/>
            <a:ext cx="12192000" cy="519113"/>
          </a:xfrm>
          <a:prstGeom prst="rect">
            <a:avLst/>
          </a:prstGeom>
        </p:spPr>
        <p:txBody>
          <a:bodyPr vert="horz"/>
          <a:lstStyle>
            <a:lvl1pPr marL="0" indent="0" algn="ctr">
              <a:buNone/>
              <a:defRPr sz="1867" b="1" kern="0" cap="all" spc="400" baseline="0">
                <a:solidFill>
                  <a:schemeClr val="bg1"/>
                </a:solidFill>
                <a:latin typeface="Tahoma"/>
                <a:cs typeface="Tahoma"/>
              </a:defRPr>
            </a:lvl1pPr>
          </a:lstStyle>
          <a:p>
            <a:pPr lvl="0"/>
            <a:r>
              <a:rPr lang="en-US" dirty="0"/>
              <a:t>PHOTO CAPTION | STATS ABOUT PHOTO </a:t>
            </a:r>
          </a:p>
        </p:txBody>
      </p:sp>
    </p:spTree>
    <p:extLst>
      <p:ext uri="{BB962C8B-B14F-4D97-AF65-F5344CB8AC3E}">
        <p14:creationId xmlns:p14="http://schemas.microsoft.com/office/powerpoint/2010/main" val="22576542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Image | Bottom Caption | Ligh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 y="-289"/>
            <a:ext cx="7247456" cy="5622925"/>
          </a:xfrm>
          <a:prstGeom prst="rect">
            <a:avLst/>
          </a:prstGeom>
        </p:spPr>
        <p:txBody>
          <a:bodyPr vert="horz"/>
          <a:lstStyle/>
          <a:p>
            <a:r>
              <a:rPr lang="en-US" dirty="0"/>
              <a:t>Click icon to add picture</a:t>
            </a:r>
          </a:p>
        </p:txBody>
      </p:sp>
      <p:sp>
        <p:nvSpPr>
          <p:cNvPr id="5" name="Content Placeholder 8"/>
          <p:cNvSpPr>
            <a:spLocks noGrp="1"/>
          </p:cNvSpPr>
          <p:nvPr>
            <p:ph sz="quarter" idx="11" hasCustomPrompt="1"/>
          </p:nvPr>
        </p:nvSpPr>
        <p:spPr>
          <a:xfrm>
            <a:off x="0" y="6017684"/>
            <a:ext cx="12192000" cy="519113"/>
          </a:xfrm>
          <a:prstGeom prst="rect">
            <a:avLst/>
          </a:prstGeom>
        </p:spPr>
        <p:txBody>
          <a:bodyPr vert="horz"/>
          <a:lstStyle>
            <a:lvl1pPr marL="0" indent="0" algn="ctr">
              <a:buNone/>
              <a:defRPr sz="1867" b="1" kern="0" cap="all" spc="400" baseline="0">
                <a:solidFill>
                  <a:schemeClr val="tx1"/>
                </a:solidFill>
                <a:latin typeface="Tahoma"/>
                <a:cs typeface="Tahoma"/>
              </a:defRPr>
            </a:lvl1pPr>
          </a:lstStyle>
          <a:p>
            <a:pPr lvl="0"/>
            <a:r>
              <a:rPr lang="en-US" dirty="0"/>
              <a:t>PHOTO CAPTION | STATS ABOUT PHOTO </a:t>
            </a:r>
          </a:p>
        </p:txBody>
      </p:sp>
      <p:sp>
        <p:nvSpPr>
          <p:cNvPr id="7" name="Picture Placeholder 5"/>
          <p:cNvSpPr>
            <a:spLocks noGrp="1"/>
          </p:cNvSpPr>
          <p:nvPr>
            <p:ph type="pic" sz="quarter" idx="12"/>
          </p:nvPr>
        </p:nvSpPr>
        <p:spPr>
          <a:xfrm>
            <a:off x="7355851" y="0"/>
            <a:ext cx="4836160" cy="5622925"/>
          </a:xfrm>
          <a:prstGeom prst="rect">
            <a:avLst/>
          </a:prstGeom>
        </p:spPr>
        <p:txBody>
          <a:bodyPr vert="horz"/>
          <a:lstStyle/>
          <a:p>
            <a:r>
              <a:rPr lang="en-US" dirty="0"/>
              <a:t>Click icon to add picture</a:t>
            </a:r>
          </a:p>
        </p:txBody>
      </p:sp>
    </p:spTree>
    <p:extLst>
      <p:ext uri="{BB962C8B-B14F-4D97-AF65-F5344CB8AC3E}">
        <p14:creationId xmlns:p14="http://schemas.microsoft.com/office/powerpoint/2010/main" val="253866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Image | Bottom Caption | Dark">
    <p:bg>
      <p:bgPr>
        <a:solidFill>
          <a:schemeClr val="tx2"/>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 y="-289"/>
            <a:ext cx="7247456" cy="5622925"/>
          </a:xfrm>
          <a:prstGeom prst="rect">
            <a:avLst/>
          </a:prstGeom>
        </p:spPr>
        <p:txBody>
          <a:bodyPr vert="horz"/>
          <a:lstStyle/>
          <a:p>
            <a:r>
              <a:rPr lang="en-US" dirty="0"/>
              <a:t>Click icon to add picture</a:t>
            </a:r>
          </a:p>
        </p:txBody>
      </p:sp>
      <p:sp>
        <p:nvSpPr>
          <p:cNvPr id="5" name="Content Placeholder 8"/>
          <p:cNvSpPr>
            <a:spLocks noGrp="1"/>
          </p:cNvSpPr>
          <p:nvPr>
            <p:ph sz="quarter" idx="11" hasCustomPrompt="1"/>
          </p:nvPr>
        </p:nvSpPr>
        <p:spPr>
          <a:xfrm>
            <a:off x="0" y="6017684"/>
            <a:ext cx="12192000" cy="519113"/>
          </a:xfrm>
          <a:prstGeom prst="rect">
            <a:avLst/>
          </a:prstGeom>
        </p:spPr>
        <p:txBody>
          <a:bodyPr vert="horz"/>
          <a:lstStyle>
            <a:lvl1pPr marL="0" indent="0" algn="ctr">
              <a:buNone/>
              <a:defRPr sz="1867" b="1" kern="0" cap="all" spc="400" baseline="0">
                <a:solidFill>
                  <a:schemeClr val="bg1"/>
                </a:solidFill>
                <a:latin typeface="Tahoma"/>
                <a:cs typeface="Tahoma"/>
              </a:defRPr>
            </a:lvl1pPr>
          </a:lstStyle>
          <a:p>
            <a:pPr lvl="0"/>
            <a:r>
              <a:rPr lang="en-US" dirty="0"/>
              <a:t>PHOTO CAPTION | STATS ABOUT PHOTO </a:t>
            </a:r>
          </a:p>
        </p:txBody>
      </p:sp>
      <p:sp>
        <p:nvSpPr>
          <p:cNvPr id="7" name="Picture Placeholder 5"/>
          <p:cNvSpPr>
            <a:spLocks noGrp="1"/>
          </p:cNvSpPr>
          <p:nvPr>
            <p:ph type="pic" sz="quarter" idx="12"/>
          </p:nvPr>
        </p:nvSpPr>
        <p:spPr>
          <a:xfrm>
            <a:off x="7355851" y="0"/>
            <a:ext cx="4836160" cy="5622925"/>
          </a:xfrm>
          <a:prstGeom prst="rect">
            <a:avLst/>
          </a:prstGeom>
        </p:spPr>
        <p:txBody>
          <a:bodyPr vert="horz"/>
          <a:lstStyle/>
          <a:p>
            <a:r>
              <a:rPr lang="en-US" dirty="0"/>
              <a:t>Click icon to add picture</a:t>
            </a:r>
          </a:p>
        </p:txBody>
      </p:sp>
    </p:spTree>
    <p:extLst>
      <p:ext uri="{BB962C8B-B14F-4D97-AF65-F5344CB8AC3E}">
        <p14:creationId xmlns:p14="http://schemas.microsoft.com/office/powerpoint/2010/main" val="655303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 Top Caption - Lit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 y="1235076"/>
            <a:ext cx="12192000" cy="5622925"/>
          </a:xfrm>
          <a:prstGeom prst="rect">
            <a:avLst/>
          </a:prstGeom>
        </p:spPr>
        <p:txBody>
          <a:bodyPr vert="horz"/>
          <a:lstStyle/>
          <a:p>
            <a:r>
              <a:rPr lang="en-US" dirty="0"/>
              <a:t>Click icon to add picture</a:t>
            </a:r>
          </a:p>
        </p:txBody>
      </p:sp>
      <p:sp>
        <p:nvSpPr>
          <p:cNvPr id="8" name="Content Placeholder 8"/>
          <p:cNvSpPr>
            <a:spLocks noGrp="1"/>
          </p:cNvSpPr>
          <p:nvPr>
            <p:ph sz="quarter" idx="11" hasCustomPrompt="1"/>
          </p:nvPr>
        </p:nvSpPr>
        <p:spPr>
          <a:xfrm>
            <a:off x="12" y="409364"/>
            <a:ext cx="12192000" cy="519113"/>
          </a:xfrm>
          <a:prstGeom prst="rect">
            <a:avLst/>
          </a:prstGeom>
        </p:spPr>
        <p:txBody>
          <a:bodyPr vert="horz"/>
          <a:lstStyle>
            <a:lvl1pPr marL="0" indent="0" algn="ctr">
              <a:buNone/>
              <a:defRPr sz="1867" b="1" kern="0" cap="all" spc="400" baseline="0">
                <a:solidFill>
                  <a:schemeClr val="tx1"/>
                </a:solidFill>
                <a:latin typeface="Tahoma"/>
                <a:cs typeface="Tahoma"/>
              </a:defRPr>
            </a:lvl1pPr>
          </a:lstStyle>
          <a:p>
            <a:pPr lvl="0"/>
            <a:r>
              <a:rPr lang="en-US" dirty="0"/>
              <a:t>PHOTO CAPTION HERE | STATS ABOUT PHOTO </a:t>
            </a:r>
          </a:p>
        </p:txBody>
      </p:sp>
    </p:spTree>
    <p:extLst>
      <p:ext uri="{BB962C8B-B14F-4D97-AF65-F5344CB8AC3E}">
        <p14:creationId xmlns:p14="http://schemas.microsoft.com/office/powerpoint/2010/main" val="4269341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mage | Top Caption">
    <p:bg>
      <p:bgPr>
        <a:solidFill>
          <a:schemeClr val="tx2"/>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 y="1235076"/>
            <a:ext cx="12192000" cy="5622925"/>
          </a:xfrm>
          <a:prstGeom prst="rect">
            <a:avLst/>
          </a:prstGeom>
        </p:spPr>
        <p:txBody>
          <a:bodyPr vert="horz"/>
          <a:lstStyle/>
          <a:p>
            <a:r>
              <a:rPr lang="en-US" dirty="0"/>
              <a:t>Click icon to add picture</a:t>
            </a:r>
          </a:p>
        </p:txBody>
      </p:sp>
      <p:sp>
        <p:nvSpPr>
          <p:cNvPr id="8" name="Content Placeholder 8"/>
          <p:cNvSpPr>
            <a:spLocks noGrp="1"/>
          </p:cNvSpPr>
          <p:nvPr>
            <p:ph sz="quarter" idx="11" hasCustomPrompt="1"/>
          </p:nvPr>
        </p:nvSpPr>
        <p:spPr>
          <a:xfrm>
            <a:off x="12" y="409364"/>
            <a:ext cx="12192000" cy="519113"/>
          </a:xfrm>
          <a:prstGeom prst="rect">
            <a:avLst/>
          </a:prstGeom>
        </p:spPr>
        <p:txBody>
          <a:bodyPr vert="horz"/>
          <a:lstStyle>
            <a:lvl1pPr marL="0" indent="0" algn="ctr">
              <a:buNone/>
              <a:defRPr sz="1867" b="1" kern="0" cap="all" spc="400" baseline="0">
                <a:solidFill>
                  <a:schemeClr val="bg1"/>
                </a:solidFill>
                <a:latin typeface="Tahoma"/>
                <a:cs typeface="Tahoma"/>
              </a:defRPr>
            </a:lvl1pPr>
          </a:lstStyle>
          <a:p>
            <a:pPr lvl="0"/>
            <a:r>
              <a:rPr lang="en-US" dirty="0"/>
              <a:t>PHOTO CAPTION HERE | STATS ABOUT PHOTO </a:t>
            </a:r>
          </a:p>
        </p:txBody>
      </p:sp>
    </p:spTree>
    <p:extLst>
      <p:ext uri="{BB962C8B-B14F-4D97-AF65-F5344CB8AC3E}">
        <p14:creationId xmlns:p14="http://schemas.microsoft.com/office/powerpoint/2010/main" val="3223403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a:lstStyle/>
          <a:p>
            <a:r>
              <a:rPr lang="en-US" dirty="0"/>
              <a:t>Click icon to add picture</a:t>
            </a:r>
          </a:p>
        </p:txBody>
      </p:sp>
    </p:spTree>
    <p:extLst>
      <p:ext uri="{BB962C8B-B14F-4D97-AF65-F5344CB8AC3E}">
        <p14:creationId xmlns:p14="http://schemas.microsoft.com/office/powerpoint/2010/main" val="238203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 y="0"/>
            <a:ext cx="5999239" cy="6858000"/>
          </a:xfrm>
          <a:prstGeom prst="rect">
            <a:avLst/>
          </a:prstGeom>
        </p:spPr>
        <p:txBody>
          <a:bodyPr vert="horz"/>
          <a:lstStyle/>
          <a:p>
            <a:r>
              <a:rPr lang="en-US" dirty="0"/>
              <a:t>Click icon to add picture</a:t>
            </a:r>
          </a:p>
        </p:txBody>
      </p:sp>
      <p:sp>
        <p:nvSpPr>
          <p:cNvPr id="5" name="Picture Placeholder 3"/>
          <p:cNvSpPr>
            <a:spLocks noGrp="1"/>
          </p:cNvSpPr>
          <p:nvPr>
            <p:ph type="pic" sz="quarter" idx="11"/>
          </p:nvPr>
        </p:nvSpPr>
        <p:spPr>
          <a:xfrm>
            <a:off x="6114145" y="0"/>
            <a:ext cx="6077857" cy="6858000"/>
          </a:xfrm>
          <a:prstGeom prst="rect">
            <a:avLst/>
          </a:prstGeom>
        </p:spPr>
        <p:txBody>
          <a:bodyPr vert="horz"/>
          <a:lstStyle/>
          <a:p>
            <a:r>
              <a:rPr lang="en-US" dirty="0"/>
              <a:t>Click icon to add picture</a:t>
            </a:r>
          </a:p>
        </p:txBody>
      </p:sp>
    </p:spTree>
    <p:extLst>
      <p:ext uri="{BB962C8B-B14F-4D97-AF65-F5344CB8AC3E}">
        <p14:creationId xmlns:p14="http://schemas.microsoft.com/office/powerpoint/2010/main" val="3704003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4670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556292"/>
        </a:solidFill>
        <a:effectLst/>
      </p:bgPr>
    </p:bg>
    <p:spTree>
      <p:nvGrpSpPr>
        <p:cNvPr id="1" name=""/>
        <p:cNvGrpSpPr/>
        <p:nvPr/>
      </p:nvGrpSpPr>
      <p:grpSpPr>
        <a:xfrm>
          <a:off x="0" y="0"/>
          <a:ext cx="0" cy="0"/>
          <a:chOff x="0" y="0"/>
          <a:chExt cx="0" cy="0"/>
        </a:xfrm>
      </p:grpSpPr>
      <p:sp>
        <p:nvSpPr>
          <p:cNvPr id="3" name="TextBox 2"/>
          <p:cNvSpPr txBox="1"/>
          <p:nvPr userDrawn="1"/>
        </p:nvSpPr>
        <p:spPr>
          <a:xfrm>
            <a:off x="1" y="1246777"/>
            <a:ext cx="12192000" cy="2850011"/>
          </a:xfrm>
          <a:prstGeom prst="rect">
            <a:avLst/>
          </a:prstGeom>
          <a:noFill/>
        </p:spPr>
        <p:txBody>
          <a:bodyPr wrap="square" rtlCol="0">
            <a:spAutoFit/>
          </a:bodyPr>
          <a:lstStyle/>
          <a:p>
            <a:pPr algn="ctr">
              <a:lnSpc>
                <a:spcPct val="70000"/>
              </a:lnSpc>
            </a:pPr>
            <a:r>
              <a:rPr lang="en-US" sz="12800" b="1" u="none" cap="all" spc="267" dirty="0">
                <a:solidFill>
                  <a:schemeClr val="bg1"/>
                </a:solidFill>
                <a:latin typeface="Tahoma"/>
                <a:cs typeface="Tahoma"/>
              </a:rPr>
              <a:t>THANK</a:t>
            </a:r>
            <a:r>
              <a:rPr lang="en-US" sz="12800" b="1" baseline="0" dirty="0">
                <a:solidFill>
                  <a:schemeClr val="bg1"/>
                </a:solidFill>
                <a:latin typeface="Tahoma"/>
                <a:cs typeface="Tahoma"/>
              </a:rPr>
              <a:t> </a:t>
            </a:r>
          </a:p>
          <a:p>
            <a:pPr algn="ctr">
              <a:lnSpc>
                <a:spcPct val="70000"/>
              </a:lnSpc>
            </a:pPr>
            <a:r>
              <a:rPr lang="en-US" sz="12800" b="1" baseline="0" dirty="0">
                <a:solidFill>
                  <a:schemeClr val="bg1"/>
                </a:solidFill>
                <a:latin typeface="Tahoma"/>
                <a:cs typeface="Tahoma"/>
              </a:rPr>
              <a:t>YOU</a:t>
            </a:r>
            <a:endParaRPr lang="en-US" sz="12800" b="1" dirty="0">
              <a:solidFill>
                <a:schemeClr val="bg1"/>
              </a:solidFill>
              <a:latin typeface="Tahoma"/>
              <a:cs typeface="Tahoma"/>
            </a:endParaRPr>
          </a:p>
        </p:txBody>
      </p:sp>
      <p:cxnSp>
        <p:nvCxnSpPr>
          <p:cNvPr id="10" name="Straight Connector 9"/>
          <p:cNvCxnSpPr/>
          <p:nvPr userDrawn="1"/>
        </p:nvCxnSpPr>
        <p:spPr>
          <a:xfrm>
            <a:off x="5879256" y="5782655"/>
            <a:ext cx="379305" cy="0"/>
          </a:xfrm>
          <a:prstGeom prst="line">
            <a:avLst/>
          </a:prstGeom>
          <a:ln w="57150" cmpd="sng">
            <a:solidFill>
              <a:schemeClr val="bg1"/>
            </a:solidFill>
          </a:ln>
          <a:effectLst/>
        </p:spPr>
        <p:style>
          <a:lnRef idx="2">
            <a:schemeClr val="dk1"/>
          </a:lnRef>
          <a:fillRef idx="0">
            <a:schemeClr val="dk1"/>
          </a:fillRef>
          <a:effectRef idx="1">
            <a:schemeClr val="dk1"/>
          </a:effectRef>
          <a:fontRef idx="minor">
            <a:schemeClr val="tx1"/>
          </a:fontRef>
        </p:style>
      </p:cxnSp>
      <p:sp>
        <p:nvSpPr>
          <p:cNvPr id="11" name="TextBox 10"/>
          <p:cNvSpPr txBox="1"/>
          <p:nvPr userDrawn="1"/>
        </p:nvSpPr>
        <p:spPr>
          <a:xfrm>
            <a:off x="0" y="5928634"/>
            <a:ext cx="12192000" cy="318100"/>
          </a:xfrm>
          <a:prstGeom prst="rect">
            <a:avLst/>
          </a:prstGeom>
          <a:noFill/>
        </p:spPr>
        <p:txBody>
          <a:bodyPr wrap="square" rtlCol="0">
            <a:spAutoFit/>
          </a:bodyPr>
          <a:lstStyle/>
          <a:p>
            <a:pPr algn="ctr"/>
            <a:r>
              <a:rPr lang="en-US" sz="1467" b="1" kern="0" spc="120" dirty="0">
                <a:solidFill>
                  <a:schemeClr val="bg1"/>
                </a:solidFill>
                <a:effectLst/>
                <a:latin typeface="Gotham Bold"/>
                <a:cs typeface="Gotham Bold"/>
              </a:rPr>
              <a:t>FISHBECK,</a:t>
            </a:r>
            <a:r>
              <a:rPr lang="en-US" sz="1467" b="1" kern="0" spc="120" baseline="0" dirty="0">
                <a:solidFill>
                  <a:schemeClr val="bg1"/>
                </a:solidFill>
                <a:effectLst/>
                <a:latin typeface="Gotham Bold"/>
                <a:cs typeface="Gotham Bold"/>
              </a:rPr>
              <a:t> THOMPSON, CARR &amp; HUBER</a:t>
            </a:r>
            <a:endParaRPr lang="en-US" sz="1467" b="1" kern="0" spc="120" dirty="0">
              <a:solidFill>
                <a:schemeClr val="bg1"/>
              </a:solidFill>
              <a:effectLst/>
              <a:latin typeface="Gotham Bold"/>
              <a:cs typeface="Gotham Bold"/>
            </a:endParaRPr>
          </a:p>
        </p:txBody>
      </p:sp>
      <p:sp>
        <p:nvSpPr>
          <p:cNvPr id="12" name="TextBox 11"/>
          <p:cNvSpPr txBox="1"/>
          <p:nvPr userDrawn="1"/>
        </p:nvSpPr>
        <p:spPr>
          <a:xfrm>
            <a:off x="0" y="6160374"/>
            <a:ext cx="12192000" cy="728341"/>
          </a:xfrm>
          <a:prstGeom prst="rect">
            <a:avLst/>
          </a:prstGeom>
          <a:noFill/>
        </p:spPr>
        <p:txBody>
          <a:bodyPr wrap="square" rtlCol="0">
            <a:spAutoFit/>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933" spc="213" dirty="0">
                <a:solidFill>
                  <a:schemeClr val="bg1"/>
                </a:solidFill>
                <a:latin typeface="Gotham Book"/>
                <a:cs typeface="Gotham Book"/>
              </a:rPr>
              <a:t>engineers | scientists | architects | constructors</a:t>
            </a:r>
          </a:p>
          <a:p>
            <a:endParaRPr lang="en-US" sz="3200" dirty="0">
              <a:solidFill>
                <a:schemeClr val="bg2"/>
              </a:solidFill>
            </a:endParaRPr>
          </a:p>
        </p:txBody>
      </p:sp>
      <p:pic>
        <p:nvPicPr>
          <p:cNvPr id="13" name="Picture 12" descr="A1_Black_WhiteOutlin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79923" y="4697469"/>
            <a:ext cx="772160" cy="772160"/>
          </a:xfrm>
          <a:prstGeom prst="rect">
            <a:avLst/>
          </a:prstGeom>
        </p:spPr>
      </p:pic>
    </p:spTree>
    <p:extLst>
      <p:ext uri="{BB962C8B-B14F-4D97-AF65-F5344CB8AC3E}">
        <p14:creationId xmlns:p14="http://schemas.microsoft.com/office/powerpoint/2010/main" val="39491017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ffice Locations(10)White">
    <p:spTree>
      <p:nvGrpSpPr>
        <p:cNvPr id="1" name=""/>
        <p:cNvGrpSpPr/>
        <p:nvPr/>
      </p:nvGrpSpPr>
      <p:grpSpPr>
        <a:xfrm>
          <a:off x="0" y="0"/>
          <a:ext cx="0" cy="0"/>
          <a:chOff x="0" y="0"/>
          <a:chExt cx="0" cy="0"/>
        </a:xfrm>
      </p:grpSpPr>
      <p:sp>
        <p:nvSpPr>
          <p:cNvPr id="12" name="TextBox 11"/>
          <p:cNvSpPr txBox="1"/>
          <p:nvPr userDrawn="1"/>
        </p:nvSpPr>
        <p:spPr>
          <a:xfrm>
            <a:off x="2" y="576311"/>
            <a:ext cx="12191999" cy="748988"/>
          </a:xfrm>
          <a:prstGeom prst="rect">
            <a:avLst/>
          </a:prstGeom>
          <a:noFill/>
        </p:spPr>
        <p:txBody>
          <a:bodyPr wrap="square" rtlCol="0">
            <a:spAutoFit/>
          </a:bodyPr>
          <a:lstStyle/>
          <a:p>
            <a:pPr algn="ctr"/>
            <a:r>
              <a:rPr lang="en-US" sz="4267" b="1" spc="400" dirty="0">
                <a:solidFill>
                  <a:schemeClr val="tx1"/>
                </a:solidFill>
                <a:latin typeface="Tahoma"/>
                <a:cs typeface="Tahoma"/>
              </a:rPr>
              <a:t>10 OFFICES</a:t>
            </a:r>
          </a:p>
        </p:txBody>
      </p:sp>
      <p:sp>
        <p:nvSpPr>
          <p:cNvPr id="15" name="Rectangle 14"/>
          <p:cNvSpPr/>
          <p:nvPr userDrawn="1"/>
        </p:nvSpPr>
        <p:spPr>
          <a:xfrm>
            <a:off x="-98773" y="3423813"/>
            <a:ext cx="2561816" cy="584647"/>
          </a:xfrm>
          <a:prstGeom prst="rect">
            <a:avLst/>
          </a:prstGeom>
        </p:spPr>
        <p:txBody>
          <a:bodyPr wrap="square">
            <a:spAutoFit/>
          </a:bodyPr>
          <a:lstStyle/>
          <a:p>
            <a:pPr algn="ctr">
              <a:lnSpc>
                <a:spcPct val="120000"/>
              </a:lnSpc>
            </a:pPr>
            <a:r>
              <a:rPr lang="en-US" sz="1333" kern="0" spc="280" dirty="0">
                <a:solidFill>
                  <a:srgbClr val="262626"/>
                </a:solidFill>
                <a:latin typeface="Tahoma"/>
                <a:cs typeface="Tahoma"/>
              </a:rPr>
              <a:t>GRAND</a:t>
            </a:r>
            <a:r>
              <a:rPr lang="en-US" sz="1333" kern="0" spc="280" baseline="0" dirty="0">
                <a:solidFill>
                  <a:srgbClr val="262626"/>
                </a:solidFill>
                <a:latin typeface="Tahoma"/>
                <a:cs typeface="Tahoma"/>
              </a:rPr>
              <a:t> RAPIDS, </a:t>
            </a:r>
          </a:p>
          <a:p>
            <a:pPr algn="ctr">
              <a:lnSpc>
                <a:spcPct val="120000"/>
              </a:lnSpc>
            </a:pPr>
            <a:r>
              <a:rPr lang="en-US" sz="1333" kern="0" spc="280" baseline="0" dirty="0">
                <a:solidFill>
                  <a:srgbClr val="262626"/>
                </a:solidFill>
                <a:latin typeface="Tahoma"/>
                <a:cs typeface="Tahoma"/>
              </a:rPr>
              <a:t>MICHIGAN</a:t>
            </a:r>
            <a:endParaRPr lang="en-US" sz="1333" kern="0" spc="280" dirty="0">
              <a:solidFill>
                <a:srgbClr val="262626"/>
              </a:solidFill>
            </a:endParaRPr>
          </a:p>
        </p:txBody>
      </p:sp>
      <p:sp>
        <p:nvSpPr>
          <p:cNvPr id="17" name="Rectangle 16"/>
          <p:cNvSpPr/>
          <p:nvPr userDrawn="1"/>
        </p:nvSpPr>
        <p:spPr>
          <a:xfrm>
            <a:off x="5001417" y="3405180"/>
            <a:ext cx="2434080" cy="634148"/>
          </a:xfrm>
          <a:prstGeom prst="rect">
            <a:avLst/>
          </a:prstGeom>
        </p:spPr>
        <p:txBody>
          <a:bodyPr wrap="square">
            <a:spAutoFit/>
          </a:bodyPr>
          <a:lstStyle/>
          <a:p>
            <a:pPr algn="ctr">
              <a:lnSpc>
                <a:spcPct val="120000"/>
              </a:lnSpc>
            </a:pPr>
            <a:r>
              <a:rPr lang="en-US" sz="1467" kern="0" spc="280" baseline="0" dirty="0">
                <a:solidFill>
                  <a:srgbClr val="262626"/>
                </a:solidFill>
                <a:latin typeface="Tahoma"/>
                <a:cs typeface="Tahoma"/>
              </a:rPr>
              <a:t> LANSING, </a:t>
            </a:r>
          </a:p>
          <a:p>
            <a:pPr algn="ctr">
              <a:lnSpc>
                <a:spcPct val="120000"/>
              </a:lnSpc>
            </a:pPr>
            <a:r>
              <a:rPr lang="en-US" sz="1467" kern="0" spc="280" baseline="0" dirty="0">
                <a:solidFill>
                  <a:srgbClr val="262626"/>
                </a:solidFill>
                <a:latin typeface="Tahoma"/>
                <a:cs typeface="Tahoma"/>
              </a:rPr>
              <a:t>MICHIGAN</a:t>
            </a:r>
            <a:endParaRPr lang="en-US" sz="1467" kern="0" spc="280" dirty="0">
              <a:solidFill>
                <a:srgbClr val="262626"/>
              </a:solidFill>
            </a:endParaRPr>
          </a:p>
        </p:txBody>
      </p:sp>
      <p:sp>
        <p:nvSpPr>
          <p:cNvPr id="19" name="Rectangle 18"/>
          <p:cNvSpPr/>
          <p:nvPr userDrawn="1"/>
        </p:nvSpPr>
        <p:spPr>
          <a:xfrm>
            <a:off x="-98772" y="5625535"/>
            <a:ext cx="2561816" cy="634148"/>
          </a:xfrm>
          <a:prstGeom prst="rect">
            <a:avLst/>
          </a:prstGeom>
        </p:spPr>
        <p:txBody>
          <a:bodyPr wrap="square">
            <a:spAutoFit/>
          </a:bodyPr>
          <a:lstStyle/>
          <a:p>
            <a:pPr algn="ctr">
              <a:lnSpc>
                <a:spcPct val="120000"/>
              </a:lnSpc>
            </a:pPr>
            <a:r>
              <a:rPr lang="en-US" sz="1467" kern="0" spc="280" dirty="0">
                <a:solidFill>
                  <a:srgbClr val="262626"/>
                </a:solidFill>
                <a:latin typeface="Tahoma"/>
                <a:cs typeface="Tahoma"/>
              </a:rPr>
              <a:t>NOVI</a:t>
            </a:r>
            <a:r>
              <a:rPr lang="en-US" sz="1467" kern="0" spc="280" baseline="0" dirty="0">
                <a:solidFill>
                  <a:srgbClr val="262626"/>
                </a:solidFill>
                <a:latin typeface="Tahoma"/>
                <a:cs typeface="Tahoma"/>
              </a:rPr>
              <a:t>, </a:t>
            </a:r>
          </a:p>
          <a:p>
            <a:pPr algn="ctr">
              <a:lnSpc>
                <a:spcPct val="120000"/>
              </a:lnSpc>
            </a:pPr>
            <a:r>
              <a:rPr lang="en-US" sz="1467" kern="0" spc="280" baseline="0" dirty="0">
                <a:solidFill>
                  <a:srgbClr val="262626"/>
                </a:solidFill>
                <a:latin typeface="Tahoma"/>
                <a:cs typeface="Tahoma"/>
              </a:rPr>
              <a:t>MICHIGAN</a:t>
            </a:r>
            <a:endParaRPr lang="en-US" sz="1467" kern="0" spc="280" dirty="0">
              <a:solidFill>
                <a:srgbClr val="262626"/>
              </a:solidFill>
            </a:endParaRPr>
          </a:p>
        </p:txBody>
      </p:sp>
      <p:sp>
        <p:nvSpPr>
          <p:cNvPr id="21" name="Rectangle 20"/>
          <p:cNvSpPr/>
          <p:nvPr userDrawn="1"/>
        </p:nvSpPr>
        <p:spPr>
          <a:xfrm>
            <a:off x="7435499" y="3406506"/>
            <a:ext cx="2405883" cy="634148"/>
          </a:xfrm>
          <a:prstGeom prst="rect">
            <a:avLst/>
          </a:prstGeom>
        </p:spPr>
        <p:txBody>
          <a:bodyPr wrap="square">
            <a:spAutoFit/>
          </a:bodyPr>
          <a:lstStyle/>
          <a:p>
            <a:pPr algn="ctr">
              <a:lnSpc>
                <a:spcPct val="120000"/>
              </a:lnSpc>
            </a:pPr>
            <a:r>
              <a:rPr lang="en-US" sz="1467" kern="0" spc="280" dirty="0">
                <a:solidFill>
                  <a:srgbClr val="262626"/>
                </a:solidFill>
                <a:latin typeface="Tahoma"/>
                <a:cs typeface="Tahoma"/>
              </a:rPr>
              <a:t>MACOMB</a:t>
            </a:r>
            <a:r>
              <a:rPr lang="en-US" sz="1467" kern="0" spc="280" baseline="0" dirty="0">
                <a:solidFill>
                  <a:srgbClr val="262626"/>
                </a:solidFill>
                <a:latin typeface="Tahoma"/>
                <a:cs typeface="Tahoma"/>
              </a:rPr>
              <a:t>, </a:t>
            </a:r>
          </a:p>
          <a:p>
            <a:pPr algn="ctr">
              <a:lnSpc>
                <a:spcPct val="120000"/>
              </a:lnSpc>
            </a:pPr>
            <a:r>
              <a:rPr lang="en-US" sz="1467" kern="0" spc="280" baseline="0" dirty="0">
                <a:solidFill>
                  <a:srgbClr val="262626"/>
                </a:solidFill>
                <a:latin typeface="Tahoma"/>
                <a:cs typeface="Tahoma"/>
              </a:rPr>
              <a:t>MICHIGAN</a:t>
            </a:r>
            <a:endParaRPr lang="en-US" sz="1467" kern="0" spc="280" dirty="0">
              <a:solidFill>
                <a:srgbClr val="262626"/>
              </a:solidFill>
            </a:endParaRPr>
          </a:p>
        </p:txBody>
      </p:sp>
      <p:cxnSp>
        <p:nvCxnSpPr>
          <p:cNvPr id="23" name="Straight Connector 22"/>
          <p:cNvCxnSpPr/>
          <p:nvPr userDrawn="1"/>
        </p:nvCxnSpPr>
        <p:spPr>
          <a:xfrm>
            <a:off x="2463041" y="2921018"/>
            <a:ext cx="0" cy="2378364"/>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5001417" y="2908219"/>
            <a:ext cx="0" cy="2378364"/>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435497" y="2921018"/>
            <a:ext cx="0" cy="2378364"/>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userDrawn="1"/>
        </p:nvSpPr>
        <p:spPr>
          <a:xfrm>
            <a:off x="2463041" y="3434933"/>
            <a:ext cx="2538376" cy="634148"/>
          </a:xfrm>
          <a:prstGeom prst="rect">
            <a:avLst/>
          </a:prstGeom>
        </p:spPr>
        <p:txBody>
          <a:bodyPr wrap="square">
            <a:spAutoFit/>
          </a:bodyPr>
          <a:lstStyle/>
          <a:p>
            <a:pPr algn="ctr">
              <a:lnSpc>
                <a:spcPct val="120000"/>
              </a:lnSpc>
            </a:pPr>
            <a:r>
              <a:rPr lang="en-US" sz="1467" kern="0" spc="280" dirty="0">
                <a:solidFill>
                  <a:srgbClr val="262626"/>
                </a:solidFill>
                <a:latin typeface="Tahoma"/>
                <a:cs typeface="Tahoma"/>
              </a:rPr>
              <a:t>KALAMAZOO</a:t>
            </a:r>
            <a:r>
              <a:rPr lang="en-US" sz="1467" kern="0" spc="280" baseline="0" dirty="0">
                <a:solidFill>
                  <a:srgbClr val="262626"/>
                </a:solidFill>
                <a:latin typeface="Tahoma"/>
                <a:cs typeface="Tahoma"/>
              </a:rPr>
              <a:t>, </a:t>
            </a:r>
          </a:p>
          <a:p>
            <a:pPr algn="ctr">
              <a:lnSpc>
                <a:spcPct val="120000"/>
              </a:lnSpc>
            </a:pPr>
            <a:r>
              <a:rPr lang="en-US" sz="1467" kern="0" spc="280" baseline="0" dirty="0">
                <a:solidFill>
                  <a:srgbClr val="262626"/>
                </a:solidFill>
                <a:latin typeface="Tahoma"/>
                <a:cs typeface="Tahoma"/>
              </a:rPr>
              <a:t>MICHIGAN</a:t>
            </a:r>
            <a:endParaRPr lang="en-US" sz="1467" kern="0" spc="280" dirty="0">
              <a:solidFill>
                <a:srgbClr val="262626"/>
              </a:solidFill>
            </a:endParaRPr>
          </a:p>
        </p:txBody>
      </p:sp>
      <p:sp>
        <p:nvSpPr>
          <p:cNvPr id="33" name="Rectangle 32"/>
          <p:cNvSpPr/>
          <p:nvPr userDrawn="1"/>
        </p:nvSpPr>
        <p:spPr>
          <a:xfrm>
            <a:off x="5061893" y="5666505"/>
            <a:ext cx="2434081" cy="634148"/>
          </a:xfrm>
          <a:prstGeom prst="rect">
            <a:avLst/>
          </a:prstGeom>
        </p:spPr>
        <p:txBody>
          <a:bodyPr wrap="square">
            <a:spAutoFit/>
          </a:bodyPr>
          <a:lstStyle/>
          <a:p>
            <a:pPr algn="ctr">
              <a:lnSpc>
                <a:spcPct val="120000"/>
              </a:lnSpc>
            </a:pPr>
            <a:r>
              <a:rPr lang="en-US" sz="1467" kern="0" spc="280" dirty="0">
                <a:solidFill>
                  <a:srgbClr val="262626"/>
                </a:solidFill>
                <a:latin typeface="Tahoma"/>
                <a:cs typeface="Tahoma"/>
              </a:rPr>
              <a:t>CINCINNATI</a:t>
            </a:r>
            <a:r>
              <a:rPr lang="en-US" sz="1467" kern="0" spc="280" baseline="0" dirty="0">
                <a:solidFill>
                  <a:srgbClr val="262626"/>
                </a:solidFill>
                <a:latin typeface="Tahoma"/>
                <a:cs typeface="Tahoma"/>
              </a:rPr>
              <a:t>, </a:t>
            </a:r>
          </a:p>
          <a:p>
            <a:pPr algn="ctr">
              <a:lnSpc>
                <a:spcPct val="120000"/>
              </a:lnSpc>
            </a:pPr>
            <a:r>
              <a:rPr lang="en-US" sz="1467" kern="0" spc="280" baseline="0" dirty="0">
                <a:solidFill>
                  <a:srgbClr val="262626"/>
                </a:solidFill>
                <a:latin typeface="Tahoma"/>
                <a:cs typeface="Tahoma"/>
              </a:rPr>
              <a:t>OHIO</a:t>
            </a:r>
            <a:endParaRPr lang="en-US" sz="1467" kern="0" spc="280" dirty="0">
              <a:solidFill>
                <a:srgbClr val="262626"/>
              </a:solidFill>
            </a:endParaRPr>
          </a:p>
        </p:txBody>
      </p:sp>
      <p:sp>
        <p:nvSpPr>
          <p:cNvPr id="35" name="Rectangle 34"/>
          <p:cNvSpPr/>
          <p:nvPr userDrawn="1"/>
        </p:nvSpPr>
        <p:spPr>
          <a:xfrm>
            <a:off x="7435499" y="5657493"/>
            <a:ext cx="2405883" cy="634148"/>
          </a:xfrm>
          <a:prstGeom prst="rect">
            <a:avLst/>
          </a:prstGeom>
        </p:spPr>
        <p:txBody>
          <a:bodyPr wrap="square">
            <a:spAutoFit/>
          </a:bodyPr>
          <a:lstStyle/>
          <a:p>
            <a:pPr algn="ctr">
              <a:lnSpc>
                <a:spcPct val="120000"/>
              </a:lnSpc>
            </a:pPr>
            <a:r>
              <a:rPr lang="en-US" sz="1467" kern="0" spc="280" baseline="0" dirty="0">
                <a:solidFill>
                  <a:srgbClr val="262626"/>
                </a:solidFill>
                <a:latin typeface="Tahoma"/>
                <a:cs typeface="Tahoma"/>
              </a:rPr>
              <a:t>COLUMBUS, </a:t>
            </a:r>
          </a:p>
          <a:p>
            <a:pPr algn="ctr">
              <a:lnSpc>
                <a:spcPct val="120000"/>
              </a:lnSpc>
            </a:pPr>
            <a:r>
              <a:rPr lang="en-US" sz="1467" kern="0" spc="280" baseline="0" dirty="0">
                <a:solidFill>
                  <a:srgbClr val="262626"/>
                </a:solidFill>
                <a:latin typeface="Tahoma"/>
                <a:cs typeface="Tahoma"/>
              </a:rPr>
              <a:t>OHIO</a:t>
            </a:r>
            <a:endParaRPr lang="en-US" sz="1467" kern="0" spc="280" dirty="0">
              <a:solidFill>
                <a:srgbClr val="262626"/>
              </a:solidFill>
            </a:endParaRPr>
          </a:p>
        </p:txBody>
      </p:sp>
      <p:sp>
        <p:nvSpPr>
          <p:cNvPr id="37" name="Rectangle 36"/>
          <p:cNvSpPr/>
          <p:nvPr userDrawn="1"/>
        </p:nvSpPr>
        <p:spPr>
          <a:xfrm>
            <a:off x="9856782" y="5657489"/>
            <a:ext cx="2236445" cy="634148"/>
          </a:xfrm>
          <a:prstGeom prst="rect">
            <a:avLst/>
          </a:prstGeom>
        </p:spPr>
        <p:txBody>
          <a:bodyPr wrap="square">
            <a:spAutoFit/>
          </a:bodyPr>
          <a:lstStyle/>
          <a:p>
            <a:pPr algn="ctr">
              <a:lnSpc>
                <a:spcPct val="120000"/>
              </a:lnSpc>
            </a:pPr>
            <a:r>
              <a:rPr lang="en-US" sz="1467" kern="0" spc="280" baseline="0" dirty="0">
                <a:solidFill>
                  <a:srgbClr val="262626"/>
                </a:solidFill>
                <a:latin typeface="Tahoma"/>
                <a:cs typeface="Tahoma"/>
              </a:rPr>
              <a:t>LAFAYETTE, </a:t>
            </a:r>
          </a:p>
          <a:p>
            <a:pPr algn="ctr">
              <a:lnSpc>
                <a:spcPct val="120000"/>
              </a:lnSpc>
            </a:pPr>
            <a:r>
              <a:rPr lang="en-US" sz="1467" kern="0" spc="280" baseline="0" dirty="0">
                <a:solidFill>
                  <a:srgbClr val="262626"/>
                </a:solidFill>
                <a:latin typeface="Tahoma"/>
                <a:cs typeface="Tahoma"/>
              </a:rPr>
              <a:t>INDIANA</a:t>
            </a:r>
            <a:endParaRPr lang="en-US" sz="1467" kern="0" spc="280" dirty="0">
              <a:solidFill>
                <a:srgbClr val="262626"/>
              </a:solidFill>
            </a:endParaRPr>
          </a:p>
        </p:txBody>
      </p:sp>
      <p:cxnSp>
        <p:nvCxnSpPr>
          <p:cNvPr id="55" name="Straight Connector 54"/>
          <p:cNvCxnSpPr/>
          <p:nvPr userDrawn="1"/>
        </p:nvCxnSpPr>
        <p:spPr>
          <a:xfrm>
            <a:off x="9841381" y="2908219"/>
            <a:ext cx="0" cy="2378364"/>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6" name="Rectangle 55"/>
          <p:cNvSpPr/>
          <p:nvPr userDrawn="1"/>
        </p:nvSpPr>
        <p:spPr>
          <a:xfrm>
            <a:off x="10262201" y="3423813"/>
            <a:ext cx="1400704" cy="634148"/>
          </a:xfrm>
          <a:prstGeom prst="rect">
            <a:avLst/>
          </a:prstGeom>
        </p:spPr>
        <p:txBody>
          <a:bodyPr wrap="none">
            <a:spAutoFit/>
          </a:bodyPr>
          <a:lstStyle/>
          <a:p>
            <a:pPr algn="ctr">
              <a:lnSpc>
                <a:spcPct val="120000"/>
              </a:lnSpc>
            </a:pPr>
            <a:r>
              <a:rPr lang="en-US" sz="1467" kern="0" spc="280" baseline="0" dirty="0">
                <a:solidFill>
                  <a:srgbClr val="262626"/>
                </a:solidFill>
                <a:latin typeface="Tahoma"/>
                <a:cs typeface="Tahoma"/>
              </a:rPr>
              <a:t>DETROIT, </a:t>
            </a:r>
          </a:p>
          <a:p>
            <a:pPr algn="ctr">
              <a:lnSpc>
                <a:spcPct val="120000"/>
              </a:lnSpc>
            </a:pPr>
            <a:r>
              <a:rPr lang="en-US" sz="1467" kern="0" spc="280" baseline="0" dirty="0">
                <a:solidFill>
                  <a:srgbClr val="262626"/>
                </a:solidFill>
                <a:latin typeface="Tahoma"/>
                <a:cs typeface="Tahoma"/>
              </a:rPr>
              <a:t>MICHIGAN</a:t>
            </a:r>
            <a:endParaRPr lang="en-US" sz="1467" kern="0" spc="280" dirty="0">
              <a:solidFill>
                <a:srgbClr val="262626"/>
              </a:solidFill>
            </a:endParaRPr>
          </a:p>
        </p:txBody>
      </p:sp>
      <p:sp>
        <p:nvSpPr>
          <p:cNvPr id="57" name="Rectangle 56"/>
          <p:cNvSpPr/>
          <p:nvPr userDrawn="1"/>
        </p:nvSpPr>
        <p:spPr>
          <a:xfrm>
            <a:off x="2463044" y="5657492"/>
            <a:ext cx="2538373" cy="634148"/>
          </a:xfrm>
          <a:prstGeom prst="rect">
            <a:avLst/>
          </a:prstGeom>
        </p:spPr>
        <p:txBody>
          <a:bodyPr wrap="square">
            <a:spAutoFit/>
          </a:bodyPr>
          <a:lstStyle/>
          <a:p>
            <a:pPr algn="ctr">
              <a:lnSpc>
                <a:spcPct val="120000"/>
              </a:lnSpc>
            </a:pPr>
            <a:r>
              <a:rPr lang="en-US" sz="1467" kern="0" spc="280" dirty="0">
                <a:solidFill>
                  <a:srgbClr val="262626"/>
                </a:solidFill>
                <a:latin typeface="Tahoma"/>
                <a:cs typeface="Tahoma"/>
              </a:rPr>
              <a:t>TRAVERSE CITY</a:t>
            </a:r>
            <a:r>
              <a:rPr lang="en-US" sz="1467" kern="0" spc="280" baseline="0" dirty="0">
                <a:solidFill>
                  <a:srgbClr val="262626"/>
                </a:solidFill>
                <a:latin typeface="Tahoma"/>
                <a:cs typeface="Tahoma"/>
              </a:rPr>
              <a:t>, </a:t>
            </a:r>
          </a:p>
          <a:p>
            <a:pPr algn="ctr">
              <a:lnSpc>
                <a:spcPct val="120000"/>
              </a:lnSpc>
            </a:pPr>
            <a:r>
              <a:rPr lang="en-US" sz="1467" kern="0" spc="280" baseline="0" dirty="0">
                <a:solidFill>
                  <a:srgbClr val="262626"/>
                </a:solidFill>
                <a:latin typeface="Tahoma"/>
                <a:cs typeface="Tahoma"/>
              </a:rPr>
              <a:t>MICHIGAN</a:t>
            </a:r>
            <a:endParaRPr lang="en-US" sz="1467" kern="0" spc="280" dirty="0">
              <a:solidFill>
                <a:srgbClr val="262626"/>
              </a:solidFill>
            </a:endParaRPr>
          </a:p>
        </p:txBody>
      </p:sp>
      <p:sp>
        <p:nvSpPr>
          <p:cNvPr id="3" name="Teardrop 2"/>
          <p:cNvSpPr/>
          <p:nvPr userDrawn="1"/>
        </p:nvSpPr>
        <p:spPr>
          <a:xfrm rot="8078060">
            <a:off x="566801" y="1993433"/>
            <a:ext cx="1149047" cy="1149047"/>
          </a:xfrm>
          <a:prstGeom prst="teardrop">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 name="Oval 3"/>
          <p:cNvSpPr/>
          <p:nvPr userDrawn="1"/>
        </p:nvSpPr>
        <p:spPr>
          <a:xfrm>
            <a:off x="965479" y="2399526"/>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7" name="Teardrop 46"/>
          <p:cNvSpPr/>
          <p:nvPr userDrawn="1"/>
        </p:nvSpPr>
        <p:spPr>
          <a:xfrm rot="8078060">
            <a:off x="3087681" y="1993431"/>
            <a:ext cx="1149047" cy="1149047"/>
          </a:xfrm>
          <a:prstGeom prst="teardrop">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8" name="Oval 47"/>
          <p:cNvSpPr/>
          <p:nvPr userDrawn="1"/>
        </p:nvSpPr>
        <p:spPr>
          <a:xfrm>
            <a:off x="3486359" y="2399525"/>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9" name="Teardrop 48"/>
          <p:cNvSpPr/>
          <p:nvPr userDrawn="1"/>
        </p:nvSpPr>
        <p:spPr>
          <a:xfrm rot="8078060">
            <a:off x="5656299" y="1993433"/>
            <a:ext cx="1149047" cy="1149047"/>
          </a:xfrm>
          <a:prstGeom prst="teardrop">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50" name="Oval 49"/>
          <p:cNvSpPr/>
          <p:nvPr userDrawn="1"/>
        </p:nvSpPr>
        <p:spPr>
          <a:xfrm>
            <a:off x="6054978" y="2399526"/>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51" name="Teardrop 50"/>
          <p:cNvSpPr/>
          <p:nvPr userDrawn="1"/>
        </p:nvSpPr>
        <p:spPr>
          <a:xfrm rot="8078060">
            <a:off x="8053753" y="1993435"/>
            <a:ext cx="1149047" cy="1149047"/>
          </a:xfrm>
          <a:prstGeom prst="teardrop">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52" name="Oval 51"/>
          <p:cNvSpPr/>
          <p:nvPr userDrawn="1"/>
        </p:nvSpPr>
        <p:spPr>
          <a:xfrm>
            <a:off x="8452431" y="2399529"/>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53" name="Teardrop 52"/>
          <p:cNvSpPr/>
          <p:nvPr userDrawn="1"/>
        </p:nvSpPr>
        <p:spPr>
          <a:xfrm rot="8078060">
            <a:off x="10372978" y="1993435"/>
            <a:ext cx="1149047" cy="1149047"/>
          </a:xfrm>
          <a:prstGeom prst="teardrop">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54" name="Oval 53"/>
          <p:cNvSpPr/>
          <p:nvPr userDrawn="1"/>
        </p:nvSpPr>
        <p:spPr>
          <a:xfrm>
            <a:off x="10771657" y="2399529"/>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68" name="Teardrop 67"/>
          <p:cNvSpPr/>
          <p:nvPr userDrawn="1"/>
        </p:nvSpPr>
        <p:spPr>
          <a:xfrm rot="8078060">
            <a:off x="566799" y="4238529"/>
            <a:ext cx="1149048" cy="1149047"/>
          </a:xfrm>
          <a:prstGeom prst="teardrop">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69" name="Oval 68"/>
          <p:cNvSpPr/>
          <p:nvPr userDrawn="1"/>
        </p:nvSpPr>
        <p:spPr>
          <a:xfrm>
            <a:off x="965479" y="4644621"/>
            <a:ext cx="361703" cy="3617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70" name="Teardrop 69"/>
          <p:cNvSpPr/>
          <p:nvPr userDrawn="1"/>
        </p:nvSpPr>
        <p:spPr>
          <a:xfrm rot="8078060">
            <a:off x="3087679" y="4270486"/>
            <a:ext cx="1149048" cy="1149047"/>
          </a:xfrm>
          <a:prstGeom prst="teardrop">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71" name="Oval 70"/>
          <p:cNvSpPr/>
          <p:nvPr userDrawn="1"/>
        </p:nvSpPr>
        <p:spPr>
          <a:xfrm>
            <a:off x="3486359" y="4676579"/>
            <a:ext cx="361703" cy="3617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72" name="Teardrop 71"/>
          <p:cNvSpPr/>
          <p:nvPr userDrawn="1"/>
        </p:nvSpPr>
        <p:spPr>
          <a:xfrm rot="8078060">
            <a:off x="5656301" y="4270483"/>
            <a:ext cx="1149047" cy="1149047"/>
          </a:xfrm>
          <a:prstGeom prst="teardrop">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73" name="Oval 72"/>
          <p:cNvSpPr/>
          <p:nvPr userDrawn="1"/>
        </p:nvSpPr>
        <p:spPr>
          <a:xfrm>
            <a:off x="6054979" y="4676577"/>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74" name="Teardrop 73"/>
          <p:cNvSpPr/>
          <p:nvPr userDrawn="1"/>
        </p:nvSpPr>
        <p:spPr>
          <a:xfrm rot="8078060">
            <a:off x="8053754" y="4270487"/>
            <a:ext cx="1149047" cy="1149047"/>
          </a:xfrm>
          <a:prstGeom prst="teardrop">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75" name="Oval 74"/>
          <p:cNvSpPr/>
          <p:nvPr userDrawn="1"/>
        </p:nvSpPr>
        <p:spPr>
          <a:xfrm>
            <a:off x="8452433" y="4676581"/>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76" name="Teardrop 75"/>
          <p:cNvSpPr/>
          <p:nvPr userDrawn="1"/>
        </p:nvSpPr>
        <p:spPr>
          <a:xfrm rot="8078060">
            <a:off x="10372978" y="4238526"/>
            <a:ext cx="1149047" cy="1149047"/>
          </a:xfrm>
          <a:prstGeom prst="teardrop">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77" name="Oval 76"/>
          <p:cNvSpPr/>
          <p:nvPr userDrawn="1"/>
        </p:nvSpPr>
        <p:spPr>
          <a:xfrm>
            <a:off x="10771657" y="4644619"/>
            <a:ext cx="361703" cy="36170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2567463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Point Uppercase_dark">
    <p:bg>
      <p:bgPr>
        <a:solidFill>
          <a:schemeClr val="tx2"/>
        </a:solid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0" y="0"/>
            <a:ext cx="12192000" cy="6858000"/>
          </a:xfrm>
          <a:prstGeom prst="rect">
            <a:avLst/>
          </a:prstGeom>
        </p:spPr>
        <p:txBody>
          <a:bodyPr vert="horz" lIns="274320" rIns="274320" anchor="ctr">
            <a:normAutofit/>
          </a:bodyPr>
          <a:lstStyle>
            <a:lvl1pPr>
              <a:lnSpc>
                <a:spcPts val="17600"/>
              </a:lnSpc>
              <a:defRPr sz="14666" b="1" kern="0" cap="all" spc="267">
                <a:solidFill>
                  <a:schemeClr val="bg1"/>
                </a:solidFill>
                <a:latin typeface="Tahoma"/>
                <a:cs typeface="Tahoma"/>
              </a:defRPr>
            </a:lvl1pPr>
          </a:lstStyle>
          <a:p>
            <a:r>
              <a:rPr lang="en-US" dirty="0"/>
              <a:t>header</a:t>
            </a:r>
          </a:p>
        </p:txBody>
      </p:sp>
      <p:sp>
        <p:nvSpPr>
          <p:cNvPr id="15" name="Text Placeholder 14"/>
          <p:cNvSpPr>
            <a:spLocks noGrp="1"/>
          </p:cNvSpPr>
          <p:nvPr>
            <p:ph type="body" sz="quarter" idx="10" hasCustomPrompt="1"/>
          </p:nvPr>
        </p:nvSpPr>
        <p:spPr>
          <a:xfrm>
            <a:off x="3" y="4455196"/>
            <a:ext cx="12191999" cy="457115"/>
          </a:xfrm>
          <a:prstGeom prst="rect">
            <a:avLst/>
          </a:prstGeom>
        </p:spPr>
        <p:txBody>
          <a:bodyPr vert="horz" anchor="ctr"/>
          <a:lstStyle>
            <a:lvl1pPr marL="0" indent="0" algn="ctr">
              <a:buNone/>
              <a:defRPr sz="1867" cap="all" spc="800" baseline="0">
                <a:solidFill>
                  <a:schemeClr val="bg2"/>
                </a:solidFill>
                <a:latin typeface="Tahoma"/>
                <a:cs typeface="Tahoma"/>
              </a:defRPr>
            </a:lvl1pPr>
          </a:lstStyle>
          <a:p>
            <a:pPr lvl="0"/>
            <a:r>
              <a:rPr lang="en-US" dirty="0"/>
              <a:t>SUBTITLE | SUBTITLE | SUBTITLE</a:t>
            </a:r>
          </a:p>
        </p:txBody>
      </p:sp>
    </p:spTree>
    <p:extLst>
      <p:ext uri="{BB962C8B-B14F-4D97-AF65-F5344CB8AC3E}">
        <p14:creationId xmlns:p14="http://schemas.microsoft.com/office/powerpoint/2010/main" val="34628653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ffice Locations(10)-Black">
    <p:bg>
      <p:bgPr>
        <a:solidFill>
          <a:schemeClr val="tx2"/>
        </a:solidFill>
        <a:effectLst/>
      </p:bgPr>
    </p:bg>
    <p:spTree>
      <p:nvGrpSpPr>
        <p:cNvPr id="1" name=""/>
        <p:cNvGrpSpPr/>
        <p:nvPr/>
      </p:nvGrpSpPr>
      <p:grpSpPr>
        <a:xfrm>
          <a:off x="0" y="0"/>
          <a:ext cx="0" cy="0"/>
          <a:chOff x="0" y="0"/>
          <a:chExt cx="0" cy="0"/>
        </a:xfrm>
      </p:grpSpPr>
      <p:sp>
        <p:nvSpPr>
          <p:cNvPr id="12" name="TextBox 11"/>
          <p:cNvSpPr txBox="1"/>
          <p:nvPr userDrawn="1"/>
        </p:nvSpPr>
        <p:spPr>
          <a:xfrm>
            <a:off x="2" y="576311"/>
            <a:ext cx="12191999" cy="748988"/>
          </a:xfrm>
          <a:prstGeom prst="rect">
            <a:avLst/>
          </a:prstGeom>
          <a:noFill/>
        </p:spPr>
        <p:txBody>
          <a:bodyPr wrap="square" rtlCol="0">
            <a:spAutoFit/>
          </a:bodyPr>
          <a:lstStyle/>
          <a:p>
            <a:pPr algn="ctr"/>
            <a:r>
              <a:rPr lang="en-US" sz="4267" b="1" spc="400" dirty="0">
                <a:solidFill>
                  <a:schemeClr val="bg1"/>
                </a:solidFill>
                <a:latin typeface="Tahoma"/>
                <a:cs typeface="Tahoma"/>
              </a:rPr>
              <a:t>10 OFFICES</a:t>
            </a:r>
          </a:p>
        </p:txBody>
      </p:sp>
      <p:sp>
        <p:nvSpPr>
          <p:cNvPr id="15" name="Rectangle 14"/>
          <p:cNvSpPr/>
          <p:nvPr userDrawn="1"/>
        </p:nvSpPr>
        <p:spPr>
          <a:xfrm>
            <a:off x="-42331" y="3423812"/>
            <a:ext cx="2561816" cy="609398"/>
          </a:xfrm>
          <a:prstGeom prst="rect">
            <a:avLst/>
          </a:prstGeom>
        </p:spPr>
        <p:txBody>
          <a:bodyPr wrap="square">
            <a:spAutoFit/>
          </a:bodyPr>
          <a:lstStyle/>
          <a:p>
            <a:pPr algn="ctr">
              <a:lnSpc>
                <a:spcPct val="120000"/>
              </a:lnSpc>
            </a:pPr>
            <a:r>
              <a:rPr lang="en-US" sz="1400" kern="0" spc="280" dirty="0">
                <a:solidFill>
                  <a:schemeClr val="bg1"/>
                </a:solidFill>
                <a:latin typeface="Tahoma"/>
                <a:cs typeface="Tahoma"/>
              </a:rPr>
              <a:t>GRAND</a:t>
            </a:r>
            <a:r>
              <a:rPr lang="en-US" sz="1400" kern="0" spc="280" baseline="0" dirty="0">
                <a:solidFill>
                  <a:schemeClr val="bg1"/>
                </a:solidFill>
                <a:latin typeface="Tahoma"/>
                <a:cs typeface="Tahoma"/>
              </a:rPr>
              <a:t> RAPIDS, </a:t>
            </a:r>
          </a:p>
          <a:p>
            <a:pPr algn="ctr">
              <a:lnSpc>
                <a:spcPct val="120000"/>
              </a:lnSpc>
            </a:pPr>
            <a:r>
              <a:rPr lang="en-US" sz="1400" kern="0" spc="280" baseline="0" dirty="0">
                <a:solidFill>
                  <a:schemeClr val="bg1"/>
                </a:solidFill>
                <a:latin typeface="Tahoma"/>
                <a:cs typeface="Tahoma"/>
              </a:rPr>
              <a:t>MICHIGAN</a:t>
            </a:r>
            <a:endParaRPr lang="en-US" sz="1400" kern="0" spc="280" dirty="0">
              <a:solidFill>
                <a:schemeClr val="bg1"/>
              </a:solidFill>
            </a:endParaRPr>
          </a:p>
        </p:txBody>
      </p:sp>
      <p:sp>
        <p:nvSpPr>
          <p:cNvPr id="17" name="Rectangle 16"/>
          <p:cNvSpPr/>
          <p:nvPr userDrawn="1"/>
        </p:nvSpPr>
        <p:spPr>
          <a:xfrm>
            <a:off x="5057860" y="3405180"/>
            <a:ext cx="2434080" cy="634148"/>
          </a:xfrm>
          <a:prstGeom prst="rect">
            <a:avLst/>
          </a:prstGeom>
        </p:spPr>
        <p:txBody>
          <a:bodyPr wrap="square">
            <a:spAutoFit/>
          </a:bodyPr>
          <a:lstStyle/>
          <a:p>
            <a:pPr algn="ctr">
              <a:lnSpc>
                <a:spcPct val="120000"/>
              </a:lnSpc>
            </a:pPr>
            <a:r>
              <a:rPr lang="en-US" sz="1467" kern="0" spc="280" baseline="0" dirty="0">
                <a:solidFill>
                  <a:srgbClr val="FFFFFF"/>
                </a:solidFill>
                <a:latin typeface="Tahoma"/>
                <a:cs typeface="Tahoma"/>
              </a:rPr>
              <a:t>LANSING, </a:t>
            </a:r>
          </a:p>
          <a:p>
            <a:pPr algn="ctr">
              <a:lnSpc>
                <a:spcPct val="120000"/>
              </a:lnSpc>
            </a:pPr>
            <a:r>
              <a:rPr lang="en-US" sz="1467" kern="0" spc="280" baseline="0" dirty="0">
                <a:solidFill>
                  <a:srgbClr val="FFFFFF"/>
                </a:solidFill>
                <a:latin typeface="Tahoma"/>
                <a:cs typeface="Tahoma"/>
              </a:rPr>
              <a:t>MICHIGAN</a:t>
            </a:r>
            <a:endParaRPr lang="en-US" sz="1467" kern="0" spc="280" dirty="0">
              <a:solidFill>
                <a:srgbClr val="FFFFFF"/>
              </a:solidFill>
            </a:endParaRPr>
          </a:p>
        </p:txBody>
      </p:sp>
      <p:sp>
        <p:nvSpPr>
          <p:cNvPr id="19" name="Rectangle 18"/>
          <p:cNvSpPr/>
          <p:nvPr userDrawn="1"/>
        </p:nvSpPr>
        <p:spPr>
          <a:xfrm>
            <a:off x="2" y="5657493"/>
            <a:ext cx="2519485" cy="634148"/>
          </a:xfrm>
          <a:prstGeom prst="rect">
            <a:avLst/>
          </a:prstGeom>
        </p:spPr>
        <p:txBody>
          <a:bodyPr wrap="square">
            <a:spAutoFit/>
          </a:bodyPr>
          <a:lstStyle/>
          <a:p>
            <a:pPr algn="ctr">
              <a:lnSpc>
                <a:spcPct val="120000"/>
              </a:lnSpc>
            </a:pPr>
            <a:r>
              <a:rPr lang="en-US" sz="1467" kern="0" spc="280" dirty="0">
                <a:solidFill>
                  <a:srgbClr val="FFFFFF"/>
                </a:solidFill>
                <a:latin typeface="Tahoma"/>
                <a:cs typeface="Tahoma"/>
              </a:rPr>
              <a:t>NOVI</a:t>
            </a:r>
            <a:r>
              <a:rPr lang="en-US" sz="1467" kern="0" spc="280" baseline="0" dirty="0">
                <a:solidFill>
                  <a:srgbClr val="FFFFFF"/>
                </a:solidFill>
                <a:latin typeface="Tahoma"/>
                <a:cs typeface="Tahoma"/>
              </a:rPr>
              <a:t>, </a:t>
            </a:r>
          </a:p>
          <a:p>
            <a:pPr algn="ctr">
              <a:lnSpc>
                <a:spcPct val="120000"/>
              </a:lnSpc>
            </a:pPr>
            <a:r>
              <a:rPr lang="en-US" sz="1467" kern="0" spc="280" baseline="0" dirty="0">
                <a:solidFill>
                  <a:srgbClr val="FFFFFF"/>
                </a:solidFill>
                <a:latin typeface="Tahoma"/>
                <a:cs typeface="Tahoma"/>
              </a:rPr>
              <a:t>MICHIGAN</a:t>
            </a:r>
            <a:endParaRPr lang="en-US" sz="1467" kern="0" spc="280" dirty="0">
              <a:solidFill>
                <a:srgbClr val="FFFFFF"/>
              </a:solidFill>
            </a:endParaRPr>
          </a:p>
        </p:txBody>
      </p:sp>
      <p:sp>
        <p:nvSpPr>
          <p:cNvPr id="21" name="Rectangle 20"/>
          <p:cNvSpPr/>
          <p:nvPr userDrawn="1"/>
        </p:nvSpPr>
        <p:spPr>
          <a:xfrm>
            <a:off x="7491941" y="3406506"/>
            <a:ext cx="2405883" cy="634148"/>
          </a:xfrm>
          <a:prstGeom prst="rect">
            <a:avLst/>
          </a:prstGeom>
        </p:spPr>
        <p:txBody>
          <a:bodyPr wrap="square">
            <a:spAutoFit/>
          </a:bodyPr>
          <a:lstStyle/>
          <a:p>
            <a:pPr algn="ctr">
              <a:lnSpc>
                <a:spcPct val="120000"/>
              </a:lnSpc>
            </a:pPr>
            <a:r>
              <a:rPr lang="en-US" sz="1467" kern="0" spc="280" dirty="0">
                <a:solidFill>
                  <a:srgbClr val="FFFFFF"/>
                </a:solidFill>
                <a:latin typeface="Tahoma"/>
                <a:cs typeface="Tahoma"/>
              </a:rPr>
              <a:t>MACOMB</a:t>
            </a:r>
            <a:r>
              <a:rPr lang="en-US" sz="1467" kern="0" spc="280" baseline="0" dirty="0">
                <a:solidFill>
                  <a:srgbClr val="FFFFFF"/>
                </a:solidFill>
                <a:latin typeface="Tahoma"/>
                <a:cs typeface="Tahoma"/>
              </a:rPr>
              <a:t>, </a:t>
            </a:r>
          </a:p>
          <a:p>
            <a:pPr algn="ctr">
              <a:lnSpc>
                <a:spcPct val="120000"/>
              </a:lnSpc>
            </a:pPr>
            <a:r>
              <a:rPr lang="en-US" sz="1467" kern="0" spc="280" baseline="0" dirty="0">
                <a:solidFill>
                  <a:srgbClr val="FFFFFF"/>
                </a:solidFill>
                <a:latin typeface="Tahoma"/>
                <a:cs typeface="Tahoma"/>
              </a:rPr>
              <a:t>MICHIGAN</a:t>
            </a:r>
            <a:endParaRPr lang="en-US" sz="1467" kern="0" spc="280" dirty="0">
              <a:solidFill>
                <a:srgbClr val="FFFFFF"/>
              </a:solidFill>
            </a:endParaRPr>
          </a:p>
        </p:txBody>
      </p:sp>
      <p:cxnSp>
        <p:nvCxnSpPr>
          <p:cNvPr id="23" name="Straight Connector 22"/>
          <p:cNvCxnSpPr/>
          <p:nvPr userDrawn="1"/>
        </p:nvCxnSpPr>
        <p:spPr>
          <a:xfrm>
            <a:off x="2519484" y="2921018"/>
            <a:ext cx="0" cy="237836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5057860" y="2908219"/>
            <a:ext cx="0" cy="237836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491940" y="2921018"/>
            <a:ext cx="0" cy="237836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userDrawn="1"/>
        </p:nvSpPr>
        <p:spPr>
          <a:xfrm>
            <a:off x="2519484" y="3434933"/>
            <a:ext cx="2538376" cy="634148"/>
          </a:xfrm>
          <a:prstGeom prst="rect">
            <a:avLst/>
          </a:prstGeom>
        </p:spPr>
        <p:txBody>
          <a:bodyPr wrap="square">
            <a:spAutoFit/>
          </a:bodyPr>
          <a:lstStyle/>
          <a:p>
            <a:pPr algn="ctr">
              <a:lnSpc>
                <a:spcPct val="120000"/>
              </a:lnSpc>
            </a:pPr>
            <a:r>
              <a:rPr lang="en-US" sz="1467" kern="0" spc="280" dirty="0">
                <a:solidFill>
                  <a:schemeClr val="bg1"/>
                </a:solidFill>
                <a:latin typeface="Tahoma"/>
                <a:cs typeface="Tahoma"/>
              </a:rPr>
              <a:t>KALAMAZOO</a:t>
            </a:r>
            <a:r>
              <a:rPr lang="en-US" sz="1467" kern="0" spc="280" baseline="0" dirty="0">
                <a:solidFill>
                  <a:schemeClr val="bg1"/>
                </a:solidFill>
                <a:latin typeface="Tahoma"/>
                <a:cs typeface="Tahoma"/>
              </a:rPr>
              <a:t>, </a:t>
            </a:r>
          </a:p>
          <a:p>
            <a:pPr algn="ctr">
              <a:lnSpc>
                <a:spcPct val="120000"/>
              </a:lnSpc>
            </a:pPr>
            <a:r>
              <a:rPr lang="en-US" sz="1467" kern="0" spc="280" baseline="0" dirty="0">
                <a:solidFill>
                  <a:schemeClr val="bg1"/>
                </a:solidFill>
                <a:latin typeface="Tahoma"/>
                <a:cs typeface="Tahoma"/>
              </a:rPr>
              <a:t>MICHIGAN</a:t>
            </a:r>
            <a:endParaRPr lang="en-US" sz="1467" kern="0" spc="280" dirty="0">
              <a:solidFill>
                <a:schemeClr val="bg1"/>
              </a:solidFill>
            </a:endParaRPr>
          </a:p>
        </p:txBody>
      </p:sp>
      <p:sp>
        <p:nvSpPr>
          <p:cNvPr id="33" name="Rectangle 32"/>
          <p:cNvSpPr/>
          <p:nvPr userDrawn="1"/>
        </p:nvSpPr>
        <p:spPr>
          <a:xfrm>
            <a:off x="5057862" y="5660848"/>
            <a:ext cx="2434081" cy="634148"/>
          </a:xfrm>
          <a:prstGeom prst="rect">
            <a:avLst/>
          </a:prstGeom>
        </p:spPr>
        <p:txBody>
          <a:bodyPr wrap="square">
            <a:spAutoFit/>
          </a:bodyPr>
          <a:lstStyle/>
          <a:p>
            <a:pPr algn="ctr">
              <a:lnSpc>
                <a:spcPct val="120000"/>
              </a:lnSpc>
            </a:pPr>
            <a:r>
              <a:rPr lang="en-US" sz="1467" kern="0" spc="280" dirty="0">
                <a:solidFill>
                  <a:srgbClr val="FFFFFF"/>
                </a:solidFill>
                <a:latin typeface="Tahoma"/>
                <a:cs typeface="Tahoma"/>
              </a:rPr>
              <a:t>CINCINNATI</a:t>
            </a:r>
            <a:r>
              <a:rPr lang="en-US" sz="1467" kern="0" spc="280" baseline="0" dirty="0">
                <a:solidFill>
                  <a:srgbClr val="FFFFFF"/>
                </a:solidFill>
                <a:latin typeface="Tahoma"/>
                <a:cs typeface="Tahoma"/>
              </a:rPr>
              <a:t>, </a:t>
            </a:r>
          </a:p>
          <a:p>
            <a:pPr algn="ctr">
              <a:lnSpc>
                <a:spcPct val="120000"/>
              </a:lnSpc>
            </a:pPr>
            <a:r>
              <a:rPr lang="en-US" sz="1467" kern="0" spc="280" baseline="0" dirty="0">
                <a:solidFill>
                  <a:srgbClr val="FFFFFF"/>
                </a:solidFill>
                <a:latin typeface="Tahoma"/>
                <a:cs typeface="Tahoma"/>
              </a:rPr>
              <a:t>OHIO</a:t>
            </a:r>
            <a:endParaRPr lang="en-US" sz="1467" kern="0" spc="280" dirty="0">
              <a:solidFill>
                <a:srgbClr val="FFFFFF"/>
              </a:solidFill>
            </a:endParaRPr>
          </a:p>
        </p:txBody>
      </p:sp>
      <p:sp>
        <p:nvSpPr>
          <p:cNvPr id="35" name="Rectangle 34"/>
          <p:cNvSpPr/>
          <p:nvPr userDrawn="1"/>
        </p:nvSpPr>
        <p:spPr>
          <a:xfrm>
            <a:off x="7491940" y="5703639"/>
            <a:ext cx="2405883" cy="634148"/>
          </a:xfrm>
          <a:prstGeom prst="rect">
            <a:avLst/>
          </a:prstGeom>
        </p:spPr>
        <p:txBody>
          <a:bodyPr wrap="square">
            <a:spAutoFit/>
          </a:bodyPr>
          <a:lstStyle/>
          <a:p>
            <a:pPr algn="ctr">
              <a:lnSpc>
                <a:spcPct val="120000"/>
              </a:lnSpc>
            </a:pPr>
            <a:r>
              <a:rPr lang="en-US" sz="1467" kern="0" spc="280" baseline="0" dirty="0">
                <a:solidFill>
                  <a:srgbClr val="FFFFFF"/>
                </a:solidFill>
                <a:latin typeface="Tahoma"/>
                <a:cs typeface="Tahoma"/>
              </a:rPr>
              <a:t>COLUMBUS, </a:t>
            </a:r>
          </a:p>
          <a:p>
            <a:pPr algn="ctr">
              <a:lnSpc>
                <a:spcPct val="120000"/>
              </a:lnSpc>
            </a:pPr>
            <a:r>
              <a:rPr lang="en-US" sz="1467" kern="0" spc="280" baseline="0" dirty="0">
                <a:solidFill>
                  <a:srgbClr val="FFFFFF"/>
                </a:solidFill>
                <a:latin typeface="Tahoma"/>
                <a:cs typeface="Tahoma"/>
              </a:rPr>
              <a:t>OHIO</a:t>
            </a:r>
            <a:endParaRPr lang="en-US" sz="1467" kern="0" spc="280" dirty="0">
              <a:solidFill>
                <a:srgbClr val="FFFFFF"/>
              </a:solidFill>
            </a:endParaRPr>
          </a:p>
        </p:txBody>
      </p:sp>
      <p:sp>
        <p:nvSpPr>
          <p:cNvPr id="37" name="Rectangle 36"/>
          <p:cNvSpPr/>
          <p:nvPr userDrawn="1"/>
        </p:nvSpPr>
        <p:spPr>
          <a:xfrm>
            <a:off x="9913224" y="5660848"/>
            <a:ext cx="2236445" cy="634148"/>
          </a:xfrm>
          <a:prstGeom prst="rect">
            <a:avLst/>
          </a:prstGeom>
        </p:spPr>
        <p:txBody>
          <a:bodyPr wrap="square">
            <a:spAutoFit/>
          </a:bodyPr>
          <a:lstStyle/>
          <a:p>
            <a:pPr algn="ctr">
              <a:lnSpc>
                <a:spcPct val="120000"/>
              </a:lnSpc>
            </a:pPr>
            <a:r>
              <a:rPr lang="en-US" sz="1467" kern="0" spc="280" baseline="0" dirty="0">
                <a:solidFill>
                  <a:srgbClr val="FFFFFF"/>
                </a:solidFill>
                <a:latin typeface="Tahoma"/>
                <a:cs typeface="Tahoma"/>
              </a:rPr>
              <a:t>LAFAYETTE, </a:t>
            </a:r>
          </a:p>
          <a:p>
            <a:pPr algn="ctr">
              <a:lnSpc>
                <a:spcPct val="120000"/>
              </a:lnSpc>
            </a:pPr>
            <a:r>
              <a:rPr lang="en-US" sz="1467" kern="0" spc="280" baseline="0" dirty="0">
                <a:solidFill>
                  <a:srgbClr val="FFFFFF"/>
                </a:solidFill>
                <a:latin typeface="Tahoma"/>
                <a:cs typeface="Tahoma"/>
              </a:rPr>
              <a:t>INDIANA</a:t>
            </a:r>
            <a:endParaRPr lang="en-US" sz="1467" kern="0" spc="280" dirty="0">
              <a:solidFill>
                <a:srgbClr val="FFFFFF"/>
              </a:solidFill>
            </a:endParaRPr>
          </a:p>
        </p:txBody>
      </p:sp>
      <p:cxnSp>
        <p:nvCxnSpPr>
          <p:cNvPr id="55" name="Straight Connector 54"/>
          <p:cNvCxnSpPr/>
          <p:nvPr userDrawn="1"/>
        </p:nvCxnSpPr>
        <p:spPr>
          <a:xfrm>
            <a:off x="9897824" y="2908219"/>
            <a:ext cx="0" cy="2378364"/>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Rectangle 55"/>
          <p:cNvSpPr/>
          <p:nvPr userDrawn="1"/>
        </p:nvSpPr>
        <p:spPr>
          <a:xfrm>
            <a:off x="10318644" y="3423813"/>
            <a:ext cx="1400704" cy="634148"/>
          </a:xfrm>
          <a:prstGeom prst="rect">
            <a:avLst/>
          </a:prstGeom>
        </p:spPr>
        <p:txBody>
          <a:bodyPr wrap="none">
            <a:spAutoFit/>
          </a:bodyPr>
          <a:lstStyle/>
          <a:p>
            <a:pPr algn="ctr">
              <a:lnSpc>
                <a:spcPct val="120000"/>
              </a:lnSpc>
            </a:pPr>
            <a:r>
              <a:rPr lang="en-US" sz="1467" kern="0" spc="280" baseline="0" dirty="0">
                <a:solidFill>
                  <a:srgbClr val="FFFFFF"/>
                </a:solidFill>
                <a:latin typeface="Tahoma"/>
                <a:cs typeface="Tahoma"/>
              </a:rPr>
              <a:t>DETROIT, </a:t>
            </a:r>
          </a:p>
          <a:p>
            <a:pPr algn="ctr">
              <a:lnSpc>
                <a:spcPct val="120000"/>
              </a:lnSpc>
            </a:pPr>
            <a:r>
              <a:rPr lang="en-US" sz="1467" kern="0" spc="280" baseline="0" dirty="0">
                <a:solidFill>
                  <a:srgbClr val="FFFFFF"/>
                </a:solidFill>
                <a:latin typeface="Tahoma"/>
                <a:cs typeface="Tahoma"/>
              </a:rPr>
              <a:t>MICHIGAN</a:t>
            </a:r>
            <a:endParaRPr lang="en-US" sz="1467" kern="0" spc="280" dirty="0">
              <a:solidFill>
                <a:srgbClr val="FFFFFF"/>
              </a:solidFill>
            </a:endParaRPr>
          </a:p>
        </p:txBody>
      </p:sp>
      <p:sp>
        <p:nvSpPr>
          <p:cNvPr id="57" name="Rectangle 56"/>
          <p:cNvSpPr/>
          <p:nvPr userDrawn="1"/>
        </p:nvSpPr>
        <p:spPr>
          <a:xfrm>
            <a:off x="2519487" y="5660848"/>
            <a:ext cx="2538373" cy="634148"/>
          </a:xfrm>
          <a:prstGeom prst="rect">
            <a:avLst/>
          </a:prstGeom>
        </p:spPr>
        <p:txBody>
          <a:bodyPr wrap="square">
            <a:spAutoFit/>
          </a:bodyPr>
          <a:lstStyle/>
          <a:p>
            <a:pPr algn="ctr">
              <a:lnSpc>
                <a:spcPct val="120000"/>
              </a:lnSpc>
            </a:pPr>
            <a:r>
              <a:rPr lang="en-US" sz="1467" kern="0" spc="280" dirty="0">
                <a:solidFill>
                  <a:srgbClr val="FFFFFF"/>
                </a:solidFill>
                <a:latin typeface="Tahoma"/>
                <a:cs typeface="Tahoma"/>
              </a:rPr>
              <a:t>TRAVERSE CITY</a:t>
            </a:r>
            <a:r>
              <a:rPr lang="en-US" sz="1467" kern="0" spc="280" baseline="0" dirty="0">
                <a:solidFill>
                  <a:srgbClr val="FFFFFF"/>
                </a:solidFill>
                <a:latin typeface="Tahoma"/>
                <a:cs typeface="Tahoma"/>
              </a:rPr>
              <a:t>, </a:t>
            </a:r>
          </a:p>
          <a:p>
            <a:pPr algn="ctr">
              <a:lnSpc>
                <a:spcPct val="120000"/>
              </a:lnSpc>
            </a:pPr>
            <a:r>
              <a:rPr lang="en-US" sz="1467" kern="0" spc="280" baseline="0" dirty="0">
                <a:solidFill>
                  <a:srgbClr val="FFFFFF"/>
                </a:solidFill>
                <a:latin typeface="Tahoma"/>
                <a:cs typeface="Tahoma"/>
              </a:rPr>
              <a:t>MICHIGAN</a:t>
            </a:r>
            <a:endParaRPr lang="en-US" sz="1467" kern="0" spc="280" dirty="0">
              <a:solidFill>
                <a:srgbClr val="FFFFFF"/>
              </a:solidFill>
            </a:endParaRPr>
          </a:p>
        </p:txBody>
      </p:sp>
      <p:sp>
        <p:nvSpPr>
          <p:cNvPr id="94" name="Teardrop 93"/>
          <p:cNvSpPr/>
          <p:nvPr userDrawn="1"/>
        </p:nvSpPr>
        <p:spPr>
          <a:xfrm rot="8078060">
            <a:off x="651463" y="1993433"/>
            <a:ext cx="1149047" cy="1149047"/>
          </a:xfrm>
          <a:prstGeom prst="teardrop">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95" name="Oval 94"/>
          <p:cNvSpPr/>
          <p:nvPr userDrawn="1"/>
        </p:nvSpPr>
        <p:spPr>
          <a:xfrm>
            <a:off x="1050142" y="2399526"/>
            <a:ext cx="361703" cy="3617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96" name="Teardrop 95"/>
          <p:cNvSpPr/>
          <p:nvPr userDrawn="1"/>
        </p:nvSpPr>
        <p:spPr>
          <a:xfrm rot="8078060">
            <a:off x="3087681" y="1993431"/>
            <a:ext cx="1149047" cy="1149047"/>
          </a:xfrm>
          <a:prstGeom prst="teardrop">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97" name="Oval 96"/>
          <p:cNvSpPr/>
          <p:nvPr userDrawn="1"/>
        </p:nvSpPr>
        <p:spPr>
          <a:xfrm>
            <a:off x="3486359" y="2399525"/>
            <a:ext cx="361703" cy="3617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98" name="Teardrop 97"/>
          <p:cNvSpPr/>
          <p:nvPr userDrawn="1"/>
        </p:nvSpPr>
        <p:spPr>
          <a:xfrm rot="8078060">
            <a:off x="5656299" y="1993433"/>
            <a:ext cx="1149047" cy="1149047"/>
          </a:xfrm>
          <a:prstGeom prst="teardrop">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99" name="Oval 98"/>
          <p:cNvSpPr/>
          <p:nvPr userDrawn="1"/>
        </p:nvSpPr>
        <p:spPr>
          <a:xfrm>
            <a:off x="6054978" y="2399526"/>
            <a:ext cx="361703" cy="3617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0" name="Teardrop 99"/>
          <p:cNvSpPr/>
          <p:nvPr userDrawn="1"/>
        </p:nvSpPr>
        <p:spPr>
          <a:xfrm rot="8078060">
            <a:off x="8053753" y="1993435"/>
            <a:ext cx="1149047" cy="1149047"/>
          </a:xfrm>
          <a:prstGeom prst="teardrop">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1" name="Oval 100"/>
          <p:cNvSpPr/>
          <p:nvPr userDrawn="1"/>
        </p:nvSpPr>
        <p:spPr>
          <a:xfrm>
            <a:off x="8452431" y="2399529"/>
            <a:ext cx="361703" cy="3617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2" name="Teardrop 101"/>
          <p:cNvSpPr/>
          <p:nvPr userDrawn="1"/>
        </p:nvSpPr>
        <p:spPr>
          <a:xfrm rot="8078060">
            <a:off x="10372978" y="1993435"/>
            <a:ext cx="1149047" cy="1149047"/>
          </a:xfrm>
          <a:prstGeom prst="teardrop">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3" name="Oval 102"/>
          <p:cNvSpPr/>
          <p:nvPr userDrawn="1"/>
        </p:nvSpPr>
        <p:spPr>
          <a:xfrm>
            <a:off x="10771657" y="2399529"/>
            <a:ext cx="361703" cy="3617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4" name="Teardrop 103"/>
          <p:cNvSpPr/>
          <p:nvPr userDrawn="1"/>
        </p:nvSpPr>
        <p:spPr>
          <a:xfrm rot="8078060">
            <a:off x="651461" y="4238529"/>
            <a:ext cx="1149048" cy="1149047"/>
          </a:xfrm>
          <a:prstGeom prst="teardrop">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5" name="Oval 104"/>
          <p:cNvSpPr/>
          <p:nvPr userDrawn="1"/>
        </p:nvSpPr>
        <p:spPr>
          <a:xfrm>
            <a:off x="1050142" y="4644621"/>
            <a:ext cx="361703" cy="361704"/>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6" name="Teardrop 105"/>
          <p:cNvSpPr/>
          <p:nvPr userDrawn="1"/>
        </p:nvSpPr>
        <p:spPr>
          <a:xfrm rot="8078060">
            <a:off x="3087679" y="4270486"/>
            <a:ext cx="1149048" cy="1149047"/>
          </a:xfrm>
          <a:prstGeom prst="teardrop">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7" name="Oval 106"/>
          <p:cNvSpPr/>
          <p:nvPr userDrawn="1"/>
        </p:nvSpPr>
        <p:spPr>
          <a:xfrm>
            <a:off x="3486359" y="4676579"/>
            <a:ext cx="361703" cy="361704"/>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8" name="Teardrop 107"/>
          <p:cNvSpPr/>
          <p:nvPr userDrawn="1"/>
        </p:nvSpPr>
        <p:spPr>
          <a:xfrm rot="8078060">
            <a:off x="5656301" y="4270483"/>
            <a:ext cx="1149047" cy="1149047"/>
          </a:xfrm>
          <a:prstGeom prst="teardrop">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9" name="Oval 108"/>
          <p:cNvSpPr/>
          <p:nvPr userDrawn="1"/>
        </p:nvSpPr>
        <p:spPr>
          <a:xfrm>
            <a:off x="6054979" y="4676577"/>
            <a:ext cx="361703" cy="3617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10" name="Teardrop 109"/>
          <p:cNvSpPr/>
          <p:nvPr userDrawn="1"/>
        </p:nvSpPr>
        <p:spPr>
          <a:xfrm rot="8078060">
            <a:off x="8053754" y="4270487"/>
            <a:ext cx="1149047" cy="1149047"/>
          </a:xfrm>
          <a:prstGeom prst="teardrop">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11" name="Oval 110"/>
          <p:cNvSpPr/>
          <p:nvPr userDrawn="1"/>
        </p:nvSpPr>
        <p:spPr>
          <a:xfrm>
            <a:off x="8452433" y="4676581"/>
            <a:ext cx="361703" cy="3617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12" name="Teardrop 111"/>
          <p:cNvSpPr/>
          <p:nvPr userDrawn="1"/>
        </p:nvSpPr>
        <p:spPr>
          <a:xfrm rot="8078060">
            <a:off x="10372978" y="4238526"/>
            <a:ext cx="1149047" cy="1149047"/>
          </a:xfrm>
          <a:prstGeom prst="teardrop">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13" name="Oval 112"/>
          <p:cNvSpPr/>
          <p:nvPr userDrawn="1"/>
        </p:nvSpPr>
        <p:spPr>
          <a:xfrm>
            <a:off x="10771657" y="4644619"/>
            <a:ext cx="361703" cy="361703"/>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5827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Office Locations(10)-Black">
    <p:bg>
      <p:bgPr>
        <a:solidFill>
          <a:schemeClr val="tx2"/>
        </a:solidFill>
        <a:effectLst/>
      </p:bgPr>
    </p:bg>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a:stretch>
            <a:fillRect/>
          </a:stretch>
        </p:blipFill>
        <p:spPr>
          <a:xfrm>
            <a:off x="5169347" y="-560207"/>
            <a:ext cx="5497695" cy="7515197"/>
          </a:xfrm>
          <a:prstGeom prst="rect">
            <a:avLst/>
          </a:prstGeom>
        </p:spPr>
      </p:pic>
      <p:sp>
        <p:nvSpPr>
          <p:cNvPr id="39" name="5-Point Star 38"/>
          <p:cNvSpPr/>
          <p:nvPr userDrawn="1"/>
        </p:nvSpPr>
        <p:spPr>
          <a:xfrm>
            <a:off x="7665764" y="1538085"/>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0" name="5-Point Star 39"/>
          <p:cNvSpPr/>
          <p:nvPr userDrawn="1"/>
        </p:nvSpPr>
        <p:spPr>
          <a:xfrm>
            <a:off x="7729588" y="2908135"/>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1" name="5-Point Star 40"/>
          <p:cNvSpPr/>
          <p:nvPr userDrawn="1"/>
        </p:nvSpPr>
        <p:spPr>
          <a:xfrm>
            <a:off x="7710560" y="3410039"/>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2" name="5-Point Star 41"/>
          <p:cNvSpPr/>
          <p:nvPr userDrawn="1"/>
        </p:nvSpPr>
        <p:spPr>
          <a:xfrm>
            <a:off x="8302027" y="3159087"/>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3" name="5-Point Star 42"/>
          <p:cNvSpPr/>
          <p:nvPr userDrawn="1"/>
        </p:nvSpPr>
        <p:spPr>
          <a:xfrm>
            <a:off x="9170051" y="3140063"/>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4" name="5-Point Star 43"/>
          <p:cNvSpPr/>
          <p:nvPr userDrawn="1"/>
        </p:nvSpPr>
        <p:spPr>
          <a:xfrm>
            <a:off x="8908177" y="3266949"/>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5" name="5-Point Star 44"/>
          <p:cNvSpPr/>
          <p:nvPr userDrawn="1"/>
        </p:nvSpPr>
        <p:spPr>
          <a:xfrm>
            <a:off x="9092829" y="3447137"/>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6" name="5-Point Star 45"/>
          <p:cNvSpPr/>
          <p:nvPr userDrawn="1"/>
        </p:nvSpPr>
        <p:spPr>
          <a:xfrm>
            <a:off x="6982637" y="4869939"/>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7" name="5-Point Star 46"/>
          <p:cNvSpPr/>
          <p:nvPr userDrawn="1"/>
        </p:nvSpPr>
        <p:spPr>
          <a:xfrm>
            <a:off x="8440637" y="5653085"/>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8" name="5-Point Star 47"/>
          <p:cNvSpPr/>
          <p:nvPr userDrawn="1"/>
        </p:nvSpPr>
        <p:spPr>
          <a:xfrm>
            <a:off x="9186256" y="5046061"/>
            <a:ext cx="269976" cy="269976"/>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9" name="TextBox 48"/>
          <p:cNvSpPr txBox="1"/>
          <p:nvPr userDrawn="1"/>
        </p:nvSpPr>
        <p:spPr>
          <a:xfrm>
            <a:off x="671958" y="826779"/>
            <a:ext cx="5370285" cy="584775"/>
          </a:xfrm>
          <a:prstGeom prst="rect">
            <a:avLst/>
          </a:prstGeom>
          <a:noFill/>
        </p:spPr>
        <p:txBody>
          <a:bodyPr wrap="square" rtlCol="0">
            <a:spAutoFit/>
          </a:bodyPr>
          <a:lstStyle/>
          <a:p>
            <a:r>
              <a:rPr lang="en-US" sz="3200" b="1" spc="400" dirty="0">
                <a:solidFill>
                  <a:schemeClr val="bg1"/>
                </a:solidFill>
                <a:latin typeface="Tahoma"/>
                <a:cs typeface="Tahoma"/>
              </a:rPr>
              <a:t>FTCH OFFICES</a:t>
            </a:r>
          </a:p>
        </p:txBody>
      </p:sp>
      <p:pic>
        <p:nvPicPr>
          <p:cNvPr id="50" name="Picture 49"/>
          <p:cNvPicPr>
            <a:picLocks noChangeAspect="1"/>
          </p:cNvPicPr>
          <p:nvPr userDrawn="1"/>
        </p:nvPicPr>
        <p:blipFill>
          <a:blip r:embed="rId3"/>
          <a:stretch>
            <a:fillRect/>
          </a:stretch>
        </p:blipFill>
        <p:spPr>
          <a:xfrm>
            <a:off x="2273905" y="1538086"/>
            <a:ext cx="1930400" cy="1258956"/>
          </a:xfrm>
          <a:prstGeom prst="rect">
            <a:avLst/>
          </a:prstGeom>
        </p:spPr>
      </p:pic>
      <p:pic>
        <p:nvPicPr>
          <p:cNvPr id="51" name="Picture 50"/>
          <p:cNvPicPr>
            <a:picLocks noChangeAspect="1"/>
          </p:cNvPicPr>
          <p:nvPr userDrawn="1"/>
        </p:nvPicPr>
        <p:blipFill>
          <a:blip r:embed="rId4"/>
          <a:stretch>
            <a:fillRect/>
          </a:stretch>
        </p:blipFill>
        <p:spPr>
          <a:xfrm>
            <a:off x="2225525" y="2843388"/>
            <a:ext cx="3087907" cy="3549649"/>
          </a:xfrm>
          <a:prstGeom prst="rect">
            <a:avLst/>
          </a:prstGeom>
        </p:spPr>
      </p:pic>
      <p:sp>
        <p:nvSpPr>
          <p:cNvPr id="52" name="5-Point Star 51"/>
          <p:cNvSpPr/>
          <p:nvPr userDrawn="1"/>
        </p:nvSpPr>
        <p:spPr>
          <a:xfrm>
            <a:off x="3685120" y="2141425"/>
            <a:ext cx="378881" cy="378881"/>
          </a:xfrm>
          <a:prstGeom prst="star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53" name="Isosceles Triangle 52"/>
          <p:cNvSpPr/>
          <p:nvPr userDrawn="1"/>
        </p:nvSpPr>
        <p:spPr>
          <a:xfrm rot="5400000">
            <a:off x="5328197" y="3094364"/>
            <a:ext cx="489184" cy="313579"/>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54" name="Isosceles Triangle 53"/>
          <p:cNvSpPr/>
          <p:nvPr userDrawn="1"/>
        </p:nvSpPr>
        <p:spPr>
          <a:xfrm rot="5400000">
            <a:off x="5779752" y="3094364"/>
            <a:ext cx="489184" cy="313579"/>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58" name="Isosceles Triangle 57"/>
          <p:cNvSpPr/>
          <p:nvPr userDrawn="1"/>
        </p:nvSpPr>
        <p:spPr>
          <a:xfrm rot="5400000">
            <a:off x="6227703" y="3094364"/>
            <a:ext cx="489184" cy="313579"/>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1907527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TCH Services">
    <p:spTree>
      <p:nvGrpSpPr>
        <p:cNvPr id="1" name=""/>
        <p:cNvGrpSpPr/>
        <p:nvPr/>
      </p:nvGrpSpPr>
      <p:grpSpPr>
        <a:xfrm>
          <a:off x="0" y="0"/>
          <a:ext cx="0" cy="0"/>
          <a:chOff x="0" y="0"/>
          <a:chExt cx="0" cy="0"/>
        </a:xfrm>
      </p:grpSpPr>
      <p:sp>
        <p:nvSpPr>
          <p:cNvPr id="51" name="Oval 50"/>
          <p:cNvSpPr/>
          <p:nvPr userDrawn="1"/>
        </p:nvSpPr>
        <p:spPr>
          <a:xfrm>
            <a:off x="9193649" y="1986235"/>
            <a:ext cx="1715955" cy="171595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50" name="Oval 49"/>
          <p:cNvSpPr/>
          <p:nvPr userDrawn="1"/>
        </p:nvSpPr>
        <p:spPr>
          <a:xfrm>
            <a:off x="6470769" y="1986235"/>
            <a:ext cx="1715955" cy="171595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9" name="Oval 48"/>
          <p:cNvSpPr/>
          <p:nvPr userDrawn="1"/>
        </p:nvSpPr>
        <p:spPr>
          <a:xfrm>
            <a:off x="3720796" y="1986235"/>
            <a:ext cx="1715955" cy="171595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8" name="Oval 47"/>
          <p:cNvSpPr/>
          <p:nvPr userDrawn="1"/>
        </p:nvSpPr>
        <p:spPr>
          <a:xfrm>
            <a:off x="957276" y="1986235"/>
            <a:ext cx="1715955" cy="171595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7" name="Oval 46"/>
          <p:cNvSpPr/>
          <p:nvPr userDrawn="1"/>
        </p:nvSpPr>
        <p:spPr>
          <a:xfrm>
            <a:off x="9838188" y="5045508"/>
            <a:ext cx="474133" cy="47413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39" name="Oval 38"/>
          <p:cNvSpPr/>
          <p:nvPr userDrawn="1"/>
        </p:nvSpPr>
        <p:spPr>
          <a:xfrm>
            <a:off x="7091680" y="5045508"/>
            <a:ext cx="474133" cy="47413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30" name="Oval 29"/>
          <p:cNvSpPr/>
          <p:nvPr userDrawn="1"/>
        </p:nvSpPr>
        <p:spPr>
          <a:xfrm>
            <a:off x="4349583" y="5038664"/>
            <a:ext cx="474133" cy="47413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2" name="Oval 1"/>
          <p:cNvSpPr/>
          <p:nvPr userDrawn="1"/>
        </p:nvSpPr>
        <p:spPr>
          <a:xfrm>
            <a:off x="1586612" y="5049032"/>
            <a:ext cx="474133" cy="47413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8" name="Rectangle 7"/>
          <p:cNvSpPr/>
          <p:nvPr userDrawn="1"/>
        </p:nvSpPr>
        <p:spPr>
          <a:xfrm>
            <a:off x="0" y="696373"/>
            <a:ext cx="12192000" cy="552011"/>
          </a:xfrm>
          <a:prstGeom prst="rect">
            <a:avLst/>
          </a:prstGeom>
        </p:spPr>
        <p:txBody>
          <a:bodyPr wrap="square">
            <a:spAutoFit/>
          </a:bodyPr>
          <a:lstStyle/>
          <a:p>
            <a:pPr algn="ctr">
              <a:lnSpc>
                <a:spcPct val="70000"/>
              </a:lnSpc>
            </a:pPr>
            <a:r>
              <a:rPr lang="en-US" sz="4267" b="1" spc="400" dirty="0">
                <a:solidFill>
                  <a:schemeClr val="tx1"/>
                </a:solidFill>
                <a:latin typeface="Tahoma"/>
                <a:cs typeface="Tahoma"/>
              </a:rPr>
              <a:t>SERVICES</a:t>
            </a:r>
          </a:p>
        </p:txBody>
      </p:sp>
      <p:sp>
        <p:nvSpPr>
          <p:cNvPr id="25" name="Rectangle 24"/>
          <p:cNvSpPr/>
          <p:nvPr userDrawn="1"/>
        </p:nvSpPr>
        <p:spPr>
          <a:xfrm>
            <a:off x="338668" y="3861629"/>
            <a:ext cx="2922568" cy="523220"/>
          </a:xfrm>
          <a:prstGeom prst="rect">
            <a:avLst/>
          </a:prstGeom>
        </p:spPr>
        <p:txBody>
          <a:bodyPr wrap="square">
            <a:spAutoFit/>
          </a:bodyPr>
          <a:lstStyle/>
          <a:p>
            <a:pPr algn="ctr"/>
            <a:r>
              <a:rPr lang="en-US" sz="1400" kern="0" spc="400" dirty="0">
                <a:solidFill>
                  <a:schemeClr val="tx2"/>
                </a:solidFill>
                <a:latin typeface="Tahoma"/>
                <a:cs typeface="Tahoma"/>
              </a:rPr>
              <a:t>ARCHITECTURE/</a:t>
            </a:r>
          </a:p>
          <a:p>
            <a:pPr algn="ctr"/>
            <a:r>
              <a:rPr lang="en-US" sz="1400" kern="0" spc="400" dirty="0">
                <a:solidFill>
                  <a:schemeClr val="tx2"/>
                </a:solidFill>
                <a:latin typeface="Tahoma"/>
                <a:cs typeface="Tahoma"/>
              </a:rPr>
              <a:t>ENGINEERING</a:t>
            </a:r>
            <a:endParaRPr lang="en-US" sz="1400" kern="0" spc="400" dirty="0">
              <a:solidFill>
                <a:schemeClr val="tx2"/>
              </a:solidFill>
            </a:endParaRPr>
          </a:p>
        </p:txBody>
      </p:sp>
      <p:sp>
        <p:nvSpPr>
          <p:cNvPr id="26" name="Rectangle 25"/>
          <p:cNvSpPr/>
          <p:nvPr userDrawn="1"/>
        </p:nvSpPr>
        <p:spPr>
          <a:xfrm>
            <a:off x="3109576" y="3924296"/>
            <a:ext cx="2951941" cy="307777"/>
          </a:xfrm>
          <a:prstGeom prst="rect">
            <a:avLst/>
          </a:prstGeom>
        </p:spPr>
        <p:txBody>
          <a:bodyPr wrap="square">
            <a:spAutoFit/>
          </a:bodyPr>
          <a:lstStyle/>
          <a:p>
            <a:pPr algn="ctr"/>
            <a:r>
              <a:rPr lang="en-US" sz="1400" kern="0" spc="400" dirty="0">
                <a:solidFill>
                  <a:schemeClr val="tx2"/>
                </a:solidFill>
                <a:latin typeface="Tahoma"/>
                <a:cs typeface="Tahoma"/>
              </a:rPr>
              <a:t>INFRASTRUCTURE</a:t>
            </a:r>
            <a:endParaRPr lang="en-US" sz="1600" kern="0" spc="400" dirty="0">
              <a:solidFill>
                <a:schemeClr val="tx2"/>
              </a:solidFill>
            </a:endParaRPr>
          </a:p>
        </p:txBody>
      </p:sp>
      <p:sp>
        <p:nvSpPr>
          <p:cNvPr id="27" name="Rectangle 26"/>
          <p:cNvSpPr/>
          <p:nvPr userDrawn="1"/>
        </p:nvSpPr>
        <p:spPr>
          <a:xfrm>
            <a:off x="6061519" y="3921297"/>
            <a:ext cx="2586183" cy="307777"/>
          </a:xfrm>
          <a:prstGeom prst="rect">
            <a:avLst/>
          </a:prstGeom>
        </p:spPr>
        <p:txBody>
          <a:bodyPr wrap="square">
            <a:spAutoFit/>
          </a:bodyPr>
          <a:lstStyle/>
          <a:p>
            <a:pPr algn="ctr"/>
            <a:r>
              <a:rPr lang="en-US" sz="1400" kern="0" spc="400" dirty="0">
                <a:solidFill>
                  <a:schemeClr val="tx2"/>
                </a:solidFill>
                <a:latin typeface="Tahoma"/>
                <a:cs typeface="Tahoma"/>
              </a:rPr>
              <a:t>ENVIRONMENTAL</a:t>
            </a:r>
            <a:endParaRPr lang="en-US" sz="1600" kern="0" spc="400" dirty="0">
              <a:solidFill>
                <a:schemeClr val="tx2"/>
              </a:solidFill>
            </a:endParaRPr>
          </a:p>
        </p:txBody>
      </p:sp>
      <p:sp>
        <p:nvSpPr>
          <p:cNvPr id="28" name="Rectangle 27"/>
          <p:cNvSpPr/>
          <p:nvPr userDrawn="1"/>
        </p:nvSpPr>
        <p:spPr>
          <a:xfrm>
            <a:off x="8758537" y="3924298"/>
            <a:ext cx="2586183" cy="297454"/>
          </a:xfrm>
          <a:prstGeom prst="rect">
            <a:avLst/>
          </a:prstGeom>
        </p:spPr>
        <p:txBody>
          <a:bodyPr wrap="square">
            <a:spAutoFit/>
          </a:bodyPr>
          <a:lstStyle/>
          <a:p>
            <a:pPr algn="ctr"/>
            <a:r>
              <a:rPr lang="en-US" sz="1333" kern="0" spc="400" dirty="0">
                <a:solidFill>
                  <a:schemeClr val="tx2"/>
                </a:solidFill>
                <a:latin typeface="Tahoma"/>
                <a:cs typeface="Tahoma"/>
              </a:rPr>
              <a:t>CONSTRUCTION</a:t>
            </a:r>
            <a:endParaRPr lang="en-US" sz="1600" kern="0" spc="400" dirty="0">
              <a:solidFill>
                <a:schemeClr val="tx2"/>
              </a:solidFill>
            </a:endParaRPr>
          </a:p>
        </p:txBody>
      </p:sp>
      <p:cxnSp>
        <p:nvCxnSpPr>
          <p:cNvPr id="31" name="Straight Connector 30"/>
          <p:cNvCxnSpPr/>
          <p:nvPr userDrawn="1"/>
        </p:nvCxnSpPr>
        <p:spPr>
          <a:xfrm>
            <a:off x="1815253" y="4444335"/>
            <a:ext cx="0" cy="470269"/>
          </a:xfrm>
          <a:prstGeom prst="line">
            <a:avLst/>
          </a:prstGeom>
          <a:ln w="6350" cmpd="sng">
            <a:solidFill>
              <a:schemeClr val="tx2"/>
            </a:solidFill>
          </a:ln>
          <a:effectLst/>
        </p:spPr>
        <p:style>
          <a:lnRef idx="2">
            <a:schemeClr val="dk1"/>
          </a:lnRef>
          <a:fillRef idx="0">
            <a:schemeClr val="dk1"/>
          </a:fillRef>
          <a:effectRef idx="1">
            <a:schemeClr val="dk1"/>
          </a:effectRef>
          <a:fontRef idx="minor">
            <a:schemeClr val="tx1"/>
          </a:fontRef>
        </p:style>
      </p:cxnSp>
      <p:cxnSp>
        <p:nvCxnSpPr>
          <p:cNvPr id="33" name="Straight Connector 32"/>
          <p:cNvCxnSpPr/>
          <p:nvPr userDrawn="1"/>
        </p:nvCxnSpPr>
        <p:spPr>
          <a:xfrm>
            <a:off x="4578773" y="4444335"/>
            <a:ext cx="0" cy="470269"/>
          </a:xfrm>
          <a:prstGeom prst="line">
            <a:avLst/>
          </a:prstGeom>
          <a:ln w="6350" cmpd="sng">
            <a:solidFill>
              <a:schemeClr val="tx2"/>
            </a:solidFill>
          </a:ln>
          <a:effectLst/>
        </p:spPr>
        <p:style>
          <a:lnRef idx="2">
            <a:schemeClr val="dk1"/>
          </a:lnRef>
          <a:fillRef idx="0">
            <a:schemeClr val="dk1"/>
          </a:fillRef>
          <a:effectRef idx="1">
            <a:schemeClr val="dk1"/>
          </a:effectRef>
          <a:fontRef idx="minor">
            <a:schemeClr val="tx1"/>
          </a:fontRef>
        </p:style>
      </p:cxnSp>
      <p:cxnSp>
        <p:nvCxnSpPr>
          <p:cNvPr id="35" name="Straight Connector 34"/>
          <p:cNvCxnSpPr/>
          <p:nvPr userDrawn="1"/>
        </p:nvCxnSpPr>
        <p:spPr>
          <a:xfrm>
            <a:off x="7328747" y="4444335"/>
            <a:ext cx="0" cy="470269"/>
          </a:xfrm>
          <a:prstGeom prst="line">
            <a:avLst/>
          </a:prstGeom>
          <a:ln w="6350" cmpd="sng">
            <a:solidFill>
              <a:schemeClr val="tx2"/>
            </a:solidFill>
          </a:ln>
          <a:effectLst/>
        </p:spPr>
        <p:style>
          <a:lnRef idx="2">
            <a:schemeClr val="dk1"/>
          </a:lnRef>
          <a:fillRef idx="0">
            <a:schemeClr val="dk1"/>
          </a:fillRef>
          <a:effectRef idx="1">
            <a:schemeClr val="dk1"/>
          </a:effectRef>
          <a:fontRef idx="minor">
            <a:schemeClr val="tx1"/>
          </a:fontRef>
        </p:style>
      </p:cxnSp>
      <p:cxnSp>
        <p:nvCxnSpPr>
          <p:cNvPr id="37" name="Straight Connector 36"/>
          <p:cNvCxnSpPr/>
          <p:nvPr userDrawn="1"/>
        </p:nvCxnSpPr>
        <p:spPr>
          <a:xfrm>
            <a:off x="10051627" y="4444335"/>
            <a:ext cx="0" cy="470269"/>
          </a:xfrm>
          <a:prstGeom prst="line">
            <a:avLst/>
          </a:prstGeom>
          <a:ln w="6350" cmpd="sng">
            <a:solidFill>
              <a:schemeClr val="tx2"/>
            </a:solidFill>
          </a:ln>
          <a:effectLst/>
        </p:spPr>
        <p:style>
          <a:lnRef idx="2">
            <a:schemeClr val="dk1"/>
          </a:lnRef>
          <a:fillRef idx="0">
            <a:schemeClr val="dk1"/>
          </a:fillRef>
          <a:effectRef idx="1">
            <a:schemeClr val="dk1"/>
          </a:effectRef>
          <a:fontRef idx="minor">
            <a:schemeClr val="tx1"/>
          </a:fontRef>
        </p:style>
      </p:cxnSp>
      <p:sp>
        <p:nvSpPr>
          <p:cNvPr id="38" name="Rectangle 37"/>
          <p:cNvSpPr/>
          <p:nvPr userDrawn="1"/>
        </p:nvSpPr>
        <p:spPr>
          <a:xfrm>
            <a:off x="1598964" y="5092228"/>
            <a:ext cx="447558" cy="338554"/>
          </a:xfrm>
          <a:prstGeom prst="rect">
            <a:avLst/>
          </a:prstGeom>
        </p:spPr>
        <p:txBody>
          <a:bodyPr wrap="none">
            <a:spAutoFit/>
          </a:bodyPr>
          <a:lstStyle/>
          <a:p>
            <a:pPr algn="ctr"/>
            <a:r>
              <a:rPr lang="en-US" sz="1600" b="1" spc="0" dirty="0">
                <a:solidFill>
                  <a:schemeClr val="tx2"/>
                </a:solidFill>
                <a:latin typeface="Tahoma"/>
                <a:cs typeface="Tahoma"/>
              </a:rPr>
              <a:t>01</a:t>
            </a:r>
            <a:endParaRPr lang="en-US" sz="1600" b="1" spc="0" dirty="0">
              <a:solidFill>
                <a:schemeClr val="tx2"/>
              </a:solidFill>
            </a:endParaRPr>
          </a:p>
        </p:txBody>
      </p:sp>
      <p:sp>
        <p:nvSpPr>
          <p:cNvPr id="40" name="Rectangle 39"/>
          <p:cNvSpPr/>
          <p:nvPr userDrawn="1"/>
        </p:nvSpPr>
        <p:spPr>
          <a:xfrm>
            <a:off x="4325019" y="5092228"/>
            <a:ext cx="447558" cy="338554"/>
          </a:xfrm>
          <a:prstGeom prst="rect">
            <a:avLst/>
          </a:prstGeom>
        </p:spPr>
        <p:txBody>
          <a:bodyPr wrap="none">
            <a:spAutoFit/>
          </a:bodyPr>
          <a:lstStyle/>
          <a:p>
            <a:r>
              <a:rPr lang="en-US" sz="1600" b="1" spc="0" dirty="0">
                <a:solidFill>
                  <a:schemeClr val="tx2"/>
                </a:solidFill>
                <a:latin typeface="Tahoma"/>
                <a:cs typeface="Tahoma"/>
              </a:rPr>
              <a:t>02</a:t>
            </a:r>
            <a:endParaRPr lang="en-US" sz="1600" dirty="0">
              <a:solidFill>
                <a:schemeClr val="tx2"/>
              </a:solidFill>
            </a:endParaRPr>
          </a:p>
        </p:txBody>
      </p:sp>
      <p:sp>
        <p:nvSpPr>
          <p:cNvPr id="41" name="Rectangle 40"/>
          <p:cNvSpPr/>
          <p:nvPr userDrawn="1"/>
        </p:nvSpPr>
        <p:spPr>
          <a:xfrm>
            <a:off x="7074992" y="5101026"/>
            <a:ext cx="447558" cy="338554"/>
          </a:xfrm>
          <a:prstGeom prst="rect">
            <a:avLst/>
          </a:prstGeom>
        </p:spPr>
        <p:txBody>
          <a:bodyPr wrap="none">
            <a:spAutoFit/>
          </a:bodyPr>
          <a:lstStyle/>
          <a:p>
            <a:r>
              <a:rPr lang="en-US" sz="1600" b="1" spc="0" dirty="0">
                <a:solidFill>
                  <a:schemeClr val="tx2"/>
                </a:solidFill>
                <a:latin typeface="Tahoma"/>
                <a:cs typeface="Tahoma"/>
              </a:rPr>
              <a:t>03</a:t>
            </a:r>
            <a:endParaRPr lang="en-US" sz="1600" dirty="0">
              <a:solidFill>
                <a:schemeClr val="tx2"/>
              </a:solidFill>
            </a:endParaRPr>
          </a:p>
        </p:txBody>
      </p:sp>
      <p:sp>
        <p:nvSpPr>
          <p:cNvPr id="42" name="Rectangle 41"/>
          <p:cNvSpPr/>
          <p:nvPr userDrawn="1"/>
        </p:nvSpPr>
        <p:spPr>
          <a:xfrm>
            <a:off x="9736510" y="5101026"/>
            <a:ext cx="667332" cy="338554"/>
          </a:xfrm>
          <a:prstGeom prst="rect">
            <a:avLst/>
          </a:prstGeom>
        </p:spPr>
        <p:txBody>
          <a:bodyPr wrap="square">
            <a:spAutoFit/>
          </a:bodyPr>
          <a:lstStyle/>
          <a:p>
            <a:pPr algn="ctr"/>
            <a:r>
              <a:rPr lang="en-US" sz="1600" b="1" spc="0" dirty="0">
                <a:solidFill>
                  <a:schemeClr val="tx2"/>
                </a:solidFill>
                <a:latin typeface="Tahoma"/>
                <a:cs typeface="Tahoma"/>
              </a:rPr>
              <a:t>04</a:t>
            </a:r>
            <a:endParaRPr lang="en-US" sz="1600" dirty="0">
              <a:solidFill>
                <a:schemeClr val="tx2"/>
              </a:solidFill>
            </a:endParaRPr>
          </a:p>
        </p:txBody>
      </p:sp>
      <p:pic>
        <p:nvPicPr>
          <p:cNvPr id="43" name="Picture 42"/>
          <p:cNvPicPr>
            <a:picLocks noChangeAspect="1"/>
          </p:cNvPicPr>
          <p:nvPr userDrawn="1"/>
        </p:nvPicPr>
        <p:blipFill>
          <a:blip r:embed="rId2"/>
          <a:stretch>
            <a:fillRect/>
          </a:stretch>
        </p:blipFill>
        <p:spPr>
          <a:xfrm>
            <a:off x="1229539" y="2352704"/>
            <a:ext cx="1198215" cy="972269"/>
          </a:xfrm>
          <a:prstGeom prst="rect">
            <a:avLst/>
          </a:prstGeom>
        </p:spPr>
      </p:pic>
      <p:pic>
        <p:nvPicPr>
          <p:cNvPr id="44" name="Picture 43"/>
          <p:cNvPicPr>
            <a:picLocks noChangeAspect="1"/>
          </p:cNvPicPr>
          <p:nvPr userDrawn="1"/>
        </p:nvPicPr>
        <p:blipFill>
          <a:blip r:embed="rId3"/>
          <a:stretch>
            <a:fillRect/>
          </a:stretch>
        </p:blipFill>
        <p:spPr>
          <a:xfrm>
            <a:off x="4062811" y="2455427"/>
            <a:ext cx="1050232" cy="761795"/>
          </a:xfrm>
          <a:prstGeom prst="rect">
            <a:avLst/>
          </a:prstGeom>
        </p:spPr>
      </p:pic>
      <p:pic>
        <p:nvPicPr>
          <p:cNvPr id="45" name="Picture 44"/>
          <p:cNvPicPr>
            <a:picLocks noChangeAspect="1"/>
          </p:cNvPicPr>
          <p:nvPr userDrawn="1"/>
        </p:nvPicPr>
        <p:blipFill>
          <a:blip r:embed="rId4"/>
          <a:stretch>
            <a:fillRect/>
          </a:stretch>
        </p:blipFill>
        <p:spPr>
          <a:xfrm>
            <a:off x="6887720" y="2352704"/>
            <a:ext cx="882053" cy="972269"/>
          </a:xfrm>
          <a:prstGeom prst="rect">
            <a:avLst/>
          </a:prstGeom>
        </p:spPr>
      </p:pic>
      <p:pic>
        <p:nvPicPr>
          <p:cNvPr id="46" name="Picture 45"/>
          <p:cNvPicPr>
            <a:picLocks noChangeAspect="1"/>
          </p:cNvPicPr>
          <p:nvPr userDrawn="1"/>
        </p:nvPicPr>
        <p:blipFill>
          <a:blip r:embed="rId5"/>
          <a:stretch>
            <a:fillRect/>
          </a:stretch>
        </p:blipFill>
        <p:spPr>
          <a:xfrm>
            <a:off x="9563465" y="2352705"/>
            <a:ext cx="1031240" cy="1042449"/>
          </a:xfrm>
          <a:prstGeom prst="rect">
            <a:avLst/>
          </a:prstGeom>
        </p:spPr>
      </p:pic>
    </p:spTree>
    <p:extLst>
      <p:ext uri="{BB962C8B-B14F-4D97-AF65-F5344CB8AC3E}">
        <p14:creationId xmlns:p14="http://schemas.microsoft.com/office/powerpoint/2010/main" val="3731359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TCHFacts-10 Offices">
    <p:spTree>
      <p:nvGrpSpPr>
        <p:cNvPr id="1" name=""/>
        <p:cNvGrpSpPr/>
        <p:nvPr/>
      </p:nvGrpSpPr>
      <p:grpSpPr>
        <a:xfrm>
          <a:off x="0" y="0"/>
          <a:ext cx="0" cy="0"/>
          <a:chOff x="0" y="0"/>
          <a:chExt cx="0" cy="0"/>
        </a:xfrm>
      </p:grpSpPr>
      <p:sp>
        <p:nvSpPr>
          <p:cNvPr id="52" name="Oval 51"/>
          <p:cNvSpPr/>
          <p:nvPr userDrawn="1"/>
        </p:nvSpPr>
        <p:spPr>
          <a:xfrm>
            <a:off x="927465" y="2626005"/>
            <a:ext cx="1142015" cy="1104435"/>
          </a:xfrm>
          <a:prstGeom prst="ellipse">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dirty="0"/>
          </a:p>
        </p:txBody>
      </p:sp>
      <p:sp>
        <p:nvSpPr>
          <p:cNvPr id="7" name="Rectangle 6"/>
          <p:cNvSpPr/>
          <p:nvPr userDrawn="1"/>
        </p:nvSpPr>
        <p:spPr>
          <a:xfrm>
            <a:off x="2" y="1"/>
            <a:ext cx="3064127" cy="22739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8" name="Rectangle 7"/>
          <p:cNvSpPr/>
          <p:nvPr userDrawn="1"/>
        </p:nvSpPr>
        <p:spPr>
          <a:xfrm>
            <a:off x="3064129" y="1"/>
            <a:ext cx="3064127" cy="2273905"/>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9" name="Rectangle 8"/>
          <p:cNvSpPr/>
          <p:nvPr userDrawn="1"/>
        </p:nvSpPr>
        <p:spPr>
          <a:xfrm>
            <a:off x="6128255" y="1"/>
            <a:ext cx="3064127" cy="227390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0" name="Rectangle 9"/>
          <p:cNvSpPr/>
          <p:nvPr userDrawn="1"/>
        </p:nvSpPr>
        <p:spPr>
          <a:xfrm>
            <a:off x="9192382" y="1"/>
            <a:ext cx="3064127" cy="227390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2" name="Rectangle 11"/>
          <p:cNvSpPr/>
          <p:nvPr userDrawn="1"/>
        </p:nvSpPr>
        <p:spPr>
          <a:xfrm>
            <a:off x="3064129" y="2273906"/>
            <a:ext cx="3064127" cy="227390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3" name="Rectangle 12"/>
          <p:cNvSpPr/>
          <p:nvPr userDrawn="1"/>
        </p:nvSpPr>
        <p:spPr>
          <a:xfrm>
            <a:off x="6128255" y="2273906"/>
            <a:ext cx="3064127" cy="22739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4" name="Rectangle 13"/>
          <p:cNvSpPr/>
          <p:nvPr userDrawn="1"/>
        </p:nvSpPr>
        <p:spPr>
          <a:xfrm>
            <a:off x="9192382" y="2273906"/>
            <a:ext cx="3064127" cy="2273905"/>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5" name="Rectangle 14"/>
          <p:cNvSpPr/>
          <p:nvPr userDrawn="1"/>
        </p:nvSpPr>
        <p:spPr>
          <a:xfrm>
            <a:off x="2" y="4547811"/>
            <a:ext cx="3064127" cy="231019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6" name="Rectangle 15"/>
          <p:cNvSpPr/>
          <p:nvPr userDrawn="1"/>
        </p:nvSpPr>
        <p:spPr>
          <a:xfrm>
            <a:off x="3064129" y="4547811"/>
            <a:ext cx="3064127" cy="23101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7" name="Rectangle 16"/>
          <p:cNvSpPr/>
          <p:nvPr userDrawn="1"/>
        </p:nvSpPr>
        <p:spPr>
          <a:xfrm>
            <a:off x="6128255" y="4547811"/>
            <a:ext cx="3064127" cy="231019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9" name="TextBox 18"/>
          <p:cNvSpPr txBox="1"/>
          <p:nvPr userDrawn="1"/>
        </p:nvSpPr>
        <p:spPr>
          <a:xfrm>
            <a:off x="326438" y="607237"/>
            <a:ext cx="3011849" cy="1143005"/>
          </a:xfrm>
          <a:prstGeom prst="rect">
            <a:avLst/>
          </a:prstGeom>
          <a:noFill/>
        </p:spPr>
        <p:txBody>
          <a:bodyPr wrap="square" rtlCol="0">
            <a:spAutoFit/>
          </a:bodyPr>
          <a:lstStyle/>
          <a:p>
            <a:pPr algn="l">
              <a:lnSpc>
                <a:spcPct val="80000"/>
              </a:lnSpc>
            </a:pPr>
            <a:r>
              <a:rPr lang="en-US" sz="4267" b="1" spc="373" baseline="0" dirty="0">
                <a:solidFill>
                  <a:schemeClr val="bg1"/>
                </a:solidFill>
                <a:latin typeface="Tahoma"/>
                <a:cs typeface="Tahoma"/>
              </a:rPr>
              <a:t>FTCH</a:t>
            </a:r>
          </a:p>
          <a:p>
            <a:pPr algn="l">
              <a:lnSpc>
                <a:spcPct val="80000"/>
              </a:lnSpc>
            </a:pPr>
            <a:r>
              <a:rPr lang="en-US" sz="4267" b="1" spc="373" baseline="0" dirty="0">
                <a:solidFill>
                  <a:schemeClr val="bg1"/>
                </a:solidFill>
                <a:latin typeface="Tahoma"/>
                <a:cs typeface="Tahoma"/>
              </a:rPr>
              <a:t>FACTS</a:t>
            </a:r>
          </a:p>
        </p:txBody>
      </p:sp>
      <p:sp>
        <p:nvSpPr>
          <p:cNvPr id="25" name="TextBox 24"/>
          <p:cNvSpPr txBox="1"/>
          <p:nvPr userDrawn="1"/>
        </p:nvSpPr>
        <p:spPr>
          <a:xfrm>
            <a:off x="3078241" y="1747608"/>
            <a:ext cx="3064127" cy="498598"/>
          </a:xfrm>
          <a:prstGeom prst="rect">
            <a:avLst/>
          </a:prstGeom>
          <a:noFill/>
        </p:spPr>
        <p:txBody>
          <a:bodyPr wrap="square" rtlCol="0">
            <a:spAutoFit/>
          </a:bodyPr>
          <a:lstStyle/>
          <a:p>
            <a:pPr algn="ctr">
              <a:lnSpc>
                <a:spcPct val="110000"/>
              </a:lnSpc>
            </a:pPr>
            <a:r>
              <a:rPr lang="en-US" sz="1200" b="0" kern="0" spc="200" baseline="0" dirty="0">
                <a:solidFill>
                  <a:schemeClr val="bg1"/>
                </a:solidFill>
                <a:latin typeface="Tahoma"/>
                <a:cs typeface="Tahoma"/>
              </a:rPr>
              <a:t>Est. Lansing, Michigan</a:t>
            </a:r>
          </a:p>
          <a:p>
            <a:pPr algn="ctr">
              <a:lnSpc>
                <a:spcPct val="110000"/>
              </a:lnSpc>
            </a:pPr>
            <a:r>
              <a:rPr lang="en-US" sz="1200" b="0" kern="0" spc="200" baseline="0" dirty="0">
                <a:solidFill>
                  <a:schemeClr val="bg1"/>
                </a:solidFill>
                <a:latin typeface="Tahoma"/>
                <a:cs typeface="Tahoma"/>
              </a:rPr>
              <a:t>in 1956</a:t>
            </a:r>
          </a:p>
        </p:txBody>
      </p:sp>
      <p:sp>
        <p:nvSpPr>
          <p:cNvPr id="27" name="TextBox 26"/>
          <p:cNvSpPr txBox="1"/>
          <p:nvPr userDrawn="1"/>
        </p:nvSpPr>
        <p:spPr>
          <a:xfrm>
            <a:off x="6148415" y="220949"/>
            <a:ext cx="3064128" cy="1536767"/>
          </a:xfrm>
          <a:prstGeom prst="rect">
            <a:avLst/>
          </a:prstGeom>
          <a:noFill/>
        </p:spPr>
        <p:txBody>
          <a:bodyPr wrap="square" rtlCol="0">
            <a:spAutoFit/>
          </a:bodyPr>
          <a:lstStyle/>
          <a:p>
            <a:pPr algn="ctr">
              <a:lnSpc>
                <a:spcPct val="80000"/>
              </a:lnSpc>
            </a:pPr>
            <a:r>
              <a:rPr lang="en-US" sz="11733" b="1" spc="0" baseline="0" dirty="0">
                <a:solidFill>
                  <a:schemeClr val="accent1"/>
                </a:solidFill>
                <a:latin typeface="Tahoma"/>
                <a:cs typeface="Tahoma"/>
              </a:rPr>
              <a:t>10</a:t>
            </a:r>
          </a:p>
        </p:txBody>
      </p:sp>
      <p:sp>
        <p:nvSpPr>
          <p:cNvPr id="28" name="TextBox 27"/>
          <p:cNvSpPr txBox="1"/>
          <p:nvPr userDrawn="1"/>
        </p:nvSpPr>
        <p:spPr>
          <a:xfrm>
            <a:off x="6142367" y="1486027"/>
            <a:ext cx="3064127" cy="543803"/>
          </a:xfrm>
          <a:prstGeom prst="rect">
            <a:avLst/>
          </a:prstGeom>
          <a:noFill/>
        </p:spPr>
        <p:txBody>
          <a:bodyPr wrap="square" rtlCol="0">
            <a:spAutoFit/>
          </a:bodyPr>
          <a:lstStyle/>
          <a:p>
            <a:pPr algn="ctr">
              <a:lnSpc>
                <a:spcPct val="110000"/>
              </a:lnSpc>
            </a:pPr>
            <a:r>
              <a:rPr lang="en-US" sz="2667" b="1" kern="0" spc="200" baseline="0" dirty="0">
                <a:solidFill>
                  <a:schemeClr val="bg1"/>
                </a:solidFill>
                <a:latin typeface="Tahoma"/>
                <a:cs typeface="Tahoma"/>
              </a:rPr>
              <a:t>OFFICES</a:t>
            </a:r>
          </a:p>
        </p:txBody>
      </p:sp>
      <p:sp>
        <p:nvSpPr>
          <p:cNvPr id="30" name="TextBox 29"/>
          <p:cNvSpPr txBox="1"/>
          <p:nvPr userDrawn="1"/>
        </p:nvSpPr>
        <p:spPr>
          <a:xfrm>
            <a:off x="9206494" y="158875"/>
            <a:ext cx="3064127" cy="2079224"/>
          </a:xfrm>
          <a:prstGeom prst="rect">
            <a:avLst/>
          </a:prstGeom>
          <a:noFill/>
        </p:spPr>
        <p:txBody>
          <a:bodyPr wrap="square" rtlCol="0">
            <a:spAutoFit/>
          </a:bodyPr>
          <a:lstStyle/>
          <a:p>
            <a:pPr algn="ctr">
              <a:lnSpc>
                <a:spcPct val="110000"/>
              </a:lnSpc>
            </a:pPr>
            <a:r>
              <a:rPr lang="en-US" sz="1067" b="0" kern="0" spc="200" baseline="0" dirty="0">
                <a:solidFill>
                  <a:schemeClr val="bg1"/>
                </a:solidFill>
                <a:latin typeface="Tahoma"/>
                <a:cs typeface="Tahoma"/>
              </a:rPr>
              <a:t>Grand Rapids, Michigan</a:t>
            </a:r>
          </a:p>
          <a:p>
            <a:pPr marL="0" marR="0" indent="0" algn="ctr" defTabSz="609585" rtl="0" eaLnBrk="1" fontAlgn="auto" latinLnBrk="0" hangingPunct="1">
              <a:lnSpc>
                <a:spcPct val="110000"/>
              </a:lnSpc>
              <a:spcBef>
                <a:spcPts val="0"/>
              </a:spcBef>
              <a:spcAft>
                <a:spcPts val="0"/>
              </a:spcAft>
              <a:buClrTx/>
              <a:buSzTx/>
              <a:buFontTx/>
              <a:buNone/>
              <a:tabLst/>
              <a:defRPr/>
            </a:pPr>
            <a:r>
              <a:rPr lang="en-US" sz="1067" b="0" kern="0" spc="200" baseline="0" dirty="0">
                <a:solidFill>
                  <a:schemeClr val="bg1"/>
                </a:solidFill>
                <a:latin typeface="Tahoma"/>
                <a:cs typeface="Tahoma"/>
              </a:rPr>
              <a:t>Kalamazoo, Michigan</a:t>
            </a:r>
          </a:p>
          <a:p>
            <a:pPr marL="0" marR="0" indent="0" algn="ctr" defTabSz="609585" rtl="0" eaLnBrk="1" fontAlgn="auto" latinLnBrk="0" hangingPunct="1">
              <a:lnSpc>
                <a:spcPct val="110000"/>
              </a:lnSpc>
              <a:spcBef>
                <a:spcPts val="0"/>
              </a:spcBef>
              <a:spcAft>
                <a:spcPts val="0"/>
              </a:spcAft>
              <a:buClrTx/>
              <a:buSzTx/>
              <a:buFontTx/>
              <a:buNone/>
              <a:tabLst/>
              <a:defRPr/>
            </a:pPr>
            <a:r>
              <a:rPr lang="en-US" sz="1067" b="0" kern="0" spc="200" baseline="0" dirty="0">
                <a:solidFill>
                  <a:schemeClr val="bg1"/>
                </a:solidFill>
                <a:latin typeface="Tahoma"/>
                <a:cs typeface="Tahoma"/>
              </a:rPr>
              <a:t>Lansing, Michigan</a:t>
            </a:r>
          </a:p>
          <a:p>
            <a:pPr marL="0" marR="0" indent="0" algn="ctr" defTabSz="609585" rtl="0" eaLnBrk="1" fontAlgn="auto" latinLnBrk="0" hangingPunct="1">
              <a:lnSpc>
                <a:spcPct val="110000"/>
              </a:lnSpc>
              <a:spcBef>
                <a:spcPts val="0"/>
              </a:spcBef>
              <a:spcAft>
                <a:spcPts val="0"/>
              </a:spcAft>
              <a:buClrTx/>
              <a:buSzTx/>
              <a:buFontTx/>
              <a:buNone/>
              <a:tabLst/>
              <a:defRPr/>
            </a:pPr>
            <a:r>
              <a:rPr lang="en-US" sz="1067" b="0" kern="0" spc="200" baseline="0" dirty="0">
                <a:solidFill>
                  <a:schemeClr val="bg1"/>
                </a:solidFill>
                <a:latin typeface="Tahoma"/>
                <a:cs typeface="Tahoma"/>
              </a:rPr>
              <a:t>Macomb, Michigan</a:t>
            </a:r>
          </a:p>
          <a:p>
            <a:pPr marL="0" marR="0" indent="0" algn="ctr" defTabSz="609585" rtl="0" eaLnBrk="1" fontAlgn="auto" latinLnBrk="0" hangingPunct="1">
              <a:lnSpc>
                <a:spcPct val="110000"/>
              </a:lnSpc>
              <a:spcBef>
                <a:spcPts val="0"/>
              </a:spcBef>
              <a:spcAft>
                <a:spcPts val="0"/>
              </a:spcAft>
              <a:buClrTx/>
              <a:buSzTx/>
              <a:buFontTx/>
              <a:buNone/>
              <a:tabLst/>
              <a:defRPr/>
            </a:pPr>
            <a:r>
              <a:rPr lang="en-US" sz="1067" b="0" kern="0" spc="200" baseline="0" dirty="0">
                <a:solidFill>
                  <a:schemeClr val="bg1"/>
                </a:solidFill>
                <a:latin typeface="Tahoma"/>
                <a:cs typeface="Tahoma"/>
              </a:rPr>
              <a:t>Detroit, Michigan</a:t>
            </a:r>
          </a:p>
          <a:p>
            <a:pPr algn="ctr">
              <a:lnSpc>
                <a:spcPct val="110000"/>
              </a:lnSpc>
            </a:pPr>
            <a:r>
              <a:rPr lang="en-US" sz="1067" b="0" kern="0" spc="200" baseline="0" dirty="0">
                <a:solidFill>
                  <a:schemeClr val="bg1"/>
                </a:solidFill>
                <a:latin typeface="Tahoma"/>
                <a:cs typeface="Tahoma"/>
              </a:rPr>
              <a:t>Novi, Michigan</a:t>
            </a:r>
          </a:p>
          <a:p>
            <a:pPr algn="ctr">
              <a:lnSpc>
                <a:spcPct val="110000"/>
              </a:lnSpc>
            </a:pPr>
            <a:r>
              <a:rPr lang="en-US" sz="1067" b="0" kern="0" spc="200" baseline="0" dirty="0">
                <a:solidFill>
                  <a:schemeClr val="bg1"/>
                </a:solidFill>
                <a:latin typeface="Tahoma"/>
                <a:cs typeface="Tahoma"/>
              </a:rPr>
              <a:t>Traverse City, Michigan</a:t>
            </a:r>
          </a:p>
          <a:p>
            <a:pPr algn="ctr">
              <a:lnSpc>
                <a:spcPct val="110000"/>
              </a:lnSpc>
            </a:pPr>
            <a:r>
              <a:rPr lang="en-US" sz="1067" b="0" kern="0" spc="200" baseline="0" dirty="0">
                <a:solidFill>
                  <a:schemeClr val="bg1"/>
                </a:solidFill>
                <a:latin typeface="Tahoma"/>
                <a:cs typeface="Tahoma"/>
              </a:rPr>
              <a:t>Cincinnati, Ohio</a:t>
            </a:r>
          </a:p>
          <a:p>
            <a:pPr algn="ctr">
              <a:lnSpc>
                <a:spcPct val="110000"/>
              </a:lnSpc>
            </a:pPr>
            <a:r>
              <a:rPr lang="en-US" sz="1067" b="0" kern="0" spc="200" baseline="0" dirty="0">
                <a:solidFill>
                  <a:schemeClr val="bg1"/>
                </a:solidFill>
                <a:latin typeface="Tahoma"/>
                <a:cs typeface="Tahoma"/>
              </a:rPr>
              <a:t>Columbus, Ohio</a:t>
            </a:r>
          </a:p>
          <a:p>
            <a:pPr marL="0" marR="0" indent="0" algn="ctr" defTabSz="609585" rtl="0" eaLnBrk="1" fontAlgn="auto" latinLnBrk="0" hangingPunct="1">
              <a:lnSpc>
                <a:spcPct val="110000"/>
              </a:lnSpc>
              <a:spcBef>
                <a:spcPts val="0"/>
              </a:spcBef>
              <a:spcAft>
                <a:spcPts val="0"/>
              </a:spcAft>
              <a:buClrTx/>
              <a:buSzTx/>
              <a:buFontTx/>
              <a:buNone/>
              <a:tabLst/>
              <a:defRPr/>
            </a:pPr>
            <a:r>
              <a:rPr lang="en-US" sz="1067" b="0" kern="0" spc="200" baseline="0" dirty="0">
                <a:solidFill>
                  <a:schemeClr val="bg1"/>
                </a:solidFill>
                <a:latin typeface="Tahoma"/>
                <a:cs typeface="Tahoma"/>
              </a:rPr>
              <a:t>Lafayette, Indiana</a:t>
            </a:r>
          </a:p>
          <a:p>
            <a:pPr algn="ctr">
              <a:lnSpc>
                <a:spcPct val="110000"/>
              </a:lnSpc>
            </a:pPr>
            <a:endParaRPr lang="en-US" sz="1067" b="0" kern="0" spc="200" baseline="0" dirty="0">
              <a:solidFill>
                <a:schemeClr val="tx1"/>
              </a:solidFill>
              <a:latin typeface="Tahoma"/>
              <a:cs typeface="Tahoma"/>
            </a:endParaRPr>
          </a:p>
        </p:txBody>
      </p:sp>
      <p:sp>
        <p:nvSpPr>
          <p:cNvPr id="32" name="Oval 31"/>
          <p:cNvSpPr/>
          <p:nvPr userDrawn="1"/>
        </p:nvSpPr>
        <p:spPr>
          <a:xfrm>
            <a:off x="3988307" y="2627345"/>
            <a:ext cx="1142015" cy="1104435"/>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dirty="0"/>
          </a:p>
        </p:txBody>
      </p:sp>
      <p:pic>
        <p:nvPicPr>
          <p:cNvPr id="40" name="Picture 39"/>
          <p:cNvPicPr>
            <a:picLocks noChangeAspect="1"/>
          </p:cNvPicPr>
          <p:nvPr userDrawn="1"/>
        </p:nvPicPr>
        <p:blipFill>
          <a:blip r:embed="rId2"/>
          <a:stretch>
            <a:fillRect/>
          </a:stretch>
        </p:blipFill>
        <p:spPr>
          <a:xfrm>
            <a:off x="4137933" y="2879843"/>
            <a:ext cx="842745" cy="578356"/>
          </a:xfrm>
          <a:prstGeom prst="rect">
            <a:avLst/>
          </a:prstGeom>
        </p:spPr>
      </p:pic>
      <p:sp>
        <p:nvSpPr>
          <p:cNvPr id="43" name="TextBox 42"/>
          <p:cNvSpPr txBox="1"/>
          <p:nvPr userDrawn="1"/>
        </p:nvSpPr>
        <p:spPr>
          <a:xfrm>
            <a:off x="2" y="3889662"/>
            <a:ext cx="3064127" cy="589007"/>
          </a:xfrm>
          <a:prstGeom prst="rect">
            <a:avLst/>
          </a:prstGeom>
          <a:noFill/>
        </p:spPr>
        <p:txBody>
          <a:bodyPr wrap="square" rtlCol="0">
            <a:spAutoFit/>
          </a:bodyPr>
          <a:lstStyle/>
          <a:p>
            <a:pPr algn="ctr">
              <a:lnSpc>
                <a:spcPct val="110000"/>
              </a:lnSpc>
            </a:pPr>
            <a:r>
              <a:rPr lang="en-US" sz="1467" b="1" kern="0" spc="200" baseline="0" dirty="0">
                <a:solidFill>
                  <a:schemeClr val="tx1"/>
                </a:solidFill>
                <a:latin typeface="Tahoma"/>
                <a:cs typeface="Tahoma"/>
              </a:rPr>
              <a:t>Architecture/ Engineering</a:t>
            </a:r>
          </a:p>
        </p:txBody>
      </p:sp>
      <p:sp>
        <p:nvSpPr>
          <p:cNvPr id="44" name="TextBox 43"/>
          <p:cNvSpPr txBox="1"/>
          <p:nvPr userDrawn="1"/>
        </p:nvSpPr>
        <p:spPr>
          <a:xfrm>
            <a:off x="3064129" y="3892242"/>
            <a:ext cx="3064127" cy="340671"/>
          </a:xfrm>
          <a:prstGeom prst="rect">
            <a:avLst/>
          </a:prstGeom>
          <a:noFill/>
        </p:spPr>
        <p:txBody>
          <a:bodyPr wrap="square" rtlCol="0">
            <a:spAutoFit/>
          </a:bodyPr>
          <a:lstStyle/>
          <a:p>
            <a:pPr algn="ctr">
              <a:lnSpc>
                <a:spcPct val="110000"/>
              </a:lnSpc>
            </a:pPr>
            <a:r>
              <a:rPr lang="en-US" sz="1467" b="1" kern="0" spc="200" baseline="0" dirty="0">
                <a:solidFill>
                  <a:schemeClr val="tx1"/>
                </a:solidFill>
                <a:latin typeface="Tahoma"/>
                <a:cs typeface="Tahoma"/>
              </a:rPr>
              <a:t>Infrastructure</a:t>
            </a:r>
            <a:endParaRPr lang="en-US" sz="1867" b="1" kern="0" spc="200" baseline="0" dirty="0">
              <a:solidFill>
                <a:schemeClr val="tx1"/>
              </a:solidFill>
              <a:latin typeface="Tahoma"/>
              <a:cs typeface="Tahoma"/>
            </a:endParaRPr>
          </a:p>
        </p:txBody>
      </p:sp>
      <p:sp>
        <p:nvSpPr>
          <p:cNvPr id="45" name="TextBox 44"/>
          <p:cNvSpPr txBox="1"/>
          <p:nvPr userDrawn="1"/>
        </p:nvSpPr>
        <p:spPr>
          <a:xfrm>
            <a:off x="6148415" y="3908402"/>
            <a:ext cx="3064127" cy="340671"/>
          </a:xfrm>
          <a:prstGeom prst="rect">
            <a:avLst/>
          </a:prstGeom>
          <a:noFill/>
        </p:spPr>
        <p:txBody>
          <a:bodyPr wrap="square" rtlCol="0">
            <a:spAutoFit/>
          </a:bodyPr>
          <a:lstStyle/>
          <a:p>
            <a:pPr algn="ctr">
              <a:lnSpc>
                <a:spcPct val="110000"/>
              </a:lnSpc>
            </a:pPr>
            <a:r>
              <a:rPr lang="en-US" sz="1467" b="1" kern="0" spc="200" baseline="0" dirty="0">
                <a:solidFill>
                  <a:schemeClr val="tx1"/>
                </a:solidFill>
                <a:latin typeface="Tahoma"/>
                <a:cs typeface="Tahoma"/>
              </a:rPr>
              <a:t>Environmental</a:t>
            </a:r>
            <a:endParaRPr lang="en-US" sz="1867" b="1" kern="0" spc="200" baseline="0" dirty="0">
              <a:solidFill>
                <a:schemeClr val="tx1"/>
              </a:solidFill>
              <a:latin typeface="Tahoma"/>
              <a:cs typeface="Tahoma"/>
            </a:endParaRPr>
          </a:p>
        </p:txBody>
      </p:sp>
      <p:sp>
        <p:nvSpPr>
          <p:cNvPr id="46" name="TextBox 45"/>
          <p:cNvSpPr txBox="1"/>
          <p:nvPr userDrawn="1"/>
        </p:nvSpPr>
        <p:spPr>
          <a:xfrm>
            <a:off x="9192382" y="3892242"/>
            <a:ext cx="3064127" cy="340671"/>
          </a:xfrm>
          <a:prstGeom prst="rect">
            <a:avLst/>
          </a:prstGeom>
          <a:noFill/>
        </p:spPr>
        <p:txBody>
          <a:bodyPr wrap="square" rtlCol="0">
            <a:spAutoFit/>
          </a:bodyPr>
          <a:lstStyle/>
          <a:p>
            <a:pPr algn="ctr">
              <a:lnSpc>
                <a:spcPct val="110000"/>
              </a:lnSpc>
            </a:pPr>
            <a:r>
              <a:rPr lang="en-US" sz="1467" b="1" kern="0" spc="200" baseline="0" dirty="0">
                <a:solidFill>
                  <a:schemeClr val="tx1"/>
                </a:solidFill>
                <a:latin typeface="Tahoma"/>
                <a:cs typeface="Tahoma"/>
              </a:rPr>
              <a:t>Construction</a:t>
            </a:r>
            <a:endParaRPr lang="en-US" sz="1867" b="1" kern="0" spc="200" baseline="0" dirty="0">
              <a:solidFill>
                <a:schemeClr val="tx1"/>
              </a:solidFill>
              <a:latin typeface="Tahoma"/>
              <a:cs typeface="Tahoma"/>
            </a:endParaRPr>
          </a:p>
        </p:txBody>
      </p:sp>
      <p:sp>
        <p:nvSpPr>
          <p:cNvPr id="47" name="TextBox 46"/>
          <p:cNvSpPr txBox="1"/>
          <p:nvPr userDrawn="1"/>
        </p:nvSpPr>
        <p:spPr>
          <a:xfrm>
            <a:off x="6128252" y="4862445"/>
            <a:ext cx="3064128" cy="1175706"/>
          </a:xfrm>
          <a:prstGeom prst="rect">
            <a:avLst/>
          </a:prstGeom>
          <a:noFill/>
        </p:spPr>
        <p:txBody>
          <a:bodyPr wrap="square" rtlCol="0">
            <a:spAutoFit/>
          </a:bodyPr>
          <a:lstStyle/>
          <a:p>
            <a:pPr algn="ctr">
              <a:lnSpc>
                <a:spcPct val="80000"/>
              </a:lnSpc>
            </a:pPr>
            <a:r>
              <a:rPr lang="en-US" sz="8800" b="1" spc="67" baseline="0" dirty="0">
                <a:solidFill>
                  <a:schemeClr val="tx1"/>
                </a:solidFill>
                <a:latin typeface="Tahoma"/>
                <a:cs typeface="Tahoma"/>
              </a:rPr>
              <a:t>207</a:t>
            </a:r>
          </a:p>
        </p:txBody>
      </p:sp>
      <p:sp>
        <p:nvSpPr>
          <p:cNvPr id="48" name="TextBox 47"/>
          <p:cNvSpPr txBox="1"/>
          <p:nvPr userDrawn="1"/>
        </p:nvSpPr>
        <p:spPr>
          <a:xfrm>
            <a:off x="6128254" y="5952196"/>
            <a:ext cx="3064127" cy="408382"/>
          </a:xfrm>
          <a:prstGeom prst="rect">
            <a:avLst/>
          </a:prstGeom>
          <a:noFill/>
        </p:spPr>
        <p:txBody>
          <a:bodyPr wrap="square" rtlCol="0">
            <a:spAutoFit/>
          </a:bodyPr>
          <a:lstStyle/>
          <a:p>
            <a:pPr algn="ctr">
              <a:lnSpc>
                <a:spcPct val="110000"/>
              </a:lnSpc>
            </a:pPr>
            <a:r>
              <a:rPr lang="en-US" sz="1867" b="1" kern="0" spc="200" baseline="0" dirty="0">
                <a:solidFill>
                  <a:srgbClr val="262626"/>
                </a:solidFill>
                <a:latin typeface="Tahoma"/>
                <a:cs typeface="Tahoma"/>
              </a:rPr>
              <a:t>SHAREHOLDERS</a:t>
            </a:r>
            <a:endParaRPr lang="en-US" sz="2133" b="1" kern="0" spc="200" baseline="0" dirty="0">
              <a:solidFill>
                <a:srgbClr val="262626"/>
              </a:solidFill>
              <a:latin typeface="Tahoma"/>
              <a:cs typeface="Tahoma"/>
            </a:endParaRPr>
          </a:p>
        </p:txBody>
      </p:sp>
      <p:pic>
        <p:nvPicPr>
          <p:cNvPr id="49" name="Picture 48"/>
          <p:cNvPicPr>
            <a:picLocks noChangeAspect="1"/>
          </p:cNvPicPr>
          <p:nvPr userDrawn="1"/>
        </p:nvPicPr>
        <p:blipFill>
          <a:blip r:embed="rId3"/>
          <a:stretch>
            <a:fillRect/>
          </a:stretch>
        </p:blipFill>
        <p:spPr>
          <a:xfrm>
            <a:off x="1130837" y="5339783"/>
            <a:ext cx="737543" cy="962516"/>
          </a:xfrm>
          <a:prstGeom prst="rect">
            <a:avLst/>
          </a:prstGeom>
        </p:spPr>
      </p:pic>
      <p:sp>
        <p:nvSpPr>
          <p:cNvPr id="50" name="TextBox 49"/>
          <p:cNvSpPr txBox="1"/>
          <p:nvPr userDrawn="1"/>
        </p:nvSpPr>
        <p:spPr>
          <a:xfrm>
            <a:off x="141013" y="4658547"/>
            <a:ext cx="2340975" cy="617670"/>
          </a:xfrm>
          <a:prstGeom prst="rect">
            <a:avLst/>
          </a:prstGeom>
          <a:noFill/>
        </p:spPr>
        <p:txBody>
          <a:bodyPr wrap="square" rtlCol="0">
            <a:spAutoFit/>
          </a:bodyPr>
          <a:lstStyle/>
          <a:p>
            <a:pPr algn="ctr">
              <a:lnSpc>
                <a:spcPct val="80000"/>
              </a:lnSpc>
            </a:pPr>
            <a:r>
              <a:rPr lang="en-US" sz="4267" b="1" spc="0" baseline="0" dirty="0">
                <a:solidFill>
                  <a:schemeClr val="tx1"/>
                </a:solidFill>
                <a:latin typeface="Tahoma"/>
                <a:cs typeface="Tahoma"/>
              </a:rPr>
              <a:t>400</a:t>
            </a:r>
            <a:endParaRPr lang="en-US" sz="5333" b="1" spc="0" baseline="0" dirty="0">
              <a:solidFill>
                <a:schemeClr val="tx1"/>
              </a:solidFill>
              <a:latin typeface="Tahoma"/>
              <a:cs typeface="Tahoma"/>
            </a:endParaRPr>
          </a:p>
        </p:txBody>
      </p:sp>
      <p:sp>
        <p:nvSpPr>
          <p:cNvPr id="51" name="TextBox 50"/>
          <p:cNvSpPr txBox="1"/>
          <p:nvPr userDrawn="1"/>
        </p:nvSpPr>
        <p:spPr>
          <a:xfrm>
            <a:off x="2" y="6338176"/>
            <a:ext cx="3064127" cy="272960"/>
          </a:xfrm>
          <a:prstGeom prst="rect">
            <a:avLst/>
          </a:prstGeom>
          <a:noFill/>
        </p:spPr>
        <p:txBody>
          <a:bodyPr wrap="square" rtlCol="0">
            <a:spAutoFit/>
          </a:bodyPr>
          <a:lstStyle/>
          <a:p>
            <a:pPr algn="ctr">
              <a:lnSpc>
                <a:spcPct val="110000"/>
              </a:lnSpc>
            </a:pPr>
            <a:r>
              <a:rPr lang="en-US" sz="1067" b="0" kern="0" spc="200" baseline="0" dirty="0">
                <a:solidFill>
                  <a:schemeClr val="tx1"/>
                </a:solidFill>
                <a:latin typeface="Tahoma"/>
                <a:cs typeface="Tahoma"/>
              </a:rPr>
              <a:t>(A whole lot of brain power!)</a:t>
            </a:r>
          </a:p>
        </p:txBody>
      </p:sp>
      <p:sp>
        <p:nvSpPr>
          <p:cNvPr id="53" name="TextBox 52"/>
          <p:cNvSpPr txBox="1"/>
          <p:nvPr userDrawn="1"/>
        </p:nvSpPr>
        <p:spPr>
          <a:xfrm>
            <a:off x="3064124" y="5845734"/>
            <a:ext cx="3064128" cy="749051"/>
          </a:xfrm>
          <a:prstGeom prst="rect">
            <a:avLst/>
          </a:prstGeom>
          <a:noFill/>
        </p:spPr>
        <p:txBody>
          <a:bodyPr wrap="square" rtlCol="0">
            <a:spAutoFit/>
          </a:bodyPr>
          <a:lstStyle/>
          <a:p>
            <a:pPr algn="ctr">
              <a:lnSpc>
                <a:spcPct val="80000"/>
              </a:lnSpc>
            </a:pPr>
            <a:r>
              <a:rPr lang="en-US" sz="2667" b="1" spc="373" baseline="0" dirty="0">
                <a:solidFill>
                  <a:schemeClr val="bg1"/>
                </a:solidFill>
                <a:latin typeface="Tahoma"/>
                <a:cs typeface="Tahoma"/>
              </a:rPr>
              <a:t>EMPLOYEE OWNED</a:t>
            </a:r>
          </a:p>
        </p:txBody>
      </p:sp>
      <p:pic>
        <p:nvPicPr>
          <p:cNvPr id="54" name="Picture 53"/>
          <p:cNvPicPr>
            <a:picLocks noChangeAspect="1"/>
          </p:cNvPicPr>
          <p:nvPr userDrawn="1"/>
        </p:nvPicPr>
        <p:blipFill>
          <a:blip r:embed="rId4"/>
          <a:stretch>
            <a:fillRect/>
          </a:stretch>
        </p:blipFill>
        <p:spPr>
          <a:xfrm>
            <a:off x="3879294" y="4927031"/>
            <a:ext cx="1422503" cy="762000"/>
          </a:xfrm>
          <a:prstGeom prst="rect">
            <a:avLst/>
          </a:prstGeom>
        </p:spPr>
      </p:pic>
      <p:sp>
        <p:nvSpPr>
          <p:cNvPr id="56" name="Plus 55"/>
          <p:cNvSpPr/>
          <p:nvPr userDrawn="1"/>
        </p:nvSpPr>
        <p:spPr>
          <a:xfrm>
            <a:off x="1889219" y="4720655"/>
            <a:ext cx="451756" cy="412752"/>
          </a:xfrm>
          <a:prstGeom prst="mathPlus">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57" name="TextBox 56"/>
          <p:cNvSpPr txBox="1"/>
          <p:nvPr userDrawn="1"/>
        </p:nvSpPr>
        <p:spPr>
          <a:xfrm>
            <a:off x="9345587" y="4805134"/>
            <a:ext cx="2340975" cy="748859"/>
          </a:xfrm>
          <a:prstGeom prst="rect">
            <a:avLst/>
          </a:prstGeom>
          <a:noFill/>
        </p:spPr>
        <p:txBody>
          <a:bodyPr wrap="square" rtlCol="0">
            <a:spAutoFit/>
          </a:bodyPr>
          <a:lstStyle/>
          <a:p>
            <a:pPr algn="ctr">
              <a:lnSpc>
                <a:spcPct val="80000"/>
              </a:lnSpc>
            </a:pPr>
            <a:r>
              <a:rPr lang="en-US" sz="5333" b="1" spc="67" baseline="0" dirty="0">
                <a:solidFill>
                  <a:schemeClr val="tx1"/>
                </a:solidFill>
                <a:latin typeface="Tahoma"/>
                <a:cs typeface="Tahoma"/>
              </a:rPr>
              <a:t>100</a:t>
            </a:r>
          </a:p>
        </p:txBody>
      </p:sp>
      <p:sp>
        <p:nvSpPr>
          <p:cNvPr id="58" name="Plus 57"/>
          <p:cNvSpPr/>
          <p:nvPr userDrawn="1"/>
        </p:nvSpPr>
        <p:spPr>
          <a:xfrm>
            <a:off x="11274233" y="4937701"/>
            <a:ext cx="412328" cy="412752"/>
          </a:xfrm>
          <a:prstGeom prst="mathPl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59" name="TextBox 58"/>
          <p:cNvSpPr txBox="1"/>
          <p:nvPr userDrawn="1"/>
        </p:nvSpPr>
        <p:spPr>
          <a:xfrm>
            <a:off x="9212541" y="5511154"/>
            <a:ext cx="2979460" cy="1077411"/>
          </a:xfrm>
          <a:prstGeom prst="rect">
            <a:avLst/>
          </a:prstGeom>
          <a:noFill/>
        </p:spPr>
        <p:txBody>
          <a:bodyPr wrap="square" rtlCol="0">
            <a:spAutoFit/>
          </a:bodyPr>
          <a:lstStyle/>
          <a:p>
            <a:pPr algn="ctr">
              <a:lnSpc>
                <a:spcPct val="80000"/>
              </a:lnSpc>
            </a:pPr>
            <a:r>
              <a:rPr lang="en-US" sz="2667" b="1" spc="373" baseline="0" dirty="0">
                <a:solidFill>
                  <a:schemeClr val="accent1"/>
                </a:solidFill>
                <a:latin typeface="Tahoma"/>
                <a:cs typeface="Tahoma"/>
              </a:rPr>
              <a:t>AWARD WINNING PROJECTS</a:t>
            </a:r>
          </a:p>
        </p:txBody>
      </p:sp>
      <p:pic>
        <p:nvPicPr>
          <p:cNvPr id="55" name="Picture 54"/>
          <p:cNvPicPr>
            <a:picLocks noChangeAspect="1"/>
          </p:cNvPicPr>
          <p:nvPr userDrawn="1"/>
        </p:nvPicPr>
        <p:blipFill>
          <a:blip r:embed="rId5"/>
          <a:stretch>
            <a:fillRect/>
          </a:stretch>
        </p:blipFill>
        <p:spPr>
          <a:xfrm>
            <a:off x="1084096" y="2811971"/>
            <a:ext cx="859749" cy="697628"/>
          </a:xfrm>
          <a:prstGeom prst="rect">
            <a:avLst/>
          </a:prstGeom>
        </p:spPr>
      </p:pic>
      <p:sp>
        <p:nvSpPr>
          <p:cNvPr id="60" name="Oval 59"/>
          <p:cNvSpPr/>
          <p:nvPr userDrawn="1"/>
        </p:nvSpPr>
        <p:spPr>
          <a:xfrm>
            <a:off x="7159927" y="2622572"/>
            <a:ext cx="1142015" cy="1104435"/>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dirty="0"/>
          </a:p>
        </p:txBody>
      </p:sp>
      <p:pic>
        <p:nvPicPr>
          <p:cNvPr id="41" name="Picture 40"/>
          <p:cNvPicPr>
            <a:picLocks noChangeAspect="1"/>
          </p:cNvPicPr>
          <p:nvPr userDrawn="1"/>
        </p:nvPicPr>
        <p:blipFill>
          <a:blip r:embed="rId6"/>
          <a:stretch>
            <a:fillRect/>
          </a:stretch>
        </p:blipFill>
        <p:spPr>
          <a:xfrm>
            <a:off x="7388525" y="2879843"/>
            <a:ext cx="641153" cy="607699"/>
          </a:xfrm>
          <a:prstGeom prst="rect">
            <a:avLst/>
          </a:prstGeom>
        </p:spPr>
      </p:pic>
      <p:sp>
        <p:nvSpPr>
          <p:cNvPr id="61" name="Oval 60"/>
          <p:cNvSpPr/>
          <p:nvPr userDrawn="1"/>
        </p:nvSpPr>
        <p:spPr>
          <a:xfrm>
            <a:off x="10224053" y="2572645"/>
            <a:ext cx="1187287" cy="118728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62" name="Picture 61"/>
          <p:cNvPicPr>
            <a:picLocks noChangeAspect="1"/>
          </p:cNvPicPr>
          <p:nvPr userDrawn="1"/>
        </p:nvPicPr>
        <p:blipFill>
          <a:blip r:embed="rId7"/>
          <a:stretch>
            <a:fillRect/>
          </a:stretch>
        </p:blipFill>
        <p:spPr>
          <a:xfrm>
            <a:off x="10522079" y="2800987"/>
            <a:ext cx="757732" cy="765969"/>
          </a:xfrm>
          <a:prstGeom prst="rect">
            <a:avLst/>
          </a:prstGeom>
        </p:spPr>
      </p:pic>
      <p:grpSp>
        <p:nvGrpSpPr>
          <p:cNvPr id="2" name="Group 4"/>
          <p:cNvGrpSpPr>
            <a:grpSpLocks noChangeAspect="1"/>
          </p:cNvGrpSpPr>
          <p:nvPr userDrawn="1"/>
        </p:nvGrpSpPr>
        <p:grpSpPr bwMode="auto">
          <a:xfrm>
            <a:off x="3908425" y="58738"/>
            <a:ext cx="1277938" cy="1746250"/>
            <a:chOff x="2462" y="37"/>
            <a:chExt cx="805" cy="1100"/>
          </a:xfrm>
        </p:grpSpPr>
        <p:sp>
          <p:nvSpPr>
            <p:cNvPr id="4" name="Freeform 5"/>
            <p:cNvSpPr>
              <a:spLocks/>
            </p:cNvSpPr>
            <p:nvPr userDrawn="1"/>
          </p:nvSpPr>
          <p:spPr bwMode="auto">
            <a:xfrm>
              <a:off x="2756" y="239"/>
              <a:ext cx="366" cy="487"/>
            </a:xfrm>
            <a:custGeom>
              <a:avLst/>
              <a:gdLst>
                <a:gd name="T0" fmla="*/ 986 w 1320"/>
                <a:gd name="T1" fmla="*/ 648 h 1761"/>
                <a:gd name="T2" fmla="*/ 960 w 1320"/>
                <a:gd name="T3" fmla="*/ 694 h 1761"/>
                <a:gd name="T4" fmla="*/ 943 w 1320"/>
                <a:gd name="T5" fmla="*/ 743 h 1761"/>
                <a:gd name="T6" fmla="*/ 892 w 1320"/>
                <a:gd name="T7" fmla="*/ 771 h 1761"/>
                <a:gd name="T8" fmla="*/ 862 w 1320"/>
                <a:gd name="T9" fmla="*/ 831 h 1761"/>
                <a:gd name="T10" fmla="*/ 895 w 1320"/>
                <a:gd name="T11" fmla="*/ 919 h 1761"/>
                <a:gd name="T12" fmla="*/ 986 w 1320"/>
                <a:gd name="T13" fmla="*/ 888 h 1761"/>
                <a:gd name="T14" fmla="*/ 1014 w 1320"/>
                <a:gd name="T15" fmla="*/ 806 h 1761"/>
                <a:gd name="T16" fmla="*/ 1021 w 1320"/>
                <a:gd name="T17" fmla="*/ 795 h 1761"/>
                <a:gd name="T18" fmla="*/ 1080 w 1320"/>
                <a:gd name="T19" fmla="*/ 761 h 1761"/>
                <a:gd name="T20" fmla="*/ 1157 w 1320"/>
                <a:gd name="T21" fmla="*/ 730 h 1761"/>
                <a:gd name="T22" fmla="*/ 1238 w 1320"/>
                <a:gd name="T23" fmla="*/ 820 h 1761"/>
                <a:gd name="T24" fmla="*/ 1280 w 1320"/>
                <a:gd name="T25" fmla="*/ 1023 h 1761"/>
                <a:gd name="T26" fmla="*/ 1317 w 1320"/>
                <a:gd name="T27" fmla="*/ 1176 h 1761"/>
                <a:gd name="T28" fmla="*/ 1306 w 1320"/>
                <a:gd name="T29" fmla="*/ 1285 h 1761"/>
                <a:gd name="T30" fmla="*/ 1251 w 1320"/>
                <a:gd name="T31" fmla="*/ 1343 h 1761"/>
                <a:gd name="T32" fmla="*/ 1240 w 1320"/>
                <a:gd name="T33" fmla="*/ 1319 h 1761"/>
                <a:gd name="T34" fmla="*/ 1217 w 1320"/>
                <a:gd name="T35" fmla="*/ 1364 h 1761"/>
                <a:gd name="T36" fmla="*/ 1179 w 1320"/>
                <a:gd name="T37" fmla="*/ 1458 h 1761"/>
                <a:gd name="T38" fmla="*/ 1116 w 1320"/>
                <a:gd name="T39" fmla="*/ 1537 h 1761"/>
                <a:gd name="T40" fmla="*/ 1103 w 1320"/>
                <a:gd name="T41" fmla="*/ 1599 h 1761"/>
                <a:gd name="T42" fmla="*/ 1072 w 1320"/>
                <a:gd name="T43" fmla="*/ 1646 h 1761"/>
                <a:gd name="T44" fmla="*/ 1034 w 1320"/>
                <a:gd name="T45" fmla="*/ 1720 h 1761"/>
                <a:gd name="T46" fmla="*/ 934 w 1320"/>
                <a:gd name="T47" fmla="*/ 1743 h 1761"/>
                <a:gd name="T48" fmla="*/ 656 w 1320"/>
                <a:gd name="T49" fmla="*/ 1760 h 1761"/>
                <a:gd name="T50" fmla="*/ 604 w 1320"/>
                <a:gd name="T51" fmla="*/ 1733 h 1761"/>
                <a:gd name="T52" fmla="*/ 7 w 1320"/>
                <a:gd name="T53" fmla="*/ 1720 h 1761"/>
                <a:gd name="T54" fmla="*/ 112 w 1320"/>
                <a:gd name="T55" fmla="*/ 1557 h 1761"/>
                <a:gd name="T56" fmla="*/ 177 w 1320"/>
                <a:gd name="T57" fmla="*/ 1241 h 1761"/>
                <a:gd name="T58" fmla="*/ 87 w 1320"/>
                <a:gd name="T59" fmla="*/ 964 h 1761"/>
                <a:gd name="T60" fmla="*/ 89 w 1320"/>
                <a:gd name="T61" fmla="*/ 756 h 1761"/>
                <a:gd name="T62" fmla="*/ 154 w 1320"/>
                <a:gd name="T63" fmla="*/ 635 h 1761"/>
                <a:gd name="T64" fmla="*/ 166 w 1320"/>
                <a:gd name="T65" fmla="*/ 507 h 1761"/>
                <a:gd name="T66" fmla="*/ 217 w 1320"/>
                <a:gd name="T67" fmla="*/ 399 h 1761"/>
                <a:gd name="T68" fmla="*/ 255 w 1320"/>
                <a:gd name="T69" fmla="*/ 363 h 1761"/>
                <a:gd name="T70" fmla="*/ 299 w 1320"/>
                <a:gd name="T71" fmla="*/ 353 h 1761"/>
                <a:gd name="T72" fmla="*/ 365 w 1320"/>
                <a:gd name="T73" fmla="*/ 257 h 1761"/>
                <a:gd name="T74" fmla="*/ 356 w 1320"/>
                <a:gd name="T75" fmla="*/ 287 h 1761"/>
                <a:gd name="T76" fmla="*/ 362 w 1320"/>
                <a:gd name="T77" fmla="*/ 332 h 1761"/>
                <a:gd name="T78" fmla="*/ 347 w 1320"/>
                <a:gd name="T79" fmla="*/ 428 h 1761"/>
                <a:gd name="T80" fmla="*/ 372 w 1320"/>
                <a:gd name="T81" fmla="*/ 400 h 1761"/>
                <a:gd name="T82" fmla="*/ 386 w 1320"/>
                <a:gd name="T83" fmla="*/ 350 h 1761"/>
                <a:gd name="T84" fmla="*/ 389 w 1320"/>
                <a:gd name="T85" fmla="*/ 396 h 1761"/>
                <a:gd name="T86" fmla="*/ 371 w 1320"/>
                <a:gd name="T87" fmla="*/ 450 h 1761"/>
                <a:gd name="T88" fmla="*/ 413 w 1320"/>
                <a:gd name="T89" fmla="*/ 332 h 1761"/>
                <a:gd name="T90" fmla="*/ 431 w 1320"/>
                <a:gd name="T91" fmla="*/ 212 h 1761"/>
                <a:gd name="T92" fmla="*/ 483 w 1320"/>
                <a:gd name="T93" fmla="*/ 184 h 1761"/>
                <a:gd name="T94" fmla="*/ 539 w 1320"/>
                <a:gd name="T95" fmla="*/ 166 h 1761"/>
                <a:gd name="T96" fmla="*/ 537 w 1320"/>
                <a:gd name="T97" fmla="*/ 41 h 1761"/>
                <a:gd name="T98" fmla="*/ 545 w 1320"/>
                <a:gd name="T99" fmla="*/ 17 h 1761"/>
                <a:gd name="T100" fmla="*/ 608 w 1320"/>
                <a:gd name="T101" fmla="*/ 10 h 1761"/>
                <a:gd name="T102" fmla="*/ 685 w 1320"/>
                <a:gd name="T103" fmla="*/ 62 h 1761"/>
                <a:gd name="T104" fmla="*/ 783 w 1320"/>
                <a:gd name="T105" fmla="*/ 111 h 1761"/>
                <a:gd name="T106" fmla="*/ 895 w 1320"/>
                <a:gd name="T107" fmla="*/ 156 h 1761"/>
                <a:gd name="T108" fmla="*/ 960 w 1320"/>
                <a:gd name="T109" fmla="*/ 180 h 1761"/>
                <a:gd name="T110" fmla="*/ 994 w 1320"/>
                <a:gd name="T111" fmla="*/ 224 h 1761"/>
                <a:gd name="T112" fmla="*/ 1025 w 1320"/>
                <a:gd name="T113" fmla="*/ 288 h 1761"/>
                <a:gd name="T114" fmla="*/ 1004 w 1320"/>
                <a:gd name="T115" fmla="*/ 309 h 1761"/>
                <a:gd name="T116" fmla="*/ 993 w 1320"/>
                <a:gd name="T117" fmla="*/ 330 h 1761"/>
                <a:gd name="T118" fmla="*/ 1004 w 1320"/>
                <a:gd name="T119" fmla="*/ 374 h 1761"/>
                <a:gd name="T120" fmla="*/ 1036 w 1320"/>
                <a:gd name="T121" fmla="*/ 472 h 1761"/>
                <a:gd name="T122" fmla="*/ 1023 w 1320"/>
                <a:gd name="T123" fmla="*/ 622 h 1761"/>
                <a:gd name="T124" fmla="*/ 985 w 1320"/>
                <a:gd name="T125" fmla="*/ 657 h 1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0" h="1761">
                  <a:moveTo>
                    <a:pt x="985" y="657"/>
                  </a:moveTo>
                  <a:lnTo>
                    <a:pt x="985" y="657"/>
                  </a:lnTo>
                  <a:cubicBezTo>
                    <a:pt x="985" y="654"/>
                    <a:pt x="985" y="651"/>
                    <a:pt x="986" y="648"/>
                  </a:cubicBezTo>
                  <a:cubicBezTo>
                    <a:pt x="985" y="647"/>
                    <a:pt x="984" y="646"/>
                    <a:pt x="984" y="646"/>
                  </a:cubicBezTo>
                  <a:cubicBezTo>
                    <a:pt x="972" y="650"/>
                    <a:pt x="968" y="659"/>
                    <a:pt x="965" y="670"/>
                  </a:cubicBezTo>
                  <a:cubicBezTo>
                    <a:pt x="963" y="678"/>
                    <a:pt x="962" y="686"/>
                    <a:pt x="960" y="694"/>
                  </a:cubicBezTo>
                  <a:cubicBezTo>
                    <a:pt x="960" y="699"/>
                    <a:pt x="960" y="705"/>
                    <a:pt x="960" y="710"/>
                  </a:cubicBezTo>
                  <a:cubicBezTo>
                    <a:pt x="958" y="720"/>
                    <a:pt x="957" y="731"/>
                    <a:pt x="955" y="741"/>
                  </a:cubicBezTo>
                  <a:cubicBezTo>
                    <a:pt x="954" y="743"/>
                    <a:pt x="947" y="743"/>
                    <a:pt x="943" y="743"/>
                  </a:cubicBezTo>
                  <a:cubicBezTo>
                    <a:pt x="933" y="743"/>
                    <a:pt x="927" y="748"/>
                    <a:pt x="926" y="758"/>
                  </a:cubicBezTo>
                  <a:cubicBezTo>
                    <a:pt x="925" y="777"/>
                    <a:pt x="925" y="777"/>
                    <a:pt x="912" y="768"/>
                  </a:cubicBezTo>
                  <a:cubicBezTo>
                    <a:pt x="904" y="769"/>
                    <a:pt x="898" y="771"/>
                    <a:pt x="892" y="771"/>
                  </a:cubicBezTo>
                  <a:cubicBezTo>
                    <a:pt x="887" y="771"/>
                    <a:pt x="880" y="768"/>
                    <a:pt x="879" y="770"/>
                  </a:cubicBezTo>
                  <a:cubicBezTo>
                    <a:pt x="874" y="776"/>
                    <a:pt x="871" y="783"/>
                    <a:pt x="868" y="790"/>
                  </a:cubicBezTo>
                  <a:cubicBezTo>
                    <a:pt x="863" y="803"/>
                    <a:pt x="860" y="816"/>
                    <a:pt x="862" y="831"/>
                  </a:cubicBezTo>
                  <a:cubicBezTo>
                    <a:pt x="864" y="843"/>
                    <a:pt x="857" y="856"/>
                    <a:pt x="854" y="869"/>
                  </a:cubicBezTo>
                  <a:cubicBezTo>
                    <a:pt x="853" y="872"/>
                    <a:pt x="851" y="877"/>
                    <a:pt x="852" y="879"/>
                  </a:cubicBezTo>
                  <a:cubicBezTo>
                    <a:pt x="862" y="897"/>
                    <a:pt x="872" y="915"/>
                    <a:pt x="895" y="919"/>
                  </a:cubicBezTo>
                  <a:cubicBezTo>
                    <a:pt x="907" y="922"/>
                    <a:pt x="919" y="929"/>
                    <a:pt x="934" y="934"/>
                  </a:cubicBezTo>
                  <a:cubicBezTo>
                    <a:pt x="946" y="919"/>
                    <a:pt x="960" y="899"/>
                    <a:pt x="975" y="879"/>
                  </a:cubicBezTo>
                  <a:cubicBezTo>
                    <a:pt x="978" y="881"/>
                    <a:pt x="981" y="884"/>
                    <a:pt x="986" y="888"/>
                  </a:cubicBezTo>
                  <a:cubicBezTo>
                    <a:pt x="1002" y="862"/>
                    <a:pt x="1001" y="828"/>
                    <a:pt x="1031" y="811"/>
                  </a:cubicBezTo>
                  <a:cubicBezTo>
                    <a:pt x="1030" y="810"/>
                    <a:pt x="1029" y="809"/>
                    <a:pt x="1028" y="808"/>
                  </a:cubicBezTo>
                  <a:cubicBezTo>
                    <a:pt x="1023" y="807"/>
                    <a:pt x="1019" y="807"/>
                    <a:pt x="1014" y="806"/>
                  </a:cubicBezTo>
                  <a:cubicBezTo>
                    <a:pt x="1011" y="805"/>
                    <a:pt x="1008" y="802"/>
                    <a:pt x="1005" y="801"/>
                  </a:cubicBezTo>
                  <a:cubicBezTo>
                    <a:pt x="1006" y="799"/>
                    <a:pt x="1006" y="798"/>
                    <a:pt x="1007" y="797"/>
                  </a:cubicBezTo>
                  <a:cubicBezTo>
                    <a:pt x="1011" y="797"/>
                    <a:pt x="1016" y="796"/>
                    <a:pt x="1021" y="795"/>
                  </a:cubicBezTo>
                  <a:cubicBezTo>
                    <a:pt x="1031" y="794"/>
                    <a:pt x="1038" y="790"/>
                    <a:pt x="1042" y="780"/>
                  </a:cubicBezTo>
                  <a:cubicBezTo>
                    <a:pt x="1047" y="767"/>
                    <a:pt x="1056" y="763"/>
                    <a:pt x="1069" y="765"/>
                  </a:cubicBezTo>
                  <a:cubicBezTo>
                    <a:pt x="1072" y="766"/>
                    <a:pt x="1076" y="763"/>
                    <a:pt x="1080" y="761"/>
                  </a:cubicBezTo>
                  <a:cubicBezTo>
                    <a:pt x="1085" y="759"/>
                    <a:pt x="1089" y="755"/>
                    <a:pt x="1094" y="755"/>
                  </a:cubicBezTo>
                  <a:cubicBezTo>
                    <a:pt x="1104" y="754"/>
                    <a:pt x="1108" y="750"/>
                    <a:pt x="1113" y="741"/>
                  </a:cubicBezTo>
                  <a:cubicBezTo>
                    <a:pt x="1120" y="727"/>
                    <a:pt x="1143" y="722"/>
                    <a:pt x="1157" y="730"/>
                  </a:cubicBezTo>
                  <a:cubicBezTo>
                    <a:pt x="1160" y="732"/>
                    <a:pt x="1162" y="733"/>
                    <a:pt x="1165" y="734"/>
                  </a:cubicBezTo>
                  <a:cubicBezTo>
                    <a:pt x="1195" y="742"/>
                    <a:pt x="1213" y="762"/>
                    <a:pt x="1223" y="791"/>
                  </a:cubicBezTo>
                  <a:cubicBezTo>
                    <a:pt x="1227" y="802"/>
                    <a:pt x="1236" y="810"/>
                    <a:pt x="1238" y="820"/>
                  </a:cubicBezTo>
                  <a:cubicBezTo>
                    <a:pt x="1245" y="844"/>
                    <a:pt x="1249" y="869"/>
                    <a:pt x="1253" y="894"/>
                  </a:cubicBezTo>
                  <a:cubicBezTo>
                    <a:pt x="1257" y="920"/>
                    <a:pt x="1262" y="946"/>
                    <a:pt x="1272" y="971"/>
                  </a:cubicBezTo>
                  <a:cubicBezTo>
                    <a:pt x="1278" y="987"/>
                    <a:pt x="1278" y="1005"/>
                    <a:pt x="1280" y="1023"/>
                  </a:cubicBezTo>
                  <a:cubicBezTo>
                    <a:pt x="1281" y="1031"/>
                    <a:pt x="1283" y="1039"/>
                    <a:pt x="1282" y="1046"/>
                  </a:cubicBezTo>
                  <a:cubicBezTo>
                    <a:pt x="1280" y="1070"/>
                    <a:pt x="1290" y="1092"/>
                    <a:pt x="1293" y="1115"/>
                  </a:cubicBezTo>
                  <a:cubicBezTo>
                    <a:pt x="1297" y="1138"/>
                    <a:pt x="1309" y="1156"/>
                    <a:pt x="1317" y="1176"/>
                  </a:cubicBezTo>
                  <a:cubicBezTo>
                    <a:pt x="1320" y="1183"/>
                    <a:pt x="1319" y="1194"/>
                    <a:pt x="1316" y="1201"/>
                  </a:cubicBezTo>
                  <a:cubicBezTo>
                    <a:pt x="1306" y="1219"/>
                    <a:pt x="1303" y="1238"/>
                    <a:pt x="1304" y="1258"/>
                  </a:cubicBezTo>
                  <a:cubicBezTo>
                    <a:pt x="1305" y="1267"/>
                    <a:pt x="1308" y="1277"/>
                    <a:pt x="1306" y="1285"/>
                  </a:cubicBezTo>
                  <a:cubicBezTo>
                    <a:pt x="1304" y="1302"/>
                    <a:pt x="1300" y="1320"/>
                    <a:pt x="1295" y="1336"/>
                  </a:cubicBezTo>
                  <a:cubicBezTo>
                    <a:pt x="1293" y="1345"/>
                    <a:pt x="1287" y="1348"/>
                    <a:pt x="1278" y="1346"/>
                  </a:cubicBezTo>
                  <a:cubicBezTo>
                    <a:pt x="1269" y="1345"/>
                    <a:pt x="1261" y="1344"/>
                    <a:pt x="1251" y="1343"/>
                  </a:cubicBezTo>
                  <a:cubicBezTo>
                    <a:pt x="1254" y="1336"/>
                    <a:pt x="1257" y="1331"/>
                    <a:pt x="1258" y="1327"/>
                  </a:cubicBezTo>
                  <a:cubicBezTo>
                    <a:pt x="1252" y="1325"/>
                    <a:pt x="1247" y="1323"/>
                    <a:pt x="1242" y="1321"/>
                  </a:cubicBezTo>
                  <a:cubicBezTo>
                    <a:pt x="1241" y="1320"/>
                    <a:pt x="1240" y="1319"/>
                    <a:pt x="1240" y="1319"/>
                  </a:cubicBezTo>
                  <a:cubicBezTo>
                    <a:pt x="1229" y="1327"/>
                    <a:pt x="1218" y="1334"/>
                    <a:pt x="1207" y="1342"/>
                  </a:cubicBezTo>
                  <a:cubicBezTo>
                    <a:pt x="1208" y="1344"/>
                    <a:pt x="1211" y="1347"/>
                    <a:pt x="1212" y="1349"/>
                  </a:cubicBezTo>
                  <a:cubicBezTo>
                    <a:pt x="1214" y="1354"/>
                    <a:pt x="1218" y="1360"/>
                    <a:pt x="1217" y="1364"/>
                  </a:cubicBezTo>
                  <a:cubicBezTo>
                    <a:pt x="1215" y="1368"/>
                    <a:pt x="1209" y="1372"/>
                    <a:pt x="1204" y="1373"/>
                  </a:cubicBezTo>
                  <a:cubicBezTo>
                    <a:pt x="1196" y="1376"/>
                    <a:pt x="1185" y="1393"/>
                    <a:pt x="1189" y="1403"/>
                  </a:cubicBezTo>
                  <a:cubicBezTo>
                    <a:pt x="1199" y="1424"/>
                    <a:pt x="1188" y="1442"/>
                    <a:pt x="1179" y="1458"/>
                  </a:cubicBezTo>
                  <a:cubicBezTo>
                    <a:pt x="1175" y="1466"/>
                    <a:pt x="1162" y="1469"/>
                    <a:pt x="1153" y="1471"/>
                  </a:cubicBezTo>
                  <a:cubicBezTo>
                    <a:pt x="1133" y="1478"/>
                    <a:pt x="1122" y="1490"/>
                    <a:pt x="1120" y="1511"/>
                  </a:cubicBezTo>
                  <a:cubicBezTo>
                    <a:pt x="1119" y="1520"/>
                    <a:pt x="1116" y="1528"/>
                    <a:pt x="1116" y="1537"/>
                  </a:cubicBezTo>
                  <a:cubicBezTo>
                    <a:pt x="1116" y="1543"/>
                    <a:pt x="1120" y="1549"/>
                    <a:pt x="1120" y="1555"/>
                  </a:cubicBezTo>
                  <a:cubicBezTo>
                    <a:pt x="1121" y="1563"/>
                    <a:pt x="1122" y="1572"/>
                    <a:pt x="1112" y="1578"/>
                  </a:cubicBezTo>
                  <a:cubicBezTo>
                    <a:pt x="1105" y="1582"/>
                    <a:pt x="1102" y="1590"/>
                    <a:pt x="1103" y="1599"/>
                  </a:cubicBezTo>
                  <a:cubicBezTo>
                    <a:pt x="1105" y="1610"/>
                    <a:pt x="1101" y="1619"/>
                    <a:pt x="1091" y="1625"/>
                  </a:cubicBezTo>
                  <a:cubicBezTo>
                    <a:pt x="1088" y="1626"/>
                    <a:pt x="1086" y="1631"/>
                    <a:pt x="1085" y="1635"/>
                  </a:cubicBezTo>
                  <a:cubicBezTo>
                    <a:pt x="1082" y="1641"/>
                    <a:pt x="1081" y="1647"/>
                    <a:pt x="1072" y="1646"/>
                  </a:cubicBezTo>
                  <a:cubicBezTo>
                    <a:pt x="1070" y="1645"/>
                    <a:pt x="1066" y="1649"/>
                    <a:pt x="1064" y="1652"/>
                  </a:cubicBezTo>
                  <a:cubicBezTo>
                    <a:pt x="1055" y="1665"/>
                    <a:pt x="1047" y="1679"/>
                    <a:pt x="1038" y="1692"/>
                  </a:cubicBezTo>
                  <a:cubicBezTo>
                    <a:pt x="1031" y="1701"/>
                    <a:pt x="1028" y="1710"/>
                    <a:pt x="1034" y="1720"/>
                  </a:cubicBezTo>
                  <a:cubicBezTo>
                    <a:pt x="1036" y="1724"/>
                    <a:pt x="1036" y="1728"/>
                    <a:pt x="1037" y="1733"/>
                  </a:cubicBezTo>
                  <a:cubicBezTo>
                    <a:pt x="1029" y="1735"/>
                    <a:pt x="1020" y="1737"/>
                    <a:pt x="1012" y="1738"/>
                  </a:cubicBezTo>
                  <a:cubicBezTo>
                    <a:pt x="986" y="1740"/>
                    <a:pt x="960" y="1741"/>
                    <a:pt x="934" y="1743"/>
                  </a:cubicBezTo>
                  <a:cubicBezTo>
                    <a:pt x="902" y="1745"/>
                    <a:pt x="871" y="1748"/>
                    <a:pt x="839" y="1750"/>
                  </a:cubicBezTo>
                  <a:cubicBezTo>
                    <a:pt x="815" y="1751"/>
                    <a:pt x="790" y="1752"/>
                    <a:pt x="766" y="1753"/>
                  </a:cubicBezTo>
                  <a:cubicBezTo>
                    <a:pt x="729" y="1755"/>
                    <a:pt x="693" y="1758"/>
                    <a:pt x="656" y="1760"/>
                  </a:cubicBezTo>
                  <a:cubicBezTo>
                    <a:pt x="641" y="1761"/>
                    <a:pt x="626" y="1761"/>
                    <a:pt x="612" y="1760"/>
                  </a:cubicBezTo>
                  <a:cubicBezTo>
                    <a:pt x="609" y="1760"/>
                    <a:pt x="605" y="1755"/>
                    <a:pt x="605" y="1752"/>
                  </a:cubicBezTo>
                  <a:cubicBezTo>
                    <a:pt x="604" y="1746"/>
                    <a:pt x="604" y="1740"/>
                    <a:pt x="604" y="1733"/>
                  </a:cubicBezTo>
                  <a:cubicBezTo>
                    <a:pt x="403" y="1735"/>
                    <a:pt x="203" y="1736"/>
                    <a:pt x="2" y="1737"/>
                  </a:cubicBezTo>
                  <a:cubicBezTo>
                    <a:pt x="1" y="1736"/>
                    <a:pt x="1" y="1734"/>
                    <a:pt x="0" y="1733"/>
                  </a:cubicBezTo>
                  <a:cubicBezTo>
                    <a:pt x="2" y="1729"/>
                    <a:pt x="4" y="1724"/>
                    <a:pt x="7" y="1720"/>
                  </a:cubicBezTo>
                  <a:cubicBezTo>
                    <a:pt x="23" y="1704"/>
                    <a:pt x="41" y="1689"/>
                    <a:pt x="56" y="1671"/>
                  </a:cubicBezTo>
                  <a:cubicBezTo>
                    <a:pt x="65" y="1662"/>
                    <a:pt x="73" y="1650"/>
                    <a:pt x="75" y="1637"/>
                  </a:cubicBezTo>
                  <a:cubicBezTo>
                    <a:pt x="82" y="1607"/>
                    <a:pt x="95" y="1581"/>
                    <a:pt x="112" y="1557"/>
                  </a:cubicBezTo>
                  <a:cubicBezTo>
                    <a:pt x="141" y="1516"/>
                    <a:pt x="154" y="1467"/>
                    <a:pt x="170" y="1419"/>
                  </a:cubicBezTo>
                  <a:cubicBezTo>
                    <a:pt x="172" y="1412"/>
                    <a:pt x="173" y="1403"/>
                    <a:pt x="173" y="1395"/>
                  </a:cubicBezTo>
                  <a:cubicBezTo>
                    <a:pt x="175" y="1344"/>
                    <a:pt x="179" y="1292"/>
                    <a:pt x="177" y="1241"/>
                  </a:cubicBezTo>
                  <a:cubicBezTo>
                    <a:pt x="176" y="1203"/>
                    <a:pt x="165" y="1166"/>
                    <a:pt x="150" y="1130"/>
                  </a:cubicBezTo>
                  <a:cubicBezTo>
                    <a:pt x="131" y="1088"/>
                    <a:pt x="117" y="1043"/>
                    <a:pt x="101" y="999"/>
                  </a:cubicBezTo>
                  <a:cubicBezTo>
                    <a:pt x="96" y="987"/>
                    <a:pt x="92" y="975"/>
                    <a:pt x="87" y="964"/>
                  </a:cubicBezTo>
                  <a:cubicBezTo>
                    <a:pt x="74" y="941"/>
                    <a:pt x="76" y="919"/>
                    <a:pt x="91" y="898"/>
                  </a:cubicBezTo>
                  <a:cubicBezTo>
                    <a:pt x="118" y="862"/>
                    <a:pt x="113" y="825"/>
                    <a:pt x="98" y="787"/>
                  </a:cubicBezTo>
                  <a:cubicBezTo>
                    <a:pt x="94" y="777"/>
                    <a:pt x="89" y="766"/>
                    <a:pt x="89" y="756"/>
                  </a:cubicBezTo>
                  <a:cubicBezTo>
                    <a:pt x="90" y="748"/>
                    <a:pt x="98" y="740"/>
                    <a:pt x="103" y="732"/>
                  </a:cubicBezTo>
                  <a:cubicBezTo>
                    <a:pt x="106" y="728"/>
                    <a:pt x="110" y="726"/>
                    <a:pt x="112" y="721"/>
                  </a:cubicBezTo>
                  <a:cubicBezTo>
                    <a:pt x="126" y="693"/>
                    <a:pt x="140" y="664"/>
                    <a:pt x="154" y="635"/>
                  </a:cubicBezTo>
                  <a:cubicBezTo>
                    <a:pt x="157" y="627"/>
                    <a:pt x="160" y="618"/>
                    <a:pt x="161" y="609"/>
                  </a:cubicBezTo>
                  <a:cubicBezTo>
                    <a:pt x="164" y="587"/>
                    <a:pt x="167" y="566"/>
                    <a:pt x="168" y="544"/>
                  </a:cubicBezTo>
                  <a:cubicBezTo>
                    <a:pt x="169" y="532"/>
                    <a:pt x="169" y="519"/>
                    <a:pt x="166" y="507"/>
                  </a:cubicBezTo>
                  <a:cubicBezTo>
                    <a:pt x="160" y="481"/>
                    <a:pt x="170" y="465"/>
                    <a:pt x="195" y="462"/>
                  </a:cubicBezTo>
                  <a:cubicBezTo>
                    <a:pt x="201" y="461"/>
                    <a:pt x="210" y="454"/>
                    <a:pt x="211" y="448"/>
                  </a:cubicBezTo>
                  <a:cubicBezTo>
                    <a:pt x="215" y="432"/>
                    <a:pt x="215" y="415"/>
                    <a:pt x="217" y="399"/>
                  </a:cubicBezTo>
                  <a:cubicBezTo>
                    <a:pt x="218" y="391"/>
                    <a:pt x="222" y="384"/>
                    <a:pt x="225" y="375"/>
                  </a:cubicBezTo>
                  <a:cubicBezTo>
                    <a:pt x="232" y="380"/>
                    <a:pt x="235" y="382"/>
                    <a:pt x="240" y="386"/>
                  </a:cubicBezTo>
                  <a:cubicBezTo>
                    <a:pt x="245" y="378"/>
                    <a:pt x="250" y="370"/>
                    <a:pt x="255" y="363"/>
                  </a:cubicBezTo>
                  <a:cubicBezTo>
                    <a:pt x="259" y="357"/>
                    <a:pt x="265" y="354"/>
                    <a:pt x="270" y="361"/>
                  </a:cubicBezTo>
                  <a:cubicBezTo>
                    <a:pt x="274" y="368"/>
                    <a:pt x="279" y="372"/>
                    <a:pt x="285" y="369"/>
                  </a:cubicBezTo>
                  <a:cubicBezTo>
                    <a:pt x="291" y="365"/>
                    <a:pt x="296" y="359"/>
                    <a:pt x="299" y="353"/>
                  </a:cubicBezTo>
                  <a:cubicBezTo>
                    <a:pt x="304" y="338"/>
                    <a:pt x="307" y="322"/>
                    <a:pt x="321" y="312"/>
                  </a:cubicBezTo>
                  <a:cubicBezTo>
                    <a:pt x="326" y="309"/>
                    <a:pt x="329" y="301"/>
                    <a:pt x="331" y="295"/>
                  </a:cubicBezTo>
                  <a:cubicBezTo>
                    <a:pt x="336" y="276"/>
                    <a:pt x="353" y="270"/>
                    <a:pt x="365" y="257"/>
                  </a:cubicBezTo>
                  <a:cubicBezTo>
                    <a:pt x="366" y="256"/>
                    <a:pt x="370" y="257"/>
                    <a:pt x="376" y="256"/>
                  </a:cubicBezTo>
                  <a:cubicBezTo>
                    <a:pt x="373" y="268"/>
                    <a:pt x="370" y="278"/>
                    <a:pt x="367" y="289"/>
                  </a:cubicBezTo>
                  <a:cubicBezTo>
                    <a:pt x="363" y="288"/>
                    <a:pt x="359" y="288"/>
                    <a:pt x="356" y="287"/>
                  </a:cubicBezTo>
                  <a:cubicBezTo>
                    <a:pt x="355" y="289"/>
                    <a:pt x="355" y="291"/>
                    <a:pt x="355" y="292"/>
                  </a:cubicBezTo>
                  <a:cubicBezTo>
                    <a:pt x="358" y="300"/>
                    <a:pt x="363" y="308"/>
                    <a:pt x="365" y="317"/>
                  </a:cubicBezTo>
                  <a:cubicBezTo>
                    <a:pt x="366" y="321"/>
                    <a:pt x="363" y="327"/>
                    <a:pt x="362" y="332"/>
                  </a:cubicBezTo>
                  <a:cubicBezTo>
                    <a:pt x="361" y="337"/>
                    <a:pt x="358" y="343"/>
                    <a:pt x="357" y="349"/>
                  </a:cubicBezTo>
                  <a:cubicBezTo>
                    <a:pt x="356" y="363"/>
                    <a:pt x="362" y="378"/>
                    <a:pt x="348" y="392"/>
                  </a:cubicBezTo>
                  <a:cubicBezTo>
                    <a:pt x="341" y="399"/>
                    <a:pt x="339" y="416"/>
                    <a:pt x="347" y="428"/>
                  </a:cubicBezTo>
                  <a:cubicBezTo>
                    <a:pt x="350" y="432"/>
                    <a:pt x="352" y="437"/>
                    <a:pt x="356" y="443"/>
                  </a:cubicBezTo>
                  <a:cubicBezTo>
                    <a:pt x="358" y="434"/>
                    <a:pt x="360" y="427"/>
                    <a:pt x="362" y="420"/>
                  </a:cubicBezTo>
                  <a:cubicBezTo>
                    <a:pt x="365" y="413"/>
                    <a:pt x="369" y="407"/>
                    <a:pt x="372" y="400"/>
                  </a:cubicBezTo>
                  <a:cubicBezTo>
                    <a:pt x="370" y="397"/>
                    <a:pt x="367" y="396"/>
                    <a:pt x="366" y="395"/>
                  </a:cubicBezTo>
                  <a:cubicBezTo>
                    <a:pt x="369" y="384"/>
                    <a:pt x="371" y="374"/>
                    <a:pt x="375" y="364"/>
                  </a:cubicBezTo>
                  <a:cubicBezTo>
                    <a:pt x="377" y="359"/>
                    <a:pt x="381" y="354"/>
                    <a:pt x="386" y="350"/>
                  </a:cubicBezTo>
                  <a:cubicBezTo>
                    <a:pt x="387" y="349"/>
                    <a:pt x="393" y="352"/>
                    <a:pt x="393" y="353"/>
                  </a:cubicBezTo>
                  <a:cubicBezTo>
                    <a:pt x="394" y="358"/>
                    <a:pt x="393" y="364"/>
                    <a:pt x="393" y="369"/>
                  </a:cubicBezTo>
                  <a:cubicBezTo>
                    <a:pt x="392" y="378"/>
                    <a:pt x="391" y="387"/>
                    <a:pt x="389" y="396"/>
                  </a:cubicBezTo>
                  <a:cubicBezTo>
                    <a:pt x="386" y="404"/>
                    <a:pt x="382" y="413"/>
                    <a:pt x="379" y="421"/>
                  </a:cubicBezTo>
                  <a:cubicBezTo>
                    <a:pt x="375" y="430"/>
                    <a:pt x="371" y="438"/>
                    <a:pt x="367" y="447"/>
                  </a:cubicBezTo>
                  <a:cubicBezTo>
                    <a:pt x="368" y="448"/>
                    <a:pt x="370" y="449"/>
                    <a:pt x="371" y="450"/>
                  </a:cubicBezTo>
                  <a:cubicBezTo>
                    <a:pt x="374" y="448"/>
                    <a:pt x="379" y="447"/>
                    <a:pt x="380" y="443"/>
                  </a:cubicBezTo>
                  <a:cubicBezTo>
                    <a:pt x="387" y="432"/>
                    <a:pt x="394" y="421"/>
                    <a:pt x="398" y="408"/>
                  </a:cubicBezTo>
                  <a:cubicBezTo>
                    <a:pt x="407" y="384"/>
                    <a:pt x="417" y="359"/>
                    <a:pt x="413" y="332"/>
                  </a:cubicBezTo>
                  <a:cubicBezTo>
                    <a:pt x="413" y="330"/>
                    <a:pt x="413" y="328"/>
                    <a:pt x="413" y="326"/>
                  </a:cubicBezTo>
                  <a:cubicBezTo>
                    <a:pt x="422" y="306"/>
                    <a:pt x="416" y="286"/>
                    <a:pt x="414" y="266"/>
                  </a:cubicBezTo>
                  <a:cubicBezTo>
                    <a:pt x="410" y="244"/>
                    <a:pt x="419" y="228"/>
                    <a:pt x="431" y="212"/>
                  </a:cubicBezTo>
                  <a:cubicBezTo>
                    <a:pt x="433" y="209"/>
                    <a:pt x="441" y="209"/>
                    <a:pt x="445" y="206"/>
                  </a:cubicBezTo>
                  <a:cubicBezTo>
                    <a:pt x="453" y="200"/>
                    <a:pt x="460" y="193"/>
                    <a:pt x="469" y="188"/>
                  </a:cubicBezTo>
                  <a:cubicBezTo>
                    <a:pt x="473" y="185"/>
                    <a:pt x="478" y="184"/>
                    <a:pt x="483" y="184"/>
                  </a:cubicBezTo>
                  <a:cubicBezTo>
                    <a:pt x="499" y="183"/>
                    <a:pt x="515" y="183"/>
                    <a:pt x="530" y="181"/>
                  </a:cubicBezTo>
                  <a:cubicBezTo>
                    <a:pt x="535" y="180"/>
                    <a:pt x="540" y="176"/>
                    <a:pt x="546" y="172"/>
                  </a:cubicBezTo>
                  <a:cubicBezTo>
                    <a:pt x="542" y="169"/>
                    <a:pt x="541" y="166"/>
                    <a:pt x="539" y="166"/>
                  </a:cubicBezTo>
                  <a:cubicBezTo>
                    <a:pt x="508" y="166"/>
                    <a:pt x="500" y="143"/>
                    <a:pt x="493" y="117"/>
                  </a:cubicBezTo>
                  <a:cubicBezTo>
                    <a:pt x="487" y="95"/>
                    <a:pt x="501" y="81"/>
                    <a:pt x="513" y="67"/>
                  </a:cubicBezTo>
                  <a:cubicBezTo>
                    <a:pt x="521" y="58"/>
                    <a:pt x="529" y="50"/>
                    <a:pt x="537" y="41"/>
                  </a:cubicBezTo>
                  <a:cubicBezTo>
                    <a:pt x="541" y="36"/>
                    <a:pt x="536" y="27"/>
                    <a:pt x="529" y="25"/>
                  </a:cubicBezTo>
                  <a:cubicBezTo>
                    <a:pt x="525" y="24"/>
                    <a:pt x="521" y="23"/>
                    <a:pt x="514" y="21"/>
                  </a:cubicBezTo>
                  <a:cubicBezTo>
                    <a:pt x="526" y="12"/>
                    <a:pt x="536" y="16"/>
                    <a:pt x="545" y="17"/>
                  </a:cubicBezTo>
                  <a:cubicBezTo>
                    <a:pt x="553" y="18"/>
                    <a:pt x="561" y="20"/>
                    <a:pt x="569" y="20"/>
                  </a:cubicBezTo>
                  <a:cubicBezTo>
                    <a:pt x="576" y="21"/>
                    <a:pt x="582" y="20"/>
                    <a:pt x="585" y="10"/>
                  </a:cubicBezTo>
                  <a:cubicBezTo>
                    <a:pt x="589" y="0"/>
                    <a:pt x="600" y="2"/>
                    <a:pt x="608" y="10"/>
                  </a:cubicBezTo>
                  <a:cubicBezTo>
                    <a:pt x="615" y="17"/>
                    <a:pt x="625" y="20"/>
                    <a:pt x="634" y="25"/>
                  </a:cubicBezTo>
                  <a:cubicBezTo>
                    <a:pt x="640" y="29"/>
                    <a:pt x="647" y="33"/>
                    <a:pt x="653" y="37"/>
                  </a:cubicBezTo>
                  <a:cubicBezTo>
                    <a:pt x="664" y="45"/>
                    <a:pt x="675" y="54"/>
                    <a:pt x="685" y="62"/>
                  </a:cubicBezTo>
                  <a:cubicBezTo>
                    <a:pt x="689" y="58"/>
                    <a:pt x="692" y="53"/>
                    <a:pt x="694" y="53"/>
                  </a:cubicBezTo>
                  <a:cubicBezTo>
                    <a:pt x="723" y="55"/>
                    <a:pt x="751" y="59"/>
                    <a:pt x="771" y="84"/>
                  </a:cubicBezTo>
                  <a:cubicBezTo>
                    <a:pt x="777" y="92"/>
                    <a:pt x="780" y="102"/>
                    <a:pt x="783" y="111"/>
                  </a:cubicBezTo>
                  <a:cubicBezTo>
                    <a:pt x="786" y="121"/>
                    <a:pt x="792" y="126"/>
                    <a:pt x="802" y="125"/>
                  </a:cubicBezTo>
                  <a:cubicBezTo>
                    <a:pt x="823" y="122"/>
                    <a:pt x="842" y="123"/>
                    <a:pt x="858" y="141"/>
                  </a:cubicBezTo>
                  <a:cubicBezTo>
                    <a:pt x="868" y="151"/>
                    <a:pt x="880" y="159"/>
                    <a:pt x="895" y="156"/>
                  </a:cubicBezTo>
                  <a:cubicBezTo>
                    <a:pt x="898" y="156"/>
                    <a:pt x="901" y="157"/>
                    <a:pt x="903" y="158"/>
                  </a:cubicBezTo>
                  <a:cubicBezTo>
                    <a:pt x="913" y="165"/>
                    <a:pt x="923" y="174"/>
                    <a:pt x="934" y="179"/>
                  </a:cubicBezTo>
                  <a:cubicBezTo>
                    <a:pt x="941" y="182"/>
                    <a:pt x="951" y="180"/>
                    <a:pt x="960" y="180"/>
                  </a:cubicBezTo>
                  <a:cubicBezTo>
                    <a:pt x="962" y="180"/>
                    <a:pt x="965" y="180"/>
                    <a:pt x="967" y="182"/>
                  </a:cubicBezTo>
                  <a:cubicBezTo>
                    <a:pt x="975" y="191"/>
                    <a:pt x="983" y="200"/>
                    <a:pt x="991" y="209"/>
                  </a:cubicBezTo>
                  <a:cubicBezTo>
                    <a:pt x="995" y="214"/>
                    <a:pt x="1000" y="217"/>
                    <a:pt x="994" y="224"/>
                  </a:cubicBezTo>
                  <a:cubicBezTo>
                    <a:pt x="993" y="225"/>
                    <a:pt x="993" y="228"/>
                    <a:pt x="993" y="229"/>
                  </a:cubicBezTo>
                  <a:cubicBezTo>
                    <a:pt x="1001" y="242"/>
                    <a:pt x="1009" y="255"/>
                    <a:pt x="1016" y="268"/>
                  </a:cubicBezTo>
                  <a:cubicBezTo>
                    <a:pt x="1020" y="274"/>
                    <a:pt x="1026" y="282"/>
                    <a:pt x="1025" y="288"/>
                  </a:cubicBezTo>
                  <a:cubicBezTo>
                    <a:pt x="1023" y="301"/>
                    <a:pt x="1027" y="310"/>
                    <a:pt x="1038" y="317"/>
                  </a:cubicBezTo>
                  <a:cubicBezTo>
                    <a:pt x="1035" y="326"/>
                    <a:pt x="1030" y="328"/>
                    <a:pt x="1023" y="323"/>
                  </a:cubicBezTo>
                  <a:cubicBezTo>
                    <a:pt x="1016" y="319"/>
                    <a:pt x="1011" y="313"/>
                    <a:pt x="1004" y="309"/>
                  </a:cubicBezTo>
                  <a:cubicBezTo>
                    <a:pt x="1001" y="307"/>
                    <a:pt x="996" y="304"/>
                    <a:pt x="993" y="306"/>
                  </a:cubicBezTo>
                  <a:cubicBezTo>
                    <a:pt x="989" y="309"/>
                    <a:pt x="985" y="314"/>
                    <a:pt x="982" y="320"/>
                  </a:cubicBezTo>
                  <a:cubicBezTo>
                    <a:pt x="982" y="321"/>
                    <a:pt x="988" y="326"/>
                    <a:pt x="993" y="330"/>
                  </a:cubicBezTo>
                  <a:cubicBezTo>
                    <a:pt x="988" y="333"/>
                    <a:pt x="984" y="334"/>
                    <a:pt x="979" y="336"/>
                  </a:cubicBezTo>
                  <a:cubicBezTo>
                    <a:pt x="986" y="347"/>
                    <a:pt x="992" y="358"/>
                    <a:pt x="999" y="369"/>
                  </a:cubicBezTo>
                  <a:cubicBezTo>
                    <a:pt x="1000" y="371"/>
                    <a:pt x="1002" y="373"/>
                    <a:pt x="1004" y="374"/>
                  </a:cubicBezTo>
                  <a:cubicBezTo>
                    <a:pt x="1027" y="382"/>
                    <a:pt x="1028" y="403"/>
                    <a:pt x="1031" y="423"/>
                  </a:cubicBezTo>
                  <a:cubicBezTo>
                    <a:pt x="1032" y="433"/>
                    <a:pt x="1036" y="443"/>
                    <a:pt x="1037" y="453"/>
                  </a:cubicBezTo>
                  <a:cubicBezTo>
                    <a:pt x="1038" y="459"/>
                    <a:pt x="1038" y="466"/>
                    <a:pt x="1036" y="472"/>
                  </a:cubicBezTo>
                  <a:cubicBezTo>
                    <a:pt x="1031" y="489"/>
                    <a:pt x="1029" y="505"/>
                    <a:pt x="1030" y="524"/>
                  </a:cubicBezTo>
                  <a:cubicBezTo>
                    <a:pt x="1032" y="554"/>
                    <a:pt x="1028" y="585"/>
                    <a:pt x="1026" y="616"/>
                  </a:cubicBezTo>
                  <a:cubicBezTo>
                    <a:pt x="1026" y="618"/>
                    <a:pt x="1024" y="622"/>
                    <a:pt x="1023" y="622"/>
                  </a:cubicBezTo>
                  <a:cubicBezTo>
                    <a:pt x="1006" y="622"/>
                    <a:pt x="1005" y="638"/>
                    <a:pt x="998" y="648"/>
                  </a:cubicBezTo>
                  <a:cubicBezTo>
                    <a:pt x="995" y="653"/>
                    <a:pt x="992" y="656"/>
                    <a:pt x="988" y="660"/>
                  </a:cubicBezTo>
                  <a:cubicBezTo>
                    <a:pt x="987" y="659"/>
                    <a:pt x="986" y="658"/>
                    <a:pt x="985" y="65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 name="Freeform 6"/>
            <p:cNvSpPr>
              <a:spLocks/>
            </p:cNvSpPr>
            <p:nvPr userDrawn="1"/>
          </p:nvSpPr>
          <p:spPr bwMode="auto">
            <a:xfrm>
              <a:off x="2462" y="37"/>
              <a:ext cx="526" cy="292"/>
            </a:xfrm>
            <a:custGeom>
              <a:avLst/>
              <a:gdLst>
                <a:gd name="T0" fmla="*/ 1817 w 1897"/>
                <a:gd name="T1" fmla="*/ 540 h 1056"/>
                <a:gd name="T2" fmla="*/ 1799 w 1897"/>
                <a:gd name="T3" fmla="*/ 574 h 1056"/>
                <a:gd name="T4" fmla="*/ 1860 w 1897"/>
                <a:gd name="T5" fmla="*/ 596 h 1056"/>
                <a:gd name="T6" fmla="*/ 1872 w 1897"/>
                <a:gd name="T7" fmla="*/ 636 h 1056"/>
                <a:gd name="T8" fmla="*/ 1877 w 1897"/>
                <a:gd name="T9" fmla="*/ 667 h 1056"/>
                <a:gd name="T10" fmla="*/ 1770 w 1897"/>
                <a:gd name="T11" fmla="*/ 679 h 1056"/>
                <a:gd name="T12" fmla="*/ 1713 w 1897"/>
                <a:gd name="T13" fmla="*/ 666 h 1056"/>
                <a:gd name="T14" fmla="*/ 1689 w 1897"/>
                <a:gd name="T15" fmla="*/ 646 h 1056"/>
                <a:gd name="T16" fmla="*/ 1662 w 1897"/>
                <a:gd name="T17" fmla="*/ 711 h 1056"/>
                <a:gd name="T18" fmla="*/ 1593 w 1897"/>
                <a:gd name="T19" fmla="*/ 683 h 1056"/>
                <a:gd name="T20" fmla="*/ 1473 w 1897"/>
                <a:gd name="T21" fmla="*/ 623 h 1056"/>
                <a:gd name="T22" fmla="*/ 1399 w 1897"/>
                <a:gd name="T23" fmla="*/ 652 h 1056"/>
                <a:gd name="T24" fmla="*/ 1294 w 1897"/>
                <a:gd name="T25" fmla="*/ 690 h 1056"/>
                <a:gd name="T26" fmla="*/ 1189 w 1897"/>
                <a:gd name="T27" fmla="*/ 718 h 1056"/>
                <a:gd name="T28" fmla="*/ 1131 w 1897"/>
                <a:gd name="T29" fmla="*/ 780 h 1056"/>
                <a:gd name="T30" fmla="*/ 1107 w 1897"/>
                <a:gd name="T31" fmla="*/ 837 h 1056"/>
                <a:gd name="T32" fmla="*/ 1076 w 1897"/>
                <a:gd name="T33" fmla="*/ 828 h 1056"/>
                <a:gd name="T34" fmla="*/ 1090 w 1897"/>
                <a:gd name="T35" fmla="*/ 772 h 1056"/>
                <a:gd name="T36" fmla="*/ 1124 w 1897"/>
                <a:gd name="T37" fmla="*/ 716 h 1056"/>
                <a:gd name="T38" fmla="*/ 1056 w 1897"/>
                <a:gd name="T39" fmla="*/ 722 h 1056"/>
                <a:gd name="T40" fmla="*/ 1029 w 1897"/>
                <a:gd name="T41" fmla="*/ 787 h 1056"/>
                <a:gd name="T42" fmla="*/ 992 w 1897"/>
                <a:gd name="T43" fmla="*/ 751 h 1056"/>
                <a:gd name="T44" fmla="*/ 990 w 1897"/>
                <a:gd name="T45" fmla="*/ 723 h 1056"/>
                <a:gd name="T46" fmla="*/ 950 w 1897"/>
                <a:gd name="T47" fmla="*/ 804 h 1056"/>
                <a:gd name="T48" fmla="*/ 873 w 1897"/>
                <a:gd name="T49" fmla="*/ 943 h 1056"/>
                <a:gd name="T50" fmla="*/ 785 w 1897"/>
                <a:gd name="T51" fmla="*/ 1041 h 1056"/>
                <a:gd name="T52" fmla="*/ 790 w 1897"/>
                <a:gd name="T53" fmla="*/ 940 h 1056"/>
                <a:gd name="T54" fmla="*/ 730 w 1897"/>
                <a:gd name="T55" fmla="*/ 918 h 1056"/>
                <a:gd name="T56" fmla="*/ 737 w 1897"/>
                <a:gd name="T57" fmla="*/ 841 h 1056"/>
                <a:gd name="T58" fmla="*/ 751 w 1897"/>
                <a:gd name="T59" fmla="*/ 795 h 1056"/>
                <a:gd name="T60" fmla="*/ 660 w 1897"/>
                <a:gd name="T61" fmla="*/ 721 h 1056"/>
                <a:gd name="T62" fmla="*/ 589 w 1897"/>
                <a:gd name="T63" fmla="*/ 663 h 1056"/>
                <a:gd name="T64" fmla="*/ 464 w 1897"/>
                <a:gd name="T65" fmla="*/ 641 h 1056"/>
                <a:gd name="T66" fmla="*/ 90 w 1897"/>
                <a:gd name="T67" fmla="*/ 493 h 1056"/>
                <a:gd name="T68" fmla="*/ 23 w 1897"/>
                <a:gd name="T69" fmla="*/ 398 h 1056"/>
                <a:gd name="T70" fmla="*/ 148 w 1897"/>
                <a:gd name="T71" fmla="*/ 306 h 1056"/>
                <a:gd name="T72" fmla="*/ 266 w 1897"/>
                <a:gd name="T73" fmla="*/ 270 h 1056"/>
                <a:gd name="T74" fmla="*/ 411 w 1897"/>
                <a:gd name="T75" fmla="*/ 205 h 1056"/>
                <a:gd name="T76" fmla="*/ 539 w 1897"/>
                <a:gd name="T77" fmla="*/ 99 h 1056"/>
                <a:gd name="T78" fmla="*/ 670 w 1897"/>
                <a:gd name="T79" fmla="*/ 7 h 1056"/>
                <a:gd name="T80" fmla="*/ 729 w 1897"/>
                <a:gd name="T81" fmla="*/ 65 h 1056"/>
                <a:gd name="T82" fmla="*/ 641 w 1897"/>
                <a:gd name="T83" fmla="*/ 144 h 1056"/>
                <a:gd name="T84" fmla="*/ 602 w 1897"/>
                <a:gd name="T85" fmla="*/ 204 h 1056"/>
                <a:gd name="T86" fmla="*/ 568 w 1897"/>
                <a:gd name="T87" fmla="*/ 311 h 1056"/>
                <a:gd name="T88" fmla="*/ 610 w 1897"/>
                <a:gd name="T89" fmla="*/ 260 h 1056"/>
                <a:gd name="T90" fmla="*/ 635 w 1897"/>
                <a:gd name="T91" fmla="*/ 267 h 1056"/>
                <a:gd name="T92" fmla="*/ 743 w 1897"/>
                <a:gd name="T93" fmla="*/ 258 h 1056"/>
                <a:gd name="T94" fmla="*/ 822 w 1897"/>
                <a:gd name="T95" fmla="*/ 320 h 1056"/>
                <a:gd name="T96" fmla="*/ 884 w 1897"/>
                <a:gd name="T97" fmla="*/ 399 h 1056"/>
                <a:gd name="T98" fmla="*/ 986 w 1897"/>
                <a:gd name="T99" fmla="*/ 422 h 1056"/>
                <a:gd name="T100" fmla="*/ 1073 w 1897"/>
                <a:gd name="T101" fmla="*/ 457 h 1056"/>
                <a:gd name="T102" fmla="*/ 1099 w 1897"/>
                <a:gd name="T103" fmla="*/ 417 h 1056"/>
                <a:gd name="T104" fmla="*/ 1224 w 1897"/>
                <a:gd name="T105" fmla="*/ 371 h 1056"/>
                <a:gd name="T106" fmla="*/ 1327 w 1897"/>
                <a:gd name="T107" fmla="*/ 353 h 1056"/>
                <a:gd name="T108" fmla="*/ 1525 w 1897"/>
                <a:gd name="T109" fmla="*/ 319 h 1056"/>
                <a:gd name="T110" fmla="*/ 1566 w 1897"/>
                <a:gd name="T111" fmla="*/ 404 h 1056"/>
                <a:gd name="T112" fmla="*/ 1620 w 1897"/>
                <a:gd name="T113" fmla="*/ 455 h 1056"/>
                <a:gd name="T114" fmla="*/ 1699 w 1897"/>
                <a:gd name="T115" fmla="*/ 466 h 1056"/>
                <a:gd name="T116" fmla="*/ 1779 w 1897"/>
                <a:gd name="T117" fmla="*/ 446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97" h="1056">
                  <a:moveTo>
                    <a:pt x="1786" y="459"/>
                  </a:moveTo>
                  <a:lnTo>
                    <a:pt x="1786" y="459"/>
                  </a:lnTo>
                  <a:cubicBezTo>
                    <a:pt x="1793" y="477"/>
                    <a:pt x="1799" y="495"/>
                    <a:pt x="1806" y="513"/>
                  </a:cubicBezTo>
                  <a:cubicBezTo>
                    <a:pt x="1809" y="522"/>
                    <a:pt x="1814" y="531"/>
                    <a:pt x="1817" y="540"/>
                  </a:cubicBezTo>
                  <a:cubicBezTo>
                    <a:pt x="1818" y="545"/>
                    <a:pt x="1818" y="551"/>
                    <a:pt x="1819" y="557"/>
                  </a:cubicBezTo>
                  <a:cubicBezTo>
                    <a:pt x="1814" y="556"/>
                    <a:pt x="1809" y="556"/>
                    <a:pt x="1801" y="556"/>
                  </a:cubicBezTo>
                  <a:cubicBezTo>
                    <a:pt x="1799" y="557"/>
                    <a:pt x="1795" y="560"/>
                    <a:pt x="1791" y="565"/>
                  </a:cubicBezTo>
                  <a:cubicBezTo>
                    <a:pt x="1795" y="569"/>
                    <a:pt x="1798" y="573"/>
                    <a:pt x="1799" y="574"/>
                  </a:cubicBezTo>
                  <a:cubicBezTo>
                    <a:pt x="1811" y="573"/>
                    <a:pt x="1821" y="572"/>
                    <a:pt x="1830" y="572"/>
                  </a:cubicBezTo>
                  <a:cubicBezTo>
                    <a:pt x="1833" y="572"/>
                    <a:pt x="1835" y="576"/>
                    <a:pt x="1838" y="579"/>
                  </a:cubicBezTo>
                  <a:cubicBezTo>
                    <a:pt x="1841" y="582"/>
                    <a:pt x="1844" y="585"/>
                    <a:pt x="1848" y="587"/>
                  </a:cubicBezTo>
                  <a:cubicBezTo>
                    <a:pt x="1852" y="590"/>
                    <a:pt x="1856" y="593"/>
                    <a:pt x="1860" y="596"/>
                  </a:cubicBezTo>
                  <a:cubicBezTo>
                    <a:pt x="1858" y="599"/>
                    <a:pt x="1854" y="602"/>
                    <a:pt x="1853" y="605"/>
                  </a:cubicBezTo>
                  <a:cubicBezTo>
                    <a:pt x="1851" y="608"/>
                    <a:pt x="1851" y="613"/>
                    <a:pt x="1852" y="615"/>
                  </a:cubicBezTo>
                  <a:cubicBezTo>
                    <a:pt x="1858" y="624"/>
                    <a:pt x="1864" y="632"/>
                    <a:pt x="1870" y="641"/>
                  </a:cubicBezTo>
                  <a:cubicBezTo>
                    <a:pt x="1871" y="639"/>
                    <a:pt x="1872" y="638"/>
                    <a:pt x="1872" y="636"/>
                  </a:cubicBezTo>
                  <a:cubicBezTo>
                    <a:pt x="1879" y="638"/>
                    <a:pt x="1887" y="638"/>
                    <a:pt x="1893" y="642"/>
                  </a:cubicBezTo>
                  <a:cubicBezTo>
                    <a:pt x="1896" y="645"/>
                    <a:pt x="1897" y="653"/>
                    <a:pt x="1897" y="659"/>
                  </a:cubicBezTo>
                  <a:cubicBezTo>
                    <a:pt x="1897" y="670"/>
                    <a:pt x="1893" y="672"/>
                    <a:pt x="1883" y="668"/>
                  </a:cubicBezTo>
                  <a:cubicBezTo>
                    <a:pt x="1881" y="668"/>
                    <a:pt x="1879" y="667"/>
                    <a:pt x="1877" y="667"/>
                  </a:cubicBezTo>
                  <a:cubicBezTo>
                    <a:pt x="1861" y="680"/>
                    <a:pt x="1846" y="669"/>
                    <a:pt x="1832" y="663"/>
                  </a:cubicBezTo>
                  <a:cubicBezTo>
                    <a:pt x="1821" y="659"/>
                    <a:pt x="1797" y="663"/>
                    <a:pt x="1787" y="669"/>
                  </a:cubicBezTo>
                  <a:cubicBezTo>
                    <a:pt x="1783" y="671"/>
                    <a:pt x="1776" y="666"/>
                    <a:pt x="1768" y="664"/>
                  </a:cubicBezTo>
                  <a:cubicBezTo>
                    <a:pt x="1768" y="668"/>
                    <a:pt x="1769" y="673"/>
                    <a:pt x="1770" y="679"/>
                  </a:cubicBezTo>
                  <a:cubicBezTo>
                    <a:pt x="1763" y="683"/>
                    <a:pt x="1756" y="686"/>
                    <a:pt x="1747" y="681"/>
                  </a:cubicBezTo>
                  <a:cubicBezTo>
                    <a:pt x="1737" y="676"/>
                    <a:pt x="1744" y="665"/>
                    <a:pt x="1739" y="656"/>
                  </a:cubicBezTo>
                  <a:cubicBezTo>
                    <a:pt x="1737" y="662"/>
                    <a:pt x="1737" y="665"/>
                    <a:pt x="1736" y="669"/>
                  </a:cubicBezTo>
                  <a:cubicBezTo>
                    <a:pt x="1728" y="668"/>
                    <a:pt x="1720" y="667"/>
                    <a:pt x="1713" y="666"/>
                  </a:cubicBezTo>
                  <a:cubicBezTo>
                    <a:pt x="1712" y="667"/>
                    <a:pt x="1712" y="668"/>
                    <a:pt x="1712" y="669"/>
                  </a:cubicBezTo>
                  <a:cubicBezTo>
                    <a:pt x="1710" y="667"/>
                    <a:pt x="1708" y="665"/>
                    <a:pt x="1708" y="663"/>
                  </a:cubicBezTo>
                  <a:cubicBezTo>
                    <a:pt x="1707" y="651"/>
                    <a:pt x="1705" y="643"/>
                    <a:pt x="1692" y="646"/>
                  </a:cubicBezTo>
                  <a:cubicBezTo>
                    <a:pt x="1691" y="646"/>
                    <a:pt x="1690" y="646"/>
                    <a:pt x="1689" y="646"/>
                  </a:cubicBezTo>
                  <a:cubicBezTo>
                    <a:pt x="1673" y="639"/>
                    <a:pt x="1673" y="640"/>
                    <a:pt x="1669" y="656"/>
                  </a:cubicBezTo>
                  <a:cubicBezTo>
                    <a:pt x="1666" y="665"/>
                    <a:pt x="1662" y="673"/>
                    <a:pt x="1658" y="683"/>
                  </a:cubicBezTo>
                  <a:cubicBezTo>
                    <a:pt x="1660" y="686"/>
                    <a:pt x="1667" y="691"/>
                    <a:pt x="1659" y="699"/>
                  </a:cubicBezTo>
                  <a:cubicBezTo>
                    <a:pt x="1657" y="700"/>
                    <a:pt x="1660" y="707"/>
                    <a:pt x="1662" y="711"/>
                  </a:cubicBezTo>
                  <a:cubicBezTo>
                    <a:pt x="1669" y="723"/>
                    <a:pt x="1669" y="725"/>
                    <a:pt x="1655" y="727"/>
                  </a:cubicBezTo>
                  <a:cubicBezTo>
                    <a:pt x="1639" y="729"/>
                    <a:pt x="1627" y="724"/>
                    <a:pt x="1619" y="708"/>
                  </a:cubicBezTo>
                  <a:cubicBezTo>
                    <a:pt x="1616" y="702"/>
                    <a:pt x="1609" y="699"/>
                    <a:pt x="1604" y="695"/>
                  </a:cubicBezTo>
                  <a:cubicBezTo>
                    <a:pt x="1600" y="691"/>
                    <a:pt x="1596" y="688"/>
                    <a:pt x="1593" y="683"/>
                  </a:cubicBezTo>
                  <a:cubicBezTo>
                    <a:pt x="1583" y="669"/>
                    <a:pt x="1573" y="656"/>
                    <a:pt x="1554" y="653"/>
                  </a:cubicBezTo>
                  <a:cubicBezTo>
                    <a:pt x="1544" y="651"/>
                    <a:pt x="1534" y="643"/>
                    <a:pt x="1524" y="639"/>
                  </a:cubicBezTo>
                  <a:cubicBezTo>
                    <a:pt x="1509" y="633"/>
                    <a:pt x="1495" y="628"/>
                    <a:pt x="1480" y="623"/>
                  </a:cubicBezTo>
                  <a:cubicBezTo>
                    <a:pt x="1478" y="622"/>
                    <a:pt x="1474" y="622"/>
                    <a:pt x="1473" y="623"/>
                  </a:cubicBezTo>
                  <a:cubicBezTo>
                    <a:pt x="1464" y="632"/>
                    <a:pt x="1459" y="626"/>
                    <a:pt x="1455" y="620"/>
                  </a:cubicBezTo>
                  <a:cubicBezTo>
                    <a:pt x="1448" y="620"/>
                    <a:pt x="1441" y="621"/>
                    <a:pt x="1436" y="620"/>
                  </a:cubicBezTo>
                  <a:cubicBezTo>
                    <a:pt x="1425" y="619"/>
                    <a:pt x="1417" y="622"/>
                    <a:pt x="1411" y="631"/>
                  </a:cubicBezTo>
                  <a:cubicBezTo>
                    <a:pt x="1407" y="638"/>
                    <a:pt x="1402" y="645"/>
                    <a:pt x="1399" y="652"/>
                  </a:cubicBezTo>
                  <a:cubicBezTo>
                    <a:pt x="1390" y="676"/>
                    <a:pt x="1376" y="681"/>
                    <a:pt x="1350" y="677"/>
                  </a:cubicBezTo>
                  <a:cubicBezTo>
                    <a:pt x="1339" y="675"/>
                    <a:pt x="1327" y="677"/>
                    <a:pt x="1316" y="679"/>
                  </a:cubicBezTo>
                  <a:cubicBezTo>
                    <a:pt x="1313" y="680"/>
                    <a:pt x="1311" y="689"/>
                    <a:pt x="1307" y="696"/>
                  </a:cubicBezTo>
                  <a:cubicBezTo>
                    <a:pt x="1305" y="695"/>
                    <a:pt x="1299" y="692"/>
                    <a:pt x="1294" y="690"/>
                  </a:cubicBezTo>
                  <a:cubicBezTo>
                    <a:pt x="1277" y="681"/>
                    <a:pt x="1260" y="674"/>
                    <a:pt x="1240" y="684"/>
                  </a:cubicBezTo>
                  <a:cubicBezTo>
                    <a:pt x="1239" y="684"/>
                    <a:pt x="1236" y="685"/>
                    <a:pt x="1235" y="684"/>
                  </a:cubicBezTo>
                  <a:cubicBezTo>
                    <a:pt x="1222" y="674"/>
                    <a:pt x="1214" y="687"/>
                    <a:pt x="1204" y="691"/>
                  </a:cubicBezTo>
                  <a:cubicBezTo>
                    <a:pt x="1193" y="696"/>
                    <a:pt x="1193" y="708"/>
                    <a:pt x="1189" y="718"/>
                  </a:cubicBezTo>
                  <a:cubicBezTo>
                    <a:pt x="1186" y="726"/>
                    <a:pt x="1185" y="735"/>
                    <a:pt x="1183" y="744"/>
                  </a:cubicBezTo>
                  <a:cubicBezTo>
                    <a:pt x="1180" y="756"/>
                    <a:pt x="1172" y="757"/>
                    <a:pt x="1161" y="754"/>
                  </a:cubicBezTo>
                  <a:cubicBezTo>
                    <a:pt x="1160" y="770"/>
                    <a:pt x="1145" y="768"/>
                    <a:pt x="1137" y="774"/>
                  </a:cubicBezTo>
                  <a:cubicBezTo>
                    <a:pt x="1135" y="776"/>
                    <a:pt x="1133" y="778"/>
                    <a:pt x="1131" y="780"/>
                  </a:cubicBezTo>
                  <a:cubicBezTo>
                    <a:pt x="1127" y="784"/>
                    <a:pt x="1124" y="788"/>
                    <a:pt x="1119" y="792"/>
                  </a:cubicBezTo>
                  <a:cubicBezTo>
                    <a:pt x="1114" y="798"/>
                    <a:pt x="1110" y="803"/>
                    <a:pt x="1106" y="810"/>
                  </a:cubicBezTo>
                  <a:cubicBezTo>
                    <a:pt x="1104" y="812"/>
                    <a:pt x="1104" y="816"/>
                    <a:pt x="1104" y="819"/>
                  </a:cubicBezTo>
                  <a:cubicBezTo>
                    <a:pt x="1104" y="825"/>
                    <a:pt x="1106" y="830"/>
                    <a:pt x="1107" y="837"/>
                  </a:cubicBezTo>
                  <a:cubicBezTo>
                    <a:pt x="1098" y="833"/>
                    <a:pt x="1091" y="831"/>
                    <a:pt x="1083" y="828"/>
                  </a:cubicBezTo>
                  <a:cubicBezTo>
                    <a:pt x="1082" y="833"/>
                    <a:pt x="1082" y="836"/>
                    <a:pt x="1081" y="840"/>
                  </a:cubicBezTo>
                  <a:cubicBezTo>
                    <a:pt x="1080" y="840"/>
                    <a:pt x="1079" y="840"/>
                    <a:pt x="1078" y="840"/>
                  </a:cubicBezTo>
                  <a:cubicBezTo>
                    <a:pt x="1077" y="836"/>
                    <a:pt x="1076" y="832"/>
                    <a:pt x="1076" y="828"/>
                  </a:cubicBezTo>
                  <a:cubicBezTo>
                    <a:pt x="1076" y="823"/>
                    <a:pt x="1077" y="817"/>
                    <a:pt x="1075" y="814"/>
                  </a:cubicBezTo>
                  <a:cubicBezTo>
                    <a:pt x="1067" y="801"/>
                    <a:pt x="1067" y="799"/>
                    <a:pt x="1079" y="792"/>
                  </a:cubicBezTo>
                  <a:cubicBezTo>
                    <a:pt x="1081" y="791"/>
                    <a:pt x="1082" y="787"/>
                    <a:pt x="1084" y="785"/>
                  </a:cubicBezTo>
                  <a:cubicBezTo>
                    <a:pt x="1086" y="781"/>
                    <a:pt x="1088" y="776"/>
                    <a:pt x="1090" y="772"/>
                  </a:cubicBezTo>
                  <a:cubicBezTo>
                    <a:pt x="1092" y="770"/>
                    <a:pt x="1095" y="768"/>
                    <a:pt x="1095" y="767"/>
                  </a:cubicBezTo>
                  <a:cubicBezTo>
                    <a:pt x="1093" y="747"/>
                    <a:pt x="1104" y="755"/>
                    <a:pt x="1110" y="757"/>
                  </a:cubicBezTo>
                  <a:cubicBezTo>
                    <a:pt x="1113" y="748"/>
                    <a:pt x="1116" y="739"/>
                    <a:pt x="1119" y="731"/>
                  </a:cubicBezTo>
                  <a:cubicBezTo>
                    <a:pt x="1120" y="726"/>
                    <a:pt x="1123" y="721"/>
                    <a:pt x="1124" y="716"/>
                  </a:cubicBezTo>
                  <a:cubicBezTo>
                    <a:pt x="1124" y="707"/>
                    <a:pt x="1117" y="705"/>
                    <a:pt x="1112" y="709"/>
                  </a:cubicBezTo>
                  <a:cubicBezTo>
                    <a:pt x="1107" y="712"/>
                    <a:pt x="1101" y="719"/>
                    <a:pt x="1100" y="725"/>
                  </a:cubicBezTo>
                  <a:cubicBezTo>
                    <a:pt x="1097" y="734"/>
                    <a:pt x="1093" y="735"/>
                    <a:pt x="1086" y="733"/>
                  </a:cubicBezTo>
                  <a:cubicBezTo>
                    <a:pt x="1077" y="731"/>
                    <a:pt x="1068" y="727"/>
                    <a:pt x="1056" y="722"/>
                  </a:cubicBezTo>
                  <a:cubicBezTo>
                    <a:pt x="1056" y="726"/>
                    <a:pt x="1057" y="730"/>
                    <a:pt x="1057" y="735"/>
                  </a:cubicBezTo>
                  <a:cubicBezTo>
                    <a:pt x="1057" y="740"/>
                    <a:pt x="1057" y="746"/>
                    <a:pt x="1055" y="750"/>
                  </a:cubicBezTo>
                  <a:cubicBezTo>
                    <a:pt x="1048" y="760"/>
                    <a:pt x="1038" y="766"/>
                    <a:pt x="1037" y="780"/>
                  </a:cubicBezTo>
                  <a:cubicBezTo>
                    <a:pt x="1037" y="783"/>
                    <a:pt x="1032" y="785"/>
                    <a:pt x="1029" y="787"/>
                  </a:cubicBezTo>
                  <a:cubicBezTo>
                    <a:pt x="1021" y="792"/>
                    <a:pt x="1013" y="797"/>
                    <a:pt x="1005" y="801"/>
                  </a:cubicBezTo>
                  <a:cubicBezTo>
                    <a:pt x="1003" y="802"/>
                    <a:pt x="997" y="801"/>
                    <a:pt x="996" y="799"/>
                  </a:cubicBezTo>
                  <a:cubicBezTo>
                    <a:pt x="994" y="793"/>
                    <a:pt x="992" y="785"/>
                    <a:pt x="992" y="778"/>
                  </a:cubicBezTo>
                  <a:cubicBezTo>
                    <a:pt x="991" y="769"/>
                    <a:pt x="995" y="758"/>
                    <a:pt x="992" y="751"/>
                  </a:cubicBezTo>
                  <a:cubicBezTo>
                    <a:pt x="986" y="737"/>
                    <a:pt x="992" y="728"/>
                    <a:pt x="998" y="719"/>
                  </a:cubicBezTo>
                  <a:cubicBezTo>
                    <a:pt x="1001" y="714"/>
                    <a:pt x="1003" y="710"/>
                    <a:pt x="1005" y="705"/>
                  </a:cubicBezTo>
                  <a:cubicBezTo>
                    <a:pt x="1003" y="704"/>
                    <a:pt x="1001" y="703"/>
                    <a:pt x="1000" y="702"/>
                  </a:cubicBezTo>
                  <a:cubicBezTo>
                    <a:pt x="997" y="709"/>
                    <a:pt x="994" y="716"/>
                    <a:pt x="990" y="723"/>
                  </a:cubicBezTo>
                  <a:cubicBezTo>
                    <a:pt x="989" y="726"/>
                    <a:pt x="987" y="730"/>
                    <a:pt x="984" y="733"/>
                  </a:cubicBezTo>
                  <a:cubicBezTo>
                    <a:pt x="978" y="743"/>
                    <a:pt x="968" y="751"/>
                    <a:pt x="979" y="764"/>
                  </a:cubicBezTo>
                  <a:cubicBezTo>
                    <a:pt x="980" y="765"/>
                    <a:pt x="980" y="768"/>
                    <a:pt x="979" y="770"/>
                  </a:cubicBezTo>
                  <a:cubicBezTo>
                    <a:pt x="971" y="783"/>
                    <a:pt x="966" y="798"/>
                    <a:pt x="950" y="804"/>
                  </a:cubicBezTo>
                  <a:cubicBezTo>
                    <a:pt x="942" y="807"/>
                    <a:pt x="935" y="817"/>
                    <a:pt x="930" y="826"/>
                  </a:cubicBezTo>
                  <a:cubicBezTo>
                    <a:pt x="919" y="846"/>
                    <a:pt x="909" y="868"/>
                    <a:pt x="899" y="889"/>
                  </a:cubicBezTo>
                  <a:cubicBezTo>
                    <a:pt x="895" y="897"/>
                    <a:pt x="895" y="907"/>
                    <a:pt x="891" y="915"/>
                  </a:cubicBezTo>
                  <a:cubicBezTo>
                    <a:pt x="886" y="925"/>
                    <a:pt x="878" y="934"/>
                    <a:pt x="873" y="943"/>
                  </a:cubicBezTo>
                  <a:cubicBezTo>
                    <a:pt x="863" y="958"/>
                    <a:pt x="855" y="974"/>
                    <a:pt x="845" y="989"/>
                  </a:cubicBezTo>
                  <a:cubicBezTo>
                    <a:pt x="838" y="1000"/>
                    <a:pt x="830" y="1010"/>
                    <a:pt x="822" y="1020"/>
                  </a:cubicBezTo>
                  <a:cubicBezTo>
                    <a:pt x="813" y="1029"/>
                    <a:pt x="807" y="1039"/>
                    <a:pt x="808" y="1053"/>
                  </a:cubicBezTo>
                  <a:cubicBezTo>
                    <a:pt x="796" y="1056"/>
                    <a:pt x="789" y="1054"/>
                    <a:pt x="785" y="1041"/>
                  </a:cubicBezTo>
                  <a:cubicBezTo>
                    <a:pt x="783" y="1035"/>
                    <a:pt x="777" y="1030"/>
                    <a:pt x="772" y="1026"/>
                  </a:cubicBezTo>
                  <a:cubicBezTo>
                    <a:pt x="764" y="1020"/>
                    <a:pt x="761" y="1014"/>
                    <a:pt x="765" y="1005"/>
                  </a:cubicBezTo>
                  <a:cubicBezTo>
                    <a:pt x="773" y="988"/>
                    <a:pt x="780" y="972"/>
                    <a:pt x="787" y="955"/>
                  </a:cubicBezTo>
                  <a:cubicBezTo>
                    <a:pt x="789" y="950"/>
                    <a:pt x="790" y="945"/>
                    <a:pt x="790" y="940"/>
                  </a:cubicBezTo>
                  <a:cubicBezTo>
                    <a:pt x="790" y="933"/>
                    <a:pt x="784" y="930"/>
                    <a:pt x="779" y="935"/>
                  </a:cubicBezTo>
                  <a:cubicBezTo>
                    <a:pt x="770" y="942"/>
                    <a:pt x="761" y="948"/>
                    <a:pt x="748" y="944"/>
                  </a:cubicBezTo>
                  <a:cubicBezTo>
                    <a:pt x="745" y="943"/>
                    <a:pt x="741" y="947"/>
                    <a:pt x="737" y="948"/>
                  </a:cubicBezTo>
                  <a:cubicBezTo>
                    <a:pt x="727" y="940"/>
                    <a:pt x="722" y="931"/>
                    <a:pt x="730" y="918"/>
                  </a:cubicBezTo>
                  <a:cubicBezTo>
                    <a:pt x="730" y="917"/>
                    <a:pt x="731" y="916"/>
                    <a:pt x="731" y="915"/>
                  </a:cubicBezTo>
                  <a:cubicBezTo>
                    <a:pt x="723" y="900"/>
                    <a:pt x="736" y="893"/>
                    <a:pt x="743" y="885"/>
                  </a:cubicBezTo>
                  <a:cubicBezTo>
                    <a:pt x="753" y="874"/>
                    <a:pt x="747" y="865"/>
                    <a:pt x="743" y="855"/>
                  </a:cubicBezTo>
                  <a:cubicBezTo>
                    <a:pt x="741" y="850"/>
                    <a:pt x="739" y="845"/>
                    <a:pt x="737" y="841"/>
                  </a:cubicBezTo>
                  <a:cubicBezTo>
                    <a:pt x="740" y="839"/>
                    <a:pt x="741" y="839"/>
                    <a:pt x="741" y="839"/>
                  </a:cubicBezTo>
                  <a:cubicBezTo>
                    <a:pt x="746" y="838"/>
                    <a:pt x="750" y="838"/>
                    <a:pt x="755" y="838"/>
                  </a:cubicBezTo>
                  <a:cubicBezTo>
                    <a:pt x="753" y="832"/>
                    <a:pt x="753" y="826"/>
                    <a:pt x="751" y="821"/>
                  </a:cubicBezTo>
                  <a:cubicBezTo>
                    <a:pt x="746" y="812"/>
                    <a:pt x="737" y="804"/>
                    <a:pt x="751" y="795"/>
                  </a:cubicBezTo>
                  <a:cubicBezTo>
                    <a:pt x="752" y="794"/>
                    <a:pt x="751" y="789"/>
                    <a:pt x="750" y="788"/>
                  </a:cubicBezTo>
                  <a:cubicBezTo>
                    <a:pt x="737" y="783"/>
                    <a:pt x="732" y="769"/>
                    <a:pt x="716" y="765"/>
                  </a:cubicBezTo>
                  <a:cubicBezTo>
                    <a:pt x="699" y="761"/>
                    <a:pt x="683" y="751"/>
                    <a:pt x="665" y="747"/>
                  </a:cubicBezTo>
                  <a:cubicBezTo>
                    <a:pt x="652" y="745"/>
                    <a:pt x="651" y="732"/>
                    <a:pt x="660" y="721"/>
                  </a:cubicBezTo>
                  <a:cubicBezTo>
                    <a:pt x="670" y="709"/>
                    <a:pt x="667" y="699"/>
                    <a:pt x="655" y="690"/>
                  </a:cubicBezTo>
                  <a:cubicBezTo>
                    <a:pt x="642" y="681"/>
                    <a:pt x="628" y="677"/>
                    <a:pt x="613" y="676"/>
                  </a:cubicBezTo>
                  <a:cubicBezTo>
                    <a:pt x="606" y="675"/>
                    <a:pt x="600" y="670"/>
                    <a:pt x="594" y="666"/>
                  </a:cubicBezTo>
                  <a:cubicBezTo>
                    <a:pt x="592" y="665"/>
                    <a:pt x="590" y="662"/>
                    <a:pt x="589" y="663"/>
                  </a:cubicBezTo>
                  <a:cubicBezTo>
                    <a:pt x="572" y="668"/>
                    <a:pt x="560" y="653"/>
                    <a:pt x="545" y="651"/>
                  </a:cubicBezTo>
                  <a:cubicBezTo>
                    <a:pt x="537" y="649"/>
                    <a:pt x="525" y="644"/>
                    <a:pt x="518" y="656"/>
                  </a:cubicBezTo>
                  <a:cubicBezTo>
                    <a:pt x="512" y="666"/>
                    <a:pt x="504" y="661"/>
                    <a:pt x="500" y="656"/>
                  </a:cubicBezTo>
                  <a:cubicBezTo>
                    <a:pt x="490" y="644"/>
                    <a:pt x="477" y="644"/>
                    <a:pt x="464" y="641"/>
                  </a:cubicBezTo>
                  <a:cubicBezTo>
                    <a:pt x="458" y="639"/>
                    <a:pt x="451" y="637"/>
                    <a:pt x="446" y="633"/>
                  </a:cubicBezTo>
                  <a:cubicBezTo>
                    <a:pt x="412" y="610"/>
                    <a:pt x="378" y="588"/>
                    <a:pt x="338" y="576"/>
                  </a:cubicBezTo>
                  <a:cubicBezTo>
                    <a:pt x="283" y="560"/>
                    <a:pt x="230" y="541"/>
                    <a:pt x="176" y="522"/>
                  </a:cubicBezTo>
                  <a:cubicBezTo>
                    <a:pt x="147" y="513"/>
                    <a:pt x="118" y="502"/>
                    <a:pt x="90" y="493"/>
                  </a:cubicBezTo>
                  <a:cubicBezTo>
                    <a:pt x="82" y="490"/>
                    <a:pt x="80" y="486"/>
                    <a:pt x="78" y="479"/>
                  </a:cubicBezTo>
                  <a:cubicBezTo>
                    <a:pt x="72" y="460"/>
                    <a:pt x="65" y="440"/>
                    <a:pt x="56" y="422"/>
                  </a:cubicBezTo>
                  <a:cubicBezTo>
                    <a:pt x="54" y="417"/>
                    <a:pt x="45" y="415"/>
                    <a:pt x="39" y="411"/>
                  </a:cubicBezTo>
                  <a:cubicBezTo>
                    <a:pt x="34" y="407"/>
                    <a:pt x="29" y="403"/>
                    <a:pt x="23" y="398"/>
                  </a:cubicBezTo>
                  <a:cubicBezTo>
                    <a:pt x="16" y="401"/>
                    <a:pt x="7" y="400"/>
                    <a:pt x="3" y="391"/>
                  </a:cubicBezTo>
                  <a:cubicBezTo>
                    <a:pt x="0" y="380"/>
                    <a:pt x="5" y="371"/>
                    <a:pt x="15" y="368"/>
                  </a:cubicBezTo>
                  <a:cubicBezTo>
                    <a:pt x="41" y="358"/>
                    <a:pt x="67" y="348"/>
                    <a:pt x="94" y="341"/>
                  </a:cubicBezTo>
                  <a:cubicBezTo>
                    <a:pt x="117" y="336"/>
                    <a:pt x="133" y="322"/>
                    <a:pt x="148" y="306"/>
                  </a:cubicBezTo>
                  <a:cubicBezTo>
                    <a:pt x="165" y="287"/>
                    <a:pt x="185" y="274"/>
                    <a:pt x="209" y="269"/>
                  </a:cubicBezTo>
                  <a:cubicBezTo>
                    <a:pt x="215" y="268"/>
                    <a:pt x="222" y="269"/>
                    <a:pt x="227" y="272"/>
                  </a:cubicBezTo>
                  <a:cubicBezTo>
                    <a:pt x="235" y="276"/>
                    <a:pt x="241" y="275"/>
                    <a:pt x="249" y="272"/>
                  </a:cubicBezTo>
                  <a:cubicBezTo>
                    <a:pt x="254" y="270"/>
                    <a:pt x="260" y="270"/>
                    <a:pt x="266" y="270"/>
                  </a:cubicBezTo>
                  <a:cubicBezTo>
                    <a:pt x="301" y="272"/>
                    <a:pt x="330" y="255"/>
                    <a:pt x="356" y="234"/>
                  </a:cubicBezTo>
                  <a:cubicBezTo>
                    <a:pt x="362" y="228"/>
                    <a:pt x="367" y="220"/>
                    <a:pt x="373" y="214"/>
                  </a:cubicBezTo>
                  <a:cubicBezTo>
                    <a:pt x="376" y="211"/>
                    <a:pt x="380" y="208"/>
                    <a:pt x="384" y="208"/>
                  </a:cubicBezTo>
                  <a:cubicBezTo>
                    <a:pt x="393" y="206"/>
                    <a:pt x="402" y="205"/>
                    <a:pt x="411" y="205"/>
                  </a:cubicBezTo>
                  <a:cubicBezTo>
                    <a:pt x="426" y="204"/>
                    <a:pt x="436" y="196"/>
                    <a:pt x="441" y="182"/>
                  </a:cubicBezTo>
                  <a:cubicBezTo>
                    <a:pt x="448" y="161"/>
                    <a:pt x="465" y="150"/>
                    <a:pt x="482" y="139"/>
                  </a:cubicBezTo>
                  <a:cubicBezTo>
                    <a:pt x="484" y="138"/>
                    <a:pt x="487" y="137"/>
                    <a:pt x="488" y="135"/>
                  </a:cubicBezTo>
                  <a:cubicBezTo>
                    <a:pt x="501" y="117"/>
                    <a:pt x="521" y="110"/>
                    <a:pt x="539" y="99"/>
                  </a:cubicBezTo>
                  <a:cubicBezTo>
                    <a:pt x="548" y="94"/>
                    <a:pt x="556" y="86"/>
                    <a:pt x="562" y="77"/>
                  </a:cubicBezTo>
                  <a:cubicBezTo>
                    <a:pt x="575" y="59"/>
                    <a:pt x="589" y="43"/>
                    <a:pt x="611" y="35"/>
                  </a:cubicBezTo>
                  <a:cubicBezTo>
                    <a:pt x="628" y="29"/>
                    <a:pt x="644" y="18"/>
                    <a:pt x="661" y="10"/>
                  </a:cubicBezTo>
                  <a:cubicBezTo>
                    <a:pt x="664" y="8"/>
                    <a:pt x="667" y="8"/>
                    <a:pt x="670" y="7"/>
                  </a:cubicBezTo>
                  <a:cubicBezTo>
                    <a:pt x="700" y="4"/>
                    <a:pt x="731" y="0"/>
                    <a:pt x="761" y="5"/>
                  </a:cubicBezTo>
                  <a:cubicBezTo>
                    <a:pt x="784" y="9"/>
                    <a:pt x="798" y="20"/>
                    <a:pt x="791" y="42"/>
                  </a:cubicBezTo>
                  <a:cubicBezTo>
                    <a:pt x="769" y="44"/>
                    <a:pt x="746" y="46"/>
                    <a:pt x="721" y="49"/>
                  </a:cubicBezTo>
                  <a:cubicBezTo>
                    <a:pt x="724" y="55"/>
                    <a:pt x="726" y="59"/>
                    <a:pt x="729" y="65"/>
                  </a:cubicBezTo>
                  <a:cubicBezTo>
                    <a:pt x="724" y="69"/>
                    <a:pt x="718" y="73"/>
                    <a:pt x="712" y="77"/>
                  </a:cubicBezTo>
                  <a:cubicBezTo>
                    <a:pt x="702" y="85"/>
                    <a:pt x="690" y="91"/>
                    <a:pt x="682" y="101"/>
                  </a:cubicBezTo>
                  <a:cubicBezTo>
                    <a:pt x="673" y="112"/>
                    <a:pt x="665" y="124"/>
                    <a:pt x="650" y="127"/>
                  </a:cubicBezTo>
                  <a:cubicBezTo>
                    <a:pt x="641" y="129"/>
                    <a:pt x="640" y="135"/>
                    <a:pt x="641" y="144"/>
                  </a:cubicBezTo>
                  <a:cubicBezTo>
                    <a:pt x="643" y="150"/>
                    <a:pt x="644" y="157"/>
                    <a:pt x="633" y="155"/>
                  </a:cubicBezTo>
                  <a:cubicBezTo>
                    <a:pt x="631" y="155"/>
                    <a:pt x="627" y="161"/>
                    <a:pt x="625" y="165"/>
                  </a:cubicBezTo>
                  <a:cubicBezTo>
                    <a:pt x="623" y="168"/>
                    <a:pt x="623" y="175"/>
                    <a:pt x="621" y="176"/>
                  </a:cubicBezTo>
                  <a:cubicBezTo>
                    <a:pt x="609" y="181"/>
                    <a:pt x="607" y="193"/>
                    <a:pt x="602" y="204"/>
                  </a:cubicBezTo>
                  <a:cubicBezTo>
                    <a:pt x="599" y="211"/>
                    <a:pt x="590" y="216"/>
                    <a:pt x="585" y="224"/>
                  </a:cubicBezTo>
                  <a:cubicBezTo>
                    <a:pt x="581" y="230"/>
                    <a:pt x="578" y="237"/>
                    <a:pt x="575" y="244"/>
                  </a:cubicBezTo>
                  <a:cubicBezTo>
                    <a:pt x="569" y="262"/>
                    <a:pt x="565" y="280"/>
                    <a:pt x="570" y="300"/>
                  </a:cubicBezTo>
                  <a:cubicBezTo>
                    <a:pt x="571" y="303"/>
                    <a:pt x="569" y="307"/>
                    <a:pt x="568" y="311"/>
                  </a:cubicBezTo>
                  <a:cubicBezTo>
                    <a:pt x="569" y="311"/>
                    <a:pt x="570" y="312"/>
                    <a:pt x="571" y="312"/>
                  </a:cubicBezTo>
                  <a:cubicBezTo>
                    <a:pt x="576" y="301"/>
                    <a:pt x="582" y="289"/>
                    <a:pt x="587" y="277"/>
                  </a:cubicBezTo>
                  <a:cubicBezTo>
                    <a:pt x="590" y="273"/>
                    <a:pt x="589" y="266"/>
                    <a:pt x="598" y="267"/>
                  </a:cubicBezTo>
                  <a:cubicBezTo>
                    <a:pt x="602" y="268"/>
                    <a:pt x="606" y="262"/>
                    <a:pt x="610" y="260"/>
                  </a:cubicBezTo>
                  <a:cubicBezTo>
                    <a:pt x="625" y="249"/>
                    <a:pt x="639" y="238"/>
                    <a:pt x="654" y="228"/>
                  </a:cubicBezTo>
                  <a:cubicBezTo>
                    <a:pt x="657" y="226"/>
                    <a:pt x="662" y="228"/>
                    <a:pt x="666" y="229"/>
                  </a:cubicBezTo>
                  <a:cubicBezTo>
                    <a:pt x="665" y="232"/>
                    <a:pt x="664" y="237"/>
                    <a:pt x="662" y="240"/>
                  </a:cubicBezTo>
                  <a:cubicBezTo>
                    <a:pt x="653" y="249"/>
                    <a:pt x="643" y="257"/>
                    <a:pt x="635" y="267"/>
                  </a:cubicBezTo>
                  <a:cubicBezTo>
                    <a:pt x="652" y="251"/>
                    <a:pt x="671" y="247"/>
                    <a:pt x="693" y="248"/>
                  </a:cubicBezTo>
                  <a:cubicBezTo>
                    <a:pt x="701" y="249"/>
                    <a:pt x="709" y="248"/>
                    <a:pt x="716" y="249"/>
                  </a:cubicBezTo>
                  <a:cubicBezTo>
                    <a:pt x="723" y="249"/>
                    <a:pt x="729" y="252"/>
                    <a:pt x="736" y="254"/>
                  </a:cubicBezTo>
                  <a:cubicBezTo>
                    <a:pt x="738" y="255"/>
                    <a:pt x="741" y="257"/>
                    <a:pt x="743" y="258"/>
                  </a:cubicBezTo>
                  <a:cubicBezTo>
                    <a:pt x="770" y="266"/>
                    <a:pt x="770" y="266"/>
                    <a:pt x="785" y="287"/>
                  </a:cubicBezTo>
                  <a:cubicBezTo>
                    <a:pt x="788" y="285"/>
                    <a:pt x="791" y="283"/>
                    <a:pt x="793" y="282"/>
                  </a:cubicBezTo>
                  <a:cubicBezTo>
                    <a:pt x="802" y="291"/>
                    <a:pt x="811" y="300"/>
                    <a:pt x="820" y="309"/>
                  </a:cubicBezTo>
                  <a:cubicBezTo>
                    <a:pt x="822" y="311"/>
                    <a:pt x="822" y="316"/>
                    <a:pt x="822" y="320"/>
                  </a:cubicBezTo>
                  <a:cubicBezTo>
                    <a:pt x="823" y="324"/>
                    <a:pt x="823" y="329"/>
                    <a:pt x="825" y="332"/>
                  </a:cubicBezTo>
                  <a:cubicBezTo>
                    <a:pt x="835" y="346"/>
                    <a:pt x="846" y="360"/>
                    <a:pt x="856" y="375"/>
                  </a:cubicBezTo>
                  <a:cubicBezTo>
                    <a:pt x="857" y="376"/>
                    <a:pt x="859" y="377"/>
                    <a:pt x="859" y="378"/>
                  </a:cubicBezTo>
                  <a:cubicBezTo>
                    <a:pt x="860" y="395"/>
                    <a:pt x="873" y="394"/>
                    <a:pt x="884" y="399"/>
                  </a:cubicBezTo>
                  <a:cubicBezTo>
                    <a:pt x="884" y="405"/>
                    <a:pt x="886" y="411"/>
                    <a:pt x="884" y="417"/>
                  </a:cubicBezTo>
                  <a:cubicBezTo>
                    <a:pt x="880" y="427"/>
                    <a:pt x="886" y="428"/>
                    <a:pt x="893" y="431"/>
                  </a:cubicBezTo>
                  <a:cubicBezTo>
                    <a:pt x="908" y="437"/>
                    <a:pt x="922" y="438"/>
                    <a:pt x="938" y="436"/>
                  </a:cubicBezTo>
                  <a:cubicBezTo>
                    <a:pt x="956" y="434"/>
                    <a:pt x="970" y="425"/>
                    <a:pt x="986" y="422"/>
                  </a:cubicBezTo>
                  <a:cubicBezTo>
                    <a:pt x="991" y="421"/>
                    <a:pt x="1001" y="429"/>
                    <a:pt x="1003" y="435"/>
                  </a:cubicBezTo>
                  <a:cubicBezTo>
                    <a:pt x="1007" y="450"/>
                    <a:pt x="1023" y="452"/>
                    <a:pt x="1030" y="463"/>
                  </a:cubicBezTo>
                  <a:cubicBezTo>
                    <a:pt x="1030" y="465"/>
                    <a:pt x="1039" y="464"/>
                    <a:pt x="1041" y="461"/>
                  </a:cubicBezTo>
                  <a:cubicBezTo>
                    <a:pt x="1054" y="446"/>
                    <a:pt x="1058" y="445"/>
                    <a:pt x="1073" y="457"/>
                  </a:cubicBezTo>
                  <a:cubicBezTo>
                    <a:pt x="1076" y="458"/>
                    <a:pt x="1078" y="460"/>
                    <a:pt x="1083" y="465"/>
                  </a:cubicBezTo>
                  <a:cubicBezTo>
                    <a:pt x="1079" y="449"/>
                    <a:pt x="1075" y="438"/>
                    <a:pt x="1074" y="426"/>
                  </a:cubicBezTo>
                  <a:cubicBezTo>
                    <a:pt x="1073" y="421"/>
                    <a:pt x="1077" y="413"/>
                    <a:pt x="1081" y="411"/>
                  </a:cubicBezTo>
                  <a:cubicBezTo>
                    <a:pt x="1087" y="408"/>
                    <a:pt x="1096" y="408"/>
                    <a:pt x="1099" y="417"/>
                  </a:cubicBezTo>
                  <a:cubicBezTo>
                    <a:pt x="1102" y="430"/>
                    <a:pt x="1103" y="443"/>
                    <a:pt x="1106" y="456"/>
                  </a:cubicBezTo>
                  <a:cubicBezTo>
                    <a:pt x="1116" y="444"/>
                    <a:pt x="1124" y="432"/>
                    <a:pt x="1135" y="424"/>
                  </a:cubicBezTo>
                  <a:cubicBezTo>
                    <a:pt x="1144" y="417"/>
                    <a:pt x="1158" y="415"/>
                    <a:pt x="1168" y="409"/>
                  </a:cubicBezTo>
                  <a:cubicBezTo>
                    <a:pt x="1187" y="397"/>
                    <a:pt x="1206" y="385"/>
                    <a:pt x="1224" y="371"/>
                  </a:cubicBezTo>
                  <a:cubicBezTo>
                    <a:pt x="1233" y="365"/>
                    <a:pt x="1240" y="361"/>
                    <a:pt x="1250" y="367"/>
                  </a:cubicBezTo>
                  <a:cubicBezTo>
                    <a:pt x="1252" y="368"/>
                    <a:pt x="1254" y="369"/>
                    <a:pt x="1256" y="369"/>
                  </a:cubicBezTo>
                  <a:cubicBezTo>
                    <a:pt x="1269" y="364"/>
                    <a:pt x="1282" y="360"/>
                    <a:pt x="1295" y="355"/>
                  </a:cubicBezTo>
                  <a:cubicBezTo>
                    <a:pt x="1306" y="350"/>
                    <a:pt x="1315" y="346"/>
                    <a:pt x="1327" y="353"/>
                  </a:cubicBezTo>
                  <a:cubicBezTo>
                    <a:pt x="1336" y="357"/>
                    <a:pt x="1346" y="358"/>
                    <a:pt x="1356" y="358"/>
                  </a:cubicBezTo>
                  <a:cubicBezTo>
                    <a:pt x="1379" y="358"/>
                    <a:pt x="1404" y="361"/>
                    <a:pt x="1427" y="355"/>
                  </a:cubicBezTo>
                  <a:cubicBezTo>
                    <a:pt x="1449" y="349"/>
                    <a:pt x="1470" y="335"/>
                    <a:pt x="1492" y="325"/>
                  </a:cubicBezTo>
                  <a:cubicBezTo>
                    <a:pt x="1502" y="321"/>
                    <a:pt x="1515" y="317"/>
                    <a:pt x="1525" y="319"/>
                  </a:cubicBezTo>
                  <a:cubicBezTo>
                    <a:pt x="1540" y="322"/>
                    <a:pt x="1555" y="321"/>
                    <a:pt x="1570" y="317"/>
                  </a:cubicBezTo>
                  <a:cubicBezTo>
                    <a:pt x="1574" y="316"/>
                    <a:pt x="1579" y="316"/>
                    <a:pt x="1586" y="316"/>
                  </a:cubicBezTo>
                  <a:cubicBezTo>
                    <a:pt x="1582" y="322"/>
                    <a:pt x="1581" y="325"/>
                    <a:pt x="1580" y="327"/>
                  </a:cubicBezTo>
                  <a:cubicBezTo>
                    <a:pt x="1561" y="350"/>
                    <a:pt x="1561" y="376"/>
                    <a:pt x="1566" y="404"/>
                  </a:cubicBezTo>
                  <a:cubicBezTo>
                    <a:pt x="1567" y="410"/>
                    <a:pt x="1563" y="417"/>
                    <a:pt x="1562" y="423"/>
                  </a:cubicBezTo>
                  <a:cubicBezTo>
                    <a:pt x="1561" y="429"/>
                    <a:pt x="1559" y="437"/>
                    <a:pt x="1562" y="440"/>
                  </a:cubicBezTo>
                  <a:cubicBezTo>
                    <a:pt x="1565" y="444"/>
                    <a:pt x="1573" y="445"/>
                    <a:pt x="1578" y="444"/>
                  </a:cubicBezTo>
                  <a:cubicBezTo>
                    <a:pt x="1594" y="441"/>
                    <a:pt x="1607" y="447"/>
                    <a:pt x="1620" y="455"/>
                  </a:cubicBezTo>
                  <a:cubicBezTo>
                    <a:pt x="1623" y="457"/>
                    <a:pt x="1627" y="458"/>
                    <a:pt x="1630" y="457"/>
                  </a:cubicBezTo>
                  <a:cubicBezTo>
                    <a:pt x="1639" y="453"/>
                    <a:pt x="1649" y="449"/>
                    <a:pt x="1659" y="444"/>
                  </a:cubicBezTo>
                  <a:cubicBezTo>
                    <a:pt x="1674" y="436"/>
                    <a:pt x="1675" y="436"/>
                    <a:pt x="1686" y="450"/>
                  </a:cubicBezTo>
                  <a:cubicBezTo>
                    <a:pt x="1689" y="454"/>
                    <a:pt x="1693" y="459"/>
                    <a:pt x="1699" y="466"/>
                  </a:cubicBezTo>
                  <a:cubicBezTo>
                    <a:pt x="1706" y="467"/>
                    <a:pt x="1722" y="458"/>
                    <a:pt x="1728" y="448"/>
                  </a:cubicBezTo>
                  <a:cubicBezTo>
                    <a:pt x="1729" y="446"/>
                    <a:pt x="1731" y="444"/>
                    <a:pt x="1733" y="443"/>
                  </a:cubicBezTo>
                  <a:cubicBezTo>
                    <a:pt x="1742" y="440"/>
                    <a:pt x="1752" y="436"/>
                    <a:pt x="1761" y="433"/>
                  </a:cubicBezTo>
                  <a:cubicBezTo>
                    <a:pt x="1771" y="430"/>
                    <a:pt x="1774" y="439"/>
                    <a:pt x="1779" y="446"/>
                  </a:cubicBezTo>
                  <a:cubicBezTo>
                    <a:pt x="1781" y="450"/>
                    <a:pt x="1784" y="454"/>
                    <a:pt x="1786" y="459"/>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Freeform 7"/>
            <p:cNvSpPr>
              <a:spLocks/>
            </p:cNvSpPr>
            <p:nvPr userDrawn="1"/>
          </p:nvSpPr>
          <p:spPr bwMode="auto">
            <a:xfrm>
              <a:off x="2988" y="198"/>
              <a:ext cx="34" cy="26"/>
            </a:xfrm>
            <a:custGeom>
              <a:avLst/>
              <a:gdLst>
                <a:gd name="T0" fmla="*/ 10 w 126"/>
                <a:gd name="T1" fmla="*/ 42 h 94"/>
                <a:gd name="T2" fmla="*/ 10 w 126"/>
                <a:gd name="T3" fmla="*/ 42 h 94"/>
                <a:gd name="T4" fmla="*/ 18 w 126"/>
                <a:gd name="T5" fmla="*/ 53 h 94"/>
                <a:gd name="T6" fmla="*/ 33 w 126"/>
                <a:gd name="T7" fmla="*/ 39 h 94"/>
                <a:gd name="T8" fmla="*/ 53 w 126"/>
                <a:gd name="T9" fmla="*/ 33 h 94"/>
                <a:gd name="T10" fmla="*/ 54 w 126"/>
                <a:gd name="T11" fmla="*/ 25 h 94"/>
                <a:gd name="T12" fmla="*/ 45 w 126"/>
                <a:gd name="T13" fmla="*/ 20 h 94"/>
                <a:gd name="T14" fmla="*/ 45 w 126"/>
                <a:gd name="T15" fmla="*/ 6 h 94"/>
                <a:gd name="T16" fmla="*/ 87 w 126"/>
                <a:gd name="T17" fmla="*/ 15 h 94"/>
                <a:gd name="T18" fmla="*/ 97 w 126"/>
                <a:gd name="T19" fmla="*/ 38 h 94"/>
                <a:gd name="T20" fmla="*/ 113 w 126"/>
                <a:gd name="T21" fmla="*/ 50 h 94"/>
                <a:gd name="T22" fmla="*/ 126 w 126"/>
                <a:gd name="T23" fmla="*/ 50 h 94"/>
                <a:gd name="T24" fmla="*/ 125 w 126"/>
                <a:gd name="T25" fmla="*/ 75 h 94"/>
                <a:gd name="T26" fmla="*/ 119 w 126"/>
                <a:gd name="T27" fmla="*/ 84 h 94"/>
                <a:gd name="T28" fmla="*/ 74 w 126"/>
                <a:gd name="T29" fmla="*/ 83 h 94"/>
                <a:gd name="T30" fmla="*/ 68 w 126"/>
                <a:gd name="T31" fmla="*/ 76 h 94"/>
                <a:gd name="T32" fmla="*/ 49 w 126"/>
                <a:gd name="T33" fmla="*/ 77 h 94"/>
                <a:gd name="T34" fmla="*/ 45 w 126"/>
                <a:gd name="T35" fmla="*/ 77 h 94"/>
                <a:gd name="T36" fmla="*/ 12 w 126"/>
                <a:gd name="T37" fmla="*/ 73 h 94"/>
                <a:gd name="T38" fmla="*/ 4 w 126"/>
                <a:gd name="T39" fmla="*/ 70 h 94"/>
                <a:gd name="T40" fmla="*/ 0 w 126"/>
                <a:gd name="T41" fmla="*/ 65 h 94"/>
                <a:gd name="T42" fmla="*/ 6 w 126"/>
                <a:gd name="T43" fmla="*/ 42 h 94"/>
                <a:gd name="T44" fmla="*/ 10 w 126"/>
                <a:gd name="T4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 h="94">
                  <a:moveTo>
                    <a:pt x="10" y="42"/>
                  </a:moveTo>
                  <a:lnTo>
                    <a:pt x="10" y="42"/>
                  </a:lnTo>
                  <a:cubicBezTo>
                    <a:pt x="13" y="46"/>
                    <a:pt x="16" y="49"/>
                    <a:pt x="18" y="53"/>
                  </a:cubicBezTo>
                  <a:cubicBezTo>
                    <a:pt x="23" y="48"/>
                    <a:pt x="27" y="42"/>
                    <a:pt x="33" y="39"/>
                  </a:cubicBezTo>
                  <a:cubicBezTo>
                    <a:pt x="39" y="36"/>
                    <a:pt x="46" y="35"/>
                    <a:pt x="53" y="33"/>
                  </a:cubicBezTo>
                  <a:cubicBezTo>
                    <a:pt x="53" y="31"/>
                    <a:pt x="54" y="28"/>
                    <a:pt x="54" y="25"/>
                  </a:cubicBezTo>
                  <a:cubicBezTo>
                    <a:pt x="51" y="23"/>
                    <a:pt x="46" y="22"/>
                    <a:pt x="45" y="20"/>
                  </a:cubicBezTo>
                  <a:cubicBezTo>
                    <a:pt x="43" y="16"/>
                    <a:pt x="43" y="9"/>
                    <a:pt x="45" y="6"/>
                  </a:cubicBezTo>
                  <a:cubicBezTo>
                    <a:pt x="51" y="0"/>
                    <a:pt x="82" y="6"/>
                    <a:pt x="87" y="15"/>
                  </a:cubicBezTo>
                  <a:cubicBezTo>
                    <a:pt x="91" y="22"/>
                    <a:pt x="92" y="31"/>
                    <a:pt x="97" y="38"/>
                  </a:cubicBezTo>
                  <a:cubicBezTo>
                    <a:pt x="101" y="43"/>
                    <a:pt x="107" y="47"/>
                    <a:pt x="113" y="50"/>
                  </a:cubicBezTo>
                  <a:cubicBezTo>
                    <a:pt x="116" y="51"/>
                    <a:pt x="120" y="50"/>
                    <a:pt x="126" y="50"/>
                  </a:cubicBezTo>
                  <a:cubicBezTo>
                    <a:pt x="126" y="59"/>
                    <a:pt x="126" y="67"/>
                    <a:pt x="125" y="75"/>
                  </a:cubicBezTo>
                  <a:cubicBezTo>
                    <a:pt x="125" y="78"/>
                    <a:pt x="121" y="85"/>
                    <a:pt x="119" y="84"/>
                  </a:cubicBezTo>
                  <a:cubicBezTo>
                    <a:pt x="104" y="84"/>
                    <a:pt x="89" y="94"/>
                    <a:pt x="74" y="83"/>
                  </a:cubicBezTo>
                  <a:cubicBezTo>
                    <a:pt x="72" y="81"/>
                    <a:pt x="70" y="79"/>
                    <a:pt x="68" y="76"/>
                  </a:cubicBezTo>
                  <a:cubicBezTo>
                    <a:pt x="63" y="81"/>
                    <a:pt x="56" y="86"/>
                    <a:pt x="49" y="77"/>
                  </a:cubicBezTo>
                  <a:cubicBezTo>
                    <a:pt x="48" y="76"/>
                    <a:pt x="46" y="76"/>
                    <a:pt x="45" y="77"/>
                  </a:cubicBezTo>
                  <a:cubicBezTo>
                    <a:pt x="34" y="84"/>
                    <a:pt x="20" y="82"/>
                    <a:pt x="12" y="73"/>
                  </a:cubicBezTo>
                  <a:cubicBezTo>
                    <a:pt x="10" y="71"/>
                    <a:pt x="6" y="71"/>
                    <a:pt x="4" y="70"/>
                  </a:cubicBezTo>
                  <a:cubicBezTo>
                    <a:pt x="3" y="69"/>
                    <a:pt x="0" y="66"/>
                    <a:pt x="0" y="65"/>
                  </a:cubicBezTo>
                  <a:cubicBezTo>
                    <a:pt x="2" y="57"/>
                    <a:pt x="4" y="50"/>
                    <a:pt x="6" y="42"/>
                  </a:cubicBezTo>
                  <a:cubicBezTo>
                    <a:pt x="7" y="42"/>
                    <a:pt x="9" y="42"/>
                    <a:pt x="10" y="4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8"/>
            <p:cNvSpPr>
              <a:spLocks/>
            </p:cNvSpPr>
            <p:nvPr userDrawn="1"/>
          </p:nvSpPr>
          <p:spPr bwMode="auto">
            <a:xfrm>
              <a:off x="2848" y="244"/>
              <a:ext cx="14" cy="24"/>
            </a:xfrm>
            <a:custGeom>
              <a:avLst/>
              <a:gdLst>
                <a:gd name="T0" fmla="*/ 23 w 49"/>
                <a:gd name="T1" fmla="*/ 0 h 86"/>
                <a:gd name="T2" fmla="*/ 23 w 49"/>
                <a:gd name="T3" fmla="*/ 0 h 86"/>
                <a:gd name="T4" fmla="*/ 41 w 49"/>
                <a:gd name="T5" fmla="*/ 3 h 86"/>
                <a:gd name="T6" fmla="*/ 48 w 49"/>
                <a:gd name="T7" fmla="*/ 51 h 86"/>
                <a:gd name="T8" fmla="*/ 41 w 49"/>
                <a:gd name="T9" fmla="*/ 71 h 86"/>
                <a:gd name="T10" fmla="*/ 13 w 49"/>
                <a:gd name="T11" fmla="*/ 80 h 86"/>
                <a:gd name="T12" fmla="*/ 4 w 49"/>
                <a:gd name="T13" fmla="*/ 62 h 86"/>
                <a:gd name="T14" fmla="*/ 9 w 49"/>
                <a:gd name="T15" fmla="*/ 38 h 86"/>
                <a:gd name="T16" fmla="*/ 12 w 49"/>
                <a:gd name="T17" fmla="*/ 29 h 86"/>
                <a:gd name="T18" fmla="*/ 23 w 49"/>
                <a:gd name="T1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86">
                  <a:moveTo>
                    <a:pt x="23" y="0"/>
                  </a:moveTo>
                  <a:lnTo>
                    <a:pt x="23" y="0"/>
                  </a:lnTo>
                  <a:cubicBezTo>
                    <a:pt x="28" y="0"/>
                    <a:pt x="34" y="2"/>
                    <a:pt x="41" y="3"/>
                  </a:cubicBezTo>
                  <a:cubicBezTo>
                    <a:pt x="43" y="19"/>
                    <a:pt x="46" y="35"/>
                    <a:pt x="48" y="51"/>
                  </a:cubicBezTo>
                  <a:cubicBezTo>
                    <a:pt x="49" y="59"/>
                    <a:pt x="48" y="65"/>
                    <a:pt x="41" y="71"/>
                  </a:cubicBezTo>
                  <a:cubicBezTo>
                    <a:pt x="32" y="77"/>
                    <a:pt x="26" y="86"/>
                    <a:pt x="13" y="80"/>
                  </a:cubicBezTo>
                  <a:cubicBezTo>
                    <a:pt x="1" y="76"/>
                    <a:pt x="0" y="73"/>
                    <a:pt x="4" y="62"/>
                  </a:cubicBezTo>
                  <a:cubicBezTo>
                    <a:pt x="6" y="54"/>
                    <a:pt x="7" y="46"/>
                    <a:pt x="9" y="38"/>
                  </a:cubicBezTo>
                  <a:cubicBezTo>
                    <a:pt x="10" y="35"/>
                    <a:pt x="11" y="32"/>
                    <a:pt x="12" y="29"/>
                  </a:cubicBezTo>
                  <a:cubicBezTo>
                    <a:pt x="15" y="20"/>
                    <a:pt x="19" y="11"/>
                    <a:pt x="23"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9"/>
            <p:cNvSpPr>
              <a:spLocks/>
            </p:cNvSpPr>
            <p:nvPr userDrawn="1"/>
          </p:nvSpPr>
          <p:spPr bwMode="auto">
            <a:xfrm>
              <a:off x="2954" y="149"/>
              <a:ext cx="12" cy="27"/>
            </a:xfrm>
            <a:custGeom>
              <a:avLst/>
              <a:gdLst>
                <a:gd name="T0" fmla="*/ 8 w 45"/>
                <a:gd name="T1" fmla="*/ 45 h 96"/>
                <a:gd name="T2" fmla="*/ 8 w 45"/>
                <a:gd name="T3" fmla="*/ 45 h 96"/>
                <a:gd name="T4" fmla="*/ 0 w 45"/>
                <a:gd name="T5" fmla="*/ 32 h 96"/>
                <a:gd name="T6" fmla="*/ 39 w 45"/>
                <a:gd name="T7" fmla="*/ 5 h 96"/>
                <a:gd name="T8" fmla="*/ 44 w 45"/>
                <a:gd name="T9" fmla="*/ 18 h 96"/>
                <a:gd name="T10" fmla="*/ 35 w 45"/>
                <a:gd name="T11" fmla="*/ 45 h 96"/>
                <a:gd name="T12" fmla="*/ 39 w 45"/>
                <a:gd name="T13" fmla="*/ 64 h 96"/>
                <a:gd name="T14" fmla="*/ 45 w 45"/>
                <a:gd name="T15" fmla="*/ 94 h 96"/>
                <a:gd name="T16" fmla="*/ 41 w 45"/>
                <a:gd name="T17" fmla="*/ 96 h 96"/>
                <a:gd name="T18" fmla="*/ 34 w 45"/>
                <a:gd name="T19" fmla="*/ 89 h 96"/>
                <a:gd name="T20" fmla="*/ 8 w 45"/>
                <a:gd name="T21" fmla="*/ 4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96">
                  <a:moveTo>
                    <a:pt x="8" y="45"/>
                  </a:moveTo>
                  <a:lnTo>
                    <a:pt x="8" y="45"/>
                  </a:lnTo>
                  <a:cubicBezTo>
                    <a:pt x="5" y="41"/>
                    <a:pt x="3" y="36"/>
                    <a:pt x="0" y="32"/>
                  </a:cubicBezTo>
                  <a:cubicBezTo>
                    <a:pt x="4" y="16"/>
                    <a:pt x="23" y="0"/>
                    <a:pt x="39" y="5"/>
                  </a:cubicBezTo>
                  <a:cubicBezTo>
                    <a:pt x="42" y="6"/>
                    <a:pt x="45" y="14"/>
                    <a:pt x="44" y="18"/>
                  </a:cubicBezTo>
                  <a:cubicBezTo>
                    <a:pt x="42" y="27"/>
                    <a:pt x="38" y="36"/>
                    <a:pt x="35" y="45"/>
                  </a:cubicBezTo>
                  <a:cubicBezTo>
                    <a:pt x="33" y="52"/>
                    <a:pt x="34" y="57"/>
                    <a:pt x="39" y="64"/>
                  </a:cubicBezTo>
                  <a:cubicBezTo>
                    <a:pt x="45" y="71"/>
                    <a:pt x="43" y="84"/>
                    <a:pt x="45" y="94"/>
                  </a:cubicBezTo>
                  <a:cubicBezTo>
                    <a:pt x="44" y="95"/>
                    <a:pt x="42" y="95"/>
                    <a:pt x="41" y="96"/>
                  </a:cubicBezTo>
                  <a:cubicBezTo>
                    <a:pt x="39" y="94"/>
                    <a:pt x="36" y="91"/>
                    <a:pt x="34" y="89"/>
                  </a:cubicBezTo>
                  <a:cubicBezTo>
                    <a:pt x="25" y="74"/>
                    <a:pt x="16" y="60"/>
                    <a:pt x="8" y="45"/>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auto">
            <a:xfrm>
              <a:off x="2932" y="235"/>
              <a:ext cx="20" cy="14"/>
            </a:xfrm>
            <a:custGeom>
              <a:avLst/>
              <a:gdLst>
                <a:gd name="T0" fmla="*/ 43 w 73"/>
                <a:gd name="T1" fmla="*/ 12 h 50"/>
                <a:gd name="T2" fmla="*/ 43 w 73"/>
                <a:gd name="T3" fmla="*/ 12 h 50"/>
                <a:gd name="T4" fmla="*/ 55 w 73"/>
                <a:gd name="T5" fmla="*/ 10 h 50"/>
                <a:gd name="T6" fmla="*/ 62 w 73"/>
                <a:gd name="T7" fmla="*/ 15 h 50"/>
                <a:gd name="T8" fmla="*/ 66 w 73"/>
                <a:gd name="T9" fmla="*/ 34 h 50"/>
                <a:gd name="T10" fmla="*/ 23 w 73"/>
                <a:gd name="T11" fmla="*/ 33 h 50"/>
                <a:gd name="T12" fmla="*/ 3 w 73"/>
                <a:gd name="T13" fmla="*/ 12 h 50"/>
                <a:gd name="T14" fmla="*/ 0 w 73"/>
                <a:gd name="T15" fmla="*/ 1 h 50"/>
                <a:gd name="T16" fmla="*/ 10 w 73"/>
                <a:gd name="T17" fmla="*/ 1 h 50"/>
                <a:gd name="T18" fmla="*/ 27 w 73"/>
                <a:gd name="T19" fmla="*/ 4 h 50"/>
                <a:gd name="T20" fmla="*/ 43 w 73"/>
                <a:gd name="T21"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50">
                  <a:moveTo>
                    <a:pt x="43" y="12"/>
                  </a:moveTo>
                  <a:lnTo>
                    <a:pt x="43" y="12"/>
                  </a:lnTo>
                  <a:cubicBezTo>
                    <a:pt x="46" y="4"/>
                    <a:pt x="50" y="0"/>
                    <a:pt x="55" y="10"/>
                  </a:cubicBezTo>
                  <a:cubicBezTo>
                    <a:pt x="56" y="12"/>
                    <a:pt x="59" y="14"/>
                    <a:pt x="62" y="15"/>
                  </a:cubicBezTo>
                  <a:cubicBezTo>
                    <a:pt x="72" y="20"/>
                    <a:pt x="73" y="24"/>
                    <a:pt x="66" y="34"/>
                  </a:cubicBezTo>
                  <a:cubicBezTo>
                    <a:pt x="53" y="50"/>
                    <a:pt x="36" y="50"/>
                    <a:pt x="23" y="33"/>
                  </a:cubicBezTo>
                  <a:cubicBezTo>
                    <a:pt x="17" y="26"/>
                    <a:pt x="9" y="19"/>
                    <a:pt x="3" y="12"/>
                  </a:cubicBezTo>
                  <a:cubicBezTo>
                    <a:pt x="1" y="9"/>
                    <a:pt x="1" y="5"/>
                    <a:pt x="0" y="1"/>
                  </a:cubicBezTo>
                  <a:cubicBezTo>
                    <a:pt x="3" y="1"/>
                    <a:pt x="6" y="1"/>
                    <a:pt x="10" y="1"/>
                  </a:cubicBezTo>
                  <a:cubicBezTo>
                    <a:pt x="15" y="2"/>
                    <a:pt x="21" y="3"/>
                    <a:pt x="27" y="4"/>
                  </a:cubicBezTo>
                  <a:cubicBezTo>
                    <a:pt x="32" y="6"/>
                    <a:pt x="37" y="9"/>
                    <a:pt x="43" y="1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2814" y="315"/>
              <a:ext cx="9" cy="13"/>
            </a:xfrm>
            <a:custGeom>
              <a:avLst/>
              <a:gdLst>
                <a:gd name="T0" fmla="*/ 0 w 33"/>
                <a:gd name="T1" fmla="*/ 14 h 47"/>
                <a:gd name="T2" fmla="*/ 0 w 33"/>
                <a:gd name="T3" fmla="*/ 14 h 47"/>
                <a:gd name="T4" fmla="*/ 8 w 33"/>
                <a:gd name="T5" fmla="*/ 1 h 47"/>
                <a:gd name="T6" fmla="*/ 26 w 33"/>
                <a:gd name="T7" fmla="*/ 5 h 47"/>
                <a:gd name="T8" fmla="*/ 30 w 33"/>
                <a:gd name="T9" fmla="*/ 20 h 47"/>
                <a:gd name="T10" fmla="*/ 31 w 33"/>
                <a:gd name="T11" fmla="*/ 34 h 47"/>
                <a:gd name="T12" fmla="*/ 31 w 33"/>
                <a:gd name="T13" fmla="*/ 44 h 47"/>
                <a:gd name="T14" fmla="*/ 20 w 33"/>
                <a:gd name="T15" fmla="*/ 46 h 47"/>
                <a:gd name="T16" fmla="*/ 0 w 33"/>
                <a:gd name="T17" fmla="*/ 1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47">
                  <a:moveTo>
                    <a:pt x="0" y="14"/>
                  </a:moveTo>
                  <a:lnTo>
                    <a:pt x="0" y="14"/>
                  </a:lnTo>
                  <a:cubicBezTo>
                    <a:pt x="3" y="9"/>
                    <a:pt x="5" y="1"/>
                    <a:pt x="8" y="1"/>
                  </a:cubicBezTo>
                  <a:cubicBezTo>
                    <a:pt x="13" y="0"/>
                    <a:pt x="21" y="2"/>
                    <a:pt x="26" y="5"/>
                  </a:cubicBezTo>
                  <a:cubicBezTo>
                    <a:pt x="29" y="8"/>
                    <a:pt x="30" y="15"/>
                    <a:pt x="30" y="20"/>
                  </a:cubicBezTo>
                  <a:cubicBezTo>
                    <a:pt x="31" y="25"/>
                    <a:pt x="31" y="30"/>
                    <a:pt x="31" y="34"/>
                  </a:cubicBezTo>
                  <a:cubicBezTo>
                    <a:pt x="31" y="37"/>
                    <a:pt x="33" y="43"/>
                    <a:pt x="31" y="44"/>
                  </a:cubicBezTo>
                  <a:cubicBezTo>
                    <a:pt x="28" y="46"/>
                    <a:pt x="24" y="47"/>
                    <a:pt x="20" y="46"/>
                  </a:cubicBezTo>
                  <a:cubicBezTo>
                    <a:pt x="11" y="43"/>
                    <a:pt x="2" y="26"/>
                    <a:pt x="0" y="14"/>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2807" y="328"/>
              <a:ext cx="7" cy="8"/>
            </a:xfrm>
            <a:custGeom>
              <a:avLst/>
              <a:gdLst>
                <a:gd name="T0" fmla="*/ 26 w 26"/>
                <a:gd name="T1" fmla="*/ 9 h 30"/>
                <a:gd name="T2" fmla="*/ 26 w 26"/>
                <a:gd name="T3" fmla="*/ 9 h 30"/>
                <a:gd name="T4" fmla="*/ 21 w 26"/>
                <a:gd name="T5" fmla="*/ 20 h 30"/>
                <a:gd name="T6" fmla="*/ 9 w 26"/>
                <a:gd name="T7" fmla="*/ 29 h 30"/>
                <a:gd name="T8" fmla="*/ 0 w 26"/>
                <a:gd name="T9" fmla="*/ 22 h 30"/>
                <a:gd name="T10" fmla="*/ 4 w 26"/>
                <a:gd name="T11" fmla="*/ 6 h 30"/>
                <a:gd name="T12" fmla="*/ 26 w 26"/>
                <a:gd name="T13" fmla="*/ 9 h 30"/>
              </a:gdLst>
              <a:ahLst/>
              <a:cxnLst>
                <a:cxn ang="0">
                  <a:pos x="T0" y="T1"/>
                </a:cxn>
                <a:cxn ang="0">
                  <a:pos x="T2" y="T3"/>
                </a:cxn>
                <a:cxn ang="0">
                  <a:pos x="T4" y="T5"/>
                </a:cxn>
                <a:cxn ang="0">
                  <a:pos x="T6" y="T7"/>
                </a:cxn>
                <a:cxn ang="0">
                  <a:pos x="T8" y="T9"/>
                </a:cxn>
                <a:cxn ang="0">
                  <a:pos x="T10" y="T11"/>
                </a:cxn>
                <a:cxn ang="0">
                  <a:pos x="T12" y="T13"/>
                </a:cxn>
              </a:cxnLst>
              <a:rect l="0" t="0" r="r" b="b"/>
              <a:pathLst>
                <a:path w="26" h="30">
                  <a:moveTo>
                    <a:pt x="26" y="9"/>
                  </a:moveTo>
                  <a:lnTo>
                    <a:pt x="26" y="9"/>
                  </a:lnTo>
                  <a:cubicBezTo>
                    <a:pt x="24" y="14"/>
                    <a:pt x="23" y="18"/>
                    <a:pt x="21" y="20"/>
                  </a:cubicBezTo>
                  <a:cubicBezTo>
                    <a:pt x="17" y="24"/>
                    <a:pt x="13" y="28"/>
                    <a:pt x="9" y="29"/>
                  </a:cubicBezTo>
                  <a:cubicBezTo>
                    <a:pt x="6" y="30"/>
                    <a:pt x="0" y="25"/>
                    <a:pt x="0" y="22"/>
                  </a:cubicBezTo>
                  <a:cubicBezTo>
                    <a:pt x="0" y="16"/>
                    <a:pt x="1" y="8"/>
                    <a:pt x="4" y="6"/>
                  </a:cubicBezTo>
                  <a:cubicBezTo>
                    <a:pt x="11" y="0"/>
                    <a:pt x="20" y="1"/>
                    <a:pt x="26" y="9"/>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3"/>
            <p:cNvSpPr>
              <a:spLocks/>
            </p:cNvSpPr>
            <p:nvPr userDrawn="1"/>
          </p:nvSpPr>
          <p:spPr bwMode="auto">
            <a:xfrm>
              <a:off x="2856" y="235"/>
              <a:ext cx="7" cy="8"/>
            </a:xfrm>
            <a:custGeom>
              <a:avLst/>
              <a:gdLst>
                <a:gd name="T0" fmla="*/ 0 w 26"/>
                <a:gd name="T1" fmla="*/ 13 h 32"/>
                <a:gd name="T2" fmla="*/ 0 w 26"/>
                <a:gd name="T3" fmla="*/ 13 h 32"/>
                <a:gd name="T4" fmla="*/ 10 w 26"/>
                <a:gd name="T5" fmla="*/ 5 h 32"/>
                <a:gd name="T6" fmla="*/ 21 w 26"/>
                <a:gd name="T7" fmla="*/ 13 h 32"/>
                <a:gd name="T8" fmla="*/ 25 w 26"/>
                <a:gd name="T9" fmla="*/ 24 h 32"/>
                <a:gd name="T10" fmla="*/ 16 w 26"/>
                <a:gd name="T11" fmla="*/ 32 h 32"/>
                <a:gd name="T12" fmla="*/ 8 w 26"/>
                <a:gd name="T13" fmla="*/ 25 h 32"/>
                <a:gd name="T14" fmla="*/ 0 w 26"/>
                <a:gd name="T15" fmla="*/ 13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2">
                  <a:moveTo>
                    <a:pt x="0" y="13"/>
                  </a:moveTo>
                  <a:lnTo>
                    <a:pt x="0" y="13"/>
                  </a:lnTo>
                  <a:cubicBezTo>
                    <a:pt x="0" y="3"/>
                    <a:pt x="4" y="0"/>
                    <a:pt x="10" y="5"/>
                  </a:cubicBezTo>
                  <a:cubicBezTo>
                    <a:pt x="14" y="7"/>
                    <a:pt x="18" y="10"/>
                    <a:pt x="21" y="13"/>
                  </a:cubicBezTo>
                  <a:cubicBezTo>
                    <a:pt x="24" y="16"/>
                    <a:pt x="26" y="21"/>
                    <a:pt x="25" y="24"/>
                  </a:cubicBezTo>
                  <a:cubicBezTo>
                    <a:pt x="24" y="27"/>
                    <a:pt x="19" y="31"/>
                    <a:pt x="16" y="32"/>
                  </a:cubicBezTo>
                  <a:cubicBezTo>
                    <a:pt x="14" y="32"/>
                    <a:pt x="10" y="28"/>
                    <a:pt x="8" y="25"/>
                  </a:cubicBezTo>
                  <a:cubicBezTo>
                    <a:pt x="4" y="21"/>
                    <a:pt x="2" y="16"/>
                    <a:pt x="0" y="13"/>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14"/>
            <p:cNvSpPr>
              <a:spLocks/>
            </p:cNvSpPr>
            <p:nvPr userDrawn="1"/>
          </p:nvSpPr>
          <p:spPr bwMode="auto">
            <a:xfrm>
              <a:off x="2828" y="280"/>
              <a:ext cx="6" cy="10"/>
            </a:xfrm>
            <a:custGeom>
              <a:avLst/>
              <a:gdLst>
                <a:gd name="T0" fmla="*/ 20 w 25"/>
                <a:gd name="T1" fmla="*/ 37 h 37"/>
                <a:gd name="T2" fmla="*/ 20 w 25"/>
                <a:gd name="T3" fmla="*/ 37 h 37"/>
                <a:gd name="T4" fmla="*/ 11 w 25"/>
                <a:gd name="T5" fmla="*/ 27 h 37"/>
                <a:gd name="T6" fmla="*/ 8 w 25"/>
                <a:gd name="T7" fmla="*/ 17 h 37"/>
                <a:gd name="T8" fmla="*/ 8 w 25"/>
                <a:gd name="T9" fmla="*/ 2 h 37"/>
                <a:gd name="T10" fmla="*/ 23 w 25"/>
                <a:gd name="T11" fmla="*/ 14 h 37"/>
                <a:gd name="T12" fmla="*/ 23 w 25"/>
                <a:gd name="T13" fmla="*/ 35 h 37"/>
                <a:gd name="T14" fmla="*/ 20 w 25"/>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37">
                  <a:moveTo>
                    <a:pt x="20" y="37"/>
                  </a:moveTo>
                  <a:lnTo>
                    <a:pt x="20" y="37"/>
                  </a:lnTo>
                  <a:cubicBezTo>
                    <a:pt x="17" y="34"/>
                    <a:pt x="14" y="31"/>
                    <a:pt x="11" y="27"/>
                  </a:cubicBezTo>
                  <a:cubicBezTo>
                    <a:pt x="10" y="24"/>
                    <a:pt x="9" y="21"/>
                    <a:pt x="8" y="17"/>
                  </a:cubicBezTo>
                  <a:cubicBezTo>
                    <a:pt x="6" y="12"/>
                    <a:pt x="0" y="4"/>
                    <a:pt x="8" y="2"/>
                  </a:cubicBezTo>
                  <a:cubicBezTo>
                    <a:pt x="11" y="0"/>
                    <a:pt x="20" y="9"/>
                    <a:pt x="23" y="14"/>
                  </a:cubicBezTo>
                  <a:cubicBezTo>
                    <a:pt x="25" y="20"/>
                    <a:pt x="23" y="28"/>
                    <a:pt x="23" y="35"/>
                  </a:cubicBezTo>
                  <a:cubicBezTo>
                    <a:pt x="22" y="35"/>
                    <a:pt x="21" y="36"/>
                    <a:pt x="20" y="3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15"/>
            <p:cNvSpPr>
              <a:spLocks/>
            </p:cNvSpPr>
            <p:nvPr userDrawn="1"/>
          </p:nvSpPr>
          <p:spPr bwMode="auto">
            <a:xfrm>
              <a:off x="2843" y="245"/>
              <a:ext cx="6" cy="8"/>
            </a:xfrm>
            <a:custGeom>
              <a:avLst/>
              <a:gdLst>
                <a:gd name="T0" fmla="*/ 0 w 21"/>
                <a:gd name="T1" fmla="*/ 28 h 30"/>
                <a:gd name="T2" fmla="*/ 0 w 21"/>
                <a:gd name="T3" fmla="*/ 28 h 30"/>
                <a:gd name="T4" fmla="*/ 3 w 21"/>
                <a:gd name="T5" fmla="*/ 2 h 30"/>
                <a:gd name="T6" fmla="*/ 19 w 21"/>
                <a:gd name="T7" fmla="*/ 2 h 30"/>
                <a:gd name="T8" fmla="*/ 21 w 21"/>
                <a:gd name="T9" fmla="*/ 6 h 30"/>
                <a:gd name="T10" fmla="*/ 6 w 21"/>
                <a:gd name="T11" fmla="*/ 30 h 30"/>
                <a:gd name="T12" fmla="*/ 0 w 21"/>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21" h="30">
                  <a:moveTo>
                    <a:pt x="0" y="28"/>
                  </a:moveTo>
                  <a:lnTo>
                    <a:pt x="0" y="28"/>
                  </a:lnTo>
                  <a:cubicBezTo>
                    <a:pt x="1" y="19"/>
                    <a:pt x="1" y="10"/>
                    <a:pt x="3" y="2"/>
                  </a:cubicBezTo>
                  <a:cubicBezTo>
                    <a:pt x="4" y="0"/>
                    <a:pt x="14" y="2"/>
                    <a:pt x="19" y="2"/>
                  </a:cubicBezTo>
                  <a:cubicBezTo>
                    <a:pt x="20" y="3"/>
                    <a:pt x="20" y="5"/>
                    <a:pt x="21" y="6"/>
                  </a:cubicBezTo>
                  <a:cubicBezTo>
                    <a:pt x="16" y="14"/>
                    <a:pt x="11" y="22"/>
                    <a:pt x="6" y="30"/>
                  </a:cubicBezTo>
                  <a:cubicBezTo>
                    <a:pt x="4" y="30"/>
                    <a:pt x="2" y="29"/>
                    <a:pt x="0" y="28"/>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16"/>
            <p:cNvSpPr>
              <a:spLocks/>
            </p:cNvSpPr>
            <p:nvPr userDrawn="1"/>
          </p:nvSpPr>
          <p:spPr bwMode="auto">
            <a:xfrm>
              <a:off x="2926" y="227"/>
              <a:ext cx="5" cy="7"/>
            </a:xfrm>
            <a:custGeom>
              <a:avLst/>
              <a:gdLst>
                <a:gd name="T0" fmla="*/ 7 w 18"/>
                <a:gd name="T1" fmla="*/ 0 h 26"/>
                <a:gd name="T2" fmla="*/ 7 w 18"/>
                <a:gd name="T3" fmla="*/ 0 h 26"/>
                <a:gd name="T4" fmla="*/ 17 w 18"/>
                <a:gd name="T5" fmla="*/ 13 h 26"/>
                <a:gd name="T6" fmla="*/ 16 w 18"/>
                <a:gd name="T7" fmla="*/ 23 h 26"/>
                <a:gd name="T8" fmla="*/ 9 w 18"/>
                <a:gd name="T9" fmla="*/ 25 h 26"/>
                <a:gd name="T10" fmla="*/ 1 w 18"/>
                <a:gd name="T11" fmla="*/ 16 h 26"/>
                <a:gd name="T12" fmla="*/ 3 w 18"/>
                <a:gd name="T13" fmla="*/ 1 h 26"/>
                <a:gd name="T14" fmla="*/ 7 w 18"/>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6">
                  <a:moveTo>
                    <a:pt x="7" y="0"/>
                  </a:moveTo>
                  <a:lnTo>
                    <a:pt x="7" y="0"/>
                  </a:lnTo>
                  <a:cubicBezTo>
                    <a:pt x="10" y="4"/>
                    <a:pt x="14" y="8"/>
                    <a:pt x="17" y="13"/>
                  </a:cubicBezTo>
                  <a:cubicBezTo>
                    <a:pt x="18" y="15"/>
                    <a:pt x="17" y="20"/>
                    <a:pt x="16" y="23"/>
                  </a:cubicBezTo>
                  <a:cubicBezTo>
                    <a:pt x="15" y="25"/>
                    <a:pt x="11" y="26"/>
                    <a:pt x="9" y="25"/>
                  </a:cubicBezTo>
                  <a:cubicBezTo>
                    <a:pt x="6" y="23"/>
                    <a:pt x="2" y="20"/>
                    <a:pt x="1" y="16"/>
                  </a:cubicBezTo>
                  <a:cubicBezTo>
                    <a:pt x="0" y="11"/>
                    <a:pt x="2" y="6"/>
                    <a:pt x="3" y="1"/>
                  </a:cubicBezTo>
                  <a:cubicBezTo>
                    <a:pt x="4" y="1"/>
                    <a:pt x="6" y="0"/>
                    <a:pt x="7"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17"/>
            <p:cNvSpPr>
              <a:spLocks/>
            </p:cNvSpPr>
            <p:nvPr userDrawn="1"/>
          </p:nvSpPr>
          <p:spPr bwMode="auto">
            <a:xfrm>
              <a:off x="2766" y="265"/>
              <a:ext cx="4" cy="9"/>
            </a:xfrm>
            <a:custGeom>
              <a:avLst/>
              <a:gdLst>
                <a:gd name="T0" fmla="*/ 2 w 16"/>
                <a:gd name="T1" fmla="*/ 32 h 32"/>
                <a:gd name="T2" fmla="*/ 2 w 16"/>
                <a:gd name="T3" fmla="*/ 32 h 32"/>
                <a:gd name="T4" fmla="*/ 0 w 16"/>
                <a:gd name="T5" fmla="*/ 6 h 32"/>
                <a:gd name="T6" fmla="*/ 9 w 16"/>
                <a:gd name="T7" fmla="*/ 0 h 32"/>
                <a:gd name="T8" fmla="*/ 15 w 16"/>
                <a:gd name="T9" fmla="*/ 14 h 32"/>
                <a:gd name="T10" fmla="*/ 2 w 16"/>
                <a:gd name="T11" fmla="*/ 32 h 32"/>
              </a:gdLst>
              <a:ahLst/>
              <a:cxnLst>
                <a:cxn ang="0">
                  <a:pos x="T0" y="T1"/>
                </a:cxn>
                <a:cxn ang="0">
                  <a:pos x="T2" y="T3"/>
                </a:cxn>
                <a:cxn ang="0">
                  <a:pos x="T4" y="T5"/>
                </a:cxn>
                <a:cxn ang="0">
                  <a:pos x="T6" y="T7"/>
                </a:cxn>
                <a:cxn ang="0">
                  <a:pos x="T8" y="T9"/>
                </a:cxn>
                <a:cxn ang="0">
                  <a:pos x="T10" y="T11"/>
                </a:cxn>
              </a:cxnLst>
              <a:rect l="0" t="0" r="r" b="b"/>
              <a:pathLst>
                <a:path w="16" h="32">
                  <a:moveTo>
                    <a:pt x="2" y="32"/>
                  </a:moveTo>
                  <a:lnTo>
                    <a:pt x="2" y="32"/>
                  </a:lnTo>
                  <a:cubicBezTo>
                    <a:pt x="1" y="22"/>
                    <a:pt x="0" y="14"/>
                    <a:pt x="0" y="6"/>
                  </a:cubicBezTo>
                  <a:cubicBezTo>
                    <a:pt x="1" y="4"/>
                    <a:pt x="6" y="2"/>
                    <a:pt x="9" y="0"/>
                  </a:cubicBezTo>
                  <a:cubicBezTo>
                    <a:pt x="11" y="5"/>
                    <a:pt x="16" y="10"/>
                    <a:pt x="15" y="14"/>
                  </a:cubicBezTo>
                  <a:cubicBezTo>
                    <a:pt x="13" y="20"/>
                    <a:pt x="7" y="25"/>
                    <a:pt x="2" y="3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18"/>
            <p:cNvSpPr>
              <a:spLocks/>
            </p:cNvSpPr>
            <p:nvPr userDrawn="1"/>
          </p:nvSpPr>
          <p:spPr bwMode="auto">
            <a:xfrm>
              <a:off x="2868" y="237"/>
              <a:ext cx="4" cy="7"/>
            </a:xfrm>
            <a:custGeom>
              <a:avLst/>
              <a:gdLst>
                <a:gd name="T0" fmla="*/ 0 w 13"/>
                <a:gd name="T1" fmla="*/ 26 h 26"/>
                <a:gd name="T2" fmla="*/ 0 w 13"/>
                <a:gd name="T3" fmla="*/ 26 h 26"/>
                <a:gd name="T4" fmla="*/ 1 w 13"/>
                <a:gd name="T5" fmla="*/ 6 h 26"/>
                <a:gd name="T6" fmla="*/ 6 w 13"/>
                <a:gd name="T7" fmla="*/ 1 h 26"/>
                <a:gd name="T8" fmla="*/ 13 w 13"/>
                <a:gd name="T9" fmla="*/ 3 h 26"/>
                <a:gd name="T10" fmla="*/ 11 w 13"/>
                <a:gd name="T11" fmla="*/ 20 h 26"/>
                <a:gd name="T12" fmla="*/ 0 w 13"/>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13" h="26">
                  <a:moveTo>
                    <a:pt x="0" y="26"/>
                  </a:moveTo>
                  <a:lnTo>
                    <a:pt x="0" y="26"/>
                  </a:lnTo>
                  <a:cubicBezTo>
                    <a:pt x="0" y="17"/>
                    <a:pt x="0" y="12"/>
                    <a:pt x="1" y="6"/>
                  </a:cubicBezTo>
                  <a:cubicBezTo>
                    <a:pt x="2" y="4"/>
                    <a:pt x="4" y="1"/>
                    <a:pt x="6" y="1"/>
                  </a:cubicBezTo>
                  <a:cubicBezTo>
                    <a:pt x="8" y="0"/>
                    <a:pt x="13" y="2"/>
                    <a:pt x="13" y="3"/>
                  </a:cubicBezTo>
                  <a:cubicBezTo>
                    <a:pt x="13" y="9"/>
                    <a:pt x="13" y="15"/>
                    <a:pt x="11" y="20"/>
                  </a:cubicBezTo>
                  <a:cubicBezTo>
                    <a:pt x="10" y="23"/>
                    <a:pt x="4" y="24"/>
                    <a:pt x="0" y="2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19"/>
            <p:cNvSpPr>
              <a:spLocks/>
            </p:cNvSpPr>
            <p:nvPr userDrawn="1"/>
          </p:nvSpPr>
          <p:spPr bwMode="auto">
            <a:xfrm>
              <a:off x="2835" y="274"/>
              <a:ext cx="5" cy="7"/>
            </a:xfrm>
            <a:custGeom>
              <a:avLst/>
              <a:gdLst>
                <a:gd name="T0" fmla="*/ 13 w 18"/>
                <a:gd name="T1" fmla="*/ 0 h 26"/>
                <a:gd name="T2" fmla="*/ 13 w 18"/>
                <a:gd name="T3" fmla="*/ 0 h 26"/>
                <a:gd name="T4" fmla="*/ 18 w 18"/>
                <a:gd name="T5" fmla="*/ 26 h 26"/>
                <a:gd name="T6" fmla="*/ 13 w 18"/>
                <a:gd name="T7" fmla="*/ 0 h 26"/>
              </a:gdLst>
              <a:ahLst/>
              <a:cxnLst>
                <a:cxn ang="0">
                  <a:pos x="T0" y="T1"/>
                </a:cxn>
                <a:cxn ang="0">
                  <a:pos x="T2" y="T3"/>
                </a:cxn>
                <a:cxn ang="0">
                  <a:pos x="T4" y="T5"/>
                </a:cxn>
                <a:cxn ang="0">
                  <a:pos x="T6" y="T7"/>
                </a:cxn>
              </a:cxnLst>
              <a:rect l="0" t="0" r="r" b="b"/>
              <a:pathLst>
                <a:path w="18" h="26">
                  <a:moveTo>
                    <a:pt x="13" y="0"/>
                  </a:moveTo>
                  <a:lnTo>
                    <a:pt x="13" y="0"/>
                  </a:lnTo>
                  <a:cubicBezTo>
                    <a:pt x="14" y="9"/>
                    <a:pt x="16" y="16"/>
                    <a:pt x="18" y="26"/>
                  </a:cubicBezTo>
                  <a:cubicBezTo>
                    <a:pt x="1" y="15"/>
                    <a:pt x="0" y="11"/>
                    <a:pt x="13"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20"/>
            <p:cNvSpPr>
              <a:spLocks/>
            </p:cNvSpPr>
            <p:nvPr userDrawn="1"/>
          </p:nvSpPr>
          <p:spPr bwMode="auto">
            <a:xfrm>
              <a:off x="2756" y="273"/>
              <a:ext cx="4" cy="5"/>
            </a:xfrm>
            <a:custGeom>
              <a:avLst/>
              <a:gdLst>
                <a:gd name="T0" fmla="*/ 15 w 15"/>
                <a:gd name="T1" fmla="*/ 9 h 18"/>
                <a:gd name="T2" fmla="*/ 15 w 15"/>
                <a:gd name="T3" fmla="*/ 9 h 18"/>
                <a:gd name="T4" fmla="*/ 6 w 15"/>
                <a:gd name="T5" fmla="*/ 18 h 18"/>
                <a:gd name="T6" fmla="*/ 0 w 15"/>
                <a:gd name="T7" fmla="*/ 7 h 18"/>
                <a:gd name="T8" fmla="*/ 5 w 15"/>
                <a:gd name="T9" fmla="*/ 0 h 18"/>
                <a:gd name="T10" fmla="*/ 15 w 15"/>
                <a:gd name="T11" fmla="*/ 9 h 18"/>
              </a:gdLst>
              <a:ahLst/>
              <a:cxnLst>
                <a:cxn ang="0">
                  <a:pos x="T0" y="T1"/>
                </a:cxn>
                <a:cxn ang="0">
                  <a:pos x="T2" y="T3"/>
                </a:cxn>
                <a:cxn ang="0">
                  <a:pos x="T4" y="T5"/>
                </a:cxn>
                <a:cxn ang="0">
                  <a:pos x="T6" y="T7"/>
                </a:cxn>
                <a:cxn ang="0">
                  <a:pos x="T8" y="T9"/>
                </a:cxn>
                <a:cxn ang="0">
                  <a:pos x="T10" y="T11"/>
                </a:cxn>
              </a:cxnLst>
              <a:rect l="0" t="0" r="r" b="b"/>
              <a:pathLst>
                <a:path w="15" h="18">
                  <a:moveTo>
                    <a:pt x="15" y="9"/>
                  </a:moveTo>
                  <a:lnTo>
                    <a:pt x="15" y="9"/>
                  </a:lnTo>
                  <a:cubicBezTo>
                    <a:pt x="11" y="13"/>
                    <a:pt x="8" y="15"/>
                    <a:pt x="6" y="18"/>
                  </a:cubicBezTo>
                  <a:cubicBezTo>
                    <a:pt x="4" y="14"/>
                    <a:pt x="1" y="11"/>
                    <a:pt x="0" y="7"/>
                  </a:cubicBezTo>
                  <a:cubicBezTo>
                    <a:pt x="0" y="6"/>
                    <a:pt x="3" y="3"/>
                    <a:pt x="5" y="0"/>
                  </a:cubicBezTo>
                  <a:cubicBezTo>
                    <a:pt x="8" y="3"/>
                    <a:pt x="10" y="5"/>
                    <a:pt x="15" y="9"/>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21"/>
            <p:cNvSpPr>
              <a:spLocks/>
            </p:cNvSpPr>
            <p:nvPr userDrawn="1"/>
          </p:nvSpPr>
          <p:spPr bwMode="auto">
            <a:xfrm>
              <a:off x="2649" y="719"/>
              <a:ext cx="277" cy="418"/>
            </a:xfrm>
            <a:custGeom>
              <a:avLst/>
              <a:gdLst>
                <a:gd name="T0" fmla="*/ 795 w 1000"/>
                <a:gd name="T1" fmla="*/ 1152 h 1512"/>
                <a:gd name="T2" fmla="*/ 795 w 1000"/>
                <a:gd name="T3" fmla="*/ 1152 h 1512"/>
                <a:gd name="T4" fmla="*/ 767 w 1000"/>
                <a:gd name="T5" fmla="*/ 1267 h 1512"/>
                <a:gd name="T6" fmla="*/ 657 w 1000"/>
                <a:gd name="T7" fmla="*/ 1411 h 1512"/>
                <a:gd name="T8" fmla="*/ 621 w 1000"/>
                <a:gd name="T9" fmla="*/ 1442 h 1512"/>
                <a:gd name="T10" fmla="*/ 538 w 1000"/>
                <a:gd name="T11" fmla="*/ 1387 h 1512"/>
                <a:gd name="T12" fmla="*/ 471 w 1000"/>
                <a:gd name="T13" fmla="*/ 1453 h 1512"/>
                <a:gd name="T14" fmla="*/ 377 w 1000"/>
                <a:gd name="T15" fmla="*/ 1434 h 1512"/>
                <a:gd name="T16" fmla="*/ 291 w 1000"/>
                <a:gd name="T17" fmla="*/ 1502 h 1512"/>
                <a:gd name="T18" fmla="*/ 136 w 1000"/>
                <a:gd name="T19" fmla="*/ 1445 h 1512"/>
                <a:gd name="T20" fmla="*/ 138 w 1000"/>
                <a:gd name="T21" fmla="*/ 1494 h 1512"/>
                <a:gd name="T22" fmla="*/ 41 w 1000"/>
                <a:gd name="T23" fmla="*/ 1465 h 1512"/>
                <a:gd name="T24" fmla="*/ 41 w 1000"/>
                <a:gd name="T25" fmla="*/ 1512 h 1512"/>
                <a:gd name="T26" fmla="*/ 18 w 1000"/>
                <a:gd name="T27" fmla="*/ 1401 h 1512"/>
                <a:gd name="T28" fmla="*/ 110 w 1000"/>
                <a:gd name="T29" fmla="*/ 1249 h 1512"/>
                <a:gd name="T30" fmla="*/ 163 w 1000"/>
                <a:gd name="T31" fmla="*/ 1162 h 1512"/>
                <a:gd name="T32" fmla="*/ 151 w 1000"/>
                <a:gd name="T33" fmla="*/ 1053 h 1512"/>
                <a:gd name="T34" fmla="*/ 156 w 1000"/>
                <a:gd name="T35" fmla="*/ 914 h 1512"/>
                <a:gd name="T36" fmla="*/ 162 w 1000"/>
                <a:gd name="T37" fmla="*/ 850 h 1512"/>
                <a:gd name="T38" fmla="*/ 163 w 1000"/>
                <a:gd name="T39" fmla="*/ 17 h 1512"/>
                <a:gd name="T40" fmla="*/ 357 w 1000"/>
                <a:gd name="T41" fmla="*/ 7 h 1512"/>
                <a:gd name="T42" fmla="*/ 409 w 1000"/>
                <a:gd name="T43" fmla="*/ 7 h 1512"/>
                <a:gd name="T44" fmla="*/ 967 w 1000"/>
                <a:gd name="T45" fmla="*/ 4 h 1512"/>
                <a:gd name="T46" fmla="*/ 983 w 1000"/>
                <a:gd name="T47" fmla="*/ 4 h 1512"/>
                <a:gd name="T48" fmla="*/ 999 w 1000"/>
                <a:gd name="T49" fmla="*/ 56 h 1512"/>
                <a:gd name="T50" fmla="*/ 994 w 1000"/>
                <a:gd name="T51" fmla="*/ 970 h 1512"/>
                <a:gd name="T52" fmla="*/ 1000 w 1000"/>
                <a:gd name="T53" fmla="*/ 1106 h 1512"/>
                <a:gd name="T54" fmla="*/ 969 w 1000"/>
                <a:gd name="T55" fmla="*/ 1132 h 1512"/>
                <a:gd name="T56" fmla="*/ 795 w 1000"/>
                <a:gd name="T57" fmla="*/ 1152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00" h="1512">
                  <a:moveTo>
                    <a:pt x="795" y="1152"/>
                  </a:moveTo>
                  <a:lnTo>
                    <a:pt x="795" y="1152"/>
                  </a:lnTo>
                  <a:cubicBezTo>
                    <a:pt x="816" y="1213"/>
                    <a:pt x="790" y="1231"/>
                    <a:pt x="767" y="1267"/>
                  </a:cubicBezTo>
                  <a:cubicBezTo>
                    <a:pt x="734" y="1320"/>
                    <a:pt x="653" y="1316"/>
                    <a:pt x="657" y="1411"/>
                  </a:cubicBezTo>
                  <a:cubicBezTo>
                    <a:pt x="658" y="1421"/>
                    <a:pt x="630" y="1445"/>
                    <a:pt x="621" y="1442"/>
                  </a:cubicBezTo>
                  <a:cubicBezTo>
                    <a:pt x="592" y="1431"/>
                    <a:pt x="565" y="1411"/>
                    <a:pt x="538" y="1387"/>
                  </a:cubicBezTo>
                  <a:cubicBezTo>
                    <a:pt x="510" y="1392"/>
                    <a:pt x="477" y="1395"/>
                    <a:pt x="471" y="1453"/>
                  </a:cubicBezTo>
                  <a:cubicBezTo>
                    <a:pt x="467" y="1492"/>
                    <a:pt x="417" y="1484"/>
                    <a:pt x="377" y="1434"/>
                  </a:cubicBezTo>
                  <a:cubicBezTo>
                    <a:pt x="350" y="1456"/>
                    <a:pt x="322" y="1478"/>
                    <a:pt x="291" y="1502"/>
                  </a:cubicBezTo>
                  <a:cubicBezTo>
                    <a:pt x="247" y="1486"/>
                    <a:pt x="194" y="1466"/>
                    <a:pt x="136" y="1445"/>
                  </a:cubicBezTo>
                  <a:cubicBezTo>
                    <a:pt x="137" y="1468"/>
                    <a:pt x="138" y="1482"/>
                    <a:pt x="138" y="1494"/>
                  </a:cubicBezTo>
                  <a:cubicBezTo>
                    <a:pt x="105" y="1484"/>
                    <a:pt x="75" y="1475"/>
                    <a:pt x="41" y="1465"/>
                  </a:cubicBezTo>
                  <a:lnTo>
                    <a:pt x="41" y="1512"/>
                  </a:lnTo>
                  <a:cubicBezTo>
                    <a:pt x="1" y="1507"/>
                    <a:pt x="0" y="1465"/>
                    <a:pt x="18" y="1401"/>
                  </a:cubicBezTo>
                  <a:cubicBezTo>
                    <a:pt x="36" y="1336"/>
                    <a:pt x="84" y="1304"/>
                    <a:pt x="110" y="1249"/>
                  </a:cubicBezTo>
                  <a:cubicBezTo>
                    <a:pt x="125" y="1218"/>
                    <a:pt x="156" y="1194"/>
                    <a:pt x="163" y="1162"/>
                  </a:cubicBezTo>
                  <a:cubicBezTo>
                    <a:pt x="170" y="1129"/>
                    <a:pt x="162" y="1086"/>
                    <a:pt x="151" y="1053"/>
                  </a:cubicBezTo>
                  <a:cubicBezTo>
                    <a:pt x="134" y="1003"/>
                    <a:pt x="132" y="961"/>
                    <a:pt x="156" y="914"/>
                  </a:cubicBezTo>
                  <a:cubicBezTo>
                    <a:pt x="164" y="897"/>
                    <a:pt x="162" y="871"/>
                    <a:pt x="162" y="850"/>
                  </a:cubicBezTo>
                  <a:cubicBezTo>
                    <a:pt x="163" y="576"/>
                    <a:pt x="163" y="302"/>
                    <a:pt x="163" y="17"/>
                  </a:cubicBezTo>
                  <a:cubicBezTo>
                    <a:pt x="236" y="74"/>
                    <a:pt x="294" y="42"/>
                    <a:pt x="357" y="7"/>
                  </a:cubicBezTo>
                  <a:cubicBezTo>
                    <a:pt x="370" y="0"/>
                    <a:pt x="395" y="7"/>
                    <a:pt x="409" y="7"/>
                  </a:cubicBezTo>
                  <a:cubicBezTo>
                    <a:pt x="598" y="6"/>
                    <a:pt x="778" y="4"/>
                    <a:pt x="967" y="4"/>
                  </a:cubicBezTo>
                  <a:cubicBezTo>
                    <a:pt x="974" y="4"/>
                    <a:pt x="972" y="2"/>
                    <a:pt x="983" y="4"/>
                  </a:cubicBezTo>
                  <a:cubicBezTo>
                    <a:pt x="981" y="24"/>
                    <a:pt x="999" y="37"/>
                    <a:pt x="999" y="56"/>
                  </a:cubicBezTo>
                  <a:cubicBezTo>
                    <a:pt x="998" y="361"/>
                    <a:pt x="996" y="665"/>
                    <a:pt x="994" y="970"/>
                  </a:cubicBezTo>
                  <a:cubicBezTo>
                    <a:pt x="994" y="1015"/>
                    <a:pt x="964" y="1063"/>
                    <a:pt x="1000" y="1106"/>
                  </a:cubicBezTo>
                  <a:cubicBezTo>
                    <a:pt x="990" y="1115"/>
                    <a:pt x="980" y="1126"/>
                    <a:pt x="969" y="1132"/>
                  </a:cubicBezTo>
                  <a:cubicBezTo>
                    <a:pt x="917" y="1163"/>
                    <a:pt x="861" y="1159"/>
                    <a:pt x="795" y="1152"/>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22"/>
            <p:cNvSpPr>
              <a:spLocks/>
            </p:cNvSpPr>
            <p:nvPr userDrawn="1"/>
          </p:nvSpPr>
          <p:spPr bwMode="auto">
            <a:xfrm>
              <a:off x="2925" y="694"/>
              <a:ext cx="342" cy="358"/>
            </a:xfrm>
            <a:custGeom>
              <a:avLst/>
              <a:gdLst>
                <a:gd name="T0" fmla="*/ 1215 w 1230"/>
                <a:gd name="T1" fmla="*/ 48 h 1296"/>
                <a:gd name="T2" fmla="*/ 1230 w 1230"/>
                <a:gd name="T3" fmla="*/ 468 h 1296"/>
                <a:gd name="T4" fmla="*/ 1194 w 1230"/>
                <a:gd name="T5" fmla="*/ 508 h 1296"/>
                <a:gd name="T6" fmla="*/ 1207 w 1230"/>
                <a:gd name="T7" fmla="*/ 574 h 1296"/>
                <a:gd name="T8" fmla="*/ 1191 w 1230"/>
                <a:gd name="T9" fmla="*/ 639 h 1296"/>
                <a:gd name="T10" fmla="*/ 1175 w 1230"/>
                <a:gd name="T11" fmla="*/ 702 h 1296"/>
                <a:gd name="T12" fmla="*/ 1156 w 1230"/>
                <a:gd name="T13" fmla="*/ 761 h 1296"/>
                <a:gd name="T14" fmla="*/ 1146 w 1230"/>
                <a:gd name="T15" fmla="*/ 808 h 1296"/>
                <a:gd name="T16" fmla="*/ 1129 w 1230"/>
                <a:gd name="T17" fmla="*/ 847 h 1296"/>
                <a:gd name="T18" fmla="*/ 1056 w 1230"/>
                <a:gd name="T19" fmla="*/ 913 h 1296"/>
                <a:gd name="T20" fmla="*/ 1012 w 1230"/>
                <a:gd name="T21" fmla="*/ 941 h 1296"/>
                <a:gd name="T22" fmla="*/ 989 w 1230"/>
                <a:gd name="T23" fmla="*/ 938 h 1296"/>
                <a:gd name="T24" fmla="*/ 939 w 1230"/>
                <a:gd name="T25" fmla="*/ 964 h 1296"/>
                <a:gd name="T26" fmla="*/ 894 w 1230"/>
                <a:gd name="T27" fmla="*/ 994 h 1296"/>
                <a:gd name="T28" fmla="*/ 874 w 1230"/>
                <a:gd name="T29" fmla="*/ 1045 h 1296"/>
                <a:gd name="T30" fmla="*/ 879 w 1230"/>
                <a:gd name="T31" fmla="*/ 1081 h 1296"/>
                <a:gd name="T32" fmla="*/ 857 w 1230"/>
                <a:gd name="T33" fmla="*/ 1108 h 1296"/>
                <a:gd name="T34" fmla="*/ 838 w 1230"/>
                <a:gd name="T35" fmla="*/ 1088 h 1296"/>
                <a:gd name="T36" fmla="*/ 787 w 1230"/>
                <a:gd name="T37" fmla="*/ 1084 h 1296"/>
                <a:gd name="T38" fmla="*/ 769 w 1230"/>
                <a:gd name="T39" fmla="*/ 1124 h 1296"/>
                <a:gd name="T40" fmla="*/ 756 w 1230"/>
                <a:gd name="T41" fmla="*/ 1180 h 1296"/>
                <a:gd name="T42" fmla="*/ 722 w 1230"/>
                <a:gd name="T43" fmla="*/ 1249 h 1296"/>
                <a:gd name="T44" fmla="*/ 664 w 1230"/>
                <a:gd name="T45" fmla="*/ 1289 h 1296"/>
                <a:gd name="T46" fmla="*/ 591 w 1230"/>
                <a:gd name="T47" fmla="*/ 1235 h 1296"/>
                <a:gd name="T48" fmla="*/ 543 w 1230"/>
                <a:gd name="T49" fmla="*/ 1166 h 1296"/>
                <a:gd name="T50" fmla="*/ 477 w 1230"/>
                <a:gd name="T51" fmla="*/ 1208 h 1296"/>
                <a:gd name="T52" fmla="*/ 427 w 1230"/>
                <a:gd name="T53" fmla="*/ 1216 h 1296"/>
                <a:gd name="T54" fmla="*/ 355 w 1230"/>
                <a:gd name="T55" fmla="*/ 1186 h 1296"/>
                <a:gd name="T56" fmla="*/ 317 w 1230"/>
                <a:gd name="T57" fmla="*/ 1206 h 1296"/>
                <a:gd name="T58" fmla="*/ 260 w 1230"/>
                <a:gd name="T59" fmla="*/ 1161 h 1296"/>
                <a:gd name="T60" fmla="*/ 167 w 1230"/>
                <a:gd name="T61" fmla="*/ 1145 h 1296"/>
                <a:gd name="T62" fmla="*/ 140 w 1230"/>
                <a:gd name="T63" fmla="*/ 1084 h 1296"/>
                <a:gd name="T64" fmla="*/ 79 w 1230"/>
                <a:gd name="T65" fmla="*/ 1036 h 1296"/>
                <a:gd name="T66" fmla="*/ 25 w 1230"/>
                <a:gd name="T67" fmla="*/ 1035 h 1296"/>
                <a:gd name="T68" fmla="*/ 1 w 1230"/>
                <a:gd name="T69" fmla="*/ 1007 h 1296"/>
                <a:gd name="T70" fmla="*/ 1 w 1230"/>
                <a:gd name="T71" fmla="*/ 707 h 1296"/>
                <a:gd name="T72" fmla="*/ 5 w 1230"/>
                <a:gd name="T73" fmla="*/ 242 h 1296"/>
                <a:gd name="T74" fmla="*/ 218 w 1230"/>
                <a:gd name="T75" fmla="*/ 113 h 1296"/>
                <a:gd name="T76" fmla="*/ 385 w 1230"/>
                <a:gd name="T77" fmla="*/ 100 h 1296"/>
                <a:gd name="T78" fmla="*/ 435 w 1230"/>
                <a:gd name="T79" fmla="*/ 117 h 1296"/>
                <a:gd name="T80" fmla="*/ 487 w 1230"/>
                <a:gd name="T81" fmla="*/ 141 h 1296"/>
                <a:gd name="T82" fmla="*/ 552 w 1230"/>
                <a:gd name="T83" fmla="*/ 169 h 1296"/>
                <a:gd name="T84" fmla="*/ 566 w 1230"/>
                <a:gd name="T85" fmla="*/ 150 h 1296"/>
                <a:gd name="T86" fmla="*/ 578 w 1230"/>
                <a:gd name="T87" fmla="*/ 166 h 1296"/>
                <a:gd name="T88" fmla="*/ 593 w 1230"/>
                <a:gd name="T89" fmla="*/ 174 h 1296"/>
                <a:gd name="T90" fmla="*/ 509 w 1230"/>
                <a:gd name="T91" fmla="*/ 194 h 1296"/>
                <a:gd name="T92" fmla="*/ 577 w 1230"/>
                <a:gd name="T93" fmla="*/ 195 h 1296"/>
                <a:gd name="T94" fmla="*/ 655 w 1230"/>
                <a:gd name="T95" fmla="*/ 221 h 1296"/>
                <a:gd name="T96" fmla="*/ 742 w 1230"/>
                <a:gd name="T97" fmla="*/ 195 h 1296"/>
                <a:gd name="T98" fmla="*/ 856 w 1230"/>
                <a:gd name="T99" fmla="*/ 179 h 1296"/>
                <a:gd name="T100" fmla="*/ 959 w 1230"/>
                <a:gd name="T101" fmla="*/ 115 h 1296"/>
                <a:gd name="T102" fmla="*/ 1099 w 1230"/>
                <a:gd name="T103" fmla="*/ 43 h 1296"/>
                <a:gd name="T104" fmla="*/ 1213 w 1230"/>
                <a:gd name="T105" fmla="*/ 0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0" h="1296">
                  <a:moveTo>
                    <a:pt x="1213" y="0"/>
                  </a:moveTo>
                  <a:lnTo>
                    <a:pt x="1213" y="0"/>
                  </a:lnTo>
                  <a:cubicBezTo>
                    <a:pt x="1213" y="16"/>
                    <a:pt x="1215" y="32"/>
                    <a:pt x="1215" y="48"/>
                  </a:cubicBezTo>
                  <a:cubicBezTo>
                    <a:pt x="1217" y="95"/>
                    <a:pt x="1218" y="142"/>
                    <a:pt x="1220" y="189"/>
                  </a:cubicBezTo>
                  <a:cubicBezTo>
                    <a:pt x="1221" y="225"/>
                    <a:pt x="1222" y="261"/>
                    <a:pt x="1224" y="297"/>
                  </a:cubicBezTo>
                  <a:cubicBezTo>
                    <a:pt x="1226" y="354"/>
                    <a:pt x="1228" y="411"/>
                    <a:pt x="1230" y="468"/>
                  </a:cubicBezTo>
                  <a:cubicBezTo>
                    <a:pt x="1230" y="475"/>
                    <a:pt x="1219" y="484"/>
                    <a:pt x="1212" y="483"/>
                  </a:cubicBezTo>
                  <a:cubicBezTo>
                    <a:pt x="1201" y="481"/>
                    <a:pt x="1197" y="488"/>
                    <a:pt x="1192" y="494"/>
                  </a:cubicBezTo>
                  <a:cubicBezTo>
                    <a:pt x="1187" y="500"/>
                    <a:pt x="1191" y="503"/>
                    <a:pt x="1194" y="508"/>
                  </a:cubicBezTo>
                  <a:cubicBezTo>
                    <a:pt x="1199" y="517"/>
                    <a:pt x="1206" y="526"/>
                    <a:pt x="1208" y="535"/>
                  </a:cubicBezTo>
                  <a:cubicBezTo>
                    <a:pt x="1210" y="542"/>
                    <a:pt x="1207" y="551"/>
                    <a:pt x="1205" y="558"/>
                  </a:cubicBezTo>
                  <a:cubicBezTo>
                    <a:pt x="1203" y="564"/>
                    <a:pt x="1202" y="568"/>
                    <a:pt x="1207" y="574"/>
                  </a:cubicBezTo>
                  <a:cubicBezTo>
                    <a:pt x="1213" y="582"/>
                    <a:pt x="1213" y="608"/>
                    <a:pt x="1203" y="616"/>
                  </a:cubicBezTo>
                  <a:cubicBezTo>
                    <a:pt x="1199" y="619"/>
                    <a:pt x="1197" y="625"/>
                    <a:pt x="1195" y="630"/>
                  </a:cubicBezTo>
                  <a:cubicBezTo>
                    <a:pt x="1193" y="633"/>
                    <a:pt x="1193" y="637"/>
                    <a:pt x="1191" y="639"/>
                  </a:cubicBezTo>
                  <a:cubicBezTo>
                    <a:pt x="1186" y="647"/>
                    <a:pt x="1181" y="654"/>
                    <a:pt x="1183" y="664"/>
                  </a:cubicBezTo>
                  <a:cubicBezTo>
                    <a:pt x="1183" y="665"/>
                    <a:pt x="1183" y="666"/>
                    <a:pt x="1183" y="667"/>
                  </a:cubicBezTo>
                  <a:cubicBezTo>
                    <a:pt x="1172" y="677"/>
                    <a:pt x="1177" y="690"/>
                    <a:pt x="1175" y="702"/>
                  </a:cubicBezTo>
                  <a:cubicBezTo>
                    <a:pt x="1172" y="714"/>
                    <a:pt x="1171" y="726"/>
                    <a:pt x="1169" y="738"/>
                  </a:cubicBezTo>
                  <a:cubicBezTo>
                    <a:pt x="1155" y="739"/>
                    <a:pt x="1155" y="740"/>
                    <a:pt x="1159" y="752"/>
                  </a:cubicBezTo>
                  <a:cubicBezTo>
                    <a:pt x="1160" y="754"/>
                    <a:pt x="1159" y="760"/>
                    <a:pt x="1156" y="761"/>
                  </a:cubicBezTo>
                  <a:cubicBezTo>
                    <a:pt x="1151" y="765"/>
                    <a:pt x="1151" y="768"/>
                    <a:pt x="1151" y="774"/>
                  </a:cubicBezTo>
                  <a:cubicBezTo>
                    <a:pt x="1151" y="778"/>
                    <a:pt x="1149" y="783"/>
                    <a:pt x="1146" y="785"/>
                  </a:cubicBezTo>
                  <a:cubicBezTo>
                    <a:pt x="1133" y="794"/>
                    <a:pt x="1139" y="800"/>
                    <a:pt x="1146" y="808"/>
                  </a:cubicBezTo>
                  <a:cubicBezTo>
                    <a:pt x="1147" y="809"/>
                    <a:pt x="1149" y="810"/>
                    <a:pt x="1147" y="811"/>
                  </a:cubicBezTo>
                  <a:cubicBezTo>
                    <a:pt x="1145" y="819"/>
                    <a:pt x="1142" y="827"/>
                    <a:pt x="1140" y="835"/>
                  </a:cubicBezTo>
                  <a:cubicBezTo>
                    <a:pt x="1139" y="841"/>
                    <a:pt x="1137" y="846"/>
                    <a:pt x="1129" y="847"/>
                  </a:cubicBezTo>
                  <a:cubicBezTo>
                    <a:pt x="1127" y="847"/>
                    <a:pt x="1124" y="848"/>
                    <a:pt x="1122" y="850"/>
                  </a:cubicBezTo>
                  <a:cubicBezTo>
                    <a:pt x="1106" y="865"/>
                    <a:pt x="1084" y="876"/>
                    <a:pt x="1074" y="897"/>
                  </a:cubicBezTo>
                  <a:cubicBezTo>
                    <a:pt x="1071" y="905"/>
                    <a:pt x="1066" y="911"/>
                    <a:pt x="1056" y="913"/>
                  </a:cubicBezTo>
                  <a:cubicBezTo>
                    <a:pt x="1051" y="914"/>
                    <a:pt x="1046" y="920"/>
                    <a:pt x="1043" y="925"/>
                  </a:cubicBezTo>
                  <a:cubicBezTo>
                    <a:pt x="1041" y="930"/>
                    <a:pt x="1039" y="932"/>
                    <a:pt x="1034" y="932"/>
                  </a:cubicBezTo>
                  <a:cubicBezTo>
                    <a:pt x="1025" y="931"/>
                    <a:pt x="1018" y="935"/>
                    <a:pt x="1012" y="941"/>
                  </a:cubicBezTo>
                  <a:cubicBezTo>
                    <a:pt x="1009" y="943"/>
                    <a:pt x="1006" y="945"/>
                    <a:pt x="1003" y="947"/>
                  </a:cubicBezTo>
                  <a:cubicBezTo>
                    <a:pt x="998" y="951"/>
                    <a:pt x="993" y="950"/>
                    <a:pt x="991" y="943"/>
                  </a:cubicBezTo>
                  <a:cubicBezTo>
                    <a:pt x="990" y="942"/>
                    <a:pt x="990" y="940"/>
                    <a:pt x="989" y="938"/>
                  </a:cubicBezTo>
                  <a:cubicBezTo>
                    <a:pt x="983" y="923"/>
                    <a:pt x="973" y="921"/>
                    <a:pt x="962" y="933"/>
                  </a:cubicBezTo>
                  <a:cubicBezTo>
                    <a:pt x="959" y="937"/>
                    <a:pt x="955" y="941"/>
                    <a:pt x="950" y="943"/>
                  </a:cubicBezTo>
                  <a:cubicBezTo>
                    <a:pt x="941" y="948"/>
                    <a:pt x="938" y="955"/>
                    <a:pt x="939" y="964"/>
                  </a:cubicBezTo>
                  <a:cubicBezTo>
                    <a:pt x="939" y="977"/>
                    <a:pt x="938" y="978"/>
                    <a:pt x="924" y="974"/>
                  </a:cubicBezTo>
                  <a:cubicBezTo>
                    <a:pt x="912" y="970"/>
                    <a:pt x="903" y="975"/>
                    <a:pt x="900" y="987"/>
                  </a:cubicBezTo>
                  <a:cubicBezTo>
                    <a:pt x="899" y="990"/>
                    <a:pt x="897" y="992"/>
                    <a:pt x="894" y="994"/>
                  </a:cubicBezTo>
                  <a:cubicBezTo>
                    <a:pt x="889" y="998"/>
                    <a:pt x="882" y="1014"/>
                    <a:pt x="884" y="1020"/>
                  </a:cubicBezTo>
                  <a:cubicBezTo>
                    <a:pt x="885" y="1026"/>
                    <a:pt x="887" y="1032"/>
                    <a:pt x="885" y="1037"/>
                  </a:cubicBezTo>
                  <a:cubicBezTo>
                    <a:pt x="884" y="1040"/>
                    <a:pt x="878" y="1044"/>
                    <a:pt x="874" y="1045"/>
                  </a:cubicBezTo>
                  <a:cubicBezTo>
                    <a:pt x="866" y="1047"/>
                    <a:pt x="864" y="1050"/>
                    <a:pt x="869" y="1057"/>
                  </a:cubicBezTo>
                  <a:cubicBezTo>
                    <a:pt x="871" y="1060"/>
                    <a:pt x="874" y="1062"/>
                    <a:pt x="875" y="1065"/>
                  </a:cubicBezTo>
                  <a:cubicBezTo>
                    <a:pt x="877" y="1070"/>
                    <a:pt x="878" y="1075"/>
                    <a:pt x="879" y="1081"/>
                  </a:cubicBezTo>
                  <a:cubicBezTo>
                    <a:pt x="879" y="1087"/>
                    <a:pt x="878" y="1093"/>
                    <a:pt x="877" y="1100"/>
                  </a:cubicBezTo>
                  <a:cubicBezTo>
                    <a:pt x="877" y="1100"/>
                    <a:pt x="875" y="1100"/>
                    <a:pt x="873" y="1099"/>
                  </a:cubicBezTo>
                  <a:cubicBezTo>
                    <a:pt x="862" y="1095"/>
                    <a:pt x="859" y="1096"/>
                    <a:pt x="857" y="1108"/>
                  </a:cubicBezTo>
                  <a:cubicBezTo>
                    <a:pt x="855" y="1118"/>
                    <a:pt x="851" y="1120"/>
                    <a:pt x="838" y="1118"/>
                  </a:cubicBezTo>
                  <a:cubicBezTo>
                    <a:pt x="845" y="1108"/>
                    <a:pt x="843" y="1098"/>
                    <a:pt x="839" y="1088"/>
                  </a:cubicBezTo>
                  <a:cubicBezTo>
                    <a:pt x="838" y="1088"/>
                    <a:pt x="838" y="1088"/>
                    <a:pt x="838" y="1088"/>
                  </a:cubicBezTo>
                  <a:cubicBezTo>
                    <a:pt x="829" y="1080"/>
                    <a:pt x="820" y="1073"/>
                    <a:pt x="810" y="1067"/>
                  </a:cubicBezTo>
                  <a:cubicBezTo>
                    <a:pt x="808" y="1066"/>
                    <a:pt x="802" y="1070"/>
                    <a:pt x="799" y="1072"/>
                  </a:cubicBezTo>
                  <a:cubicBezTo>
                    <a:pt x="795" y="1076"/>
                    <a:pt x="791" y="1080"/>
                    <a:pt x="787" y="1084"/>
                  </a:cubicBezTo>
                  <a:cubicBezTo>
                    <a:pt x="785" y="1087"/>
                    <a:pt x="783" y="1089"/>
                    <a:pt x="782" y="1092"/>
                  </a:cubicBezTo>
                  <a:cubicBezTo>
                    <a:pt x="779" y="1097"/>
                    <a:pt x="776" y="1102"/>
                    <a:pt x="774" y="1107"/>
                  </a:cubicBezTo>
                  <a:cubicBezTo>
                    <a:pt x="772" y="1113"/>
                    <a:pt x="769" y="1118"/>
                    <a:pt x="769" y="1124"/>
                  </a:cubicBezTo>
                  <a:cubicBezTo>
                    <a:pt x="769" y="1132"/>
                    <a:pt x="765" y="1138"/>
                    <a:pt x="758" y="1142"/>
                  </a:cubicBezTo>
                  <a:cubicBezTo>
                    <a:pt x="743" y="1152"/>
                    <a:pt x="743" y="1156"/>
                    <a:pt x="752" y="1170"/>
                  </a:cubicBezTo>
                  <a:cubicBezTo>
                    <a:pt x="755" y="1173"/>
                    <a:pt x="756" y="1177"/>
                    <a:pt x="756" y="1180"/>
                  </a:cubicBezTo>
                  <a:cubicBezTo>
                    <a:pt x="758" y="1191"/>
                    <a:pt x="759" y="1201"/>
                    <a:pt x="760" y="1212"/>
                  </a:cubicBezTo>
                  <a:cubicBezTo>
                    <a:pt x="761" y="1219"/>
                    <a:pt x="758" y="1223"/>
                    <a:pt x="750" y="1222"/>
                  </a:cubicBezTo>
                  <a:cubicBezTo>
                    <a:pt x="729" y="1220"/>
                    <a:pt x="723" y="1225"/>
                    <a:pt x="722" y="1249"/>
                  </a:cubicBezTo>
                  <a:cubicBezTo>
                    <a:pt x="722" y="1255"/>
                    <a:pt x="721" y="1261"/>
                    <a:pt x="720" y="1266"/>
                  </a:cubicBezTo>
                  <a:cubicBezTo>
                    <a:pt x="718" y="1273"/>
                    <a:pt x="713" y="1278"/>
                    <a:pt x="705" y="1278"/>
                  </a:cubicBezTo>
                  <a:cubicBezTo>
                    <a:pt x="690" y="1277"/>
                    <a:pt x="677" y="1283"/>
                    <a:pt x="664" y="1289"/>
                  </a:cubicBezTo>
                  <a:cubicBezTo>
                    <a:pt x="648" y="1296"/>
                    <a:pt x="642" y="1293"/>
                    <a:pt x="638" y="1276"/>
                  </a:cubicBezTo>
                  <a:cubicBezTo>
                    <a:pt x="637" y="1271"/>
                    <a:pt x="607" y="1238"/>
                    <a:pt x="601" y="1236"/>
                  </a:cubicBezTo>
                  <a:cubicBezTo>
                    <a:pt x="598" y="1235"/>
                    <a:pt x="594" y="1235"/>
                    <a:pt x="591" y="1235"/>
                  </a:cubicBezTo>
                  <a:cubicBezTo>
                    <a:pt x="575" y="1234"/>
                    <a:pt x="566" y="1227"/>
                    <a:pt x="564" y="1212"/>
                  </a:cubicBezTo>
                  <a:cubicBezTo>
                    <a:pt x="562" y="1200"/>
                    <a:pt x="560" y="1187"/>
                    <a:pt x="558" y="1175"/>
                  </a:cubicBezTo>
                  <a:cubicBezTo>
                    <a:pt x="557" y="1167"/>
                    <a:pt x="550" y="1163"/>
                    <a:pt x="543" y="1166"/>
                  </a:cubicBezTo>
                  <a:cubicBezTo>
                    <a:pt x="533" y="1171"/>
                    <a:pt x="524" y="1177"/>
                    <a:pt x="512" y="1175"/>
                  </a:cubicBezTo>
                  <a:cubicBezTo>
                    <a:pt x="511" y="1175"/>
                    <a:pt x="510" y="1176"/>
                    <a:pt x="509" y="1176"/>
                  </a:cubicBezTo>
                  <a:cubicBezTo>
                    <a:pt x="503" y="1191"/>
                    <a:pt x="481" y="1191"/>
                    <a:pt x="477" y="1208"/>
                  </a:cubicBezTo>
                  <a:cubicBezTo>
                    <a:pt x="475" y="1216"/>
                    <a:pt x="464" y="1215"/>
                    <a:pt x="457" y="1214"/>
                  </a:cubicBezTo>
                  <a:cubicBezTo>
                    <a:pt x="448" y="1212"/>
                    <a:pt x="441" y="1210"/>
                    <a:pt x="434" y="1218"/>
                  </a:cubicBezTo>
                  <a:cubicBezTo>
                    <a:pt x="434" y="1219"/>
                    <a:pt x="427" y="1218"/>
                    <a:pt x="427" y="1216"/>
                  </a:cubicBezTo>
                  <a:cubicBezTo>
                    <a:pt x="421" y="1201"/>
                    <a:pt x="408" y="1198"/>
                    <a:pt x="394" y="1195"/>
                  </a:cubicBezTo>
                  <a:cubicBezTo>
                    <a:pt x="387" y="1194"/>
                    <a:pt x="381" y="1191"/>
                    <a:pt x="375" y="1188"/>
                  </a:cubicBezTo>
                  <a:cubicBezTo>
                    <a:pt x="368" y="1184"/>
                    <a:pt x="363" y="1183"/>
                    <a:pt x="355" y="1186"/>
                  </a:cubicBezTo>
                  <a:cubicBezTo>
                    <a:pt x="351" y="1187"/>
                    <a:pt x="347" y="1188"/>
                    <a:pt x="343" y="1188"/>
                  </a:cubicBezTo>
                  <a:cubicBezTo>
                    <a:pt x="335" y="1190"/>
                    <a:pt x="329" y="1193"/>
                    <a:pt x="328" y="1201"/>
                  </a:cubicBezTo>
                  <a:cubicBezTo>
                    <a:pt x="327" y="1208"/>
                    <a:pt x="323" y="1209"/>
                    <a:pt x="317" y="1206"/>
                  </a:cubicBezTo>
                  <a:cubicBezTo>
                    <a:pt x="312" y="1205"/>
                    <a:pt x="308" y="1203"/>
                    <a:pt x="303" y="1202"/>
                  </a:cubicBezTo>
                  <a:cubicBezTo>
                    <a:pt x="295" y="1201"/>
                    <a:pt x="293" y="1195"/>
                    <a:pt x="288" y="1189"/>
                  </a:cubicBezTo>
                  <a:cubicBezTo>
                    <a:pt x="281" y="1178"/>
                    <a:pt x="272" y="1166"/>
                    <a:pt x="260" y="1161"/>
                  </a:cubicBezTo>
                  <a:cubicBezTo>
                    <a:pt x="245" y="1154"/>
                    <a:pt x="229" y="1147"/>
                    <a:pt x="210" y="1155"/>
                  </a:cubicBezTo>
                  <a:cubicBezTo>
                    <a:pt x="205" y="1157"/>
                    <a:pt x="196" y="1154"/>
                    <a:pt x="189" y="1153"/>
                  </a:cubicBezTo>
                  <a:cubicBezTo>
                    <a:pt x="181" y="1151"/>
                    <a:pt x="174" y="1148"/>
                    <a:pt x="167" y="1145"/>
                  </a:cubicBezTo>
                  <a:cubicBezTo>
                    <a:pt x="164" y="1142"/>
                    <a:pt x="159" y="1137"/>
                    <a:pt x="159" y="1133"/>
                  </a:cubicBezTo>
                  <a:cubicBezTo>
                    <a:pt x="160" y="1121"/>
                    <a:pt x="157" y="1111"/>
                    <a:pt x="148" y="1101"/>
                  </a:cubicBezTo>
                  <a:cubicBezTo>
                    <a:pt x="144" y="1097"/>
                    <a:pt x="141" y="1090"/>
                    <a:pt x="140" y="1084"/>
                  </a:cubicBezTo>
                  <a:cubicBezTo>
                    <a:pt x="137" y="1068"/>
                    <a:pt x="126" y="1061"/>
                    <a:pt x="111" y="1057"/>
                  </a:cubicBezTo>
                  <a:cubicBezTo>
                    <a:pt x="104" y="1056"/>
                    <a:pt x="102" y="1053"/>
                    <a:pt x="101" y="1047"/>
                  </a:cubicBezTo>
                  <a:cubicBezTo>
                    <a:pt x="100" y="1031"/>
                    <a:pt x="92" y="1028"/>
                    <a:pt x="79" y="1036"/>
                  </a:cubicBezTo>
                  <a:cubicBezTo>
                    <a:pt x="76" y="1037"/>
                    <a:pt x="71" y="1037"/>
                    <a:pt x="67" y="1038"/>
                  </a:cubicBezTo>
                  <a:cubicBezTo>
                    <a:pt x="65" y="1039"/>
                    <a:pt x="63" y="1039"/>
                    <a:pt x="61" y="1040"/>
                  </a:cubicBezTo>
                  <a:cubicBezTo>
                    <a:pt x="46" y="1048"/>
                    <a:pt x="36" y="1047"/>
                    <a:pt x="25" y="1035"/>
                  </a:cubicBezTo>
                  <a:cubicBezTo>
                    <a:pt x="25" y="1034"/>
                    <a:pt x="24" y="1033"/>
                    <a:pt x="24" y="1032"/>
                  </a:cubicBezTo>
                  <a:cubicBezTo>
                    <a:pt x="13" y="1022"/>
                    <a:pt x="17" y="1004"/>
                    <a:pt x="1" y="1020"/>
                  </a:cubicBezTo>
                  <a:cubicBezTo>
                    <a:pt x="0" y="1021"/>
                    <a:pt x="5" y="1005"/>
                    <a:pt x="1" y="1007"/>
                  </a:cubicBezTo>
                  <a:cubicBezTo>
                    <a:pt x="1" y="1003"/>
                    <a:pt x="1" y="991"/>
                    <a:pt x="1" y="988"/>
                  </a:cubicBezTo>
                  <a:cubicBezTo>
                    <a:pt x="2" y="940"/>
                    <a:pt x="1" y="906"/>
                    <a:pt x="1" y="859"/>
                  </a:cubicBezTo>
                  <a:cubicBezTo>
                    <a:pt x="3" y="801"/>
                    <a:pt x="0" y="765"/>
                    <a:pt x="1" y="707"/>
                  </a:cubicBezTo>
                  <a:cubicBezTo>
                    <a:pt x="3" y="636"/>
                    <a:pt x="3" y="559"/>
                    <a:pt x="5" y="487"/>
                  </a:cubicBezTo>
                  <a:cubicBezTo>
                    <a:pt x="6" y="447"/>
                    <a:pt x="4" y="402"/>
                    <a:pt x="5" y="362"/>
                  </a:cubicBezTo>
                  <a:cubicBezTo>
                    <a:pt x="5" y="322"/>
                    <a:pt x="4" y="282"/>
                    <a:pt x="5" y="242"/>
                  </a:cubicBezTo>
                  <a:cubicBezTo>
                    <a:pt x="5" y="198"/>
                    <a:pt x="7" y="177"/>
                    <a:pt x="8" y="133"/>
                  </a:cubicBezTo>
                  <a:cubicBezTo>
                    <a:pt x="8" y="119"/>
                    <a:pt x="7" y="123"/>
                    <a:pt x="21" y="123"/>
                  </a:cubicBezTo>
                  <a:cubicBezTo>
                    <a:pt x="87" y="122"/>
                    <a:pt x="152" y="114"/>
                    <a:pt x="218" y="113"/>
                  </a:cubicBezTo>
                  <a:cubicBezTo>
                    <a:pt x="253" y="113"/>
                    <a:pt x="286" y="105"/>
                    <a:pt x="321" y="103"/>
                  </a:cubicBezTo>
                  <a:cubicBezTo>
                    <a:pt x="338" y="103"/>
                    <a:pt x="346" y="101"/>
                    <a:pt x="363" y="100"/>
                  </a:cubicBezTo>
                  <a:cubicBezTo>
                    <a:pt x="367" y="100"/>
                    <a:pt x="382" y="100"/>
                    <a:pt x="385" y="100"/>
                  </a:cubicBezTo>
                  <a:cubicBezTo>
                    <a:pt x="384" y="107"/>
                    <a:pt x="381" y="109"/>
                    <a:pt x="380" y="113"/>
                  </a:cubicBezTo>
                  <a:cubicBezTo>
                    <a:pt x="396" y="112"/>
                    <a:pt x="410" y="111"/>
                    <a:pt x="425" y="110"/>
                  </a:cubicBezTo>
                  <a:cubicBezTo>
                    <a:pt x="427" y="112"/>
                    <a:pt x="431" y="114"/>
                    <a:pt x="435" y="117"/>
                  </a:cubicBezTo>
                  <a:cubicBezTo>
                    <a:pt x="440" y="121"/>
                    <a:pt x="443" y="125"/>
                    <a:pt x="448" y="129"/>
                  </a:cubicBezTo>
                  <a:cubicBezTo>
                    <a:pt x="449" y="130"/>
                    <a:pt x="450" y="132"/>
                    <a:pt x="451" y="132"/>
                  </a:cubicBezTo>
                  <a:cubicBezTo>
                    <a:pt x="463" y="135"/>
                    <a:pt x="475" y="138"/>
                    <a:pt x="487" y="141"/>
                  </a:cubicBezTo>
                  <a:cubicBezTo>
                    <a:pt x="490" y="141"/>
                    <a:pt x="492" y="143"/>
                    <a:pt x="495" y="145"/>
                  </a:cubicBezTo>
                  <a:cubicBezTo>
                    <a:pt x="504" y="153"/>
                    <a:pt x="514" y="162"/>
                    <a:pt x="524" y="170"/>
                  </a:cubicBezTo>
                  <a:cubicBezTo>
                    <a:pt x="532" y="176"/>
                    <a:pt x="544" y="176"/>
                    <a:pt x="552" y="169"/>
                  </a:cubicBezTo>
                  <a:cubicBezTo>
                    <a:pt x="554" y="166"/>
                    <a:pt x="557" y="164"/>
                    <a:pt x="559" y="160"/>
                  </a:cubicBezTo>
                  <a:cubicBezTo>
                    <a:pt x="561" y="157"/>
                    <a:pt x="561" y="154"/>
                    <a:pt x="562" y="150"/>
                  </a:cubicBezTo>
                  <a:cubicBezTo>
                    <a:pt x="564" y="150"/>
                    <a:pt x="565" y="150"/>
                    <a:pt x="566" y="150"/>
                  </a:cubicBezTo>
                  <a:cubicBezTo>
                    <a:pt x="568" y="155"/>
                    <a:pt x="569" y="160"/>
                    <a:pt x="571" y="165"/>
                  </a:cubicBezTo>
                  <a:cubicBezTo>
                    <a:pt x="570" y="166"/>
                    <a:pt x="569" y="167"/>
                    <a:pt x="569" y="168"/>
                  </a:cubicBezTo>
                  <a:cubicBezTo>
                    <a:pt x="572" y="167"/>
                    <a:pt x="575" y="167"/>
                    <a:pt x="578" y="166"/>
                  </a:cubicBezTo>
                  <a:cubicBezTo>
                    <a:pt x="583" y="166"/>
                    <a:pt x="587" y="165"/>
                    <a:pt x="592" y="165"/>
                  </a:cubicBezTo>
                  <a:cubicBezTo>
                    <a:pt x="594" y="165"/>
                    <a:pt x="596" y="167"/>
                    <a:pt x="597" y="168"/>
                  </a:cubicBezTo>
                  <a:cubicBezTo>
                    <a:pt x="596" y="170"/>
                    <a:pt x="595" y="173"/>
                    <a:pt x="593" y="174"/>
                  </a:cubicBezTo>
                  <a:cubicBezTo>
                    <a:pt x="573" y="177"/>
                    <a:pt x="553" y="180"/>
                    <a:pt x="533" y="183"/>
                  </a:cubicBezTo>
                  <a:cubicBezTo>
                    <a:pt x="531" y="183"/>
                    <a:pt x="529" y="183"/>
                    <a:pt x="528" y="183"/>
                  </a:cubicBezTo>
                  <a:cubicBezTo>
                    <a:pt x="521" y="187"/>
                    <a:pt x="515" y="190"/>
                    <a:pt x="509" y="194"/>
                  </a:cubicBezTo>
                  <a:cubicBezTo>
                    <a:pt x="512" y="200"/>
                    <a:pt x="531" y="210"/>
                    <a:pt x="538" y="208"/>
                  </a:cubicBezTo>
                  <a:cubicBezTo>
                    <a:pt x="550" y="204"/>
                    <a:pt x="562" y="201"/>
                    <a:pt x="570" y="188"/>
                  </a:cubicBezTo>
                  <a:cubicBezTo>
                    <a:pt x="573" y="191"/>
                    <a:pt x="575" y="193"/>
                    <a:pt x="577" y="195"/>
                  </a:cubicBezTo>
                  <a:cubicBezTo>
                    <a:pt x="582" y="199"/>
                    <a:pt x="587" y="201"/>
                    <a:pt x="594" y="197"/>
                  </a:cubicBezTo>
                  <a:cubicBezTo>
                    <a:pt x="603" y="193"/>
                    <a:pt x="614" y="197"/>
                    <a:pt x="622" y="202"/>
                  </a:cubicBezTo>
                  <a:cubicBezTo>
                    <a:pt x="632" y="210"/>
                    <a:pt x="644" y="216"/>
                    <a:pt x="655" y="221"/>
                  </a:cubicBezTo>
                  <a:cubicBezTo>
                    <a:pt x="663" y="224"/>
                    <a:pt x="672" y="221"/>
                    <a:pt x="679" y="216"/>
                  </a:cubicBezTo>
                  <a:cubicBezTo>
                    <a:pt x="689" y="208"/>
                    <a:pt x="700" y="205"/>
                    <a:pt x="713" y="206"/>
                  </a:cubicBezTo>
                  <a:cubicBezTo>
                    <a:pt x="724" y="207"/>
                    <a:pt x="732" y="200"/>
                    <a:pt x="742" y="195"/>
                  </a:cubicBezTo>
                  <a:cubicBezTo>
                    <a:pt x="758" y="187"/>
                    <a:pt x="775" y="180"/>
                    <a:pt x="793" y="174"/>
                  </a:cubicBezTo>
                  <a:cubicBezTo>
                    <a:pt x="798" y="172"/>
                    <a:pt x="806" y="174"/>
                    <a:pt x="812" y="177"/>
                  </a:cubicBezTo>
                  <a:cubicBezTo>
                    <a:pt x="826" y="183"/>
                    <a:pt x="841" y="185"/>
                    <a:pt x="856" y="179"/>
                  </a:cubicBezTo>
                  <a:cubicBezTo>
                    <a:pt x="857" y="179"/>
                    <a:pt x="858" y="179"/>
                    <a:pt x="859" y="179"/>
                  </a:cubicBezTo>
                  <a:cubicBezTo>
                    <a:pt x="886" y="183"/>
                    <a:pt x="902" y="165"/>
                    <a:pt x="919" y="151"/>
                  </a:cubicBezTo>
                  <a:cubicBezTo>
                    <a:pt x="933" y="139"/>
                    <a:pt x="947" y="128"/>
                    <a:pt x="959" y="115"/>
                  </a:cubicBezTo>
                  <a:cubicBezTo>
                    <a:pt x="975" y="97"/>
                    <a:pt x="996" y="87"/>
                    <a:pt x="1019" y="78"/>
                  </a:cubicBezTo>
                  <a:cubicBezTo>
                    <a:pt x="1038" y="70"/>
                    <a:pt x="1056" y="60"/>
                    <a:pt x="1075" y="51"/>
                  </a:cubicBezTo>
                  <a:cubicBezTo>
                    <a:pt x="1083" y="47"/>
                    <a:pt x="1091" y="46"/>
                    <a:pt x="1099" y="43"/>
                  </a:cubicBezTo>
                  <a:cubicBezTo>
                    <a:pt x="1106" y="41"/>
                    <a:pt x="1113" y="40"/>
                    <a:pt x="1120" y="37"/>
                  </a:cubicBezTo>
                  <a:cubicBezTo>
                    <a:pt x="1146" y="24"/>
                    <a:pt x="1176" y="17"/>
                    <a:pt x="1203" y="6"/>
                  </a:cubicBezTo>
                  <a:cubicBezTo>
                    <a:pt x="1207" y="5"/>
                    <a:pt x="1209" y="2"/>
                    <a:pt x="1213" y="0"/>
                  </a:cubicBezTo>
                  <a:cubicBezTo>
                    <a:pt x="1213" y="0"/>
                    <a:pt x="1213" y="0"/>
                    <a:pt x="1213"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Freeform 23"/>
            <p:cNvSpPr>
              <a:spLocks/>
            </p:cNvSpPr>
            <p:nvPr userDrawn="1"/>
          </p:nvSpPr>
          <p:spPr bwMode="auto">
            <a:xfrm>
              <a:off x="2896" y="554"/>
              <a:ext cx="85" cy="79"/>
            </a:xfrm>
            <a:custGeom>
              <a:avLst/>
              <a:gdLst>
                <a:gd name="T0" fmla="*/ 51 w 101"/>
                <a:gd name="T1" fmla="*/ 0 h 96"/>
                <a:gd name="T2" fmla="*/ 51 w 101"/>
                <a:gd name="T3" fmla="*/ 0 h 96"/>
                <a:gd name="T4" fmla="*/ 51 w 101"/>
                <a:gd name="T5" fmla="*/ 0 h 96"/>
                <a:gd name="T6" fmla="*/ 51 w 101"/>
                <a:gd name="T7" fmla="*/ 1 h 96"/>
                <a:gd name="T8" fmla="*/ 53 w 101"/>
                <a:gd name="T9" fmla="*/ 5 h 96"/>
                <a:gd name="T10" fmla="*/ 60 w 101"/>
                <a:gd name="T11" fmla="*/ 20 h 96"/>
                <a:gd name="T12" fmla="*/ 66 w 101"/>
                <a:gd name="T13" fmla="*/ 32 h 96"/>
                <a:gd name="T14" fmla="*/ 66 w 101"/>
                <a:gd name="T15" fmla="*/ 32 h 96"/>
                <a:gd name="T16" fmla="*/ 68 w 101"/>
                <a:gd name="T17" fmla="*/ 32 h 96"/>
                <a:gd name="T18" fmla="*/ 73 w 101"/>
                <a:gd name="T19" fmla="*/ 33 h 96"/>
                <a:gd name="T20" fmla="*/ 78 w 101"/>
                <a:gd name="T21" fmla="*/ 34 h 96"/>
                <a:gd name="T22" fmla="*/ 83 w 101"/>
                <a:gd name="T23" fmla="*/ 34 h 96"/>
                <a:gd name="T24" fmla="*/ 88 w 101"/>
                <a:gd name="T25" fmla="*/ 35 h 96"/>
                <a:gd name="T26" fmla="*/ 94 w 101"/>
                <a:gd name="T27" fmla="*/ 36 h 96"/>
                <a:gd name="T28" fmla="*/ 101 w 101"/>
                <a:gd name="T29" fmla="*/ 37 h 96"/>
                <a:gd name="T30" fmla="*/ 101 w 101"/>
                <a:gd name="T31" fmla="*/ 37 h 96"/>
                <a:gd name="T32" fmla="*/ 100 w 101"/>
                <a:gd name="T33" fmla="*/ 37 h 96"/>
                <a:gd name="T34" fmla="*/ 88 w 101"/>
                <a:gd name="T35" fmla="*/ 50 h 96"/>
                <a:gd name="T36" fmla="*/ 76 w 101"/>
                <a:gd name="T37" fmla="*/ 61 h 96"/>
                <a:gd name="T38" fmla="*/ 76 w 101"/>
                <a:gd name="T39" fmla="*/ 62 h 96"/>
                <a:gd name="T40" fmla="*/ 76 w 101"/>
                <a:gd name="T41" fmla="*/ 64 h 96"/>
                <a:gd name="T42" fmla="*/ 78 w 101"/>
                <a:gd name="T43" fmla="*/ 73 h 96"/>
                <a:gd name="T44" fmla="*/ 79 w 101"/>
                <a:gd name="T45" fmla="*/ 81 h 96"/>
                <a:gd name="T46" fmla="*/ 81 w 101"/>
                <a:gd name="T47" fmla="*/ 89 h 96"/>
                <a:gd name="T48" fmla="*/ 82 w 101"/>
                <a:gd name="T49" fmla="*/ 96 h 96"/>
                <a:gd name="T50" fmla="*/ 82 w 101"/>
                <a:gd name="T51" fmla="*/ 96 h 96"/>
                <a:gd name="T52" fmla="*/ 81 w 101"/>
                <a:gd name="T53" fmla="*/ 96 h 96"/>
                <a:gd name="T54" fmla="*/ 51 w 101"/>
                <a:gd name="T55" fmla="*/ 80 h 96"/>
                <a:gd name="T56" fmla="*/ 50 w 101"/>
                <a:gd name="T57" fmla="*/ 80 h 96"/>
                <a:gd name="T58" fmla="*/ 20 w 101"/>
                <a:gd name="T59" fmla="*/ 96 h 96"/>
                <a:gd name="T60" fmla="*/ 20 w 101"/>
                <a:gd name="T61" fmla="*/ 96 h 96"/>
                <a:gd name="T62" fmla="*/ 20 w 101"/>
                <a:gd name="T63" fmla="*/ 96 h 96"/>
                <a:gd name="T64" fmla="*/ 20 w 101"/>
                <a:gd name="T65" fmla="*/ 91 h 96"/>
                <a:gd name="T66" fmla="*/ 22 w 101"/>
                <a:gd name="T67" fmla="*/ 82 h 96"/>
                <a:gd name="T68" fmla="*/ 24 w 101"/>
                <a:gd name="T69" fmla="*/ 72 h 96"/>
                <a:gd name="T70" fmla="*/ 26 w 101"/>
                <a:gd name="T71" fmla="*/ 62 h 96"/>
                <a:gd name="T72" fmla="*/ 25 w 101"/>
                <a:gd name="T73" fmla="*/ 61 h 96"/>
                <a:gd name="T74" fmla="*/ 21 w 101"/>
                <a:gd name="T75" fmla="*/ 57 h 96"/>
                <a:gd name="T76" fmla="*/ 6 w 101"/>
                <a:gd name="T77" fmla="*/ 42 h 96"/>
                <a:gd name="T78" fmla="*/ 1 w 101"/>
                <a:gd name="T79" fmla="*/ 37 h 96"/>
                <a:gd name="T80" fmla="*/ 0 w 101"/>
                <a:gd name="T81" fmla="*/ 37 h 96"/>
                <a:gd name="T82" fmla="*/ 0 w 101"/>
                <a:gd name="T83" fmla="*/ 37 h 96"/>
                <a:gd name="T84" fmla="*/ 3 w 101"/>
                <a:gd name="T85" fmla="*/ 37 h 96"/>
                <a:gd name="T86" fmla="*/ 8 w 101"/>
                <a:gd name="T87" fmla="*/ 36 h 96"/>
                <a:gd name="T88" fmla="*/ 13 w 101"/>
                <a:gd name="T89" fmla="*/ 35 h 96"/>
                <a:gd name="T90" fmla="*/ 19 w 101"/>
                <a:gd name="T91" fmla="*/ 34 h 96"/>
                <a:gd name="T92" fmla="*/ 27 w 101"/>
                <a:gd name="T93" fmla="*/ 33 h 96"/>
                <a:gd name="T94" fmla="*/ 35 w 101"/>
                <a:gd name="T95" fmla="*/ 32 h 96"/>
                <a:gd name="T96" fmla="*/ 35 w 101"/>
                <a:gd name="T97" fmla="*/ 32 h 96"/>
                <a:gd name="T98" fmla="*/ 49 w 101"/>
                <a:gd name="T99" fmla="*/ 3 h 96"/>
                <a:gd name="T100" fmla="*/ 51 w 101"/>
                <a:gd name="T10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96">
                  <a:moveTo>
                    <a:pt x="51" y="0"/>
                  </a:moveTo>
                  <a:lnTo>
                    <a:pt x="51" y="0"/>
                  </a:lnTo>
                  <a:lnTo>
                    <a:pt x="51" y="0"/>
                  </a:lnTo>
                  <a:cubicBezTo>
                    <a:pt x="51" y="1"/>
                    <a:pt x="51" y="1"/>
                    <a:pt x="51" y="1"/>
                  </a:cubicBezTo>
                  <a:cubicBezTo>
                    <a:pt x="52" y="2"/>
                    <a:pt x="52" y="4"/>
                    <a:pt x="53" y="5"/>
                  </a:cubicBezTo>
                  <a:cubicBezTo>
                    <a:pt x="55" y="10"/>
                    <a:pt x="58" y="15"/>
                    <a:pt x="60" y="20"/>
                  </a:cubicBezTo>
                  <a:cubicBezTo>
                    <a:pt x="62" y="24"/>
                    <a:pt x="64" y="28"/>
                    <a:pt x="66" y="32"/>
                  </a:cubicBezTo>
                  <a:cubicBezTo>
                    <a:pt x="66" y="32"/>
                    <a:pt x="66" y="32"/>
                    <a:pt x="66" y="32"/>
                  </a:cubicBezTo>
                  <a:cubicBezTo>
                    <a:pt x="67" y="32"/>
                    <a:pt x="67" y="32"/>
                    <a:pt x="68" y="32"/>
                  </a:cubicBezTo>
                  <a:cubicBezTo>
                    <a:pt x="69" y="32"/>
                    <a:pt x="71" y="33"/>
                    <a:pt x="73" y="33"/>
                  </a:cubicBezTo>
                  <a:cubicBezTo>
                    <a:pt x="74" y="33"/>
                    <a:pt x="76" y="33"/>
                    <a:pt x="78" y="34"/>
                  </a:cubicBezTo>
                  <a:cubicBezTo>
                    <a:pt x="79" y="34"/>
                    <a:pt x="81" y="34"/>
                    <a:pt x="83" y="34"/>
                  </a:cubicBezTo>
                  <a:cubicBezTo>
                    <a:pt x="85" y="35"/>
                    <a:pt x="87" y="35"/>
                    <a:pt x="88" y="35"/>
                  </a:cubicBezTo>
                  <a:cubicBezTo>
                    <a:pt x="90" y="35"/>
                    <a:pt x="92" y="36"/>
                    <a:pt x="94" y="36"/>
                  </a:cubicBezTo>
                  <a:cubicBezTo>
                    <a:pt x="96" y="36"/>
                    <a:pt x="99" y="37"/>
                    <a:pt x="101" y="37"/>
                  </a:cubicBezTo>
                  <a:lnTo>
                    <a:pt x="101" y="37"/>
                  </a:lnTo>
                  <a:cubicBezTo>
                    <a:pt x="101" y="37"/>
                    <a:pt x="100" y="37"/>
                    <a:pt x="100" y="37"/>
                  </a:cubicBezTo>
                  <a:cubicBezTo>
                    <a:pt x="96" y="42"/>
                    <a:pt x="92" y="46"/>
                    <a:pt x="88" y="50"/>
                  </a:cubicBezTo>
                  <a:cubicBezTo>
                    <a:pt x="84" y="54"/>
                    <a:pt x="80" y="57"/>
                    <a:pt x="76" y="61"/>
                  </a:cubicBezTo>
                  <a:cubicBezTo>
                    <a:pt x="76" y="61"/>
                    <a:pt x="76" y="62"/>
                    <a:pt x="76" y="62"/>
                  </a:cubicBezTo>
                  <a:cubicBezTo>
                    <a:pt x="76" y="63"/>
                    <a:pt x="76" y="63"/>
                    <a:pt x="76" y="64"/>
                  </a:cubicBezTo>
                  <a:cubicBezTo>
                    <a:pt x="77" y="67"/>
                    <a:pt x="77" y="70"/>
                    <a:pt x="78" y="73"/>
                  </a:cubicBezTo>
                  <a:cubicBezTo>
                    <a:pt x="78" y="75"/>
                    <a:pt x="79" y="78"/>
                    <a:pt x="79" y="81"/>
                  </a:cubicBezTo>
                  <a:cubicBezTo>
                    <a:pt x="80" y="84"/>
                    <a:pt x="80" y="86"/>
                    <a:pt x="81" y="89"/>
                  </a:cubicBezTo>
                  <a:cubicBezTo>
                    <a:pt x="81" y="91"/>
                    <a:pt x="81" y="93"/>
                    <a:pt x="82" y="96"/>
                  </a:cubicBezTo>
                  <a:cubicBezTo>
                    <a:pt x="82" y="96"/>
                    <a:pt x="82" y="96"/>
                    <a:pt x="82" y="96"/>
                  </a:cubicBezTo>
                  <a:cubicBezTo>
                    <a:pt x="82" y="96"/>
                    <a:pt x="81" y="96"/>
                    <a:pt x="81" y="96"/>
                  </a:cubicBezTo>
                  <a:cubicBezTo>
                    <a:pt x="71" y="90"/>
                    <a:pt x="61" y="85"/>
                    <a:pt x="51" y="80"/>
                  </a:cubicBezTo>
                  <a:cubicBezTo>
                    <a:pt x="51" y="80"/>
                    <a:pt x="51" y="80"/>
                    <a:pt x="50" y="80"/>
                  </a:cubicBezTo>
                  <a:cubicBezTo>
                    <a:pt x="40" y="85"/>
                    <a:pt x="30" y="90"/>
                    <a:pt x="20" y="96"/>
                  </a:cubicBezTo>
                  <a:cubicBezTo>
                    <a:pt x="20" y="96"/>
                    <a:pt x="20" y="96"/>
                    <a:pt x="20" y="96"/>
                  </a:cubicBezTo>
                  <a:lnTo>
                    <a:pt x="20" y="96"/>
                  </a:lnTo>
                  <a:cubicBezTo>
                    <a:pt x="20" y="94"/>
                    <a:pt x="20" y="93"/>
                    <a:pt x="20" y="91"/>
                  </a:cubicBezTo>
                  <a:cubicBezTo>
                    <a:pt x="21" y="88"/>
                    <a:pt x="22" y="85"/>
                    <a:pt x="22" y="82"/>
                  </a:cubicBezTo>
                  <a:cubicBezTo>
                    <a:pt x="23" y="78"/>
                    <a:pt x="23" y="75"/>
                    <a:pt x="24" y="72"/>
                  </a:cubicBezTo>
                  <a:cubicBezTo>
                    <a:pt x="24" y="69"/>
                    <a:pt x="25" y="65"/>
                    <a:pt x="26" y="62"/>
                  </a:cubicBezTo>
                  <a:cubicBezTo>
                    <a:pt x="26" y="62"/>
                    <a:pt x="25" y="61"/>
                    <a:pt x="25" y="61"/>
                  </a:cubicBezTo>
                  <a:cubicBezTo>
                    <a:pt x="24" y="60"/>
                    <a:pt x="22" y="58"/>
                    <a:pt x="21" y="57"/>
                  </a:cubicBezTo>
                  <a:cubicBezTo>
                    <a:pt x="16" y="52"/>
                    <a:pt x="11" y="47"/>
                    <a:pt x="6" y="42"/>
                  </a:cubicBezTo>
                  <a:cubicBezTo>
                    <a:pt x="4" y="41"/>
                    <a:pt x="2" y="39"/>
                    <a:pt x="1" y="37"/>
                  </a:cubicBezTo>
                  <a:cubicBezTo>
                    <a:pt x="1" y="37"/>
                    <a:pt x="1" y="37"/>
                    <a:pt x="0" y="37"/>
                  </a:cubicBezTo>
                  <a:lnTo>
                    <a:pt x="0" y="37"/>
                  </a:lnTo>
                  <a:cubicBezTo>
                    <a:pt x="1" y="37"/>
                    <a:pt x="2" y="37"/>
                    <a:pt x="3" y="37"/>
                  </a:cubicBezTo>
                  <a:cubicBezTo>
                    <a:pt x="4" y="36"/>
                    <a:pt x="6" y="36"/>
                    <a:pt x="8" y="36"/>
                  </a:cubicBezTo>
                  <a:cubicBezTo>
                    <a:pt x="10" y="36"/>
                    <a:pt x="12" y="35"/>
                    <a:pt x="13" y="35"/>
                  </a:cubicBezTo>
                  <a:cubicBezTo>
                    <a:pt x="15" y="35"/>
                    <a:pt x="17" y="34"/>
                    <a:pt x="19" y="34"/>
                  </a:cubicBezTo>
                  <a:cubicBezTo>
                    <a:pt x="22" y="34"/>
                    <a:pt x="24" y="33"/>
                    <a:pt x="27" y="33"/>
                  </a:cubicBezTo>
                  <a:cubicBezTo>
                    <a:pt x="29" y="33"/>
                    <a:pt x="32" y="32"/>
                    <a:pt x="35" y="32"/>
                  </a:cubicBezTo>
                  <a:cubicBezTo>
                    <a:pt x="35" y="32"/>
                    <a:pt x="35" y="32"/>
                    <a:pt x="35" y="32"/>
                  </a:cubicBezTo>
                  <a:cubicBezTo>
                    <a:pt x="40" y="22"/>
                    <a:pt x="45" y="12"/>
                    <a:pt x="49" y="3"/>
                  </a:cubicBezTo>
                  <a:cubicBezTo>
                    <a:pt x="50" y="2"/>
                    <a:pt x="50" y="1"/>
                    <a:pt x="51" y="0"/>
                  </a:cubicBezTo>
                  <a:close/>
                </a:path>
              </a:pathLst>
            </a:custGeom>
            <a:solidFill>
              <a:srgbClr val="203F6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0678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TCH Facts-Stats">
    <p:spTree>
      <p:nvGrpSpPr>
        <p:cNvPr id="1" name=""/>
        <p:cNvGrpSpPr/>
        <p:nvPr/>
      </p:nvGrpSpPr>
      <p:grpSpPr>
        <a:xfrm>
          <a:off x="0" y="0"/>
          <a:ext cx="0" cy="0"/>
          <a:chOff x="0" y="0"/>
          <a:chExt cx="0" cy="0"/>
        </a:xfrm>
      </p:grpSpPr>
      <p:sp>
        <p:nvSpPr>
          <p:cNvPr id="16" name="Rectangle 15"/>
          <p:cNvSpPr/>
          <p:nvPr userDrawn="1"/>
        </p:nvSpPr>
        <p:spPr>
          <a:xfrm>
            <a:off x="6096001" y="0"/>
            <a:ext cx="6096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2" name="Rectangle 1"/>
          <p:cNvSpPr/>
          <p:nvPr userDrawn="1"/>
        </p:nvSpPr>
        <p:spPr>
          <a:xfrm>
            <a:off x="2" y="0"/>
            <a:ext cx="6079873"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9" name="TextBox 8"/>
          <p:cNvSpPr txBox="1"/>
          <p:nvPr userDrawn="1"/>
        </p:nvSpPr>
        <p:spPr>
          <a:xfrm>
            <a:off x="499936" y="2309063"/>
            <a:ext cx="5354160" cy="2062103"/>
          </a:xfrm>
          <a:prstGeom prst="rect">
            <a:avLst/>
          </a:prstGeom>
          <a:noFill/>
        </p:spPr>
        <p:txBody>
          <a:bodyPr wrap="square" rtlCol="0">
            <a:spAutoFit/>
          </a:bodyPr>
          <a:lstStyle/>
          <a:p>
            <a:r>
              <a:rPr lang="en-US" sz="12800" b="1" dirty="0">
                <a:solidFill>
                  <a:schemeClr val="bg1"/>
                </a:solidFill>
                <a:latin typeface="Tahoma"/>
                <a:cs typeface="Tahoma"/>
              </a:rPr>
              <a:t>#</a:t>
            </a:r>
            <a:r>
              <a:rPr lang="en-US" sz="12800" b="1" dirty="0">
                <a:solidFill>
                  <a:schemeClr val="tx2"/>
                </a:solidFill>
                <a:latin typeface="Tahoma"/>
                <a:cs typeface="Tahoma"/>
              </a:rPr>
              <a:t>204</a:t>
            </a:r>
          </a:p>
        </p:txBody>
      </p:sp>
      <p:sp>
        <p:nvSpPr>
          <p:cNvPr id="18" name="Rectangle 17"/>
          <p:cNvSpPr/>
          <p:nvPr userDrawn="1"/>
        </p:nvSpPr>
        <p:spPr>
          <a:xfrm>
            <a:off x="2" y="4148342"/>
            <a:ext cx="6096001" cy="584775"/>
          </a:xfrm>
          <a:prstGeom prst="rect">
            <a:avLst/>
          </a:prstGeom>
        </p:spPr>
        <p:txBody>
          <a:bodyPr wrap="square">
            <a:spAutoFit/>
          </a:bodyPr>
          <a:lstStyle/>
          <a:p>
            <a:pPr algn="ctr"/>
            <a:r>
              <a:rPr lang="en-US" sz="1600" b="0" kern="0" spc="400" dirty="0">
                <a:solidFill>
                  <a:schemeClr val="tx2"/>
                </a:solidFill>
                <a:latin typeface="Tahoma"/>
                <a:cs typeface="Tahoma"/>
              </a:rPr>
              <a:t>ENR’S</a:t>
            </a:r>
            <a:r>
              <a:rPr lang="en-US" sz="1600" b="0" kern="0" spc="400" baseline="0" dirty="0">
                <a:solidFill>
                  <a:schemeClr val="tx2"/>
                </a:solidFill>
                <a:latin typeface="Tahoma"/>
                <a:cs typeface="Tahoma"/>
              </a:rPr>
              <a:t> </a:t>
            </a:r>
            <a:r>
              <a:rPr lang="en-US" sz="1600" b="0" kern="0" spc="400" dirty="0">
                <a:solidFill>
                  <a:schemeClr val="tx2"/>
                </a:solidFill>
                <a:latin typeface="Tahoma"/>
                <a:cs typeface="Tahoma"/>
              </a:rPr>
              <a:t>TOP</a:t>
            </a:r>
            <a:r>
              <a:rPr lang="en-US" sz="1600" b="0" kern="0" spc="400" baseline="0" dirty="0">
                <a:solidFill>
                  <a:schemeClr val="tx2"/>
                </a:solidFill>
                <a:latin typeface="Tahoma"/>
                <a:cs typeface="Tahoma"/>
              </a:rPr>
              <a:t> 500 DESIGN FIRM </a:t>
            </a:r>
          </a:p>
          <a:p>
            <a:pPr algn="ctr"/>
            <a:r>
              <a:rPr lang="en-US" sz="1600" b="0" kern="0" spc="400" baseline="0" dirty="0">
                <a:solidFill>
                  <a:schemeClr val="tx2"/>
                </a:solidFill>
                <a:latin typeface="Tahoma"/>
                <a:cs typeface="Tahoma"/>
              </a:rPr>
              <a:t>IN THE NATION</a:t>
            </a:r>
            <a:endParaRPr lang="en-US" sz="1600" b="0" kern="0" spc="400" dirty="0">
              <a:solidFill>
                <a:schemeClr val="tx2"/>
              </a:solidFill>
              <a:latin typeface="Tahoma"/>
              <a:cs typeface="Tahoma"/>
            </a:endParaRPr>
          </a:p>
        </p:txBody>
      </p:sp>
      <p:sp>
        <p:nvSpPr>
          <p:cNvPr id="22" name="TextBox 21"/>
          <p:cNvSpPr txBox="1"/>
          <p:nvPr userDrawn="1"/>
        </p:nvSpPr>
        <p:spPr>
          <a:xfrm>
            <a:off x="6079874" y="2309422"/>
            <a:ext cx="5183525" cy="2062103"/>
          </a:xfrm>
          <a:prstGeom prst="rect">
            <a:avLst/>
          </a:prstGeom>
          <a:noFill/>
          <a:ln>
            <a:noFill/>
          </a:ln>
        </p:spPr>
        <p:txBody>
          <a:bodyPr wrap="square" rtlCol="0">
            <a:spAutoFit/>
          </a:bodyPr>
          <a:lstStyle/>
          <a:p>
            <a:pPr algn="ctr"/>
            <a:r>
              <a:rPr lang="en-US" sz="12800" b="1" dirty="0">
                <a:solidFill>
                  <a:schemeClr val="bg1"/>
                </a:solidFill>
                <a:latin typeface="Tahoma"/>
                <a:cs typeface="Tahoma"/>
              </a:rPr>
              <a:t>100</a:t>
            </a:r>
            <a:endParaRPr lang="en-US" sz="12800" b="1" dirty="0">
              <a:solidFill>
                <a:schemeClr val="accent1"/>
              </a:solidFill>
              <a:latin typeface="Tahoma"/>
              <a:cs typeface="Tahoma"/>
            </a:endParaRPr>
          </a:p>
        </p:txBody>
      </p:sp>
      <p:sp>
        <p:nvSpPr>
          <p:cNvPr id="3" name="Plus 2"/>
          <p:cNvSpPr/>
          <p:nvPr userDrawn="1"/>
        </p:nvSpPr>
        <p:spPr>
          <a:xfrm>
            <a:off x="10317955" y="2936703"/>
            <a:ext cx="945444" cy="897876"/>
          </a:xfrm>
          <a:prstGeom prst="mathPl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 name="Rectangle 3"/>
          <p:cNvSpPr/>
          <p:nvPr userDrawn="1"/>
        </p:nvSpPr>
        <p:spPr>
          <a:xfrm>
            <a:off x="6079872" y="4217635"/>
            <a:ext cx="6112129" cy="338554"/>
          </a:xfrm>
          <a:prstGeom prst="rect">
            <a:avLst/>
          </a:prstGeom>
        </p:spPr>
        <p:txBody>
          <a:bodyPr wrap="square">
            <a:spAutoFit/>
          </a:bodyPr>
          <a:lstStyle/>
          <a:p>
            <a:pPr algn="ctr"/>
            <a:r>
              <a:rPr lang="en-US" sz="1600" b="0" kern="0" spc="400" dirty="0">
                <a:solidFill>
                  <a:schemeClr val="bg1"/>
                </a:solidFill>
                <a:latin typeface="Tahoma"/>
                <a:cs typeface="Tahoma"/>
              </a:rPr>
              <a:t>AWARD</a:t>
            </a:r>
            <a:r>
              <a:rPr lang="en-US" sz="1600" b="0" kern="0" spc="400" baseline="0" dirty="0">
                <a:solidFill>
                  <a:schemeClr val="bg1"/>
                </a:solidFill>
                <a:latin typeface="Tahoma"/>
                <a:cs typeface="Tahoma"/>
              </a:rPr>
              <a:t> WINNING PROJECTS</a:t>
            </a:r>
            <a:endParaRPr lang="en-US" sz="1600" b="0" kern="0" spc="400" dirty="0">
              <a:solidFill>
                <a:schemeClr val="bg1"/>
              </a:solidFill>
              <a:latin typeface="Tahoma"/>
              <a:cs typeface="Tahoma"/>
            </a:endParaRPr>
          </a:p>
        </p:txBody>
      </p:sp>
    </p:spTree>
    <p:extLst>
      <p:ext uri="{BB962C8B-B14F-4D97-AF65-F5344CB8AC3E}">
        <p14:creationId xmlns:p14="http://schemas.microsoft.com/office/powerpoint/2010/main" val="40285156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FTCHTimeline">
    <p:spTree>
      <p:nvGrpSpPr>
        <p:cNvPr id="1" name=""/>
        <p:cNvGrpSpPr/>
        <p:nvPr/>
      </p:nvGrpSpPr>
      <p:grpSpPr>
        <a:xfrm>
          <a:off x="0" y="0"/>
          <a:ext cx="0" cy="0"/>
          <a:chOff x="0" y="0"/>
          <a:chExt cx="0" cy="0"/>
        </a:xfrm>
      </p:grpSpPr>
      <p:sp>
        <p:nvSpPr>
          <p:cNvPr id="6" name="Rectangle 5"/>
          <p:cNvSpPr/>
          <p:nvPr userDrawn="1"/>
        </p:nvSpPr>
        <p:spPr>
          <a:xfrm>
            <a:off x="2" y="369037"/>
            <a:ext cx="12191999" cy="551882"/>
          </a:xfrm>
          <a:prstGeom prst="rect">
            <a:avLst/>
          </a:prstGeom>
        </p:spPr>
        <p:txBody>
          <a:bodyPr wrap="square">
            <a:spAutoFit/>
          </a:bodyPr>
          <a:lstStyle/>
          <a:p>
            <a:pPr algn="ctr">
              <a:lnSpc>
                <a:spcPct val="80000"/>
              </a:lnSpc>
            </a:pPr>
            <a:r>
              <a:rPr lang="en-US" sz="3733" b="1" kern="1200" spc="400" baseline="0" dirty="0">
                <a:solidFill>
                  <a:schemeClr val="tx2">
                    <a:lumMod val="50000"/>
                  </a:schemeClr>
                </a:solidFill>
                <a:latin typeface="Tahoma"/>
                <a:ea typeface="+mn-ea"/>
                <a:cs typeface="Tahoma"/>
              </a:rPr>
              <a:t>WHERE WE’VE BEEN</a:t>
            </a:r>
            <a:endParaRPr lang="en-US" sz="3733" b="1" spc="400" dirty="0">
              <a:solidFill>
                <a:schemeClr val="tx2">
                  <a:lumMod val="50000"/>
                </a:schemeClr>
              </a:solidFill>
              <a:latin typeface="Tahoma"/>
              <a:cs typeface="Tahoma"/>
            </a:endParaRPr>
          </a:p>
        </p:txBody>
      </p:sp>
      <p:pic>
        <p:nvPicPr>
          <p:cNvPr id="4" name="Picture 3"/>
          <p:cNvPicPr>
            <a:picLocks noChangeAspect="1"/>
          </p:cNvPicPr>
          <p:nvPr userDrawn="1"/>
        </p:nvPicPr>
        <p:blipFill>
          <a:blip r:embed="rId2"/>
          <a:stretch>
            <a:fillRect/>
          </a:stretch>
        </p:blipFill>
        <p:spPr>
          <a:xfrm>
            <a:off x="1315188" y="1355091"/>
            <a:ext cx="8298577" cy="5502908"/>
          </a:xfrm>
          <a:prstGeom prst="rect">
            <a:avLst/>
          </a:prstGeom>
        </p:spPr>
      </p:pic>
      <p:cxnSp>
        <p:nvCxnSpPr>
          <p:cNvPr id="8" name="Straight Connector 7"/>
          <p:cNvCxnSpPr/>
          <p:nvPr userDrawn="1"/>
        </p:nvCxnSpPr>
        <p:spPr>
          <a:xfrm flipH="1">
            <a:off x="816785" y="3918095"/>
            <a:ext cx="10399060"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Oval 15"/>
          <p:cNvSpPr/>
          <p:nvPr userDrawn="1"/>
        </p:nvSpPr>
        <p:spPr>
          <a:xfrm>
            <a:off x="3935436" y="6110009"/>
            <a:ext cx="194120" cy="19412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7" name="Oval 16"/>
          <p:cNvSpPr/>
          <p:nvPr userDrawn="1"/>
        </p:nvSpPr>
        <p:spPr>
          <a:xfrm>
            <a:off x="2360243" y="2841481"/>
            <a:ext cx="194120" cy="19412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8" name="Oval 17"/>
          <p:cNvSpPr/>
          <p:nvPr userDrawn="1"/>
        </p:nvSpPr>
        <p:spPr>
          <a:xfrm>
            <a:off x="5518505" y="1330669"/>
            <a:ext cx="194120" cy="19412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19" name="Oval 18"/>
          <p:cNvSpPr/>
          <p:nvPr userDrawn="1"/>
        </p:nvSpPr>
        <p:spPr>
          <a:xfrm>
            <a:off x="7077948" y="2880861"/>
            <a:ext cx="194120" cy="19412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20" name="Oval 19"/>
          <p:cNvSpPr/>
          <p:nvPr userDrawn="1"/>
        </p:nvSpPr>
        <p:spPr>
          <a:xfrm>
            <a:off x="8645265" y="1501161"/>
            <a:ext cx="194120" cy="19412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417985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rporateCapabilities">
    <p:spTree>
      <p:nvGrpSpPr>
        <p:cNvPr id="1" name=""/>
        <p:cNvGrpSpPr/>
        <p:nvPr/>
      </p:nvGrpSpPr>
      <p:grpSpPr>
        <a:xfrm>
          <a:off x="0" y="0"/>
          <a:ext cx="0" cy="0"/>
          <a:chOff x="0" y="0"/>
          <a:chExt cx="0" cy="0"/>
        </a:xfrm>
      </p:grpSpPr>
      <p:sp>
        <p:nvSpPr>
          <p:cNvPr id="34" name="Oval 33"/>
          <p:cNvSpPr/>
          <p:nvPr userDrawn="1"/>
        </p:nvSpPr>
        <p:spPr>
          <a:xfrm>
            <a:off x="9709965" y="1383181"/>
            <a:ext cx="1386297" cy="1386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32" name="Oval 31"/>
          <p:cNvSpPr/>
          <p:nvPr userDrawn="1"/>
        </p:nvSpPr>
        <p:spPr>
          <a:xfrm>
            <a:off x="6827521" y="1383181"/>
            <a:ext cx="1386297" cy="1386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31" name="Oval 30"/>
          <p:cNvSpPr/>
          <p:nvPr userDrawn="1"/>
        </p:nvSpPr>
        <p:spPr>
          <a:xfrm>
            <a:off x="3726746" y="1383181"/>
            <a:ext cx="1386297" cy="1386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8" name="Rectangle 7"/>
          <p:cNvSpPr/>
          <p:nvPr userDrawn="1"/>
        </p:nvSpPr>
        <p:spPr>
          <a:xfrm>
            <a:off x="0" y="579121"/>
            <a:ext cx="12192000" cy="494431"/>
          </a:xfrm>
          <a:prstGeom prst="rect">
            <a:avLst/>
          </a:prstGeom>
        </p:spPr>
        <p:txBody>
          <a:bodyPr wrap="square">
            <a:spAutoFit/>
          </a:bodyPr>
          <a:lstStyle/>
          <a:p>
            <a:pPr algn="ctr">
              <a:lnSpc>
                <a:spcPct val="70000"/>
              </a:lnSpc>
            </a:pPr>
            <a:r>
              <a:rPr lang="en-US" sz="3733" b="1" spc="400" dirty="0">
                <a:latin typeface="Tahoma"/>
                <a:cs typeface="Tahoma"/>
              </a:rPr>
              <a:t>CORPORATE</a:t>
            </a:r>
            <a:r>
              <a:rPr lang="en-US" sz="3733" b="1" spc="400" baseline="0" dirty="0">
                <a:latin typeface="Tahoma"/>
                <a:cs typeface="Tahoma"/>
              </a:rPr>
              <a:t> CAPABILITIES</a:t>
            </a:r>
            <a:endParaRPr lang="en-US" sz="3733" b="1" spc="400" dirty="0">
              <a:latin typeface="Tahoma"/>
              <a:cs typeface="Tahoma"/>
            </a:endParaRPr>
          </a:p>
        </p:txBody>
      </p:sp>
      <p:sp>
        <p:nvSpPr>
          <p:cNvPr id="25" name="Rectangle 24"/>
          <p:cNvSpPr/>
          <p:nvPr userDrawn="1"/>
        </p:nvSpPr>
        <p:spPr>
          <a:xfrm>
            <a:off x="163063" y="2829933"/>
            <a:ext cx="2972741" cy="3867213"/>
          </a:xfrm>
          <a:prstGeom prst="rect">
            <a:avLst/>
          </a:prstGeom>
        </p:spPr>
        <p:txBody>
          <a:bodyPr wrap="square">
            <a:spAutoFit/>
          </a:bodyPr>
          <a:lstStyle/>
          <a:p>
            <a:pPr algn="ctr"/>
            <a:r>
              <a:rPr lang="en-US" sz="1467" b="1" kern="0" spc="400" dirty="0">
                <a:solidFill>
                  <a:srgbClr val="1B1D23"/>
                </a:solidFill>
                <a:latin typeface="Tahoma"/>
                <a:cs typeface="Tahoma"/>
              </a:rPr>
              <a:t>ARCHITECTURE/</a:t>
            </a:r>
          </a:p>
          <a:p>
            <a:pPr algn="ctr"/>
            <a:r>
              <a:rPr lang="en-US" sz="1467" b="1" kern="0" spc="400" dirty="0">
                <a:solidFill>
                  <a:srgbClr val="1B1D23"/>
                </a:solidFill>
                <a:latin typeface="Tahoma"/>
                <a:cs typeface="Tahoma"/>
              </a:rPr>
              <a:t>ENGINEERING</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Architecture</a:t>
            </a:r>
          </a:p>
          <a:p>
            <a:pPr marL="0" marR="0" indent="0" algn="ctr" defTabSz="1219170" rtl="0" eaLnBrk="1" fontAlgn="auto" latinLnBrk="0" hangingPunct="1">
              <a:lnSpc>
                <a:spcPct val="150000"/>
              </a:lnSpc>
              <a:spcBef>
                <a:spcPts val="0"/>
              </a:spcBef>
              <a:spcAft>
                <a:spcPts val="0"/>
              </a:spcAft>
              <a:buClrTx/>
              <a:buSzTx/>
              <a:buFont typeface="Wingdings" pitchFamily="2" charset="2"/>
              <a:buNone/>
              <a:tabLst>
                <a:tab pos="173850" algn="l"/>
              </a:tabLst>
              <a:defRPr/>
            </a:pPr>
            <a:r>
              <a:rPr lang="en-US" sz="1333" kern="0" spc="133" dirty="0">
                <a:solidFill>
                  <a:srgbClr val="1B1D23"/>
                </a:solidFill>
                <a:latin typeface="Tahoma"/>
                <a:cs typeface="Tahoma"/>
              </a:rPr>
              <a:t>Interior Design</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Prototype Design/</a:t>
            </a:r>
            <a:r>
              <a:rPr lang="en-US" sz="1333" kern="0" spc="133" baseline="0" dirty="0">
                <a:solidFill>
                  <a:srgbClr val="1B1D23"/>
                </a:solidFill>
                <a:latin typeface="Tahoma"/>
                <a:cs typeface="Tahoma"/>
              </a:rPr>
              <a:t>Management</a:t>
            </a:r>
          </a:p>
          <a:p>
            <a:pPr algn="ctr">
              <a:lnSpc>
                <a:spcPct val="150000"/>
              </a:lnSpc>
              <a:buFont typeface="Wingdings" pitchFamily="2" charset="2"/>
              <a:buNone/>
              <a:tabLst>
                <a:tab pos="173850" algn="l"/>
              </a:tabLst>
            </a:pPr>
            <a:r>
              <a:rPr lang="en-US" sz="1333" kern="0" spc="133" baseline="0" dirty="0">
                <a:solidFill>
                  <a:srgbClr val="1B1D23"/>
                </a:solidFill>
                <a:latin typeface="Tahoma"/>
                <a:cs typeface="Tahoma"/>
              </a:rPr>
              <a:t>Prototype Rollout</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Mechanical</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Electrical</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Lighting Design/C</a:t>
            </a:r>
            <a:r>
              <a:rPr lang="en-US" sz="1333" kern="0" spc="133" baseline="0" dirty="0">
                <a:solidFill>
                  <a:srgbClr val="1B1D23"/>
                </a:solidFill>
                <a:latin typeface="Tahoma"/>
                <a:cs typeface="Tahoma"/>
              </a:rPr>
              <a:t>ontrols</a:t>
            </a:r>
          </a:p>
          <a:p>
            <a:pPr algn="ctr">
              <a:lnSpc>
                <a:spcPct val="150000"/>
              </a:lnSpc>
              <a:buFont typeface="Wingdings" pitchFamily="2" charset="2"/>
              <a:buNone/>
              <a:tabLst>
                <a:tab pos="173850" algn="l"/>
              </a:tabLst>
            </a:pPr>
            <a:r>
              <a:rPr lang="en-US" sz="1333" kern="0" spc="133" baseline="0" dirty="0">
                <a:solidFill>
                  <a:srgbClr val="1B1D23"/>
                </a:solidFill>
                <a:latin typeface="Tahoma"/>
                <a:cs typeface="Tahoma"/>
              </a:rPr>
              <a:t>Structural</a:t>
            </a:r>
            <a:endParaRPr lang="en-US" sz="1333" kern="0" spc="133" dirty="0">
              <a:solidFill>
                <a:srgbClr val="1B1D23"/>
              </a:solidFill>
              <a:latin typeface="Tahoma"/>
              <a:cs typeface="Tahoma"/>
            </a:endParaRP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Sustainable Design</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Systems Commissioning</a:t>
            </a:r>
          </a:p>
          <a:p>
            <a:pPr algn="ctr"/>
            <a:endParaRPr lang="en-US" sz="1600" spc="400" dirty="0">
              <a:solidFill>
                <a:srgbClr val="1B1D23"/>
              </a:solidFill>
            </a:endParaRPr>
          </a:p>
        </p:txBody>
      </p:sp>
      <p:sp>
        <p:nvSpPr>
          <p:cNvPr id="26" name="Rectangle 25"/>
          <p:cNvSpPr/>
          <p:nvPr userDrawn="1"/>
        </p:nvSpPr>
        <p:spPr>
          <a:xfrm>
            <a:off x="2922569" y="2841515"/>
            <a:ext cx="3148344" cy="3877985"/>
          </a:xfrm>
          <a:prstGeom prst="rect">
            <a:avLst/>
          </a:prstGeom>
        </p:spPr>
        <p:txBody>
          <a:bodyPr wrap="square">
            <a:spAutoFit/>
          </a:bodyPr>
          <a:lstStyle/>
          <a:p>
            <a:pPr algn="ctr"/>
            <a:r>
              <a:rPr lang="en-US" sz="1467" b="1" kern="0" spc="400" dirty="0">
                <a:solidFill>
                  <a:srgbClr val="1B1D23"/>
                </a:solidFill>
                <a:latin typeface="Tahoma"/>
                <a:cs typeface="Tahoma"/>
              </a:rPr>
              <a:t>INFRASTRUCTURE</a:t>
            </a:r>
            <a:endParaRPr lang="en-US" sz="1600" b="1" kern="0" spc="400" dirty="0">
              <a:solidFill>
                <a:srgbClr val="1B1D23"/>
              </a:solidFill>
              <a:latin typeface="Tahoma"/>
              <a:cs typeface="Tahoma"/>
            </a:endParaRPr>
          </a:p>
          <a:p>
            <a:pPr algn="ctr">
              <a:lnSpc>
                <a:spcPct val="150000"/>
              </a:lnSpc>
              <a:buFont typeface="Wingdings" pitchFamily="2" charset="2"/>
              <a:buNone/>
              <a:tabLst>
                <a:tab pos="173850" algn="l"/>
              </a:tabLst>
            </a:pPr>
            <a:r>
              <a:rPr lang="en-US" sz="1400" kern="0" spc="133" dirty="0">
                <a:solidFill>
                  <a:srgbClr val="1B1D23"/>
                </a:solidFill>
                <a:latin typeface="Tahoma"/>
                <a:cs typeface="Tahoma"/>
              </a:rPr>
              <a:t>Site Development</a:t>
            </a:r>
          </a:p>
          <a:p>
            <a:pPr algn="ctr">
              <a:lnSpc>
                <a:spcPct val="150000"/>
              </a:lnSpc>
              <a:buFont typeface="Wingdings" pitchFamily="2" charset="2"/>
              <a:buNone/>
              <a:tabLst>
                <a:tab pos="173850" algn="l"/>
              </a:tabLst>
            </a:pPr>
            <a:r>
              <a:rPr lang="en-US" sz="1400" kern="0" spc="133" dirty="0">
                <a:solidFill>
                  <a:srgbClr val="1B1D23"/>
                </a:solidFill>
                <a:latin typeface="Tahoma"/>
                <a:cs typeface="Tahoma"/>
              </a:rPr>
              <a:t>Surveying</a:t>
            </a:r>
          </a:p>
          <a:p>
            <a:pPr algn="ctr">
              <a:lnSpc>
                <a:spcPct val="150000"/>
              </a:lnSpc>
              <a:buFont typeface="Wingdings" pitchFamily="2" charset="2"/>
              <a:buNone/>
              <a:tabLst>
                <a:tab pos="173850" algn="l"/>
              </a:tabLst>
            </a:pPr>
            <a:r>
              <a:rPr lang="en-US" sz="1400" kern="0" spc="133" dirty="0">
                <a:solidFill>
                  <a:srgbClr val="1B1D23"/>
                </a:solidFill>
                <a:latin typeface="Tahoma"/>
                <a:cs typeface="Tahoma"/>
              </a:rPr>
              <a:t>Traffic</a:t>
            </a:r>
            <a:r>
              <a:rPr lang="en-US" sz="1400" kern="0" spc="133" baseline="0" dirty="0">
                <a:solidFill>
                  <a:srgbClr val="1B1D23"/>
                </a:solidFill>
                <a:latin typeface="Tahoma"/>
                <a:cs typeface="Tahoma"/>
              </a:rPr>
              <a:t> Engineering</a:t>
            </a:r>
            <a:endParaRPr lang="en-US" sz="1400" kern="0" spc="133" dirty="0">
              <a:solidFill>
                <a:srgbClr val="1B1D23"/>
              </a:solidFill>
              <a:latin typeface="Tahoma"/>
              <a:cs typeface="Tahoma"/>
            </a:endParaRPr>
          </a:p>
          <a:p>
            <a:pPr algn="ctr">
              <a:lnSpc>
                <a:spcPct val="150000"/>
              </a:lnSpc>
              <a:buFont typeface="Wingdings" pitchFamily="2" charset="2"/>
              <a:buNone/>
              <a:tabLst>
                <a:tab pos="173850" algn="l"/>
              </a:tabLst>
            </a:pPr>
            <a:r>
              <a:rPr lang="en-US" sz="1400" kern="0" spc="133" dirty="0">
                <a:solidFill>
                  <a:srgbClr val="1B1D23"/>
                </a:solidFill>
                <a:latin typeface="Tahoma"/>
                <a:cs typeface="Tahoma"/>
              </a:rPr>
              <a:t>Transportation</a:t>
            </a:r>
          </a:p>
          <a:p>
            <a:pPr algn="ctr">
              <a:lnSpc>
                <a:spcPct val="150000"/>
              </a:lnSpc>
              <a:buFont typeface="Wingdings" pitchFamily="2" charset="2"/>
              <a:buNone/>
              <a:tabLst>
                <a:tab pos="173850" algn="l"/>
              </a:tabLst>
            </a:pPr>
            <a:r>
              <a:rPr lang="en-US" sz="1400" kern="0" spc="133" dirty="0">
                <a:solidFill>
                  <a:srgbClr val="1B1D23"/>
                </a:solidFill>
                <a:latin typeface="Tahoma"/>
                <a:cs typeface="Tahoma"/>
              </a:rPr>
              <a:t>Wastewater Systems</a:t>
            </a:r>
          </a:p>
          <a:p>
            <a:pPr algn="ctr">
              <a:lnSpc>
                <a:spcPct val="150000"/>
              </a:lnSpc>
              <a:buFont typeface="Wingdings" pitchFamily="2" charset="2"/>
              <a:buNone/>
              <a:tabLst>
                <a:tab pos="173850" algn="l"/>
              </a:tabLst>
            </a:pPr>
            <a:r>
              <a:rPr lang="en-US" sz="1400" kern="0" spc="133" dirty="0">
                <a:solidFill>
                  <a:srgbClr val="1B1D23"/>
                </a:solidFill>
                <a:latin typeface="Tahoma"/>
                <a:cs typeface="Tahoma"/>
              </a:rPr>
              <a:t>Wastewater</a:t>
            </a:r>
            <a:r>
              <a:rPr lang="en-US" sz="1400" kern="0" spc="133" baseline="0" dirty="0">
                <a:solidFill>
                  <a:srgbClr val="1B1D23"/>
                </a:solidFill>
                <a:latin typeface="Tahoma"/>
                <a:cs typeface="Tahoma"/>
              </a:rPr>
              <a:t> C</a:t>
            </a:r>
            <a:r>
              <a:rPr lang="en-US" sz="1400" kern="0" spc="133" dirty="0">
                <a:solidFill>
                  <a:srgbClr val="1B1D23"/>
                </a:solidFill>
                <a:latin typeface="Tahoma"/>
                <a:cs typeface="Tahoma"/>
              </a:rPr>
              <a:t>ollection</a:t>
            </a:r>
          </a:p>
          <a:p>
            <a:pPr marL="0" marR="0" indent="0" algn="ctr" defTabSz="1219170" rtl="0" eaLnBrk="1" fontAlgn="auto" latinLnBrk="0" hangingPunct="1">
              <a:lnSpc>
                <a:spcPct val="150000"/>
              </a:lnSpc>
              <a:spcBef>
                <a:spcPts val="0"/>
              </a:spcBef>
              <a:spcAft>
                <a:spcPts val="0"/>
              </a:spcAft>
              <a:buClrTx/>
              <a:buSzTx/>
              <a:buFont typeface="Wingdings" pitchFamily="2" charset="2"/>
              <a:buNone/>
              <a:tabLst>
                <a:tab pos="173850" algn="l"/>
              </a:tabLst>
              <a:defRPr/>
            </a:pPr>
            <a:r>
              <a:rPr lang="en-US" sz="1400" kern="0" spc="133" dirty="0">
                <a:solidFill>
                  <a:srgbClr val="1B1D23"/>
                </a:solidFill>
                <a:latin typeface="Tahoma"/>
                <a:cs typeface="Tahoma"/>
              </a:rPr>
              <a:t>Water Distribution</a:t>
            </a:r>
          </a:p>
          <a:p>
            <a:pPr algn="ctr">
              <a:lnSpc>
                <a:spcPct val="150000"/>
              </a:lnSpc>
              <a:buFont typeface="Wingdings" pitchFamily="2" charset="2"/>
              <a:buNone/>
              <a:tabLst>
                <a:tab pos="173850" algn="l"/>
              </a:tabLst>
            </a:pPr>
            <a:r>
              <a:rPr lang="en-US" sz="1400" kern="0" spc="133" dirty="0">
                <a:solidFill>
                  <a:srgbClr val="1B1D23"/>
                </a:solidFill>
                <a:latin typeface="Tahoma"/>
                <a:cs typeface="Tahoma"/>
              </a:rPr>
              <a:t>Watershed</a:t>
            </a:r>
            <a:r>
              <a:rPr lang="en-US" sz="1400" kern="0" spc="133" baseline="0" dirty="0">
                <a:solidFill>
                  <a:srgbClr val="1B1D23"/>
                </a:solidFill>
                <a:latin typeface="Tahoma"/>
                <a:cs typeface="Tahoma"/>
              </a:rPr>
              <a:t> M</a:t>
            </a:r>
            <a:r>
              <a:rPr lang="en-US" sz="1400" kern="0" spc="133" dirty="0">
                <a:solidFill>
                  <a:srgbClr val="1B1D23"/>
                </a:solidFill>
                <a:latin typeface="Tahoma"/>
                <a:cs typeface="Tahoma"/>
              </a:rPr>
              <a:t>anagement</a:t>
            </a:r>
          </a:p>
          <a:p>
            <a:pPr algn="ctr">
              <a:lnSpc>
                <a:spcPct val="150000"/>
              </a:lnSpc>
              <a:buFont typeface="Wingdings" pitchFamily="2" charset="2"/>
              <a:buNone/>
              <a:tabLst>
                <a:tab pos="173850" algn="l"/>
              </a:tabLst>
            </a:pPr>
            <a:r>
              <a:rPr lang="en-US" sz="1400" kern="0" spc="133" dirty="0">
                <a:solidFill>
                  <a:srgbClr val="1B1D23"/>
                </a:solidFill>
                <a:latin typeface="Tahoma"/>
                <a:cs typeface="Tahoma"/>
              </a:rPr>
              <a:t>GIS Systems</a:t>
            </a:r>
          </a:p>
          <a:p>
            <a:pPr algn="ctr">
              <a:lnSpc>
                <a:spcPct val="150000"/>
              </a:lnSpc>
              <a:buFont typeface="Wingdings" pitchFamily="2" charset="2"/>
              <a:buNone/>
              <a:tabLst>
                <a:tab pos="173850" algn="l"/>
              </a:tabLst>
            </a:pPr>
            <a:r>
              <a:rPr lang="en-US" sz="1400" kern="0" spc="133" dirty="0">
                <a:solidFill>
                  <a:srgbClr val="1B1D23"/>
                </a:solidFill>
                <a:latin typeface="Tahoma"/>
                <a:cs typeface="Tahoma"/>
              </a:rPr>
              <a:t>Laser Scanning</a:t>
            </a:r>
          </a:p>
          <a:p>
            <a:pPr algn="ctr"/>
            <a:endParaRPr lang="en-US" sz="2133" spc="400" dirty="0">
              <a:solidFill>
                <a:srgbClr val="1B1D23"/>
              </a:solidFill>
            </a:endParaRPr>
          </a:p>
        </p:txBody>
      </p:sp>
      <p:sp>
        <p:nvSpPr>
          <p:cNvPr id="27" name="Rectangle 26"/>
          <p:cNvSpPr/>
          <p:nvPr userDrawn="1"/>
        </p:nvSpPr>
        <p:spPr>
          <a:xfrm>
            <a:off x="6070913" y="2838131"/>
            <a:ext cx="2964483" cy="3395225"/>
          </a:xfrm>
          <a:prstGeom prst="rect">
            <a:avLst/>
          </a:prstGeom>
        </p:spPr>
        <p:txBody>
          <a:bodyPr wrap="square">
            <a:spAutoFit/>
          </a:bodyPr>
          <a:lstStyle/>
          <a:p>
            <a:pPr algn="ctr"/>
            <a:r>
              <a:rPr lang="en-US" sz="1467" b="1" kern="0" spc="400" dirty="0">
                <a:solidFill>
                  <a:srgbClr val="1B1D23"/>
                </a:solidFill>
                <a:latin typeface="Tahoma"/>
                <a:cs typeface="Tahoma"/>
              </a:rPr>
              <a:t>ENVIRONMENTAL</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Remediation</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Environmental</a:t>
            </a:r>
            <a:r>
              <a:rPr lang="en-US" sz="1333" kern="0" spc="133" baseline="0" dirty="0">
                <a:solidFill>
                  <a:srgbClr val="1B1D23"/>
                </a:solidFill>
                <a:latin typeface="Tahoma"/>
                <a:cs typeface="Tahoma"/>
              </a:rPr>
              <a:t> A</a:t>
            </a:r>
            <a:r>
              <a:rPr lang="en-US" sz="1333" kern="0" spc="133" dirty="0">
                <a:solidFill>
                  <a:srgbClr val="1B1D23"/>
                </a:solidFill>
                <a:latin typeface="Tahoma"/>
                <a:cs typeface="Tahoma"/>
              </a:rPr>
              <a:t>ssessments</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Brownfield</a:t>
            </a:r>
            <a:r>
              <a:rPr lang="en-US" sz="1333" kern="0" spc="133" baseline="0" dirty="0">
                <a:solidFill>
                  <a:srgbClr val="1B1D23"/>
                </a:solidFill>
                <a:latin typeface="Tahoma"/>
                <a:cs typeface="Tahoma"/>
              </a:rPr>
              <a:t> D</a:t>
            </a:r>
            <a:r>
              <a:rPr lang="en-US" sz="1333" kern="0" spc="133" dirty="0">
                <a:solidFill>
                  <a:srgbClr val="1B1D23"/>
                </a:solidFill>
                <a:latin typeface="Tahoma"/>
                <a:cs typeface="Tahoma"/>
              </a:rPr>
              <a:t>evelopment</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Permitting</a:t>
            </a:r>
          </a:p>
          <a:p>
            <a:pPr algn="ctr">
              <a:lnSpc>
                <a:spcPct val="150000"/>
              </a:lnSpc>
              <a:buFont typeface="Wingdings" pitchFamily="2" charset="2"/>
              <a:buNone/>
              <a:tabLst>
                <a:tab pos="173850" algn="l"/>
              </a:tabLst>
            </a:pPr>
            <a:r>
              <a:rPr lang="en-US" sz="1333" kern="0" spc="133" baseline="0" dirty="0">
                <a:solidFill>
                  <a:srgbClr val="1B1D23"/>
                </a:solidFill>
                <a:latin typeface="Tahoma"/>
                <a:cs typeface="Tahoma"/>
              </a:rPr>
              <a:t>Program Assistance</a:t>
            </a:r>
          </a:p>
          <a:p>
            <a:pPr algn="ctr">
              <a:lnSpc>
                <a:spcPct val="150000"/>
              </a:lnSpc>
              <a:buFont typeface="Wingdings" pitchFamily="2" charset="2"/>
              <a:buNone/>
              <a:tabLst>
                <a:tab pos="173850" algn="l"/>
              </a:tabLst>
            </a:pPr>
            <a:r>
              <a:rPr lang="en-US" sz="1333" kern="0" spc="133" baseline="0" dirty="0">
                <a:solidFill>
                  <a:srgbClr val="1B1D23"/>
                </a:solidFill>
                <a:latin typeface="Tahoma"/>
                <a:cs typeface="Tahoma"/>
              </a:rPr>
              <a:t>Water Supply and Treatment</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Air Quality</a:t>
            </a:r>
          </a:p>
          <a:p>
            <a:pPr algn="ctr">
              <a:lnSpc>
                <a:spcPct val="150000"/>
              </a:lnSpc>
              <a:buFont typeface="Wingdings" pitchFamily="2" charset="2"/>
              <a:buNone/>
              <a:tabLst>
                <a:tab pos="173850" algn="l"/>
              </a:tabLst>
            </a:pPr>
            <a:r>
              <a:rPr lang="en-US" sz="1333" kern="0" spc="133" dirty="0">
                <a:solidFill>
                  <a:srgbClr val="1B1D23"/>
                </a:solidFill>
                <a:latin typeface="Tahoma"/>
                <a:cs typeface="Tahoma"/>
              </a:rPr>
              <a:t>Industrial</a:t>
            </a:r>
            <a:r>
              <a:rPr lang="en-US" sz="1333" kern="0" spc="133" baseline="0" dirty="0">
                <a:solidFill>
                  <a:srgbClr val="1B1D23"/>
                </a:solidFill>
                <a:latin typeface="Tahoma"/>
                <a:cs typeface="Tahoma"/>
              </a:rPr>
              <a:t> Hygiene</a:t>
            </a:r>
          </a:p>
          <a:p>
            <a:pPr algn="ctr">
              <a:lnSpc>
                <a:spcPct val="150000"/>
              </a:lnSpc>
              <a:buFont typeface="Wingdings" pitchFamily="2" charset="2"/>
              <a:buNone/>
              <a:tabLst>
                <a:tab pos="173850" algn="l"/>
              </a:tabLst>
            </a:pPr>
            <a:r>
              <a:rPr lang="en-US" sz="1333" kern="0" spc="133" baseline="0" dirty="0">
                <a:solidFill>
                  <a:srgbClr val="1B1D23"/>
                </a:solidFill>
                <a:latin typeface="Tahoma"/>
                <a:cs typeface="Tahoma"/>
              </a:rPr>
              <a:t>Asbestos Management</a:t>
            </a:r>
          </a:p>
          <a:p>
            <a:pPr algn="ctr">
              <a:lnSpc>
                <a:spcPct val="150000"/>
              </a:lnSpc>
            </a:pPr>
            <a:endParaRPr lang="en-US" sz="1333" spc="400" dirty="0">
              <a:solidFill>
                <a:srgbClr val="1B1D23"/>
              </a:solidFill>
            </a:endParaRPr>
          </a:p>
        </p:txBody>
      </p:sp>
      <p:sp>
        <p:nvSpPr>
          <p:cNvPr id="28" name="Rectangle 27"/>
          <p:cNvSpPr/>
          <p:nvPr userDrawn="1"/>
        </p:nvSpPr>
        <p:spPr>
          <a:xfrm>
            <a:off x="8905679" y="2848745"/>
            <a:ext cx="3010371" cy="2180277"/>
          </a:xfrm>
          <a:prstGeom prst="rect">
            <a:avLst/>
          </a:prstGeom>
        </p:spPr>
        <p:txBody>
          <a:bodyPr wrap="square">
            <a:spAutoFit/>
          </a:bodyPr>
          <a:lstStyle/>
          <a:p>
            <a:pPr algn="ctr"/>
            <a:r>
              <a:rPr lang="en-US" sz="1467" b="1" kern="0" spc="400" dirty="0">
                <a:solidFill>
                  <a:srgbClr val="1B1D23"/>
                </a:solidFill>
                <a:latin typeface="Tahoma"/>
                <a:cs typeface="Tahoma"/>
              </a:rPr>
              <a:t>CONSTRUCTION</a:t>
            </a:r>
            <a:endParaRPr lang="en-US" sz="1600" b="1" kern="0" spc="400" dirty="0">
              <a:solidFill>
                <a:srgbClr val="1B1D23"/>
              </a:solidFill>
              <a:latin typeface="Tahoma"/>
              <a:cs typeface="Tahoma"/>
            </a:endParaRPr>
          </a:p>
          <a:p>
            <a:pPr algn="ctr">
              <a:lnSpc>
                <a:spcPct val="150000"/>
              </a:lnSpc>
              <a:buFont typeface="Wingdings" pitchFamily="2" charset="2"/>
              <a:buNone/>
            </a:pPr>
            <a:r>
              <a:rPr lang="en-US" sz="1400" kern="0" spc="133" dirty="0">
                <a:solidFill>
                  <a:srgbClr val="1B1D23"/>
                </a:solidFill>
                <a:latin typeface="+mn-lt"/>
              </a:rPr>
              <a:t>Management – At Risk</a:t>
            </a:r>
          </a:p>
          <a:p>
            <a:pPr algn="ctr">
              <a:lnSpc>
                <a:spcPct val="150000"/>
              </a:lnSpc>
              <a:buFont typeface="Wingdings" pitchFamily="2" charset="2"/>
              <a:buNone/>
            </a:pPr>
            <a:r>
              <a:rPr lang="en-US" sz="1400" kern="0" spc="133" dirty="0">
                <a:solidFill>
                  <a:srgbClr val="1B1D23"/>
                </a:solidFill>
                <a:latin typeface="+mn-lt"/>
              </a:rPr>
              <a:t>Management - Agency</a:t>
            </a:r>
          </a:p>
          <a:p>
            <a:pPr algn="ctr">
              <a:lnSpc>
                <a:spcPct val="150000"/>
              </a:lnSpc>
              <a:buFont typeface="Wingdings" pitchFamily="2" charset="2"/>
              <a:buNone/>
            </a:pPr>
            <a:r>
              <a:rPr lang="en-US" sz="1400" kern="0" spc="133" dirty="0">
                <a:solidFill>
                  <a:srgbClr val="1B1D23"/>
                </a:solidFill>
                <a:latin typeface="+mn-lt"/>
              </a:rPr>
              <a:t>Design/Build</a:t>
            </a:r>
          </a:p>
          <a:p>
            <a:pPr algn="ctr">
              <a:lnSpc>
                <a:spcPct val="150000"/>
              </a:lnSpc>
              <a:buFont typeface="Wingdings" pitchFamily="2" charset="2"/>
              <a:buNone/>
            </a:pPr>
            <a:r>
              <a:rPr lang="en-US" sz="1400" kern="0" spc="133" dirty="0">
                <a:solidFill>
                  <a:srgbClr val="1B1D23"/>
                </a:solidFill>
                <a:latin typeface="+mn-lt"/>
              </a:rPr>
              <a:t>Cost Estimating</a:t>
            </a:r>
          </a:p>
          <a:p>
            <a:pPr algn="ctr">
              <a:lnSpc>
                <a:spcPct val="150000"/>
              </a:lnSpc>
              <a:buFont typeface="Wingdings" pitchFamily="2" charset="2"/>
              <a:buNone/>
            </a:pPr>
            <a:r>
              <a:rPr lang="en-US" sz="1400" kern="0" spc="133" dirty="0">
                <a:solidFill>
                  <a:srgbClr val="1B1D23"/>
                </a:solidFill>
                <a:latin typeface="+mn-lt"/>
              </a:rPr>
              <a:t>Scheduling</a:t>
            </a:r>
          </a:p>
          <a:p>
            <a:pPr algn="ctr">
              <a:lnSpc>
                <a:spcPct val="150000"/>
              </a:lnSpc>
            </a:pPr>
            <a:endParaRPr lang="en-US" sz="1067" kern="0" spc="133" dirty="0">
              <a:solidFill>
                <a:srgbClr val="1B1D23"/>
              </a:solidFill>
            </a:endParaRPr>
          </a:p>
        </p:txBody>
      </p:sp>
      <p:sp>
        <p:nvSpPr>
          <p:cNvPr id="19" name="Oval 18"/>
          <p:cNvSpPr/>
          <p:nvPr userDrawn="1"/>
        </p:nvSpPr>
        <p:spPr>
          <a:xfrm>
            <a:off x="889545" y="1383181"/>
            <a:ext cx="1386297" cy="1386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pic>
        <p:nvPicPr>
          <p:cNvPr id="20" name="Picture 19"/>
          <p:cNvPicPr>
            <a:picLocks noChangeAspect="1"/>
          </p:cNvPicPr>
          <p:nvPr userDrawn="1"/>
        </p:nvPicPr>
        <p:blipFill>
          <a:blip r:embed="rId2"/>
          <a:stretch>
            <a:fillRect/>
          </a:stretch>
        </p:blipFill>
        <p:spPr>
          <a:xfrm>
            <a:off x="1107620" y="1706497"/>
            <a:ext cx="897288" cy="728088"/>
          </a:xfrm>
          <a:prstGeom prst="rect">
            <a:avLst/>
          </a:prstGeom>
        </p:spPr>
      </p:pic>
      <p:pic>
        <p:nvPicPr>
          <p:cNvPr id="23" name="Picture 22"/>
          <p:cNvPicPr>
            <a:picLocks noChangeAspect="1"/>
          </p:cNvPicPr>
          <p:nvPr userDrawn="1"/>
        </p:nvPicPr>
        <p:blipFill>
          <a:blip r:embed="rId3"/>
          <a:stretch>
            <a:fillRect/>
          </a:stretch>
        </p:blipFill>
        <p:spPr>
          <a:xfrm>
            <a:off x="3886704" y="1713430"/>
            <a:ext cx="1050232" cy="761795"/>
          </a:xfrm>
          <a:prstGeom prst="rect">
            <a:avLst/>
          </a:prstGeom>
        </p:spPr>
      </p:pic>
      <p:pic>
        <p:nvPicPr>
          <p:cNvPr id="29" name="Picture 28"/>
          <p:cNvPicPr>
            <a:picLocks noChangeAspect="1"/>
          </p:cNvPicPr>
          <p:nvPr userDrawn="1"/>
        </p:nvPicPr>
        <p:blipFill>
          <a:blip r:embed="rId4"/>
          <a:stretch>
            <a:fillRect/>
          </a:stretch>
        </p:blipFill>
        <p:spPr>
          <a:xfrm>
            <a:off x="7050280" y="1706497"/>
            <a:ext cx="882053" cy="785839"/>
          </a:xfrm>
          <a:prstGeom prst="rect">
            <a:avLst/>
          </a:prstGeom>
        </p:spPr>
      </p:pic>
      <p:pic>
        <p:nvPicPr>
          <p:cNvPr id="30" name="Picture 29"/>
          <p:cNvPicPr>
            <a:picLocks noChangeAspect="1"/>
          </p:cNvPicPr>
          <p:nvPr userDrawn="1"/>
        </p:nvPicPr>
        <p:blipFill>
          <a:blip r:embed="rId5"/>
          <a:stretch>
            <a:fillRect/>
          </a:stretch>
        </p:blipFill>
        <p:spPr>
          <a:xfrm>
            <a:off x="10007991" y="1611523"/>
            <a:ext cx="884741" cy="894359"/>
          </a:xfrm>
          <a:prstGeom prst="rect">
            <a:avLst/>
          </a:prstGeom>
        </p:spPr>
      </p:pic>
    </p:spTree>
    <p:extLst>
      <p:ext uri="{BB962C8B-B14F-4D97-AF65-F5344CB8AC3E}">
        <p14:creationId xmlns:p14="http://schemas.microsoft.com/office/powerpoint/2010/main" val="2831867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hy FTCH?">
    <p:spTree>
      <p:nvGrpSpPr>
        <p:cNvPr id="1" name=""/>
        <p:cNvGrpSpPr/>
        <p:nvPr/>
      </p:nvGrpSpPr>
      <p:grpSpPr>
        <a:xfrm>
          <a:off x="0" y="0"/>
          <a:ext cx="0" cy="0"/>
          <a:chOff x="0" y="0"/>
          <a:chExt cx="0" cy="0"/>
        </a:xfrm>
      </p:grpSpPr>
      <p:sp>
        <p:nvSpPr>
          <p:cNvPr id="5" name="Rectangle 4"/>
          <p:cNvSpPr/>
          <p:nvPr userDrawn="1"/>
        </p:nvSpPr>
        <p:spPr>
          <a:xfrm>
            <a:off x="4063993" y="2275418"/>
            <a:ext cx="4064000" cy="2296583"/>
          </a:xfrm>
          <a:prstGeom prst="rect">
            <a:avLst/>
          </a:prstGeom>
          <a:solidFill>
            <a:schemeClr val="tx1">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2" name="Rectangle 1"/>
          <p:cNvSpPr/>
          <p:nvPr userDrawn="1"/>
        </p:nvSpPr>
        <p:spPr>
          <a:xfrm>
            <a:off x="0" y="2275418"/>
            <a:ext cx="4064000" cy="229658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 name="Rectangle 3"/>
          <p:cNvSpPr/>
          <p:nvPr userDrawn="1"/>
        </p:nvSpPr>
        <p:spPr>
          <a:xfrm>
            <a:off x="6124222" y="4572002"/>
            <a:ext cx="6095997" cy="2296583"/>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6" name="Rectangle 5"/>
          <p:cNvSpPr/>
          <p:nvPr userDrawn="1"/>
        </p:nvSpPr>
        <p:spPr>
          <a:xfrm>
            <a:off x="8128001" y="2275418"/>
            <a:ext cx="4092220" cy="2296583"/>
          </a:xfrm>
          <a:prstGeom prst="rect">
            <a:avLst/>
          </a:prstGeom>
          <a:solidFill>
            <a:schemeClr val="tx2">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7" name="Rectangle 6"/>
          <p:cNvSpPr/>
          <p:nvPr userDrawn="1"/>
        </p:nvSpPr>
        <p:spPr>
          <a:xfrm>
            <a:off x="0" y="4572002"/>
            <a:ext cx="6124221" cy="229658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8" name="TextBox 7"/>
          <p:cNvSpPr txBox="1"/>
          <p:nvPr userDrawn="1"/>
        </p:nvSpPr>
        <p:spPr>
          <a:xfrm>
            <a:off x="56447" y="582961"/>
            <a:ext cx="12191999" cy="748988"/>
          </a:xfrm>
          <a:prstGeom prst="rect">
            <a:avLst/>
          </a:prstGeom>
          <a:noFill/>
        </p:spPr>
        <p:txBody>
          <a:bodyPr wrap="square" rtlCol="0">
            <a:spAutoFit/>
          </a:bodyPr>
          <a:lstStyle/>
          <a:p>
            <a:pPr algn="ctr"/>
            <a:r>
              <a:rPr lang="en-US" sz="4267" b="1" spc="400" dirty="0">
                <a:latin typeface="Tahoma"/>
                <a:cs typeface="Tahoma"/>
              </a:rPr>
              <a:t>WHY FTCH?</a:t>
            </a:r>
          </a:p>
        </p:txBody>
      </p:sp>
      <p:sp>
        <p:nvSpPr>
          <p:cNvPr id="9" name="TextBox 8"/>
          <p:cNvSpPr txBox="1"/>
          <p:nvPr userDrawn="1"/>
        </p:nvSpPr>
        <p:spPr>
          <a:xfrm>
            <a:off x="-1" y="2571149"/>
            <a:ext cx="4064001" cy="420564"/>
          </a:xfrm>
          <a:prstGeom prst="rect">
            <a:avLst/>
          </a:prstGeom>
          <a:noFill/>
        </p:spPr>
        <p:txBody>
          <a:bodyPr wrap="square" rtlCol="0">
            <a:spAutoFit/>
          </a:bodyPr>
          <a:lstStyle/>
          <a:p>
            <a:pPr algn="ctr"/>
            <a:r>
              <a:rPr lang="en-US" sz="2133" b="1" spc="400" dirty="0">
                <a:solidFill>
                  <a:srgbClr val="FFFFFF"/>
                </a:solidFill>
                <a:latin typeface="Tahoma"/>
                <a:cs typeface="Tahoma"/>
              </a:rPr>
              <a:t>QUALITY</a:t>
            </a:r>
            <a:endParaRPr lang="en-US" sz="2400" b="1" spc="400" dirty="0">
              <a:solidFill>
                <a:srgbClr val="FFFFFF"/>
              </a:solidFill>
              <a:latin typeface="Tahoma"/>
              <a:cs typeface="Tahoma"/>
            </a:endParaRPr>
          </a:p>
        </p:txBody>
      </p:sp>
      <p:sp>
        <p:nvSpPr>
          <p:cNvPr id="10" name="TextBox 9"/>
          <p:cNvSpPr txBox="1"/>
          <p:nvPr userDrawn="1"/>
        </p:nvSpPr>
        <p:spPr>
          <a:xfrm>
            <a:off x="4092222" y="2571149"/>
            <a:ext cx="4064001" cy="420564"/>
          </a:xfrm>
          <a:prstGeom prst="rect">
            <a:avLst/>
          </a:prstGeom>
          <a:noFill/>
        </p:spPr>
        <p:txBody>
          <a:bodyPr wrap="square" rtlCol="0">
            <a:spAutoFit/>
          </a:bodyPr>
          <a:lstStyle/>
          <a:p>
            <a:pPr algn="ctr"/>
            <a:r>
              <a:rPr lang="en-US" sz="2133" b="1" spc="400" dirty="0">
                <a:solidFill>
                  <a:srgbClr val="FFFFFF"/>
                </a:solidFill>
                <a:latin typeface="Tahoma"/>
                <a:cs typeface="Tahoma"/>
              </a:rPr>
              <a:t>DEDICATED</a:t>
            </a:r>
            <a:endParaRPr lang="en-US" sz="2400" b="1" spc="400" dirty="0">
              <a:solidFill>
                <a:srgbClr val="FFFFFF"/>
              </a:solidFill>
              <a:latin typeface="Tahoma"/>
              <a:cs typeface="Tahoma"/>
            </a:endParaRPr>
          </a:p>
        </p:txBody>
      </p:sp>
      <p:sp>
        <p:nvSpPr>
          <p:cNvPr id="11" name="TextBox 10"/>
          <p:cNvSpPr txBox="1"/>
          <p:nvPr userDrawn="1"/>
        </p:nvSpPr>
        <p:spPr>
          <a:xfrm>
            <a:off x="8128000" y="2571149"/>
            <a:ext cx="4064001" cy="420564"/>
          </a:xfrm>
          <a:prstGeom prst="rect">
            <a:avLst/>
          </a:prstGeom>
          <a:noFill/>
        </p:spPr>
        <p:txBody>
          <a:bodyPr wrap="square" rtlCol="0">
            <a:spAutoFit/>
          </a:bodyPr>
          <a:lstStyle/>
          <a:p>
            <a:pPr algn="ctr"/>
            <a:r>
              <a:rPr lang="en-US" sz="2133" b="1" spc="400" dirty="0">
                <a:solidFill>
                  <a:srgbClr val="FFFFFF"/>
                </a:solidFill>
                <a:latin typeface="Tahoma"/>
                <a:cs typeface="Tahoma"/>
              </a:rPr>
              <a:t>SOLUTIONS</a:t>
            </a:r>
            <a:endParaRPr lang="en-US" sz="2400" b="1" spc="400" dirty="0">
              <a:solidFill>
                <a:srgbClr val="FFFFFF"/>
              </a:solidFill>
              <a:latin typeface="Tahoma"/>
              <a:cs typeface="Tahoma"/>
            </a:endParaRPr>
          </a:p>
        </p:txBody>
      </p:sp>
      <p:sp>
        <p:nvSpPr>
          <p:cNvPr id="12" name="TextBox 11"/>
          <p:cNvSpPr txBox="1"/>
          <p:nvPr userDrawn="1"/>
        </p:nvSpPr>
        <p:spPr>
          <a:xfrm>
            <a:off x="-1" y="4863432"/>
            <a:ext cx="6124223" cy="420564"/>
          </a:xfrm>
          <a:prstGeom prst="rect">
            <a:avLst/>
          </a:prstGeom>
          <a:noFill/>
        </p:spPr>
        <p:txBody>
          <a:bodyPr wrap="square" rtlCol="0">
            <a:spAutoFit/>
          </a:bodyPr>
          <a:lstStyle/>
          <a:p>
            <a:pPr algn="ctr"/>
            <a:r>
              <a:rPr lang="en-US" sz="2133" b="1" spc="400" dirty="0">
                <a:solidFill>
                  <a:srgbClr val="FFFFFF"/>
                </a:solidFill>
                <a:latin typeface="Tahoma"/>
                <a:cs typeface="Tahoma"/>
              </a:rPr>
              <a:t>TRUSTED</a:t>
            </a:r>
            <a:r>
              <a:rPr lang="en-US" sz="2133" b="1" spc="400" baseline="0" dirty="0">
                <a:solidFill>
                  <a:srgbClr val="FFFFFF"/>
                </a:solidFill>
                <a:latin typeface="Tahoma"/>
                <a:cs typeface="Tahoma"/>
              </a:rPr>
              <a:t> </a:t>
            </a:r>
            <a:endParaRPr lang="en-US" sz="2400" b="1" spc="400" dirty="0">
              <a:solidFill>
                <a:srgbClr val="FFFFFF"/>
              </a:solidFill>
              <a:latin typeface="Tahoma"/>
              <a:cs typeface="Tahoma"/>
            </a:endParaRPr>
          </a:p>
        </p:txBody>
      </p:sp>
      <p:sp>
        <p:nvSpPr>
          <p:cNvPr id="13" name="TextBox 12"/>
          <p:cNvSpPr txBox="1"/>
          <p:nvPr userDrawn="1"/>
        </p:nvSpPr>
        <p:spPr>
          <a:xfrm>
            <a:off x="6124223" y="4863432"/>
            <a:ext cx="6124223" cy="420564"/>
          </a:xfrm>
          <a:prstGeom prst="rect">
            <a:avLst/>
          </a:prstGeom>
          <a:noFill/>
        </p:spPr>
        <p:txBody>
          <a:bodyPr wrap="square" rtlCol="0">
            <a:spAutoFit/>
          </a:bodyPr>
          <a:lstStyle/>
          <a:p>
            <a:pPr algn="ctr"/>
            <a:r>
              <a:rPr lang="en-US" sz="2133" b="1" spc="400" dirty="0">
                <a:solidFill>
                  <a:srgbClr val="FFFFFF"/>
                </a:solidFill>
                <a:latin typeface="Tahoma"/>
                <a:cs typeface="Tahoma"/>
              </a:rPr>
              <a:t>EXPERTS</a:t>
            </a:r>
            <a:endParaRPr lang="en-US" sz="2400" b="1" spc="400" dirty="0">
              <a:solidFill>
                <a:srgbClr val="FFFFFF"/>
              </a:solidFill>
              <a:latin typeface="Tahoma"/>
              <a:cs typeface="Tahoma"/>
            </a:endParaRPr>
          </a:p>
        </p:txBody>
      </p:sp>
      <p:cxnSp>
        <p:nvCxnSpPr>
          <p:cNvPr id="15" name="Straight Connector 14"/>
          <p:cNvCxnSpPr/>
          <p:nvPr userDrawn="1"/>
        </p:nvCxnSpPr>
        <p:spPr>
          <a:xfrm>
            <a:off x="1619958" y="3179433"/>
            <a:ext cx="776111"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5736167" y="3179433"/>
            <a:ext cx="776111"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9750777" y="3179433"/>
            <a:ext cx="776111"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2625798" y="5468019"/>
            <a:ext cx="776111"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8777114" y="5468019"/>
            <a:ext cx="776111"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userDrawn="1"/>
        </p:nvSpPr>
        <p:spPr>
          <a:xfrm>
            <a:off x="-1" y="3328069"/>
            <a:ext cx="4064001" cy="1077218"/>
          </a:xfrm>
          <a:prstGeom prst="rect">
            <a:avLst/>
          </a:prstGeom>
          <a:noFill/>
        </p:spPr>
        <p:txBody>
          <a:bodyPr wrap="square" rtlCol="0">
            <a:spAutoFit/>
          </a:bodyPr>
          <a:lstStyle/>
          <a:p>
            <a:pPr algn="ctr"/>
            <a:r>
              <a:rPr lang="en-US" sz="1600" b="0" spc="400" dirty="0">
                <a:solidFill>
                  <a:srgbClr val="FFFFFF"/>
                </a:solidFill>
                <a:latin typeface="Tahoma"/>
                <a:cs typeface="Tahoma"/>
              </a:rPr>
              <a:t>A culture of</a:t>
            </a:r>
            <a:r>
              <a:rPr lang="en-US" sz="1600" b="0" spc="400" baseline="0" dirty="0">
                <a:solidFill>
                  <a:srgbClr val="FFFFFF"/>
                </a:solidFill>
                <a:latin typeface="Tahoma"/>
                <a:cs typeface="Tahoma"/>
              </a:rPr>
              <a:t> </a:t>
            </a:r>
            <a:br>
              <a:rPr lang="en-US" sz="1600" b="0" spc="400" baseline="0" dirty="0">
                <a:solidFill>
                  <a:srgbClr val="FFFFFF"/>
                </a:solidFill>
                <a:latin typeface="Tahoma"/>
                <a:cs typeface="Tahoma"/>
              </a:rPr>
            </a:br>
            <a:r>
              <a:rPr lang="en-US" sz="1600" b="0" spc="400" baseline="0" dirty="0">
                <a:solidFill>
                  <a:srgbClr val="FFFFFF"/>
                </a:solidFill>
                <a:latin typeface="Tahoma"/>
                <a:cs typeface="Tahoma"/>
              </a:rPr>
              <a:t>responsiveness </a:t>
            </a:r>
            <a:br>
              <a:rPr lang="en-US" sz="1600" b="0" spc="400" baseline="0" dirty="0">
                <a:solidFill>
                  <a:srgbClr val="FFFFFF"/>
                </a:solidFill>
                <a:latin typeface="Tahoma"/>
                <a:cs typeface="Tahoma"/>
              </a:rPr>
            </a:br>
            <a:r>
              <a:rPr lang="en-US" sz="1600" b="0" spc="400" baseline="0" dirty="0">
                <a:solidFill>
                  <a:srgbClr val="FFFFFF"/>
                </a:solidFill>
                <a:latin typeface="Tahoma"/>
                <a:cs typeface="Tahoma"/>
              </a:rPr>
              <a:t>and commitment </a:t>
            </a:r>
          </a:p>
          <a:p>
            <a:pPr algn="ctr"/>
            <a:r>
              <a:rPr lang="en-US" sz="1600" b="0" spc="400" baseline="0" dirty="0">
                <a:solidFill>
                  <a:srgbClr val="FFFFFF"/>
                </a:solidFill>
                <a:latin typeface="Tahoma"/>
                <a:cs typeface="Tahoma"/>
              </a:rPr>
              <a:t>to quality.</a:t>
            </a:r>
            <a:endParaRPr lang="en-US" sz="1867" b="0" spc="400" dirty="0">
              <a:solidFill>
                <a:srgbClr val="FFFFFF"/>
              </a:solidFill>
              <a:latin typeface="Tahoma"/>
              <a:cs typeface="Tahoma"/>
            </a:endParaRPr>
          </a:p>
        </p:txBody>
      </p:sp>
      <p:sp>
        <p:nvSpPr>
          <p:cNvPr id="21" name="TextBox 20"/>
          <p:cNvSpPr txBox="1"/>
          <p:nvPr userDrawn="1"/>
        </p:nvSpPr>
        <p:spPr>
          <a:xfrm>
            <a:off x="4063998" y="3369669"/>
            <a:ext cx="4064001" cy="1077218"/>
          </a:xfrm>
          <a:prstGeom prst="rect">
            <a:avLst/>
          </a:prstGeom>
          <a:noFill/>
        </p:spPr>
        <p:txBody>
          <a:bodyPr wrap="square" rtlCol="0">
            <a:spAutoFit/>
          </a:bodyPr>
          <a:lstStyle/>
          <a:p>
            <a:pPr algn="ctr"/>
            <a:r>
              <a:rPr lang="en-US" sz="1600" b="0" spc="400" dirty="0">
                <a:solidFill>
                  <a:srgbClr val="FFFFFF"/>
                </a:solidFill>
                <a:latin typeface="Tahoma"/>
                <a:cs typeface="Tahoma"/>
              </a:rPr>
              <a:t>Inherently dedicated </a:t>
            </a:r>
          </a:p>
          <a:p>
            <a:pPr algn="ctr"/>
            <a:r>
              <a:rPr lang="en-US" sz="1600" b="0" spc="400" dirty="0">
                <a:solidFill>
                  <a:srgbClr val="FFFFFF"/>
                </a:solidFill>
                <a:latin typeface="Tahoma"/>
                <a:cs typeface="Tahoma"/>
              </a:rPr>
              <a:t>to project success </a:t>
            </a:r>
          </a:p>
          <a:p>
            <a:pPr algn="ctr"/>
            <a:r>
              <a:rPr lang="en-US" sz="1600" b="0" spc="400" dirty="0">
                <a:solidFill>
                  <a:srgbClr val="FFFFFF"/>
                </a:solidFill>
                <a:latin typeface="Tahoma"/>
                <a:cs typeface="Tahoma"/>
              </a:rPr>
              <a:t>As an employee-</a:t>
            </a:r>
          </a:p>
          <a:p>
            <a:pPr algn="ctr"/>
            <a:r>
              <a:rPr lang="en-US" sz="1600" b="0" spc="400" dirty="0">
                <a:solidFill>
                  <a:srgbClr val="FFFFFF"/>
                </a:solidFill>
                <a:latin typeface="Tahoma"/>
                <a:cs typeface="Tahoma"/>
              </a:rPr>
              <a:t>owned</a:t>
            </a:r>
            <a:r>
              <a:rPr lang="en-US" sz="1600" b="0" spc="400" baseline="0" dirty="0">
                <a:solidFill>
                  <a:srgbClr val="FFFFFF"/>
                </a:solidFill>
                <a:latin typeface="Tahoma"/>
                <a:cs typeface="Tahoma"/>
              </a:rPr>
              <a:t> firm.</a:t>
            </a:r>
            <a:endParaRPr lang="en-US" sz="1867" b="0" spc="400" dirty="0">
              <a:solidFill>
                <a:srgbClr val="FFFFFF"/>
              </a:solidFill>
              <a:latin typeface="Tahoma"/>
              <a:cs typeface="Tahoma"/>
            </a:endParaRPr>
          </a:p>
        </p:txBody>
      </p:sp>
      <p:sp>
        <p:nvSpPr>
          <p:cNvPr id="22" name="TextBox 21"/>
          <p:cNvSpPr txBox="1"/>
          <p:nvPr userDrawn="1"/>
        </p:nvSpPr>
        <p:spPr>
          <a:xfrm>
            <a:off x="8184445" y="3332971"/>
            <a:ext cx="4064001" cy="830997"/>
          </a:xfrm>
          <a:prstGeom prst="rect">
            <a:avLst/>
          </a:prstGeom>
          <a:noFill/>
        </p:spPr>
        <p:txBody>
          <a:bodyPr wrap="square" rtlCol="0">
            <a:spAutoFit/>
          </a:bodyPr>
          <a:lstStyle/>
          <a:p>
            <a:pPr algn="ctr"/>
            <a:r>
              <a:rPr lang="en-US" sz="1600" b="0" spc="400" dirty="0">
                <a:solidFill>
                  <a:srgbClr val="FFFFFF"/>
                </a:solidFill>
                <a:latin typeface="Tahoma"/>
                <a:cs typeface="Tahoma"/>
              </a:rPr>
              <a:t>Collaborative spirit to create best possible solutions.</a:t>
            </a:r>
            <a:endParaRPr lang="en-US" sz="1867" b="0" spc="400" dirty="0">
              <a:solidFill>
                <a:srgbClr val="FFFFFF"/>
              </a:solidFill>
              <a:latin typeface="Tahoma"/>
              <a:cs typeface="Tahoma"/>
            </a:endParaRPr>
          </a:p>
        </p:txBody>
      </p:sp>
      <p:sp>
        <p:nvSpPr>
          <p:cNvPr id="23" name="TextBox 22"/>
          <p:cNvSpPr txBox="1"/>
          <p:nvPr userDrawn="1"/>
        </p:nvSpPr>
        <p:spPr>
          <a:xfrm>
            <a:off x="-6" y="5603486"/>
            <a:ext cx="6124227" cy="830997"/>
          </a:xfrm>
          <a:prstGeom prst="rect">
            <a:avLst/>
          </a:prstGeom>
          <a:noFill/>
        </p:spPr>
        <p:txBody>
          <a:bodyPr wrap="square" rtlCol="0">
            <a:spAutoFit/>
          </a:bodyPr>
          <a:lstStyle/>
          <a:p>
            <a:pPr algn="ctr"/>
            <a:r>
              <a:rPr lang="en-US" sz="1600" b="0" spc="400" dirty="0">
                <a:solidFill>
                  <a:srgbClr val="FFFFFF"/>
                </a:solidFill>
                <a:latin typeface="Tahoma"/>
                <a:cs typeface="Tahoma"/>
              </a:rPr>
              <a:t>Founded on trust, creativity, </a:t>
            </a:r>
          </a:p>
          <a:p>
            <a:pPr algn="ctr"/>
            <a:r>
              <a:rPr lang="en-US" sz="1600" b="0" spc="400" dirty="0">
                <a:solidFill>
                  <a:srgbClr val="FFFFFF"/>
                </a:solidFill>
                <a:latin typeface="Tahoma"/>
                <a:cs typeface="Tahoma"/>
              </a:rPr>
              <a:t>and a dedication to </a:t>
            </a:r>
          </a:p>
          <a:p>
            <a:pPr algn="ctr"/>
            <a:r>
              <a:rPr lang="en-US" sz="1600" b="0" spc="400" dirty="0">
                <a:solidFill>
                  <a:srgbClr val="FFFFFF"/>
                </a:solidFill>
                <a:latin typeface="Tahoma"/>
                <a:cs typeface="Tahoma"/>
              </a:rPr>
              <a:t>benefiting society.</a:t>
            </a:r>
            <a:endParaRPr lang="en-US" sz="1867" b="0" spc="400" dirty="0">
              <a:solidFill>
                <a:srgbClr val="FFFFFF"/>
              </a:solidFill>
              <a:latin typeface="Tahoma"/>
              <a:cs typeface="Tahoma"/>
            </a:endParaRPr>
          </a:p>
        </p:txBody>
      </p:sp>
      <p:sp>
        <p:nvSpPr>
          <p:cNvPr id="24" name="TextBox 23"/>
          <p:cNvSpPr txBox="1"/>
          <p:nvPr userDrawn="1"/>
        </p:nvSpPr>
        <p:spPr>
          <a:xfrm>
            <a:off x="6124223" y="5603486"/>
            <a:ext cx="6124227" cy="584775"/>
          </a:xfrm>
          <a:prstGeom prst="rect">
            <a:avLst/>
          </a:prstGeom>
          <a:noFill/>
        </p:spPr>
        <p:txBody>
          <a:bodyPr wrap="square" rtlCol="0">
            <a:spAutoFit/>
          </a:bodyPr>
          <a:lstStyle/>
          <a:p>
            <a:pPr algn="ctr"/>
            <a:r>
              <a:rPr lang="en-US" sz="1600" b="0" spc="400" dirty="0">
                <a:solidFill>
                  <a:srgbClr val="FFFFFF"/>
                </a:solidFill>
                <a:latin typeface="Tahoma"/>
                <a:cs typeface="Tahoma"/>
              </a:rPr>
              <a:t>Experts in-house to respond</a:t>
            </a:r>
            <a:r>
              <a:rPr lang="en-US" sz="1600" b="0" spc="400" baseline="0" dirty="0">
                <a:solidFill>
                  <a:srgbClr val="FFFFFF"/>
                </a:solidFill>
                <a:latin typeface="Tahoma"/>
                <a:cs typeface="Tahoma"/>
              </a:rPr>
              <a:t> to </a:t>
            </a:r>
            <a:br>
              <a:rPr lang="en-US" sz="1600" b="0" spc="400" baseline="0" dirty="0">
                <a:solidFill>
                  <a:srgbClr val="FFFFFF"/>
                </a:solidFill>
                <a:latin typeface="Tahoma"/>
                <a:cs typeface="Tahoma"/>
              </a:rPr>
            </a:br>
            <a:r>
              <a:rPr lang="en-US" sz="1600" b="0" spc="400" baseline="0" dirty="0">
                <a:solidFill>
                  <a:srgbClr val="FFFFFF"/>
                </a:solidFill>
                <a:latin typeface="Tahoma"/>
                <a:cs typeface="Tahoma"/>
              </a:rPr>
              <a:t>unforeseen service needed</a:t>
            </a:r>
            <a:r>
              <a:rPr lang="en-US" sz="1600" b="0" spc="400" dirty="0">
                <a:solidFill>
                  <a:srgbClr val="FFFFFF"/>
                </a:solidFill>
                <a:latin typeface="Tahoma"/>
                <a:cs typeface="Tahoma"/>
              </a:rPr>
              <a:t>.</a:t>
            </a:r>
            <a:endParaRPr lang="en-US" sz="1867" b="0" spc="400" dirty="0">
              <a:solidFill>
                <a:srgbClr val="FFFFFF"/>
              </a:solidFill>
              <a:latin typeface="Tahoma"/>
              <a:cs typeface="Tahoma"/>
            </a:endParaRPr>
          </a:p>
        </p:txBody>
      </p:sp>
    </p:spTree>
    <p:extLst>
      <p:ext uri="{BB962C8B-B14F-4D97-AF65-F5344CB8AC3E}">
        <p14:creationId xmlns:p14="http://schemas.microsoft.com/office/powerpoint/2010/main" val="3431859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ocal Roots | National Reach">
    <p:spTree>
      <p:nvGrpSpPr>
        <p:cNvPr id="1" name=""/>
        <p:cNvGrpSpPr/>
        <p:nvPr/>
      </p:nvGrpSpPr>
      <p:grpSpPr>
        <a:xfrm>
          <a:off x="0" y="0"/>
          <a:ext cx="0" cy="0"/>
          <a:chOff x="0" y="0"/>
          <a:chExt cx="0" cy="0"/>
        </a:xfrm>
      </p:grpSpPr>
      <p:pic>
        <p:nvPicPr>
          <p:cNvPr id="4" name="Picture 3" descr="LocalRoots|NATIONALREACHgeneric-WID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p:cNvSpPr txBox="1"/>
          <p:nvPr userDrawn="1"/>
        </p:nvSpPr>
        <p:spPr>
          <a:xfrm>
            <a:off x="56447" y="437336"/>
            <a:ext cx="12191999" cy="461665"/>
          </a:xfrm>
          <a:prstGeom prst="rect">
            <a:avLst/>
          </a:prstGeom>
          <a:noFill/>
        </p:spPr>
        <p:txBody>
          <a:bodyPr wrap="square" rtlCol="0">
            <a:spAutoFit/>
          </a:bodyPr>
          <a:lstStyle/>
          <a:p>
            <a:pPr algn="ctr"/>
            <a:r>
              <a:rPr lang="en-US" sz="2400" b="1" spc="373" dirty="0">
                <a:solidFill>
                  <a:schemeClr val="bg1"/>
                </a:solidFill>
                <a:latin typeface="Tahoma"/>
                <a:cs typeface="Tahoma"/>
              </a:rPr>
              <a:t>LOCAL</a:t>
            </a:r>
            <a:r>
              <a:rPr lang="en-US" sz="2400" b="1" spc="373" baseline="0" dirty="0">
                <a:solidFill>
                  <a:schemeClr val="bg1"/>
                </a:solidFill>
                <a:latin typeface="Tahoma"/>
                <a:cs typeface="Tahoma"/>
              </a:rPr>
              <a:t> ROOTS | NATIONAL REACH</a:t>
            </a:r>
            <a:endParaRPr lang="en-US" sz="2400" b="1" spc="373" dirty="0">
              <a:solidFill>
                <a:schemeClr val="bg1"/>
              </a:solidFill>
              <a:latin typeface="Tahoma"/>
              <a:cs typeface="Tahoma"/>
            </a:endParaRPr>
          </a:p>
        </p:txBody>
      </p:sp>
    </p:spTree>
    <p:extLst>
      <p:ext uri="{BB962C8B-B14F-4D97-AF65-F5344CB8AC3E}">
        <p14:creationId xmlns:p14="http://schemas.microsoft.com/office/powerpoint/2010/main" val="35609621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ocal Roots | Global Reach">
    <p:spTree>
      <p:nvGrpSpPr>
        <p:cNvPr id="1" name=""/>
        <p:cNvGrpSpPr/>
        <p:nvPr/>
      </p:nvGrpSpPr>
      <p:grpSpPr>
        <a:xfrm>
          <a:off x="0" y="0"/>
          <a:ext cx="0" cy="0"/>
          <a:chOff x="0" y="0"/>
          <a:chExt cx="0" cy="0"/>
        </a:xfrm>
      </p:grpSpPr>
      <p:pic>
        <p:nvPicPr>
          <p:cNvPr id="2" name="Picture 1" descr="LocalRoots|NATIONALREACH-WIDE.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p:cNvSpPr txBox="1"/>
          <p:nvPr userDrawn="1"/>
        </p:nvSpPr>
        <p:spPr>
          <a:xfrm>
            <a:off x="56447" y="396695"/>
            <a:ext cx="12191999" cy="502766"/>
          </a:xfrm>
          <a:prstGeom prst="rect">
            <a:avLst/>
          </a:prstGeom>
          <a:noFill/>
        </p:spPr>
        <p:txBody>
          <a:bodyPr wrap="square" rtlCol="0">
            <a:spAutoFit/>
          </a:bodyPr>
          <a:lstStyle/>
          <a:p>
            <a:pPr algn="ctr"/>
            <a:r>
              <a:rPr lang="en-US" sz="2667" b="1" spc="373" dirty="0">
                <a:solidFill>
                  <a:schemeClr val="tx1"/>
                </a:solidFill>
                <a:latin typeface="Tahoma"/>
                <a:cs typeface="Tahoma"/>
              </a:rPr>
              <a:t>LOCAL</a:t>
            </a:r>
            <a:r>
              <a:rPr lang="en-US" sz="2667" b="1" spc="373" baseline="0" dirty="0">
                <a:solidFill>
                  <a:schemeClr val="tx1"/>
                </a:solidFill>
                <a:latin typeface="Tahoma"/>
                <a:cs typeface="Tahoma"/>
              </a:rPr>
              <a:t> ROOTS | GLOBAL REACH</a:t>
            </a:r>
            <a:endParaRPr lang="en-US" sz="2667" b="1" spc="373" dirty="0">
              <a:solidFill>
                <a:schemeClr val="tx1"/>
              </a:solidFill>
              <a:latin typeface="Tahoma"/>
              <a:cs typeface="Tahoma"/>
            </a:endParaRPr>
          </a:p>
        </p:txBody>
      </p:sp>
    </p:spTree>
    <p:extLst>
      <p:ext uri="{BB962C8B-B14F-4D97-AF65-F5344CB8AC3E}">
        <p14:creationId xmlns:p14="http://schemas.microsoft.com/office/powerpoint/2010/main" val="682549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Point Lowercase_light">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0" y="0"/>
            <a:ext cx="12192000" cy="6858000"/>
          </a:xfrm>
          <a:prstGeom prst="rect">
            <a:avLst/>
          </a:prstGeom>
        </p:spPr>
        <p:txBody>
          <a:bodyPr vert="horz" lIns="274320" rIns="274320" anchor="ctr">
            <a:normAutofit/>
          </a:bodyPr>
          <a:lstStyle>
            <a:lvl1pPr>
              <a:lnSpc>
                <a:spcPts val="17600"/>
              </a:lnSpc>
              <a:defRPr sz="14666" b="1" kern="0" cap="none" spc="267" baseline="0">
                <a:latin typeface="Tahoma"/>
                <a:cs typeface="Tahoma"/>
              </a:defRPr>
            </a:lvl1pPr>
          </a:lstStyle>
          <a:p>
            <a:r>
              <a:rPr lang="en-US" dirty="0"/>
              <a:t>Header</a:t>
            </a:r>
          </a:p>
        </p:txBody>
      </p:sp>
      <p:sp>
        <p:nvSpPr>
          <p:cNvPr id="15" name="Text Placeholder 14"/>
          <p:cNvSpPr>
            <a:spLocks noGrp="1"/>
          </p:cNvSpPr>
          <p:nvPr>
            <p:ph type="body" sz="quarter" idx="10" hasCustomPrompt="1"/>
          </p:nvPr>
        </p:nvSpPr>
        <p:spPr>
          <a:xfrm>
            <a:off x="3" y="4455196"/>
            <a:ext cx="12191999" cy="445277"/>
          </a:xfrm>
          <a:prstGeom prst="rect">
            <a:avLst/>
          </a:prstGeom>
        </p:spPr>
        <p:txBody>
          <a:bodyPr vert="horz" anchor="ctr"/>
          <a:lstStyle>
            <a:lvl1pPr marL="0" indent="0" algn="ctr">
              <a:buNone/>
              <a:defRPr sz="1867" cap="none" spc="800" baseline="0">
                <a:solidFill>
                  <a:schemeClr val="tx2"/>
                </a:solidFill>
                <a:latin typeface="Tahoma"/>
                <a:cs typeface="Tahoma"/>
              </a:defRPr>
            </a:lvl1pPr>
          </a:lstStyle>
          <a:p>
            <a:pPr lvl="0"/>
            <a:r>
              <a:rPr lang="en-US" dirty="0"/>
              <a:t>Subtitle | Subtitle |Subtitle</a:t>
            </a:r>
          </a:p>
        </p:txBody>
      </p:sp>
    </p:spTree>
    <p:extLst>
      <p:ext uri="{BB962C8B-B14F-4D97-AF65-F5344CB8AC3E}">
        <p14:creationId xmlns:p14="http://schemas.microsoft.com/office/powerpoint/2010/main" val="42729566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50178" name="Picture 2" descr="ppt_construct top band"/>
          <p:cNvPicPr>
            <a:picLocks noChangeAspect="1" noChangeArrowheads="1"/>
          </p:cNvPicPr>
          <p:nvPr/>
        </p:nvPicPr>
        <p:blipFill>
          <a:blip r:embed="rId2" cstate="print">
            <a:lum bright="44000" contrast="6000"/>
            <a:extLst>
              <a:ext uri="{28A0092B-C50C-407E-A947-70E740481C1C}">
                <a14:useLocalDpi xmlns:a14="http://schemas.microsoft.com/office/drawing/2010/main"/>
              </a:ext>
            </a:extLst>
          </a:blip>
          <a:srcRect t="95975" b="2"/>
          <a:stretch>
            <a:fillRect/>
          </a:stretch>
        </p:blipFill>
        <p:spPr bwMode="auto">
          <a:xfrm>
            <a:off x="0" y="6242051"/>
            <a:ext cx="12202584" cy="276225"/>
          </a:xfrm>
          <a:prstGeom prst="rect">
            <a:avLst/>
          </a:prstGeom>
          <a:noFill/>
          <a:ln w="9525">
            <a:noFill/>
            <a:miter lim="800000"/>
            <a:headEnd/>
            <a:tailEnd/>
          </a:ln>
        </p:spPr>
      </p:pic>
      <p:pic>
        <p:nvPicPr>
          <p:cNvPr id="50179" name="Picture 3" descr="ppt_construct top band"/>
          <p:cNvPicPr>
            <a:picLocks noChangeAspect="1" noChangeArrowheads="1"/>
          </p:cNvPicPr>
          <p:nvPr/>
        </p:nvPicPr>
        <p:blipFill>
          <a:blip r:embed="rId2" cstate="print">
            <a:lum bright="44000" contrast="6000"/>
            <a:extLst>
              <a:ext uri="{28A0092B-C50C-407E-A947-70E740481C1C}">
                <a14:useLocalDpi xmlns:a14="http://schemas.microsoft.com/office/drawing/2010/main"/>
              </a:ext>
            </a:extLst>
          </a:blip>
          <a:srcRect b="79811"/>
          <a:stretch>
            <a:fillRect/>
          </a:stretch>
        </p:blipFill>
        <p:spPr bwMode="auto">
          <a:xfrm>
            <a:off x="0" y="-6350"/>
            <a:ext cx="12202584" cy="1385888"/>
          </a:xfrm>
          <a:prstGeom prst="rect">
            <a:avLst/>
          </a:prstGeom>
          <a:noFill/>
          <a:ln w="9525">
            <a:noFill/>
            <a:miter lim="800000"/>
            <a:headEnd/>
            <a:tailEnd/>
          </a:ln>
        </p:spPr>
      </p:pic>
      <p:sp>
        <p:nvSpPr>
          <p:cNvPr id="50180" name="Text Box 4"/>
          <p:cNvSpPr txBox="1">
            <a:spLocks noChangeArrowheads="1"/>
          </p:cNvSpPr>
          <p:nvPr/>
        </p:nvSpPr>
        <p:spPr bwMode="auto">
          <a:xfrm>
            <a:off x="1413933" y="6488113"/>
            <a:ext cx="5283200" cy="304800"/>
          </a:xfrm>
          <a:prstGeom prst="rect">
            <a:avLst/>
          </a:prstGeom>
          <a:noFill/>
          <a:ln w="9525">
            <a:noFill/>
            <a:miter lim="800000"/>
            <a:headEnd/>
            <a:tailEnd/>
          </a:ln>
          <a:effectLst/>
        </p:spPr>
        <p:txBody>
          <a:bodyPr>
            <a:spAutoFit/>
          </a:bodyPr>
          <a:lstStyle/>
          <a:p>
            <a:pPr eaLnBrk="1" hangingPunct="1">
              <a:spcBef>
                <a:spcPct val="50000"/>
              </a:spcBef>
              <a:buClr>
                <a:schemeClr val="bg1"/>
              </a:buClr>
              <a:buFont typeface="Arial" charset="0"/>
              <a:buNone/>
            </a:pPr>
            <a:r>
              <a:rPr lang="en-US" sz="1400" dirty="0">
                <a:solidFill>
                  <a:schemeClr val="bg1"/>
                </a:solidFill>
                <a:effectLst/>
                <a:latin typeface="Arial" charset="0"/>
              </a:rPr>
              <a:t>engineers </a:t>
            </a:r>
            <a:r>
              <a:rPr lang="en-US" sz="1400" dirty="0">
                <a:solidFill>
                  <a:schemeClr val="bg1"/>
                </a:solidFill>
                <a:effectLst/>
                <a:latin typeface="Goudy Old Style" pitchFamily="18" charset="0"/>
              </a:rPr>
              <a:t>• </a:t>
            </a:r>
            <a:r>
              <a:rPr lang="en-US" sz="1400" dirty="0">
                <a:solidFill>
                  <a:schemeClr val="bg1"/>
                </a:solidFill>
                <a:effectLst/>
                <a:latin typeface="Arial" charset="0"/>
              </a:rPr>
              <a:t>scientists • architects • constructors</a:t>
            </a:r>
          </a:p>
        </p:txBody>
      </p:sp>
      <p:pic>
        <p:nvPicPr>
          <p:cNvPr id="50181" name="Picture 5" descr="FTC&amp;H Logo white"/>
          <p:cNvPicPr>
            <a:picLocks noChangeAspect="1" noChangeArrowheads="1"/>
          </p:cNvPicPr>
          <p:nvPr/>
        </p:nvPicPr>
        <p:blipFill>
          <a:blip r:embed="rId3" cstate="print">
            <a:extLst>
              <a:ext uri="{28A0092B-C50C-407E-A947-70E740481C1C}">
                <a14:useLocalDpi xmlns:a14="http://schemas.microsoft.com/office/drawing/2010/main"/>
              </a:ext>
            </a:extLst>
          </a:blip>
          <a:srcRect l="19435" r="20062" b="74277"/>
          <a:stretch>
            <a:fillRect/>
          </a:stretch>
        </p:blipFill>
        <p:spPr bwMode="auto">
          <a:xfrm>
            <a:off x="304801" y="6454775"/>
            <a:ext cx="994833" cy="344488"/>
          </a:xfrm>
          <a:prstGeom prst="rect">
            <a:avLst/>
          </a:prstGeom>
          <a:noFill/>
        </p:spPr>
      </p:pic>
      <p:sp>
        <p:nvSpPr>
          <p:cNvPr id="50182" name="Rectangle 6"/>
          <p:cNvSpPr>
            <a:spLocks noGrp="1" noChangeArrowheads="1"/>
          </p:cNvSpPr>
          <p:nvPr>
            <p:ph type="ctrTitle"/>
          </p:nvPr>
        </p:nvSpPr>
        <p:spPr>
          <a:xfrm>
            <a:off x="565151" y="214314"/>
            <a:ext cx="11074400" cy="947737"/>
          </a:xfrm>
          <a:prstGeom prst="rect">
            <a:avLst/>
          </a:prstGeom>
        </p:spPr>
        <p:txBody>
          <a:bodyPr/>
          <a:lstStyle>
            <a:lvl1pPr algn="ctr">
              <a:defRPr>
                <a:solidFill>
                  <a:schemeClr val="bg1"/>
                </a:solidFill>
              </a:defRPr>
            </a:lvl1pPr>
          </a:lstStyle>
          <a:p>
            <a:r>
              <a:rPr lang="en-US"/>
              <a:t>Click to edit Master title style</a:t>
            </a:r>
          </a:p>
        </p:txBody>
      </p:sp>
      <p:sp>
        <p:nvSpPr>
          <p:cNvPr id="50183" name="Rectangle 7"/>
          <p:cNvSpPr>
            <a:spLocks noGrp="1" noChangeArrowheads="1"/>
          </p:cNvSpPr>
          <p:nvPr>
            <p:ph type="subTitle" idx="1"/>
          </p:nvPr>
        </p:nvSpPr>
        <p:spPr>
          <a:xfrm>
            <a:off x="609600" y="2947988"/>
            <a:ext cx="11074400" cy="2908300"/>
          </a:xfrm>
          <a:prstGeom prst="rect">
            <a:avLst/>
          </a:prstGeom>
        </p:spPr>
        <p:txBody>
          <a:bodyPr/>
          <a:lstStyle>
            <a:lvl1pPr marL="0" indent="0" algn="ctr">
              <a:buFont typeface="Arial" charset="0"/>
              <a:buNone/>
              <a:defRPr/>
            </a:lvl1pPr>
          </a:lstStyle>
          <a:p>
            <a:r>
              <a:rPr lang="en-US"/>
              <a:t>Click to edit Master subtitle style</a:t>
            </a:r>
          </a:p>
        </p:txBody>
      </p:sp>
    </p:spTree>
    <p:extLst>
      <p:ext uri="{BB962C8B-B14F-4D97-AF65-F5344CB8AC3E}">
        <p14:creationId xmlns:p14="http://schemas.microsoft.com/office/powerpoint/2010/main" val="361705392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6685" y="217488"/>
            <a:ext cx="11273367" cy="94456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0"/>
            <a:ext cx="11283951" cy="4586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899200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56685" y="217488"/>
            <a:ext cx="11273367" cy="94456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539317" cy="4586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52118" y="1600200"/>
            <a:ext cx="5541433" cy="4586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623036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FTCH_Title Slide">
    <p:spTree>
      <p:nvGrpSpPr>
        <p:cNvPr id="1" name=""/>
        <p:cNvGrpSpPr/>
        <p:nvPr/>
      </p:nvGrpSpPr>
      <p:grpSpPr>
        <a:xfrm>
          <a:off x="0" y="0"/>
          <a:ext cx="0" cy="0"/>
          <a:chOff x="0" y="0"/>
          <a:chExt cx="0" cy="0"/>
        </a:xfrm>
      </p:grpSpPr>
      <p:cxnSp>
        <p:nvCxnSpPr>
          <p:cNvPr id="8" name="Straight Connector 7"/>
          <p:cNvCxnSpPr/>
          <p:nvPr/>
        </p:nvCxnSpPr>
        <p:spPr>
          <a:xfrm>
            <a:off x="0" y="4134870"/>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15" name="Rectangle 14"/>
          <p:cNvSpPr/>
          <p:nvPr/>
        </p:nvSpPr>
        <p:spPr>
          <a:xfrm>
            <a:off x="4921245" y="6027751"/>
            <a:ext cx="18288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17" name="Rectangle 16"/>
          <p:cNvSpPr/>
          <p:nvPr/>
        </p:nvSpPr>
        <p:spPr>
          <a:xfrm>
            <a:off x="6953256" y="6027751"/>
            <a:ext cx="18288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18" name="Rectangle 17"/>
          <p:cNvSpPr/>
          <p:nvPr/>
        </p:nvSpPr>
        <p:spPr>
          <a:xfrm>
            <a:off x="8985256" y="6027751"/>
            <a:ext cx="18288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10" name="Title 16"/>
          <p:cNvSpPr txBox="1">
            <a:spLocks/>
          </p:cNvSpPr>
          <p:nvPr/>
        </p:nvSpPr>
        <p:spPr>
          <a:xfrm>
            <a:off x="1966098" y="4114800"/>
            <a:ext cx="7213600" cy="685800"/>
          </a:xfrm>
          <a:prstGeom prst="rect">
            <a:avLst/>
          </a:prstGeom>
        </p:spPr>
        <p:txBody>
          <a:bodyPr lIns="108852" tIns="54426" rIns="108852" bIns="54426"/>
          <a:lstStyle/>
          <a:p>
            <a:pPr algn="r" defTabSz="1088473">
              <a:spcBef>
                <a:spcPct val="0"/>
              </a:spcBef>
              <a:defRPr/>
            </a:pPr>
            <a:r>
              <a:rPr lang="en-US" sz="1667" b="1" dirty="0">
                <a:solidFill>
                  <a:prstClr val="white">
                    <a:lumMod val="50000"/>
                  </a:prstClr>
                </a:solidFill>
                <a:latin typeface="Century Gothic" pitchFamily="34" charset="0"/>
              </a:rPr>
              <a:t>FISHBECK, THOMPSON, CARR, &amp; HUBER INC.</a:t>
            </a:r>
          </a:p>
        </p:txBody>
      </p:sp>
      <p:sp>
        <p:nvSpPr>
          <p:cNvPr id="2" name="Title 1"/>
          <p:cNvSpPr>
            <a:spLocks noGrp="1"/>
          </p:cNvSpPr>
          <p:nvPr>
            <p:ph type="ctrTitle"/>
          </p:nvPr>
        </p:nvSpPr>
        <p:spPr>
          <a:xfrm>
            <a:off x="914400" y="1447801"/>
            <a:ext cx="9855200" cy="765175"/>
          </a:xfrm>
        </p:spPr>
        <p:txBody>
          <a:bodyPr>
            <a:normAutofit/>
          </a:bodyPr>
          <a:lstStyle>
            <a:lvl1pPr algn="l">
              <a:defRPr sz="4750"/>
            </a:lvl1pPr>
          </a:lstStyle>
          <a:p>
            <a:r>
              <a:rPr lang="en-US"/>
              <a:t>Click to edit Master title style</a:t>
            </a:r>
            <a:endParaRPr lang="en-US" dirty="0"/>
          </a:p>
        </p:txBody>
      </p:sp>
      <p:sp>
        <p:nvSpPr>
          <p:cNvPr id="3" name="Subtitle 2"/>
          <p:cNvSpPr>
            <a:spLocks noGrp="1"/>
          </p:cNvSpPr>
          <p:nvPr>
            <p:ph type="subTitle" idx="1"/>
          </p:nvPr>
        </p:nvSpPr>
        <p:spPr>
          <a:xfrm>
            <a:off x="914400" y="2286000"/>
            <a:ext cx="8128000" cy="1752600"/>
          </a:xfrm>
        </p:spPr>
        <p:txBody>
          <a:bodyPr>
            <a:normAutofit/>
          </a:bodyPr>
          <a:lstStyle>
            <a:lvl1pPr marL="0" indent="0" algn="l">
              <a:buNone/>
              <a:defRPr sz="2167">
                <a:solidFill>
                  <a:schemeClr val="tx1">
                    <a:tint val="7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914900" y="6248400"/>
            <a:ext cx="1828800" cy="381000"/>
          </a:xfrm>
        </p:spPr>
        <p:txBody>
          <a:bodyPr/>
          <a:lstStyle>
            <a:lvl1pPr algn="ctr">
              <a:defRPr>
                <a:solidFill>
                  <a:schemeClr val="bg1"/>
                </a:solidFill>
                <a:latin typeface="+mj-lt"/>
              </a:defRPr>
            </a:lvl1pPr>
          </a:lstStyle>
          <a:p>
            <a:fld id="{FF1FFDAE-DE58-4903-8189-9A81CD343764}" type="datetimeFigureOut">
              <a:rPr lang="en-US" smtClean="0">
                <a:solidFill>
                  <a:prstClr val="white"/>
                </a:solidFill>
              </a:rPr>
              <a:pPr/>
              <a:t>1/5/2018</a:t>
            </a:fld>
            <a:endParaRPr lang="en-US" dirty="0">
              <a:solidFill>
                <a:prstClr val="white"/>
              </a:solidFill>
            </a:endParaRPr>
          </a:p>
        </p:txBody>
      </p:sp>
      <p:sp>
        <p:nvSpPr>
          <p:cNvPr id="5" name="Footer Placeholder 4"/>
          <p:cNvSpPr>
            <a:spLocks noGrp="1"/>
          </p:cNvSpPr>
          <p:nvPr>
            <p:ph type="ftr" sz="quarter" idx="11"/>
          </p:nvPr>
        </p:nvSpPr>
        <p:spPr>
          <a:xfrm>
            <a:off x="6951133" y="6248400"/>
            <a:ext cx="1828800" cy="384048"/>
          </a:xfrm>
        </p:spPr>
        <p:txBody>
          <a:bodyPr/>
          <a:lstStyle>
            <a:lvl1pPr>
              <a:defRPr>
                <a:solidFill>
                  <a:schemeClr val="bg1"/>
                </a:solidFill>
                <a:latin typeface="+mj-lt"/>
              </a:defRPr>
            </a:lvl1pPr>
          </a:lstStyle>
          <a:p>
            <a:endParaRPr lang="en-US" dirty="0">
              <a:solidFill>
                <a:prstClr val="white"/>
              </a:solidFill>
            </a:endParaRPr>
          </a:p>
        </p:txBody>
      </p:sp>
      <p:sp>
        <p:nvSpPr>
          <p:cNvPr id="6" name="Slide Number Placeholder 5"/>
          <p:cNvSpPr>
            <a:spLocks noGrp="1"/>
          </p:cNvSpPr>
          <p:nvPr>
            <p:ph type="sldNum" sz="quarter" idx="12"/>
          </p:nvPr>
        </p:nvSpPr>
        <p:spPr>
          <a:xfrm>
            <a:off x="9008533" y="6251575"/>
            <a:ext cx="1828800" cy="384048"/>
          </a:xfrm>
        </p:spPr>
        <p:txBody>
          <a:bodyPr/>
          <a:lstStyle>
            <a:lvl1pPr algn="ctr">
              <a:defRPr>
                <a:solidFill>
                  <a:schemeClr val="bg1"/>
                </a:solidFill>
                <a:latin typeface="+mj-lt"/>
              </a:defRPr>
            </a:lvl1pPr>
          </a:lstStyle>
          <a:p>
            <a:fld id="{C083F71F-7B05-4452-8F5A-ED25FDA8C110}" type="slidenum">
              <a:rPr lang="en-US" smtClean="0">
                <a:solidFill>
                  <a:prstClr val="white"/>
                </a:solidFill>
              </a:rPr>
              <a:pPr/>
              <a:t>‹#›</a:t>
            </a:fld>
            <a:endParaRPr lang="en-US" dirty="0">
              <a:solidFill>
                <a:prstClr val="white"/>
              </a:solidFill>
            </a:endParaRPr>
          </a:p>
        </p:txBody>
      </p:sp>
      <p:grpSp>
        <p:nvGrpSpPr>
          <p:cNvPr id="21" name="Group 23"/>
          <p:cNvGrpSpPr/>
          <p:nvPr/>
        </p:nvGrpSpPr>
        <p:grpSpPr>
          <a:xfrm>
            <a:off x="9271000" y="3485660"/>
            <a:ext cx="1524000" cy="1524000"/>
            <a:chOff x="914400" y="5029200"/>
            <a:chExt cx="533400" cy="533400"/>
          </a:xfrm>
        </p:grpSpPr>
        <p:sp>
          <p:nvSpPr>
            <p:cNvPr id="26" name="Freeform 6"/>
            <p:cNvSpPr>
              <a:spLocks/>
            </p:cNvSpPr>
            <p:nvPr/>
          </p:nvSpPr>
          <p:spPr bwMode="auto">
            <a:xfrm>
              <a:off x="914400" y="5029200"/>
              <a:ext cx="533400" cy="533400"/>
            </a:xfrm>
            <a:custGeom>
              <a:avLst/>
              <a:gdLst/>
              <a:ahLst/>
              <a:cxnLst>
                <a:cxn ang="0">
                  <a:pos x="0" y="0"/>
                </a:cxn>
                <a:cxn ang="0">
                  <a:pos x="3450" y="0"/>
                </a:cxn>
                <a:cxn ang="0">
                  <a:pos x="3450" y="3450"/>
                </a:cxn>
                <a:cxn ang="0">
                  <a:pos x="923" y="3450"/>
                </a:cxn>
                <a:cxn ang="0">
                  <a:pos x="921" y="3450"/>
                </a:cxn>
                <a:cxn ang="0">
                  <a:pos x="915" y="3450"/>
                </a:cxn>
                <a:cxn ang="0">
                  <a:pos x="905" y="3450"/>
                </a:cxn>
                <a:cxn ang="0">
                  <a:pos x="892" y="3449"/>
                </a:cxn>
                <a:cxn ang="0">
                  <a:pos x="876" y="3448"/>
                </a:cxn>
                <a:cxn ang="0">
                  <a:pos x="857" y="3446"/>
                </a:cxn>
                <a:cxn ang="0">
                  <a:pos x="836" y="3444"/>
                </a:cxn>
                <a:cxn ang="0">
                  <a:pos x="812" y="3440"/>
                </a:cxn>
                <a:cxn ang="0">
                  <a:pos x="785" y="3436"/>
                </a:cxn>
                <a:cxn ang="0">
                  <a:pos x="757" y="3432"/>
                </a:cxn>
                <a:cxn ang="0">
                  <a:pos x="726" y="3426"/>
                </a:cxn>
                <a:cxn ang="0">
                  <a:pos x="694" y="3418"/>
                </a:cxn>
                <a:cxn ang="0">
                  <a:pos x="661" y="3410"/>
                </a:cxn>
                <a:cxn ang="0">
                  <a:pos x="627" y="3400"/>
                </a:cxn>
                <a:cxn ang="0">
                  <a:pos x="591" y="3389"/>
                </a:cxn>
                <a:cxn ang="0">
                  <a:pos x="555" y="3376"/>
                </a:cxn>
                <a:cxn ang="0">
                  <a:pos x="518" y="3360"/>
                </a:cxn>
                <a:cxn ang="0">
                  <a:pos x="480" y="3344"/>
                </a:cxn>
                <a:cxn ang="0">
                  <a:pos x="442" y="3325"/>
                </a:cxn>
                <a:cxn ang="0">
                  <a:pos x="405" y="3304"/>
                </a:cxn>
                <a:cxn ang="0">
                  <a:pos x="368" y="3282"/>
                </a:cxn>
                <a:cxn ang="0">
                  <a:pos x="332" y="3256"/>
                </a:cxn>
                <a:cxn ang="0">
                  <a:pos x="296" y="3229"/>
                </a:cxn>
                <a:cxn ang="0">
                  <a:pos x="261" y="3198"/>
                </a:cxn>
                <a:cxn ang="0">
                  <a:pos x="229" y="3165"/>
                </a:cxn>
                <a:cxn ang="0">
                  <a:pos x="196" y="3130"/>
                </a:cxn>
                <a:cxn ang="0">
                  <a:pos x="166" y="3091"/>
                </a:cxn>
                <a:cxn ang="0">
                  <a:pos x="138" y="3050"/>
                </a:cxn>
                <a:cxn ang="0">
                  <a:pos x="111" y="3005"/>
                </a:cxn>
                <a:cxn ang="0">
                  <a:pos x="87" y="2958"/>
                </a:cxn>
                <a:cxn ang="0">
                  <a:pos x="65" y="2907"/>
                </a:cxn>
                <a:cxn ang="0">
                  <a:pos x="46" y="2853"/>
                </a:cxn>
                <a:cxn ang="0">
                  <a:pos x="30" y="2796"/>
                </a:cxn>
                <a:cxn ang="0">
                  <a:pos x="17" y="2734"/>
                </a:cxn>
                <a:cxn ang="0">
                  <a:pos x="7" y="2669"/>
                </a:cxn>
                <a:cxn ang="0">
                  <a:pos x="2" y="2600"/>
                </a:cxn>
                <a:cxn ang="0">
                  <a:pos x="0" y="2527"/>
                </a:cxn>
                <a:cxn ang="0">
                  <a:pos x="0" y="0"/>
                </a:cxn>
              </a:cxnLst>
              <a:rect l="0" t="0" r="r" b="b"/>
              <a:pathLst>
                <a:path w="3450" h="3450">
                  <a:moveTo>
                    <a:pt x="0" y="0"/>
                  </a:moveTo>
                  <a:lnTo>
                    <a:pt x="3450" y="0"/>
                  </a:lnTo>
                  <a:lnTo>
                    <a:pt x="3450" y="3450"/>
                  </a:lnTo>
                  <a:lnTo>
                    <a:pt x="923" y="3450"/>
                  </a:lnTo>
                  <a:lnTo>
                    <a:pt x="921" y="3450"/>
                  </a:lnTo>
                  <a:lnTo>
                    <a:pt x="915" y="3450"/>
                  </a:lnTo>
                  <a:lnTo>
                    <a:pt x="905" y="3450"/>
                  </a:lnTo>
                  <a:lnTo>
                    <a:pt x="892" y="3449"/>
                  </a:lnTo>
                  <a:lnTo>
                    <a:pt x="876" y="3448"/>
                  </a:lnTo>
                  <a:lnTo>
                    <a:pt x="857" y="3446"/>
                  </a:lnTo>
                  <a:lnTo>
                    <a:pt x="836" y="3444"/>
                  </a:lnTo>
                  <a:lnTo>
                    <a:pt x="812" y="3440"/>
                  </a:lnTo>
                  <a:lnTo>
                    <a:pt x="785" y="3436"/>
                  </a:lnTo>
                  <a:lnTo>
                    <a:pt x="757" y="3432"/>
                  </a:lnTo>
                  <a:lnTo>
                    <a:pt x="726" y="3426"/>
                  </a:lnTo>
                  <a:lnTo>
                    <a:pt x="694" y="3418"/>
                  </a:lnTo>
                  <a:lnTo>
                    <a:pt x="661" y="3410"/>
                  </a:lnTo>
                  <a:lnTo>
                    <a:pt x="627" y="3400"/>
                  </a:lnTo>
                  <a:lnTo>
                    <a:pt x="591" y="3389"/>
                  </a:lnTo>
                  <a:lnTo>
                    <a:pt x="555" y="3376"/>
                  </a:lnTo>
                  <a:lnTo>
                    <a:pt x="518" y="3360"/>
                  </a:lnTo>
                  <a:lnTo>
                    <a:pt x="480" y="3344"/>
                  </a:lnTo>
                  <a:lnTo>
                    <a:pt x="442" y="3325"/>
                  </a:lnTo>
                  <a:lnTo>
                    <a:pt x="405" y="3304"/>
                  </a:lnTo>
                  <a:lnTo>
                    <a:pt x="368" y="3282"/>
                  </a:lnTo>
                  <a:lnTo>
                    <a:pt x="332" y="3256"/>
                  </a:lnTo>
                  <a:lnTo>
                    <a:pt x="296" y="3229"/>
                  </a:lnTo>
                  <a:lnTo>
                    <a:pt x="261" y="3198"/>
                  </a:lnTo>
                  <a:lnTo>
                    <a:pt x="229" y="3165"/>
                  </a:lnTo>
                  <a:lnTo>
                    <a:pt x="196" y="3130"/>
                  </a:lnTo>
                  <a:lnTo>
                    <a:pt x="166" y="3091"/>
                  </a:lnTo>
                  <a:lnTo>
                    <a:pt x="138" y="3050"/>
                  </a:lnTo>
                  <a:lnTo>
                    <a:pt x="111" y="3005"/>
                  </a:lnTo>
                  <a:lnTo>
                    <a:pt x="87" y="2958"/>
                  </a:lnTo>
                  <a:lnTo>
                    <a:pt x="65" y="2907"/>
                  </a:lnTo>
                  <a:lnTo>
                    <a:pt x="46" y="2853"/>
                  </a:lnTo>
                  <a:lnTo>
                    <a:pt x="30" y="2796"/>
                  </a:lnTo>
                  <a:lnTo>
                    <a:pt x="17" y="2734"/>
                  </a:lnTo>
                  <a:lnTo>
                    <a:pt x="7" y="2669"/>
                  </a:lnTo>
                  <a:lnTo>
                    <a:pt x="2" y="2600"/>
                  </a:lnTo>
                  <a:lnTo>
                    <a:pt x="0" y="2527"/>
                  </a:lnTo>
                  <a:lnTo>
                    <a:pt x="0" y="0"/>
                  </a:lnTo>
                  <a:close/>
                </a:path>
              </a:pathLst>
            </a:custGeom>
            <a:solidFill>
              <a:schemeClr val="tx2"/>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27" name="Group 18"/>
            <p:cNvGrpSpPr/>
            <p:nvPr/>
          </p:nvGrpSpPr>
          <p:grpSpPr>
            <a:xfrm>
              <a:off x="967408" y="5195099"/>
              <a:ext cx="436178" cy="200653"/>
              <a:chOff x="914400" y="6148061"/>
              <a:chExt cx="1120232" cy="515335"/>
            </a:xfrm>
            <a:solidFill>
              <a:srgbClr val="FFFFFF"/>
            </a:solidFill>
          </p:grpSpPr>
          <p:sp>
            <p:nvSpPr>
              <p:cNvPr id="28" name="Freeform 83"/>
              <p:cNvSpPr>
                <a:spLocks/>
              </p:cNvSpPr>
              <p:nvPr/>
            </p:nvSpPr>
            <p:spPr bwMode="auto">
              <a:xfrm>
                <a:off x="1266960" y="6303017"/>
                <a:ext cx="291431" cy="360379"/>
              </a:xfrm>
              <a:custGeom>
                <a:avLst/>
                <a:gdLst/>
                <a:ahLst/>
                <a:cxnLst>
                  <a:cxn ang="0">
                    <a:pos x="270" y="1"/>
                  </a:cxn>
                  <a:cxn ang="0">
                    <a:pos x="312" y="9"/>
                  </a:cxn>
                  <a:cxn ang="0">
                    <a:pos x="347" y="23"/>
                  </a:cxn>
                  <a:cxn ang="0">
                    <a:pos x="359" y="30"/>
                  </a:cxn>
                  <a:cxn ang="0">
                    <a:pos x="316" y="74"/>
                  </a:cxn>
                  <a:cxn ang="0">
                    <a:pos x="295" y="58"/>
                  </a:cxn>
                  <a:cxn ang="0">
                    <a:pos x="264" y="41"/>
                  </a:cxn>
                  <a:cxn ang="0">
                    <a:pos x="224" y="34"/>
                  </a:cxn>
                  <a:cxn ang="0">
                    <a:pos x="173" y="46"/>
                  </a:cxn>
                  <a:cxn ang="0">
                    <a:pos x="131" y="80"/>
                  </a:cxn>
                  <a:cxn ang="0">
                    <a:pos x="102" y="134"/>
                  </a:cxn>
                  <a:cxn ang="0">
                    <a:pos x="86" y="202"/>
                  </a:cxn>
                  <a:cxn ang="0">
                    <a:pos x="87" y="282"/>
                  </a:cxn>
                  <a:cxn ang="0">
                    <a:pos x="109" y="355"/>
                  </a:cxn>
                  <a:cxn ang="0">
                    <a:pos x="146" y="413"/>
                  </a:cxn>
                  <a:cxn ang="0">
                    <a:pos x="195" y="454"/>
                  </a:cxn>
                  <a:cxn ang="0">
                    <a:pos x="248" y="473"/>
                  </a:cxn>
                  <a:cxn ang="0">
                    <a:pos x="300" y="470"/>
                  </a:cxn>
                  <a:cxn ang="0">
                    <a:pos x="339" y="455"/>
                  </a:cxn>
                  <a:cxn ang="0">
                    <a:pos x="365" y="437"/>
                  </a:cxn>
                  <a:cxn ang="0">
                    <a:pos x="380" y="421"/>
                  </a:cxn>
                  <a:cxn ang="0">
                    <a:pos x="385" y="414"/>
                  </a:cxn>
                  <a:cxn ang="0">
                    <a:pos x="381" y="455"/>
                  </a:cxn>
                  <a:cxn ang="0">
                    <a:pos x="335" y="485"/>
                  </a:cxn>
                  <a:cxn ang="0">
                    <a:pos x="291" y="500"/>
                  </a:cxn>
                  <a:cxn ang="0">
                    <a:pos x="257" y="505"/>
                  </a:cxn>
                  <a:cxn ang="0">
                    <a:pos x="238" y="507"/>
                  </a:cxn>
                  <a:cxn ang="0">
                    <a:pos x="209" y="507"/>
                  </a:cxn>
                  <a:cxn ang="0">
                    <a:pos x="179" y="504"/>
                  </a:cxn>
                  <a:cxn ang="0">
                    <a:pos x="143" y="495"/>
                  </a:cxn>
                  <a:cxn ang="0">
                    <a:pos x="105" y="478"/>
                  </a:cxn>
                  <a:cxn ang="0">
                    <a:pos x="69" y="452"/>
                  </a:cxn>
                  <a:cxn ang="0">
                    <a:pos x="37" y="413"/>
                  </a:cxn>
                  <a:cxn ang="0">
                    <a:pos x="13" y="360"/>
                  </a:cxn>
                  <a:cxn ang="0">
                    <a:pos x="1" y="290"/>
                  </a:cxn>
                  <a:cxn ang="0">
                    <a:pos x="3" y="215"/>
                  </a:cxn>
                  <a:cxn ang="0">
                    <a:pos x="21" y="153"/>
                  </a:cxn>
                  <a:cxn ang="0">
                    <a:pos x="50" y="103"/>
                  </a:cxn>
                  <a:cxn ang="0">
                    <a:pos x="87" y="64"/>
                  </a:cxn>
                  <a:cxn ang="0">
                    <a:pos x="128" y="35"/>
                  </a:cxn>
                  <a:cxn ang="0">
                    <a:pos x="169" y="15"/>
                  </a:cxn>
                  <a:cxn ang="0">
                    <a:pos x="208" y="3"/>
                  </a:cxn>
                  <a:cxn ang="0">
                    <a:pos x="240" y="0"/>
                  </a:cxn>
                </a:cxnLst>
                <a:rect l="0" t="0" r="r" b="b"/>
                <a:pathLst>
                  <a:path w="410" h="507">
                    <a:moveTo>
                      <a:pt x="240" y="0"/>
                    </a:moveTo>
                    <a:lnTo>
                      <a:pt x="256" y="0"/>
                    </a:lnTo>
                    <a:lnTo>
                      <a:pt x="270" y="1"/>
                    </a:lnTo>
                    <a:lnTo>
                      <a:pt x="284" y="2"/>
                    </a:lnTo>
                    <a:lnTo>
                      <a:pt x="298" y="5"/>
                    </a:lnTo>
                    <a:lnTo>
                      <a:pt x="312" y="9"/>
                    </a:lnTo>
                    <a:lnTo>
                      <a:pt x="326" y="13"/>
                    </a:lnTo>
                    <a:lnTo>
                      <a:pt x="341" y="20"/>
                    </a:lnTo>
                    <a:lnTo>
                      <a:pt x="347" y="23"/>
                    </a:lnTo>
                    <a:lnTo>
                      <a:pt x="353" y="26"/>
                    </a:lnTo>
                    <a:lnTo>
                      <a:pt x="356" y="28"/>
                    </a:lnTo>
                    <a:lnTo>
                      <a:pt x="359" y="30"/>
                    </a:lnTo>
                    <a:lnTo>
                      <a:pt x="360" y="31"/>
                    </a:lnTo>
                    <a:lnTo>
                      <a:pt x="323" y="81"/>
                    </a:lnTo>
                    <a:lnTo>
                      <a:pt x="316" y="74"/>
                    </a:lnTo>
                    <a:lnTo>
                      <a:pt x="310" y="69"/>
                    </a:lnTo>
                    <a:lnTo>
                      <a:pt x="304" y="63"/>
                    </a:lnTo>
                    <a:lnTo>
                      <a:pt x="295" y="58"/>
                    </a:lnTo>
                    <a:lnTo>
                      <a:pt x="286" y="52"/>
                    </a:lnTo>
                    <a:lnTo>
                      <a:pt x="276" y="46"/>
                    </a:lnTo>
                    <a:lnTo>
                      <a:pt x="264" y="41"/>
                    </a:lnTo>
                    <a:lnTo>
                      <a:pt x="252" y="38"/>
                    </a:lnTo>
                    <a:lnTo>
                      <a:pt x="238" y="35"/>
                    </a:lnTo>
                    <a:lnTo>
                      <a:pt x="224" y="34"/>
                    </a:lnTo>
                    <a:lnTo>
                      <a:pt x="206" y="36"/>
                    </a:lnTo>
                    <a:lnTo>
                      <a:pt x="189" y="39"/>
                    </a:lnTo>
                    <a:lnTo>
                      <a:pt x="173" y="46"/>
                    </a:lnTo>
                    <a:lnTo>
                      <a:pt x="158" y="55"/>
                    </a:lnTo>
                    <a:lnTo>
                      <a:pt x="144" y="67"/>
                    </a:lnTo>
                    <a:lnTo>
                      <a:pt x="131" y="80"/>
                    </a:lnTo>
                    <a:lnTo>
                      <a:pt x="120" y="96"/>
                    </a:lnTo>
                    <a:lnTo>
                      <a:pt x="110" y="114"/>
                    </a:lnTo>
                    <a:lnTo>
                      <a:pt x="102" y="134"/>
                    </a:lnTo>
                    <a:lnTo>
                      <a:pt x="95" y="155"/>
                    </a:lnTo>
                    <a:lnTo>
                      <a:pt x="90" y="178"/>
                    </a:lnTo>
                    <a:lnTo>
                      <a:pt x="86" y="202"/>
                    </a:lnTo>
                    <a:lnTo>
                      <a:pt x="85" y="228"/>
                    </a:lnTo>
                    <a:lnTo>
                      <a:pt x="85" y="256"/>
                    </a:lnTo>
                    <a:lnTo>
                      <a:pt x="87" y="282"/>
                    </a:lnTo>
                    <a:lnTo>
                      <a:pt x="92" y="308"/>
                    </a:lnTo>
                    <a:lnTo>
                      <a:pt x="99" y="332"/>
                    </a:lnTo>
                    <a:lnTo>
                      <a:pt x="109" y="355"/>
                    </a:lnTo>
                    <a:lnTo>
                      <a:pt x="120" y="376"/>
                    </a:lnTo>
                    <a:lnTo>
                      <a:pt x="132" y="395"/>
                    </a:lnTo>
                    <a:lnTo>
                      <a:pt x="146" y="413"/>
                    </a:lnTo>
                    <a:lnTo>
                      <a:pt x="161" y="429"/>
                    </a:lnTo>
                    <a:lnTo>
                      <a:pt x="177" y="443"/>
                    </a:lnTo>
                    <a:lnTo>
                      <a:pt x="195" y="454"/>
                    </a:lnTo>
                    <a:lnTo>
                      <a:pt x="212" y="463"/>
                    </a:lnTo>
                    <a:lnTo>
                      <a:pt x="230" y="469"/>
                    </a:lnTo>
                    <a:lnTo>
                      <a:pt x="248" y="473"/>
                    </a:lnTo>
                    <a:lnTo>
                      <a:pt x="266" y="474"/>
                    </a:lnTo>
                    <a:lnTo>
                      <a:pt x="283" y="472"/>
                    </a:lnTo>
                    <a:lnTo>
                      <a:pt x="300" y="470"/>
                    </a:lnTo>
                    <a:lnTo>
                      <a:pt x="314" y="466"/>
                    </a:lnTo>
                    <a:lnTo>
                      <a:pt x="327" y="461"/>
                    </a:lnTo>
                    <a:lnTo>
                      <a:pt x="339" y="455"/>
                    </a:lnTo>
                    <a:lnTo>
                      <a:pt x="349" y="449"/>
                    </a:lnTo>
                    <a:lnTo>
                      <a:pt x="358" y="443"/>
                    </a:lnTo>
                    <a:lnTo>
                      <a:pt x="365" y="437"/>
                    </a:lnTo>
                    <a:lnTo>
                      <a:pt x="371" y="431"/>
                    </a:lnTo>
                    <a:lnTo>
                      <a:pt x="376" y="426"/>
                    </a:lnTo>
                    <a:lnTo>
                      <a:pt x="380" y="421"/>
                    </a:lnTo>
                    <a:lnTo>
                      <a:pt x="383" y="418"/>
                    </a:lnTo>
                    <a:lnTo>
                      <a:pt x="384" y="415"/>
                    </a:lnTo>
                    <a:lnTo>
                      <a:pt x="385" y="414"/>
                    </a:lnTo>
                    <a:lnTo>
                      <a:pt x="410" y="425"/>
                    </a:lnTo>
                    <a:lnTo>
                      <a:pt x="396" y="442"/>
                    </a:lnTo>
                    <a:lnTo>
                      <a:pt x="381" y="455"/>
                    </a:lnTo>
                    <a:lnTo>
                      <a:pt x="366" y="467"/>
                    </a:lnTo>
                    <a:lnTo>
                      <a:pt x="350" y="477"/>
                    </a:lnTo>
                    <a:lnTo>
                      <a:pt x="335" y="485"/>
                    </a:lnTo>
                    <a:lnTo>
                      <a:pt x="319" y="491"/>
                    </a:lnTo>
                    <a:lnTo>
                      <a:pt x="305" y="496"/>
                    </a:lnTo>
                    <a:lnTo>
                      <a:pt x="291" y="500"/>
                    </a:lnTo>
                    <a:lnTo>
                      <a:pt x="279" y="503"/>
                    </a:lnTo>
                    <a:lnTo>
                      <a:pt x="267" y="505"/>
                    </a:lnTo>
                    <a:lnTo>
                      <a:pt x="257" y="505"/>
                    </a:lnTo>
                    <a:lnTo>
                      <a:pt x="248" y="506"/>
                    </a:lnTo>
                    <a:lnTo>
                      <a:pt x="242" y="506"/>
                    </a:lnTo>
                    <a:lnTo>
                      <a:pt x="238" y="507"/>
                    </a:lnTo>
                    <a:lnTo>
                      <a:pt x="235" y="507"/>
                    </a:lnTo>
                    <a:lnTo>
                      <a:pt x="218" y="507"/>
                    </a:lnTo>
                    <a:lnTo>
                      <a:pt x="209" y="507"/>
                    </a:lnTo>
                    <a:lnTo>
                      <a:pt x="200" y="506"/>
                    </a:lnTo>
                    <a:lnTo>
                      <a:pt x="190" y="505"/>
                    </a:lnTo>
                    <a:lnTo>
                      <a:pt x="179" y="504"/>
                    </a:lnTo>
                    <a:lnTo>
                      <a:pt x="168" y="502"/>
                    </a:lnTo>
                    <a:lnTo>
                      <a:pt x="156" y="499"/>
                    </a:lnTo>
                    <a:lnTo>
                      <a:pt x="143" y="495"/>
                    </a:lnTo>
                    <a:lnTo>
                      <a:pt x="131" y="490"/>
                    </a:lnTo>
                    <a:lnTo>
                      <a:pt x="118" y="485"/>
                    </a:lnTo>
                    <a:lnTo>
                      <a:pt x="105" y="478"/>
                    </a:lnTo>
                    <a:lnTo>
                      <a:pt x="93" y="471"/>
                    </a:lnTo>
                    <a:lnTo>
                      <a:pt x="81" y="462"/>
                    </a:lnTo>
                    <a:lnTo>
                      <a:pt x="69" y="452"/>
                    </a:lnTo>
                    <a:lnTo>
                      <a:pt x="57" y="440"/>
                    </a:lnTo>
                    <a:lnTo>
                      <a:pt x="47" y="428"/>
                    </a:lnTo>
                    <a:lnTo>
                      <a:pt x="37" y="413"/>
                    </a:lnTo>
                    <a:lnTo>
                      <a:pt x="28" y="397"/>
                    </a:lnTo>
                    <a:lnTo>
                      <a:pt x="20" y="379"/>
                    </a:lnTo>
                    <a:lnTo>
                      <a:pt x="13" y="360"/>
                    </a:lnTo>
                    <a:lnTo>
                      <a:pt x="7" y="338"/>
                    </a:lnTo>
                    <a:lnTo>
                      <a:pt x="3" y="315"/>
                    </a:lnTo>
                    <a:lnTo>
                      <a:pt x="1" y="290"/>
                    </a:lnTo>
                    <a:lnTo>
                      <a:pt x="0" y="263"/>
                    </a:lnTo>
                    <a:lnTo>
                      <a:pt x="1" y="239"/>
                    </a:lnTo>
                    <a:lnTo>
                      <a:pt x="3" y="215"/>
                    </a:lnTo>
                    <a:lnTo>
                      <a:pt x="8" y="193"/>
                    </a:lnTo>
                    <a:lnTo>
                      <a:pt x="14" y="173"/>
                    </a:lnTo>
                    <a:lnTo>
                      <a:pt x="21" y="153"/>
                    </a:lnTo>
                    <a:lnTo>
                      <a:pt x="30" y="135"/>
                    </a:lnTo>
                    <a:lnTo>
                      <a:pt x="39" y="119"/>
                    </a:lnTo>
                    <a:lnTo>
                      <a:pt x="50" y="103"/>
                    </a:lnTo>
                    <a:lnTo>
                      <a:pt x="62" y="89"/>
                    </a:lnTo>
                    <a:lnTo>
                      <a:pt x="74" y="76"/>
                    </a:lnTo>
                    <a:lnTo>
                      <a:pt x="87" y="64"/>
                    </a:lnTo>
                    <a:lnTo>
                      <a:pt x="100" y="53"/>
                    </a:lnTo>
                    <a:lnTo>
                      <a:pt x="114" y="43"/>
                    </a:lnTo>
                    <a:lnTo>
                      <a:pt x="128" y="35"/>
                    </a:lnTo>
                    <a:lnTo>
                      <a:pt x="142" y="27"/>
                    </a:lnTo>
                    <a:lnTo>
                      <a:pt x="156" y="21"/>
                    </a:lnTo>
                    <a:lnTo>
                      <a:pt x="169" y="15"/>
                    </a:lnTo>
                    <a:lnTo>
                      <a:pt x="183" y="10"/>
                    </a:lnTo>
                    <a:lnTo>
                      <a:pt x="196" y="6"/>
                    </a:lnTo>
                    <a:lnTo>
                      <a:pt x="208" y="3"/>
                    </a:lnTo>
                    <a:lnTo>
                      <a:pt x="219" y="1"/>
                    </a:lnTo>
                    <a:lnTo>
                      <a:pt x="230" y="1"/>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9" name="Freeform 84"/>
              <p:cNvSpPr>
                <a:spLocks/>
              </p:cNvSpPr>
              <p:nvPr/>
            </p:nvSpPr>
            <p:spPr bwMode="auto">
              <a:xfrm>
                <a:off x="1524272" y="6165831"/>
                <a:ext cx="510360" cy="426484"/>
              </a:xfrm>
              <a:custGeom>
                <a:avLst/>
                <a:gdLst/>
                <a:ahLst/>
                <a:cxnLst>
                  <a:cxn ang="0">
                    <a:pos x="495" y="216"/>
                  </a:cxn>
                  <a:cxn ang="0">
                    <a:pos x="554" y="200"/>
                  </a:cxn>
                  <a:cxn ang="0">
                    <a:pos x="609" y="209"/>
                  </a:cxn>
                  <a:cxn ang="0">
                    <a:pos x="662" y="275"/>
                  </a:cxn>
                  <a:cxn ang="0">
                    <a:pos x="674" y="556"/>
                  </a:cxn>
                  <a:cxn ang="0">
                    <a:pos x="701" y="575"/>
                  </a:cxn>
                  <a:cxn ang="0">
                    <a:pos x="717" y="589"/>
                  </a:cxn>
                  <a:cxn ang="0">
                    <a:pos x="543" y="586"/>
                  </a:cxn>
                  <a:cxn ang="0">
                    <a:pos x="560" y="567"/>
                  </a:cxn>
                  <a:cxn ang="0">
                    <a:pos x="584" y="520"/>
                  </a:cxn>
                  <a:cxn ang="0">
                    <a:pos x="564" y="273"/>
                  </a:cxn>
                  <a:cxn ang="0">
                    <a:pos x="522" y="256"/>
                  </a:cxn>
                  <a:cxn ang="0">
                    <a:pos x="469" y="261"/>
                  </a:cxn>
                  <a:cxn ang="0">
                    <a:pos x="434" y="308"/>
                  </a:cxn>
                  <a:cxn ang="0">
                    <a:pos x="451" y="562"/>
                  </a:cxn>
                  <a:cxn ang="0">
                    <a:pos x="475" y="582"/>
                  </a:cxn>
                  <a:cxn ang="0">
                    <a:pos x="310" y="600"/>
                  </a:cxn>
                  <a:cxn ang="0">
                    <a:pos x="318" y="574"/>
                  </a:cxn>
                  <a:cxn ang="0">
                    <a:pos x="354" y="539"/>
                  </a:cxn>
                  <a:cxn ang="0">
                    <a:pos x="359" y="407"/>
                  </a:cxn>
                  <a:cxn ang="0">
                    <a:pos x="344" y="416"/>
                  </a:cxn>
                  <a:cxn ang="0">
                    <a:pos x="285" y="457"/>
                  </a:cxn>
                  <a:cxn ang="0">
                    <a:pos x="235" y="530"/>
                  </a:cxn>
                  <a:cxn ang="0">
                    <a:pos x="181" y="559"/>
                  </a:cxn>
                  <a:cxn ang="0">
                    <a:pos x="108" y="556"/>
                  </a:cxn>
                  <a:cxn ang="0">
                    <a:pos x="35" y="510"/>
                  </a:cxn>
                  <a:cxn ang="0">
                    <a:pos x="6" y="453"/>
                  </a:cxn>
                  <a:cxn ang="0">
                    <a:pos x="1" y="409"/>
                  </a:cxn>
                  <a:cxn ang="0">
                    <a:pos x="30" y="353"/>
                  </a:cxn>
                  <a:cxn ang="0">
                    <a:pos x="67" y="335"/>
                  </a:cxn>
                  <a:cxn ang="0">
                    <a:pos x="82" y="325"/>
                  </a:cxn>
                  <a:cxn ang="0">
                    <a:pos x="70" y="300"/>
                  </a:cxn>
                  <a:cxn ang="0">
                    <a:pos x="38" y="253"/>
                  </a:cxn>
                  <a:cxn ang="0">
                    <a:pos x="41" y="221"/>
                  </a:cxn>
                  <a:cxn ang="0">
                    <a:pos x="82" y="193"/>
                  </a:cxn>
                  <a:cxn ang="0">
                    <a:pos x="148" y="207"/>
                  </a:cxn>
                  <a:cxn ang="0">
                    <a:pos x="135" y="223"/>
                  </a:cxn>
                  <a:cxn ang="0">
                    <a:pos x="97" y="251"/>
                  </a:cxn>
                  <a:cxn ang="0">
                    <a:pos x="106" y="303"/>
                  </a:cxn>
                  <a:cxn ang="0">
                    <a:pos x="143" y="343"/>
                  </a:cxn>
                  <a:cxn ang="0">
                    <a:pos x="108" y="372"/>
                  </a:cxn>
                  <a:cxn ang="0">
                    <a:pos x="69" y="430"/>
                  </a:cxn>
                  <a:cxn ang="0">
                    <a:pos x="65" y="467"/>
                  </a:cxn>
                  <a:cxn ang="0">
                    <a:pos x="102" y="523"/>
                  </a:cxn>
                  <a:cxn ang="0">
                    <a:pos x="146" y="540"/>
                  </a:cxn>
                  <a:cxn ang="0">
                    <a:pos x="186" y="535"/>
                  </a:cxn>
                  <a:cxn ang="0">
                    <a:pos x="211" y="514"/>
                  </a:cxn>
                  <a:cxn ang="0">
                    <a:pos x="216" y="473"/>
                  </a:cxn>
                  <a:cxn ang="0">
                    <a:pos x="194" y="463"/>
                  </a:cxn>
                  <a:cxn ang="0">
                    <a:pos x="156" y="468"/>
                  </a:cxn>
                  <a:cxn ang="0">
                    <a:pos x="146" y="460"/>
                  </a:cxn>
                  <a:cxn ang="0">
                    <a:pos x="188" y="425"/>
                  </a:cxn>
                  <a:cxn ang="0">
                    <a:pos x="294" y="415"/>
                  </a:cxn>
                  <a:cxn ang="0">
                    <a:pos x="333" y="396"/>
                  </a:cxn>
                  <a:cxn ang="0">
                    <a:pos x="359" y="353"/>
                  </a:cxn>
                  <a:cxn ang="0">
                    <a:pos x="352" y="99"/>
                  </a:cxn>
                  <a:cxn ang="0">
                    <a:pos x="318" y="73"/>
                  </a:cxn>
                  <a:cxn ang="0">
                    <a:pos x="371" y="50"/>
                  </a:cxn>
                  <a:cxn ang="0">
                    <a:pos x="429" y="4"/>
                  </a:cxn>
                </a:cxnLst>
                <a:rect l="0" t="0" r="r" b="b"/>
                <a:pathLst>
                  <a:path w="718" h="600">
                    <a:moveTo>
                      <a:pt x="432" y="0"/>
                    </a:moveTo>
                    <a:lnTo>
                      <a:pt x="432" y="258"/>
                    </a:lnTo>
                    <a:lnTo>
                      <a:pt x="450" y="244"/>
                    </a:lnTo>
                    <a:lnTo>
                      <a:pt x="465" y="233"/>
                    </a:lnTo>
                    <a:lnTo>
                      <a:pt x="481" y="223"/>
                    </a:lnTo>
                    <a:lnTo>
                      <a:pt x="495" y="216"/>
                    </a:lnTo>
                    <a:lnTo>
                      <a:pt x="508" y="210"/>
                    </a:lnTo>
                    <a:lnTo>
                      <a:pt x="520" y="206"/>
                    </a:lnTo>
                    <a:lnTo>
                      <a:pt x="530" y="203"/>
                    </a:lnTo>
                    <a:lnTo>
                      <a:pt x="539" y="201"/>
                    </a:lnTo>
                    <a:lnTo>
                      <a:pt x="548" y="200"/>
                    </a:lnTo>
                    <a:lnTo>
                      <a:pt x="554" y="200"/>
                    </a:lnTo>
                    <a:lnTo>
                      <a:pt x="559" y="200"/>
                    </a:lnTo>
                    <a:lnTo>
                      <a:pt x="563" y="200"/>
                    </a:lnTo>
                    <a:lnTo>
                      <a:pt x="564" y="200"/>
                    </a:lnTo>
                    <a:lnTo>
                      <a:pt x="580" y="201"/>
                    </a:lnTo>
                    <a:lnTo>
                      <a:pt x="595" y="205"/>
                    </a:lnTo>
                    <a:lnTo>
                      <a:pt x="609" y="209"/>
                    </a:lnTo>
                    <a:lnTo>
                      <a:pt x="622" y="217"/>
                    </a:lnTo>
                    <a:lnTo>
                      <a:pt x="634" y="225"/>
                    </a:lnTo>
                    <a:lnTo>
                      <a:pt x="644" y="235"/>
                    </a:lnTo>
                    <a:lnTo>
                      <a:pt x="652" y="247"/>
                    </a:lnTo>
                    <a:lnTo>
                      <a:pt x="658" y="260"/>
                    </a:lnTo>
                    <a:lnTo>
                      <a:pt x="662" y="275"/>
                    </a:lnTo>
                    <a:lnTo>
                      <a:pt x="663" y="291"/>
                    </a:lnTo>
                    <a:lnTo>
                      <a:pt x="663" y="520"/>
                    </a:lnTo>
                    <a:lnTo>
                      <a:pt x="664" y="531"/>
                    </a:lnTo>
                    <a:lnTo>
                      <a:pt x="666" y="541"/>
                    </a:lnTo>
                    <a:lnTo>
                      <a:pt x="670" y="549"/>
                    </a:lnTo>
                    <a:lnTo>
                      <a:pt x="674" y="556"/>
                    </a:lnTo>
                    <a:lnTo>
                      <a:pt x="679" y="562"/>
                    </a:lnTo>
                    <a:lnTo>
                      <a:pt x="684" y="566"/>
                    </a:lnTo>
                    <a:lnTo>
                      <a:pt x="689" y="570"/>
                    </a:lnTo>
                    <a:lnTo>
                      <a:pt x="694" y="573"/>
                    </a:lnTo>
                    <a:lnTo>
                      <a:pt x="698" y="575"/>
                    </a:lnTo>
                    <a:lnTo>
                      <a:pt x="701" y="575"/>
                    </a:lnTo>
                    <a:lnTo>
                      <a:pt x="703" y="576"/>
                    </a:lnTo>
                    <a:lnTo>
                      <a:pt x="704" y="576"/>
                    </a:lnTo>
                    <a:lnTo>
                      <a:pt x="709" y="578"/>
                    </a:lnTo>
                    <a:lnTo>
                      <a:pt x="713" y="581"/>
                    </a:lnTo>
                    <a:lnTo>
                      <a:pt x="715" y="585"/>
                    </a:lnTo>
                    <a:lnTo>
                      <a:pt x="717" y="589"/>
                    </a:lnTo>
                    <a:lnTo>
                      <a:pt x="718" y="593"/>
                    </a:lnTo>
                    <a:lnTo>
                      <a:pt x="718" y="597"/>
                    </a:lnTo>
                    <a:lnTo>
                      <a:pt x="718" y="600"/>
                    </a:lnTo>
                    <a:lnTo>
                      <a:pt x="541" y="600"/>
                    </a:lnTo>
                    <a:lnTo>
                      <a:pt x="541" y="592"/>
                    </a:lnTo>
                    <a:lnTo>
                      <a:pt x="543" y="586"/>
                    </a:lnTo>
                    <a:lnTo>
                      <a:pt x="544" y="581"/>
                    </a:lnTo>
                    <a:lnTo>
                      <a:pt x="546" y="578"/>
                    </a:lnTo>
                    <a:lnTo>
                      <a:pt x="548" y="576"/>
                    </a:lnTo>
                    <a:lnTo>
                      <a:pt x="550" y="575"/>
                    </a:lnTo>
                    <a:lnTo>
                      <a:pt x="554" y="572"/>
                    </a:lnTo>
                    <a:lnTo>
                      <a:pt x="560" y="567"/>
                    </a:lnTo>
                    <a:lnTo>
                      <a:pt x="565" y="562"/>
                    </a:lnTo>
                    <a:lnTo>
                      <a:pt x="571" y="555"/>
                    </a:lnTo>
                    <a:lnTo>
                      <a:pt x="576" y="548"/>
                    </a:lnTo>
                    <a:lnTo>
                      <a:pt x="580" y="539"/>
                    </a:lnTo>
                    <a:lnTo>
                      <a:pt x="583" y="530"/>
                    </a:lnTo>
                    <a:lnTo>
                      <a:pt x="584" y="520"/>
                    </a:lnTo>
                    <a:lnTo>
                      <a:pt x="584" y="317"/>
                    </a:lnTo>
                    <a:lnTo>
                      <a:pt x="583" y="305"/>
                    </a:lnTo>
                    <a:lnTo>
                      <a:pt x="580" y="295"/>
                    </a:lnTo>
                    <a:lnTo>
                      <a:pt x="576" y="287"/>
                    </a:lnTo>
                    <a:lnTo>
                      <a:pt x="571" y="279"/>
                    </a:lnTo>
                    <a:lnTo>
                      <a:pt x="564" y="273"/>
                    </a:lnTo>
                    <a:lnTo>
                      <a:pt x="558" y="268"/>
                    </a:lnTo>
                    <a:lnTo>
                      <a:pt x="550" y="264"/>
                    </a:lnTo>
                    <a:lnTo>
                      <a:pt x="543" y="261"/>
                    </a:lnTo>
                    <a:lnTo>
                      <a:pt x="535" y="259"/>
                    </a:lnTo>
                    <a:lnTo>
                      <a:pt x="528" y="257"/>
                    </a:lnTo>
                    <a:lnTo>
                      <a:pt x="522" y="256"/>
                    </a:lnTo>
                    <a:lnTo>
                      <a:pt x="516" y="255"/>
                    </a:lnTo>
                    <a:lnTo>
                      <a:pt x="513" y="255"/>
                    </a:lnTo>
                    <a:lnTo>
                      <a:pt x="509" y="255"/>
                    </a:lnTo>
                    <a:lnTo>
                      <a:pt x="494" y="256"/>
                    </a:lnTo>
                    <a:lnTo>
                      <a:pt x="481" y="258"/>
                    </a:lnTo>
                    <a:lnTo>
                      <a:pt x="469" y="261"/>
                    </a:lnTo>
                    <a:lnTo>
                      <a:pt x="459" y="267"/>
                    </a:lnTo>
                    <a:lnTo>
                      <a:pt x="450" y="272"/>
                    </a:lnTo>
                    <a:lnTo>
                      <a:pt x="443" y="280"/>
                    </a:lnTo>
                    <a:lnTo>
                      <a:pt x="438" y="288"/>
                    </a:lnTo>
                    <a:lnTo>
                      <a:pt x="435" y="298"/>
                    </a:lnTo>
                    <a:lnTo>
                      <a:pt x="434" y="308"/>
                    </a:lnTo>
                    <a:lnTo>
                      <a:pt x="433" y="518"/>
                    </a:lnTo>
                    <a:lnTo>
                      <a:pt x="434" y="530"/>
                    </a:lnTo>
                    <a:lnTo>
                      <a:pt x="437" y="540"/>
                    </a:lnTo>
                    <a:lnTo>
                      <a:pt x="441" y="549"/>
                    </a:lnTo>
                    <a:lnTo>
                      <a:pt x="445" y="556"/>
                    </a:lnTo>
                    <a:lnTo>
                      <a:pt x="451" y="562"/>
                    </a:lnTo>
                    <a:lnTo>
                      <a:pt x="456" y="566"/>
                    </a:lnTo>
                    <a:lnTo>
                      <a:pt x="461" y="570"/>
                    </a:lnTo>
                    <a:lnTo>
                      <a:pt x="465" y="572"/>
                    </a:lnTo>
                    <a:lnTo>
                      <a:pt x="468" y="574"/>
                    </a:lnTo>
                    <a:lnTo>
                      <a:pt x="472" y="577"/>
                    </a:lnTo>
                    <a:lnTo>
                      <a:pt x="475" y="582"/>
                    </a:lnTo>
                    <a:lnTo>
                      <a:pt x="476" y="587"/>
                    </a:lnTo>
                    <a:lnTo>
                      <a:pt x="477" y="591"/>
                    </a:lnTo>
                    <a:lnTo>
                      <a:pt x="477" y="596"/>
                    </a:lnTo>
                    <a:lnTo>
                      <a:pt x="476" y="599"/>
                    </a:lnTo>
                    <a:lnTo>
                      <a:pt x="476" y="600"/>
                    </a:lnTo>
                    <a:lnTo>
                      <a:pt x="310" y="600"/>
                    </a:lnTo>
                    <a:lnTo>
                      <a:pt x="310" y="592"/>
                    </a:lnTo>
                    <a:lnTo>
                      <a:pt x="310" y="586"/>
                    </a:lnTo>
                    <a:lnTo>
                      <a:pt x="311" y="581"/>
                    </a:lnTo>
                    <a:lnTo>
                      <a:pt x="314" y="577"/>
                    </a:lnTo>
                    <a:lnTo>
                      <a:pt x="316" y="575"/>
                    </a:lnTo>
                    <a:lnTo>
                      <a:pt x="318" y="574"/>
                    </a:lnTo>
                    <a:lnTo>
                      <a:pt x="319" y="573"/>
                    </a:lnTo>
                    <a:lnTo>
                      <a:pt x="320" y="573"/>
                    </a:lnTo>
                    <a:lnTo>
                      <a:pt x="332" y="564"/>
                    </a:lnTo>
                    <a:lnTo>
                      <a:pt x="342" y="555"/>
                    </a:lnTo>
                    <a:lnTo>
                      <a:pt x="349" y="547"/>
                    </a:lnTo>
                    <a:lnTo>
                      <a:pt x="354" y="539"/>
                    </a:lnTo>
                    <a:lnTo>
                      <a:pt x="357" y="532"/>
                    </a:lnTo>
                    <a:lnTo>
                      <a:pt x="359" y="526"/>
                    </a:lnTo>
                    <a:lnTo>
                      <a:pt x="360" y="522"/>
                    </a:lnTo>
                    <a:lnTo>
                      <a:pt x="360" y="416"/>
                    </a:lnTo>
                    <a:lnTo>
                      <a:pt x="360" y="411"/>
                    </a:lnTo>
                    <a:lnTo>
                      <a:pt x="359" y="407"/>
                    </a:lnTo>
                    <a:lnTo>
                      <a:pt x="357" y="405"/>
                    </a:lnTo>
                    <a:lnTo>
                      <a:pt x="356" y="405"/>
                    </a:lnTo>
                    <a:lnTo>
                      <a:pt x="354" y="406"/>
                    </a:lnTo>
                    <a:lnTo>
                      <a:pt x="353" y="407"/>
                    </a:lnTo>
                    <a:lnTo>
                      <a:pt x="350" y="410"/>
                    </a:lnTo>
                    <a:lnTo>
                      <a:pt x="344" y="416"/>
                    </a:lnTo>
                    <a:lnTo>
                      <a:pt x="335" y="424"/>
                    </a:lnTo>
                    <a:lnTo>
                      <a:pt x="325" y="432"/>
                    </a:lnTo>
                    <a:lnTo>
                      <a:pt x="315" y="440"/>
                    </a:lnTo>
                    <a:lnTo>
                      <a:pt x="304" y="447"/>
                    </a:lnTo>
                    <a:lnTo>
                      <a:pt x="293" y="453"/>
                    </a:lnTo>
                    <a:lnTo>
                      <a:pt x="285" y="457"/>
                    </a:lnTo>
                    <a:lnTo>
                      <a:pt x="264" y="468"/>
                    </a:lnTo>
                    <a:lnTo>
                      <a:pt x="260" y="484"/>
                    </a:lnTo>
                    <a:lnTo>
                      <a:pt x="256" y="498"/>
                    </a:lnTo>
                    <a:lnTo>
                      <a:pt x="250" y="510"/>
                    </a:lnTo>
                    <a:lnTo>
                      <a:pt x="243" y="521"/>
                    </a:lnTo>
                    <a:lnTo>
                      <a:pt x="235" y="530"/>
                    </a:lnTo>
                    <a:lnTo>
                      <a:pt x="227" y="538"/>
                    </a:lnTo>
                    <a:lnTo>
                      <a:pt x="218" y="544"/>
                    </a:lnTo>
                    <a:lnTo>
                      <a:pt x="208" y="549"/>
                    </a:lnTo>
                    <a:lnTo>
                      <a:pt x="199" y="553"/>
                    </a:lnTo>
                    <a:lnTo>
                      <a:pt x="189" y="556"/>
                    </a:lnTo>
                    <a:lnTo>
                      <a:pt x="181" y="559"/>
                    </a:lnTo>
                    <a:lnTo>
                      <a:pt x="172" y="561"/>
                    </a:lnTo>
                    <a:lnTo>
                      <a:pt x="164" y="562"/>
                    </a:lnTo>
                    <a:lnTo>
                      <a:pt x="158" y="562"/>
                    </a:lnTo>
                    <a:lnTo>
                      <a:pt x="144" y="562"/>
                    </a:lnTo>
                    <a:lnTo>
                      <a:pt x="125" y="560"/>
                    </a:lnTo>
                    <a:lnTo>
                      <a:pt x="108" y="556"/>
                    </a:lnTo>
                    <a:lnTo>
                      <a:pt x="92" y="550"/>
                    </a:lnTo>
                    <a:lnTo>
                      <a:pt x="77" y="544"/>
                    </a:lnTo>
                    <a:lnTo>
                      <a:pt x="65" y="537"/>
                    </a:lnTo>
                    <a:lnTo>
                      <a:pt x="54" y="528"/>
                    </a:lnTo>
                    <a:lnTo>
                      <a:pt x="44" y="519"/>
                    </a:lnTo>
                    <a:lnTo>
                      <a:pt x="35" y="510"/>
                    </a:lnTo>
                    <a:lnTo>
                      <a:pt x="28" y="500"/>
                    </a:lnTo>
                    <a:lnTo>
                      <a:pt x="22" y="490"/>
                    </a:lnTo>
                    <a:lnTo>
                      <a:pt x="16" y="480"/>
                    </a:lnTo>
                    <a:lnTo>
                      <a:pt x="12" y="471"/>
                    </a:lnTo>
                    <a:lnTo>
                      <a:pt x="9" y="462"/>
                    </a:lnTo>
                    <a:lnTo>
                      <a:pt x="6" y="453"/>
                    </a:lnTo>
                    <a:lnTo>
                      <a:pt x="4" y="443"/>
                    </a:lnTo>
                    <a:lnTo>
                      <a:pt x="2" y="435"/>
                    </a:lnTo>
                    <a:lnTo>
                      <a:pt x="1" y="429"/>
                    </a:lnTo>
                    <a:lnTo>
                      <a:pt x="0" y="425"/>
                    </a:lnTo>
                    <a:lnTo>
                      <a:pt x="0" y="424"/>
                    </a:lnTo>
                    <a:lnTo>
                      <a:pt x="1" y="409"/>
                    </a:lnTo>
                    <a:lnTo>
                      <a:pt x="4" y="396"/>
                    </a:lnTo>
                    <a:lnTo>
                      <a:pt x="7" y="385"/>
                    </a:lnTo>
                    <a:lnTo>
                      <a:pt x="12" y="375"/>
                    </a:lnTo>
                    <a:lnTo>
                      <a:pt x="17" y="366"/>
                    </a:lnTo>
                    <a:lnTo>
                      <a:pt x="24" y="359"/>
                    </a:lnTo>
                    <a:lnTo>
                      <a:pt x="30" y="353"/>
                    </a:lnTo>
                    <a:lnTo>
                      <a:pt x="37" y="348"/>
                    </a:lnTo>
                    <a:lnTo>
                      <a:pt x="44" y="344"/>
                    </a:lnTo>
                    <a:lnTo>
                      <a:pt x="51" y="341"/>
                    </a:lnTo>
                    <a:lnTo>
                      <a:pt x="57" y="338"/>
                    </a:lnTo>
                    <a:lnTo>
                      <a:pt x="63" y="336"/>
                    </a:lnTo>
                    <a:lnTo>
                      <a:pt x="67" y="335"/>
                    </a:lnTo>
                    <a:lnTo>
                      <a:pt x="71" y="334"/>
                    </a:lnTo>
                    <a:lnTo>
                      <a:pt x="73" y="333"/>
                    </a:lnTo>
                    <a:lnTo>
                      <a:pt x="74" y="333"/>
                    </a:lnTo>
                    <a:lnTo>
                      <a:pt x="79" y="331"/>
                    </a:lnTo>
                    <a:lnTo>
                      <a:pt x="81" y="328"/>
                    </a:lnTo>
                    <a:lnTo>
                      <a:pt x="82" y="325"/>
                    </a:lnTo>
                    <a:lnTo>
                      <a:pt x="82" y="320"/>
                    </a:lnTo>
                    <a:lnTo>
                      <a:pt x="80" y="316"/>
                    </a:lnTo>
                    <a:lnTo>
                      <a:pt x="76" y="307"/>
                    </a:lnTo>
                    <a:lnTo>
                      <a:pt x="73" y="303"/>
                    </a:lnTo>
                    <a:lnTo>
                      <a:pt x="71" y="302"/>
                    </a:lnTo>
                    <a:lnTo>
                      <a:pt x="70" y="300"/>
                    </a:lnTo>
                    <a:lnTo>
                      <a:pt x="68" y="298"/>
                    </a:lnTo>
                    <a:lnTo>
                      <a:pt x="57" y="288"/>
                    </a:lnTo>
                    <a:lnTo>
                      <a:pt x="49" y="278"/>
                    </a:lnTo>
                    <a:lnTo>
                      <a:pt x="43" y="268"/>
                    </a:lnTo>
                    <a:lnTo>
                      <a:pt x="40" y="260"/>
                    </a:lnTo>
                    <a:lnTo>
                      <a:pt x="38" y="253"/>
                    </a:lnTo>
                    <a:lnTo>
                      <a:pt x="37" y="247"/>
                    </a:lnTo>
                    <a:lnTo>
                      <a:pt x="37" y="243"/>
                    </a:lnTo>
                    <a:lnTo>
                      <a:pt x="37" y="240"/>
                    </a:lnTo>
                    <a:lnTo>
                      <a:pt x="37" y="233"/>
                    </a:lnTo>
                    <a:lnTo>
                      <a:pt x="39" y="227"/>
                    </a:lnTo>
                    <a:lnTo>
                      <a:pt x="41" y="221"/>
                    </a:lnTo>
                    <a:lnTo>
                      <a:pt x="44" y="215"/>
                    </a:lnTo>
                    <a:lnTo>
                      <a:pt x="49" y="209"/>
                    </a:lnTo>
                    <a:lnTo>
                      <a:pt x="55" y="203"/>
                    </a:lnTo>
                    <a:lnTo>
                      <a:pt x="63" y="199"/>
                    </a:lnTo>
                    <a:lnTo>
                      <a:pt x="72" y="195"/>
                    </a:lnTo>
                    <a:lnTo>
                      <a:pt x="82" y="193"/>
                    </a:lnTo>
                    <a:lnTo>
                      <a:pt x="94" y="192"/>
                    </a:lnTo>
                    <a:lnTo>
                      <a:pt x="108" y="193"/>
                    </a:lnTo>
                    <a:lnTo>
                      <a:pt x="120" y="195"/>
                    </a:lnTo>
                    <a:lnTo>
                      <a:pt x="131" y="199"/>
                    </a:lnTo>
                    <a:lnTo>
                      <a:pt x="140" y="203"/>
                    </a:lnTo>
                    <a:lnTo>
                      <a:pt x="148" y="207"/>
                    </a:lnTo>
                    <a:lnTo>
                      <a:pt x="154" y="211"/>
                    </a:lnTo>
                    <a:lnTo>
                      <a:pt x="159" y="215"/>
                    </a:lnTo>
                    <a:lnTo>
                      <a:pt x="162" y="217"/>
                    </a:lnTo>
                    <a:lnTo>
                      <a:pt x="162" y="218"/>
                    </a:lnTo>
                    <a:lnTo>
                      <a:pt x="148" y="220"/>
                    </a:lnTo>
                    <a:lnTo>
                      <a:pt x="135" y="223"/>
                    </a:lnTo>
                    <a:lnTo>
                      <a:pt x="124" y="226"/>
                    </a:lnTo>
                    <a:lnTo>
                      <a:pt x="115" y="231"/>
                    </a:lnTo>
                    <a:lnTo>
                      <a:pt x="109" y="235"/>
                    </a:lnTo>
                    <a:lnTo>
                      <a:pt x="103" y="241"/>
                    </a:lnTo>
                    <a:lnTo>
                      <a:pt x="100" y="245"/>
                    </a:lnTo>
                    <a:lnTo>
                      <a:pt x="97" y="251"/>
                    </a:lnTo>
                    <a:lnTo>
                      <a:pt x="95" y="255"/>
                    </a:lnTo>
                    <a:lnTo>
                      <a:pt x="94" y="260"/>
                    </a:lnTo>
                    <a:lnTo>
                      <a:pt x="94" y="269"/>
                    </a:lnTo>
                    <a:lnTo>
                      <a:pt x="97" y="281"/>
                    </a:lnTo>
                    <a:lnTo>
                      <a:pt x="101" y="293"/>
                    </a:lnTo>
                    <a:lnTo>
                      <a:pt x="106" y="303"/>
                    </a:lnTo>
                    <a:lnTo>
                      <a:pt x="112" y="312"/>
                    </a:lnTo>
                    <a:lnTo>
                      <a:pt x="119" y="320"/>
                    </a:lnTo>
                    <a:lnTo>
                      <a:pt x="126" y="328"/>
                    </a:lnTo>
                    <a:lnTo>
                      <a:pt x="132" y="334"/>
                    </a:lnTo>
                    <a:lnTo>
                      <a:pt x="138" y="339"/>
                    </a:lnTo>
                    <a:lnTo>
                      <a:pt x="143" y="343"/>
                    </a:lnTo>
                    <a:lnTo>
                      <a:pt x="147" y="346"/>
                    </a:lnTo>
                    <a:lnTo>
                      <a:pt x="150" y="348"/>
                    </a:lnTo>
                    <a:lnTo>
                      <a:pt x="151" y="348"/>
                    </a:lnTo>
                    <a:lnTo>
                      <a:pt x="134" y="355"/>
                    </a:lnTo>
                    <a:lnTo>
                      <a:pt x="120" y="364"/>
                    </a:lnTo>
                    <a:lnTo>
                      <a:pt x="108" y="372"/>
                    </a:lnTo>
                    <a:lnTo>
                      <a:pt x="97" y="382"/>
                    </a:lnTo>
                    <a:lnTo>
                      <a:pt x="89" y="392"/>
                    </a:lnTo>
                    <a:lnTo>
                      <a:pt x="82" y="402"/>
                    </a:lnTo>
                    <a:lnTo>
                      <a:pt x="76" y="412"/>
                    </a:lnTo>
                    <a:lnTo>
                      <a:pt x="72" y="421"/>
                    </a:lnTo>
                    <a:lnTo>
                      <a:pt x="69" y="430"/>
                    </a:lnTo>
                    <a:lnTo>
                      <a:pt x="66" y="438"/>
                    </a:lnTo>
                    <a:lnTo>
                      <a:pt x="65" y="444"/>
                    </a:lnTo>
                    <a:lnTo>
                      <a:pt x="65" y="449"/>
                    </a:lnTo>
                    <a:lnTo>
                      <a:pt x="64" y="452"/>
                    </a:lnTo>
                    <a:lnTo>
                      <a:pt x="64" y="453"/>
                    </a:lnTo>
                    <a:lnTo>
                      <a:pt x="65" y="467"/>
                    </a:lnTo>
                    <a:lnTo>
                      <a:pt x="69" y="480"/>
                    </a:lnTo>
                    <a:lnTo>
                      <a:pt x="73" y="491"/>
                    </a:lnTo>
                    <a:lnTo>
                      <a:pt x="79" y="501"/>
                    </a:lnTo>
                    <a:lnTo>
                      <a:pt x="86" y="509"/>
                    </a:lnTo>
                    <a:lnTo>
                      <a:pt x="94" y="516"/>
                    </a:lnTo>
                    <a:lnTo>
                      <a:pt x="102" y="523"/>
                    </a:lnTo>
                    <a:lnTo>
                      <a:pt x="110" y="527"/>
                    </a:lnTo>
                    <a:lnTo>
                      <a:pt x="118" y="531"/>
                    </a:lnTo>
                    <a:lnTo>
                      <a:pt x="126" y="535"/>
                    </a:lnTo>
                    <a:lnTo>
                      <a:pt x="134" y="537"/>
                    </a:lnTo>
                    <a:lnTo>
                      <a:pt x="140" y="538"/>
                    </a:lnTo>
                    <a:lnTo>
                      <a:pt x="146" y="540"/>
                    </a:lnTo>
                    <a:lnTo>
                      <a:pt x="150" y="540"/>
                    </a:lnTo>
                    <a:lnTo>
                      <a:pt x="153" y="541"/>
                    </a:lnTo>
                    <a:lnTo>
                      <a:pt x="154" y="541"/>
                    </a:lnTo>
                    <a:lnTo>
                      <a:pt x="166" y="540"/>
                    </a:lnTo>
                    <a:lnTo>
                      <a:pt x="176" y="538"/>
                    </a:lnTo>
                    <a:lnTo>
                      <a:pt x="186" y="535"/>
                    </a:lnTo>
                    <a:lnTo>
                      <a:pt x="194" y="530"/>
                    </a:lnTo>
                    <a:lnTo>
                      <a:pt x="200" y="526"/>
                    </a:lnTo>
                    <a:lnTo>
                      <a:pt x="205" y="521"/>
                    </a:lnTo>
                    <a:lnTo>
                      <a:pt x="209" y="518"/>
                    </a:lnTo>
                    <a:lnTo>
                      <a:pt x="211" y="515"/>
                    </a:lnTo>
                    <a:lnTo>
                      <a:pt x="211" y="514"/>
                    </a:lnTo>
                    <a:lnTo>
                      <a:pt x="216" y="504"/>
                    </a:lnTo>
                    <a:lnTo>
                      <a:pt x="220" y="496"/>
                    </a:lnTo>
                    <a:lnTo>
                      <a:pt x="221" y="489"/>
                    </a:lnTo>
                    <a:lnTo>
                      <a:pt x="220" y="482"/>
                    </a:lnTo>
                    <a:lnTo>
                      <a:pt x="219" y="477"/>
                    </a:lnTo>
                    <a:lnTo>
                      <a:pt x="216" y="473"/>
                    </a:lnTo>
                    <a:lnTo>
                      <a:pt x="212" y="470"/>
                    </a:lnTo>
                    <a:lnTo>
                      <a:pt x="209" y="467"/>
                    </a:lnTo>
                    <a:lnTo>
                      <a:pt x="205" y="465"/>
                    </a:lnTo>
                    <a:lnTo>
                      <a:pt x="201" y="464"/>
                    </a:lnTo>
                    <a:lnTo>
                      <a:pt x="197" y="463"/>
                    </a:lnTo>
                    <a:lnTo>
                      <a:pt x="194" y="463"/>
                    </a:lnTo>
                    <a:lnTo>
                      <a:pt x="192" y="462"/>
                    </a:lnTo>
                    <a:lnTo>
                      <a:pt x="192" y="462"/>
                    </a:lnTo>
                    <a:lnTo>
                      <a:pt x="181" y="462"/>
                    </a:lnTo>
                    <a:lnTo>
                      <a:pt x="172" y="463"/>
                    </a:lnTo>
                    <a:lnTo>
                      <a:pt x="163" y="465"/>
                    </a:lnTo>
                    <a:lnTo>
                      <a:pt x="156" y="468"/>
                    </a:lnTo>
                    <a:lnTo>
                      <a:pt x="150" y="471"/>
                    </a:lnTo>
                    <a:lnTo>
                      <a:pt x="146" y="473"/>
                    </a:lnTo>
                    <a:lnTo>
                      <a:pt x="143" y="475"/>
                    </a:lnTo>
                    <a:lnTo>
                      <a:pt x="142" y="476"/>
                    </a:lnTo>
                    <a:lnTo>
                      <a:pt x="143" y="467"/>
                    </a:lnTo>
                    <a:lnTo>
                      <a:pt x="146" y="460"/>
                    </a:lnTo>
                    <a:lnTo>
                      <a:pt x="149" y="453"/>
                    </a:lnTo>
                    <a:lnTo>
                      <a:pt x="155" y="444"/>
                    </a:lnTo>
                    <a:lnTo>
                      <a:pt x="162" y="438"/>
                    </a:lnTo>
                    <a:lnTo>
                      <a:pt x="170" y="432"/>
                    </a:lnTo>
                    <a:lnTo>
                      <a:pt x="179" y="427"/>
                    </a:lnTo>
                    <a:lnTo>
                      <a:pt x="188" y="425"/>
                    </a:lnTo>
                    <a:lnTo>
                      <a:pt x="198" y="422"/>
                    </a:lnTo>
                    <a:lnTo>
                      <a:pt x="214" y="420"/>
                    </a:lnTo>
                    <a:lnTo>
                      <a:pt x="249" y="420"/>
                    </a:lnTo>
                    <a:lnTo>
                      <a:pt x="267" y="419"/>
                    </a:lnTo>
                    <a:lnTo>
                      <a:pt x="281" y="418"/>
                    </a:lnTo>
                    <a:lnTo>
                      <a:pt x="294" y="415"/>
                    </a:lnTo>
                    <a:lnTo>
                      <a:pt x="305" y="412"/>
                    </a:lnTo>
                    <a:lnTo>
                      <a:pt x="314" y="409"/>
                    </a:lnTo>
                    <a:lnTo>
                      <a:pt x="321" y="405"/>
                    </a:lnTo>
                    <a:lnTo>
                      <a:pt x="326" y="402"/>
                    </a:lnTo>
                    <a:lnTo>
                      <a:pt x="331" y="399"/>
                    </a:lnTo>
                    <a:lnTo>
                      <a:pt x="333" y="396"/>
                    </a:lnTo>
                    <a:lnTo>
                      <a:pt x="335" y="394"/>
                    </a:lnTo>
                    <a:lnTo>
                      <a:pt x="343" y="387"/>
                    </a:lnTo>
                    <a:lnTo>
                      <a:pt x="349" y="379"/>
                    </a:lnTo>
                    <a:lnTo>
                      <a:pt x="354" y="370"/>
                    </a:lnTo>
                    <a:lnTo>
                      <a:pt x="357" y="362"/>
                    </a:lnTo>
                    <a:lnTo>
                      <a:pt x="359" y="353"/>
                    </a:lnTo>
                    <a:lnTo>
                      <a:pt x="360" y="345"/>
                    </a:lnTo>
                    <a:lnTo>
                      <a:pt x="360" y="338"/>
                    </a:lnTo>
                    <a:lnTo>
                      <a:pt x="360" y="125"/>
                    </a:lnTo>
                    <a:lnTo>
                      <a:pt x="359" y="116"/>
                    </a:lnTo>
                    <a:lnTo>
                      <a:pt x="356" y="107"/>
                    </a:lnTo>
                    <a:lnTo>
                      <a:pt x="352" y="99"/>
                    </a:lnTo>
                    <a:lnTo>
                      <a:pt x="346" y="92"/>
                    </a:lnTo>
                    <a:lnTo>
                      <a:pt x="341" y="87"/>
                    </a:lnTo>
                    <a:lnTo>
                      <a:pt x="334" y="82"/>
                    </a:lnTo>
                    <a:lnTo>
                      <a:pt x="328" y="78"/>
                    </a:lnTo>
                    <a:lnTo>
                      <a:pt x="322" y="75"/>
                    </a:lnTo>
                    <a:lnTo>
                      <a:pt x="318" y="73"/>
                    </a:lnTo>
                    <a:lnTo>
                      <a:pt x="315" y="72"/>
                    </a:lnTo>
                    <a:lnTo>
                      <a:pt x="314" y="71"/>
                    </a:lnTo>
                    <a:lnTo>
                      <a:pt x="330" y="68"/>
                    </a:lnTo>
                    <a:lnTo>
                      <a:pt x="344" y="63"/>
                    </a:lnTo>
                    <a:lnTo>
                      <a:pt x="358" y="57"/>
                    </a:lnTo>
                    <a:lnTo>
                      <a:pt x="371" y="50"/>
                    </a:lnTo>
                    <a:lnTo>
                      <a:pt x="383" y="42"/>
                    </a:lnTo>
                    <a:lnTo>
                      <a:pt x="394" y="35"/>
                    </a:lnTo>
                    <a:lnTo>
                      <a:pt x="404" y="27"/>
                    </a:lnTo>
                    <a:lnTo>
                      <a:pt x="412" y="20"/>
                    </a:lnTo>
                    <a:lnTo>
                      <a:pt x="419" y="14"/>
                    </a:lnTo>
                    <a:lnTo>
                      <a:pt x="429" y="4"/>
                    </a:lnTo>
                    <a:lnTo>
                      <a:pt x="431"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30" name="Freeform 85"/>
              <p:cNvSpPr>
                <a:spLocks/>
              </p:cNvSpPr>
              <p:nvPr/>
            </p:nvSpPr>
            <p:spPr bwMode="auto">
              <a:xfrm>
                <a:off x="1092102" y="6295909"/>
                <a:ext cx="183388" cy="296407"/>
              </a:xfrm>
              <a:custGeom>
                <a:avLst/>
                <a:gdLst/>
                <a:ahLst/>
                <a:cxnLst>
                  <a:cxn ang="0">
                    <a:pos x="2" y="1"/>
                  </a:cxn>
                  <a:cxn ang="0">
                    <a:pos x="11" y="3"/>
                  </a:cxn>
                  <a:cxn ang="0">
                    <a:pos x="26" y="6"/>
                  </a:cxn>
                  <a:cxn ang="0">
                    <a:pos x="43" y="9"/>
                  </a:cxn>
                  <a:cxn ang="0">
                    <a:pos x="72" y="9"/>
                  </a:cxn>
                  <a:cxn ang="0">
                    <a:pos x="201" y="10"/>
                  </a:cxn>
                  <a:cxn ang="0">
                    <a:pos x="210" y="9"/>
                  </a:cxn>
                  <a:cxn ang="0">
                    <a:pos x="226" y="8"/>
                  </a:cxn>
                  <a:cxn ang="0">
                    <a:pos x="241" y="5"/>
                  </a:cxn>
                  <a:cxn ang="0">
                    <a:pos x="253" y="2"/>
                  </a:cxn>
                  <a:cxn ang="0">
                    <a:pos x="258" y="0"/>
                  </a:cxn>
                  <a:cxn ang="0">
                    <a:pos x="257" y="75"/>
                  </a:cxn>
                  <a:cxn ang="0">
                    <a:pos x="251" y="70"/>
                  </a:cxn>
                  <a:cxn ang="0">
                    <a:pos x="240" y="62"/>
                  </a:cxn>
                  <a:cxn ang="0">
                    <a:pos x="227" y="52"/>
                  </a:cxn>
                  <a:cxn ang="0">
                    <a:pos x="214" y="44"/>
                  </a:cxn>
                  <a:cxn ang="0">
                    <a:pos x="201" y="38"/>
                  </a:cxn>
                  <a:cxn ang="0">
                    <a:pos x="191" y="37"/>
                  </a:cxn>
                  <a:cxn ang="0">
                    <a:pos x="181" y="39"/>
                  </a:cxn>
                  <a:cxn ang="0">
                    <a:pos x="173" y="44"/>
                  </a:cxn>
                  <a:cxn ang="0">
                    <a:pos x="167" y="54"/>
                  </a:cxn>
                  <a:cxn ang="0">
                    <a:pos x="164" y="72"/>
                  </a:cxn>
                  <a:cxn ang="0">
                    <a:pos x="163" y="336"/>
                  </a:cxn>
                  <a:cxn ang="0">
                    <a:pos x="164" y="343"/>
                  </a:cxn>
                  <a:cxn ang="0">
                    <a:pos x="168" y="355"/>
                  </a:cxn>
                  <a:cxn ang="0">
                    <a:pos x="175" y="367"/>
                  </a:cxn>
                  <a:cxn ang="0">
                    <a:pos x="186" y="378"/>
                  </a:cxn>
                  <a:cxn ang="0">
                    <a:pos x="202" y="382"/>
                  </a:cxn>
                  <a:cxn ang="0">
                    <a:pos x="204" y="383"/>
                  </a:cxn>
                  <a:cxn ang="0">
                    <a:pos x="209" y="386"/>
                  </a:cxn>
                  <a:cxn ang="0">
                    <a:pos x="215" y="393"/>
                  </a:cxn>
                  <a:cxn ang="0">
                    <a:pos x="219" y="407"/>
                  </a:cxn>
                  <a:cxn ang="0">
                    <a:pos x="33" y="417"/>
                  </a:cxn>
                  <a:cxn ang="0">
                    <a:pos x="35" y="399"/>
                  </a:cxn>
                  <a:cxn ang="0">
                    <a:pos x="42" y="388"/>
                  </a:cxn>
                  <a:cxn ang="0">
                    <a:pos x="48" y="382"/>
                  </a:cxn>
                  <a:cxn ang="0">
                    <a:pos x="53" y="380"/>
                  </a:cxn>
                  <a:cxn ang="0">
                    <a:pos x="61" y="379"/>
                  </a:cxn>
                  <a:cxn ang="0">
                    <a:pos x="75" y="372"/>
                  </a:cxn>
                  <a:cxn ang="0">
                    <a:pos x="83" y="362"/>
                  </a:cxn>
                  <a:cxn ang="0">
                    <a:pos x="89" y="349"/>
                  </a:cxn>
                  <a:cxn ang="0">
                    <a:pos x="92" y="339"/>
                  </a:cxn>
                  <a:cxn ang="0">
                    <a:pos x="93" y="332"/>
                  </a:cxn>
                  <a:cxn ang="0">
                    <a:pos x="92" y="70"/>
                  </a:cxn>
                  <a:cxn ang="0">
                    <a:pos x="88" y="53"/>
                  </a:cxn>
                  <a:cxn ang="0">
                    <a:pos x="80" y="43"/>
                  </a:cxn>
                  <a:cxn ang="0">
                    <a:pos x="71" y="38"/>
                  </a:cxn>
                  <a:cxn ang="0">
                    <a:pos x="62" y="36"/>
                  </a:cxn>
                  <a:cxn ang="0">
                    <a:pos x="53" y="37"/>
                  </a:cxn>
                  <a:cxn ang="0">
                    <a:pos x="40" y="43"/>
                  </a:cxn>
                  <a:cxn ang="0">
                    <a:pos x="21" y="57"/>
                  </a:cxn>
                  <a:cxn ang="0">
                    <a:pos x="10" y="67"/>
                  </a:cxn>
                  <a:cxn ang="0">
                    <a:pos x="3" y="75"/>
                  </a:cxn>
                  <a:cxn ang="0">
                    <a:pos x="0" y="0"/>
                  </a:cxn>
                </a:cxnLst>
                <a:rect l="0" t="0" r="r" b="b"/>
                <a:pathLst>
                  <a:path w="258" h="417">
                    <a:moveTo>
                      <a:pt x="0" y="0"/>
                    </a:moveTo>
                    <a:lnTo>
                      <a:pt x="2" y="1"/>
                    </a:lnTo>
                    <a:lnTo>
                      <a:pt x="5" y="2"/>
                    </a:lnTo>
                    <a:lnTo>
                      <a:pt x="11" y="3"/>
                    </a:lnTo>
                    <a:lnTo>
                      <a:pt x="18" y="5"/>
                    </a:lnTo>
                    <a:lnTo>
                      <a:pt x="26" y="6"/>
                    </a:lnTo>
                    <a:lnTo>
                      <a:pt x="35" y="8"/>
                    </a:lnTo>
                    <a:lnTo>
                      <a:pt x="43" y="9"/>
                    </a:lnTo>
                    <a:lnTo>
                      <a:pt x="52" y="9"/>
                    </a:lnTo>
                    <a:lnTo>
                      <a:pt x="72" y="9"/>
                    </a:lnTo>
                    <a:lnTo>
                      <a:pt x="93" y="10"/>
                    </a:lnTo>
                    <a:lnTo>
                      <a:pt x="201" y="10"/>
                    </a:lnTo>
                    <a:lnTo>
                      <a:pt x="207" y="9"/>
                    </a:lnTo>
                    <a:lnTo>
                      <a:pt x="210" y="9"/>
                    </a:lnTo>
                    <a:lnTo>
                      <a:pt x="218" y="9"/>
                    </a:lnTo>
                    <a:lnTo>
                      <a:pt x="226" y="8"/>
                    </a:lnTo>
                    <a:lnTo>
                      <a:pt x="234" y="6"/>
                    </a:lnTo>
                    <a:lnTo>
                      <a:pt x="241" y="5"/>
                    </a:lnTo>
                    <a:lnTo>
                      <a:pt x="248" y="3"/>
                    </a:lnTo>
                    <a:lnTo>
                      <a:pt x="253" y="2"/>
                    </a:lnTo>
                    <a:lnTo>
                      <a:pt x="257" y="1"/>
                    </a:lnTo>
                    <a:lnTo>
                      <a:pt x="258" y="0"/>
                    </a:lnTo>
                    <a:lnTo>
                      <a:pt x="258" y="76"/>
                    </a:lnTo>
                    <a:lnTo>
                      <a:pt x="257" y="75"/>
                    </a:lnTo>
                    <a:lnTo>
                      <a:pt x="255" y="73"/>
                    </a:lnTo>
                    <a:lnTo>
                      <a:pt x="251" y="70"/>
                    </a:lnTo>
                    <a:lnTo>
                      <a:pt x="246" y="66"/>
                    </a:lnTo>
                    <a:lnTo>
                      <a:pt x="240" y="62"/>
                    </a:lnTo>
                    <a:lnTo>
                      <a:pt x="234" y="57"/>
                    </a:lnTo>
                    <a:lnTo>
                      <a:pt x="227" y="52"/>
                    </a:lnTo>
                    <a:lnTo>
                      <a:pt x="221" y="48"/>
                    </a:lnTo>
                    <a:lnTo>
                      <a:pt x="214" y="44"/>
                    </a:lnTo>
                    <a:lnTo>
                      <a:pt x="207" y="40"/>
                    </a:lnTo>
                    <a:lnTo>
                      <a:pt x="201" y="38"/>
                    </a:lnTo>
                    <a:lnTo>
                      <a:pt x="196" y="37"/>
                    </a:lnTo>
                    <a:lnTo>
                      <a:pt x="191" y="37"/>
                    </a:lnTo>
                    <a:lnTo>
                      <a:pt x="186" y="38"/>
                    </a:lnTo>
                    <a:lnTo>
                      <a:pt x="181" y="39"/>
                    </a:lnTo>
                    <a:lnTo>
                      <a:pt x="176" y="41"/>
                    </a:lnTo>
                    <a:lnTo>
                      <a:pt x="173" y="44"/>
                    </a:lnTo>
                    <a:lnTo>
                      <a:pt x="170" y="48"/>
                    </a:lnTo>
                    <a:lnTo>
                      <a:pt x="167" y="54"/>
                    </a:lnTo>
                    <a:lnTo>
                      <a:pt x="165" y="62"/>
                    </a:lnTo>
                    <a:lnTo>
                      <a:pt x="164" y="72"/>
                    </a:lnTo>
                    <a:lnTo>
                      <a:pt x="163" y="84"/>
                    </a:lnTo>
                    <a:lnTo>
                      <a:pt x="163" y="336"/>
                    </a:lnTo>
                    <a:lnTo>
                      <a:pt x="164" y="339"/>
                    </a:lnTo>
                    <a:lnTo>
                      <a:pt x="164" y="343"/>
                    </a:lnTo>
                    <a:lnTo>
                      <a:pt x="166" y="348"/>
                    </a:lnTo>
                    <a:lnTo>
                      <a:pt x="168" y="355"/>
                    </a:lnTo>
                    <a:lnTo>
                      <a:pt x="171" y="361"/>
                    </a:lnTo>
                    <a:lnTo>
                      <a:pt x="175" y="367"/>
                    </a:lnTo>
                    <a:lnTo>
                      <a:pt x="179" y="373"/>
                    </a:lnTo>
                    <a:lnTo>
                      <a:pt x="186" y="378"/>
                    </a:lnTo>
                    <a:lnTo>
                      <a:pt x="193" y="381"/>
                    </a:lnTo>
                    <a:lnTo>
                      <a:pt x="202" y="382"/>
                    </a:lnTo>
                    <a:lnTo>
                      <a:pt x="202" y="382"/>
                    </a:lnTo>
                    <a:lnTo>
                      <a:pt x="204" y="383"/>
                    </a:lnTo>
                    <a:lnTo>
                      <a:pt x="206" y="384"/>
                    </a:lnTo>
                    <a:lnTo>
                      <a:pt x="209" y="386"/>
                    </a:lnTo>
                    <a:lnTo>
                      <a:pt x="212" y="389"/>
                    </a:lnTo>
                    <a:lnTo>
                      <a:pt x="215" y="393"/>
                    </a:lnTo>
                    <a:lnTo>
                      <a:pt x="217" y="399"/>
                    </a:lnTo>
                    <a:lnTo>
                      <a:pt x="219" y="407"/>
                    </a:lnTo>
                    <a:lnTo>
                      <a:pt x="219" y="417"/>
                    </a:lnTo>
                    <a:lnTo>
                      <a:pt x="33" y="417"/>
                    </a:lnTo>
                    <a:lnTo>
                      <a:pt x="33" y="407"/>
                    </a:lnTo>
                    <a:lnTo>
                      <a:pt x="35" y="399"/>
                    </a:lnTo>
                    <a:lnTo>
                      <a:pt x="38" y="392"/>
                    </a:lnTo>
                    <a:lnTo>
                      <a:pt x="42" y="388"/>
                    </a:lnTo>
                    <a:lnTo>
                      <a:pt x="44" y="384"/>
                    </a:lnTo>
                    <a:lnTo>
                      <a:pt x="48" y="382"/>
                    </a:lnTo>
                    <a:lnTo>
                      <a:pt x="51" y="381"/>
                    </a:lnTo>
                    <a:lnTo>
                      <a:pt x="53" y="380"/>
                    </a:lnTo>
                    <a:lnTo>
                      <a:pt x="53" y="380"/>
                    </a:lnTo>
                    <a:lnTo>
                      <a:pt x="61" y="379"/>
                    </a:lnTo>
                    <a:lnTo>
                      <a:pt x="68" y="376"/>
                    </a:lnTo>
                    <a:lnTo>
                      <a:pt x="75" y="372"/>
                    </a:lnTo>
                    <a:lnTo>
                      <a:pt x="79" y="367"/>
                    </a:lnTo>
                    <a:lnTo>
                      <a:pt x="83" y="362"/>
                    </a:lnTo>
                    <a:lnTo>
                      <a:pt x="87" y="355"/>
                    </a:lnTo>
                    <a:lnTo>
                      <a:pt x="89" y="349"/>
                    </a:lnTo>
                    <a:lnTo>
                      <a:pt x="90" y="343"/>
                    </a:lnTo>
                    <a:lnTo>
                      <a:pt x="92" y="339"/>
                    </a:lnTo>
                    <a:lnTo>
                      <a:pt x="92" y="335"/>
                    </a:lnTo>
                    <a:lnTo>
                      <a:pt x="93" y="332"/>
                    </a:lnTo>
                    <a:lnTo>
                      <a:pt x="93" y="82"/>
                    </a:lnTo>
                    <a:lnTo>
                      <a:pt x="92" y="70"/>
                    </a:lnTo>
                    <a:lnTo>
                      <a:pt x="90" y="61"/>
                    </a:lnTo>
                    <a:lnTo>
                      <a:pt x="88" y="53"/>
                    </a:lnTo>
                    <a:lnTo>
                      <a:pt x="84" y="48"/>
                    </a:lnTo>
                    <a:lnTo>
                      <a:pt x="80" y="43"/>
                    </a:lnTo>
                    <a:lnTo>
                      <a:pt x="76" y="40"/>
                    </a:lnTo>
                    <a:lnTo>
                      <a:pt x="71" y="38"/>
                    </a:lnTo>
                    <a:lnTo>
                      <a:pt x="66" y="37"/>
                    </a:lnTo>
                    <a:lnTo>
                      <a:pt x="62" y="36"/>
                    </a:lnTo>
                    <a:lnTo>
                      <a:pt x="58" y="36"/>
                    </a:lnTo>
                    <a:lnTo>
                      <a:pt x="53" y="37"/>
                    </a:lnTo>
                    <a:lnTo>
                      <a:pt x="46" y="39"/>
                    </a:lnTo>
                    <a:lnTo>
                      <a:pt x="40" y="43"/>
                    </a:lnTo>
                    <a:lnTo>
                      <a:pt x="34" y="47"/>
                    </a:lnTo>
                    <a:lnTo>
                      <a:pt x="21" y="57"/>
                    </a:lnTo>
                    <a:lnTo>
                      <a:pt x="16" y="62"/>
                    </a:lnTo>
                    <a:lnTo>
                      <a:pt x="10" y="67"/>
                    </a:lnTo>
                    <a:lnTo>
                      <a:pt x="6" y="71"/>
                    </a:lnTo>
                    <a:lnTo>
                      <a:pt x="3" y="75"/>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31" name="Freeform 86"/>
              <p:cNvSpPr>
                <a:spLocks/>
              </p:cNvSpPr>
              <p:nvPr/>
            </p:nvSpPr>
            <p:spPr bwMode="auto">
              <a:xfrm>
                <a:off x="914400" y="6148061"/>
                <a:ext cx="199026" cy="444254"/>
              </a:xfrm>
              <a:custGeom>
                <a:avLst/>
                <a:gdLst/>
                <a:ahLst/>
                <a:cxnLst>
                  <a:cxn ang="0">
                    <a:pos x="187" y="0"/>
                  </a:cxn>
                  <a:cxn ang="0">
                    <a:pos x="204" y="2"/>
                  </a:cxn>
                  <a:cxn ang="0">
                    <a:pos x="228" y="8"/>
                  </a:cxn>
                  <a:cxn ang="0">
                    <a:pos x="255" y="21"/>
                  </a:cxn>
                  <a:cxn ang="0">
                    <a:pos x="280" y="41"/>
                  </a:cxn>
                  <a:cxn ang="0">
                    <a:pos x="248" y="84"/>
                  </a:cxn>
                  <a:cxn ang="0">
                    <a:pos x="243" y="71"/>
                  </a:cxn>
                  <a:cxn ang="0">
                    <a:pos x="236" y="58"/>
                  </a:cxn>
                  <a:cxn ang="0">
                    <a:pos x="226" y="44"/>
                  </a:cxn>
                  <a:cxn ang="0">
                    <a:pos x="211" y="31"/>
                  </a:cxn>
                  <a:cxn ang="0">
                    <a:pos x="192" y="24"/>
                  </a:cxn>
                  <a:cxn ang="0">
                    <a:pos x="170" y="24"/>
                  </a:cxn>
                  <a:cxn ang="0">
                    <a:pos x="152" y="32"/>
                  </a:cxn>
                  <a:cxn ang="0">
                    <a:pos x="140" y="46"/>
                  </a:cxn>
                  <a:cxn ang="0">
                    <a:pos x="133" y="64"/>
                  </a:cxn>
                  <a:cxn ang="0">
                    <a:pos x="131" y="85"/>
                  </a:cxn>
                  <a:cxn ang="0">
                    <a:pos x="133" y="107"/>
                  </a:cxn>
                  <a:cxn ang="0">
                    <a:pos x="139" y="129"/>
                  </a:cxn>
                  <a:cxn ang="0">
                    <a:pos x="144" y="217"/>
                  </a:cxn>
                  <a:cxn ang="0">
                    <a:pos x="212" y="249"/>
                  </a:cxn>
                  <a:cxn ang="0">
                    <a:pos x="144" y="523"/>
                  </a:cxn>
                  <a:cxn ang="0">
                    <a:pos x="146" y="547"/>
                  </a:cxn>
                  <a:cxn ang="0">
                    <a:pos x="153" y="564"/>
                  </a:cxn>
                  <a:cxn ang="0">
                    <a:pos x="161" y="575"/>
                  </a:cxn>
                  <a:cxn ang="0">
                    <a:pos x="169" y="582"/>
                  </a:cxn>
                  <a:cxn ang="0">
                    <a:pos x="175" y="585"/>
                  </a:cxn>
                  <a:cxn ang="0">
                    <a:pos x="178" y="586"/>
                  </a:cxn>
                  <a:cxn ang="0">
                    <a:pos x="190" y="591"/>
                  </a:cxn>
                  <a:cxn ang="0">
                    <a:pos x="196" y="600"/>
                  </a:cxn>
                  <a:cxn ang="0">
                    <a:pos x="199" y="612"/>
                  </a:cxn>
                  <a:cxn ang="0">
                    <a:pos x="200" y="625"/>
                  </a:cxn>
                  <a:cxn ang="0">
                    <a:pos x="24" y="617"/>
                  </a:cxn>
                  <a:cxn ang="0">
                    <a:pos x="25" y="606"/>
                  </a:cxn>
                  <a:cxn ang="0">
                    <a:pos x="30" y="595"/>
                  </a:cxn>
                  <a:cxn ang="0">
                    <a:pos x="39" y="587"/>
                  </a:cxn>
                  <a:cxn ang="0">
                    <a:pos x="46" y="586"/>
                  </a:cxn>
                  <a:cxn ang="0">
                    <a:pos x="51" y="584"/>
                  </a:cxn>
                  <a:cxn ang="0">
                    <a:pos x="58" y="579"/>
                  </a:cxn>
                  <a:cxn ang="0">
                    <a:pos x="67" y="570"/>
                  </a:cxn>
                  <a:cxn ang="0">
                    <a:pos x="74" y="556"/>
                  </a:cxn>
                  <a:cxn ang="0">
                    <a:pos x="79" y="536"/>
                  </a:cxn>
                  <a:cxn ang="0">
                    <a:pos x="80" y="249"/>
                  </a:cxn>
                  <a:cxn ang="0">
                    <a:pos x="20" y="217"/>
                  </a:cxn>
                  <a:cxn ang="0">
                    <a:pos x="80" y="140"/>
                  </a:cxn>
                  <a:cxn ang="0">
                    <a:pos x="79" y="134"/>
                  </a:cxn>
                  <a:cxn ang="0">
                    <a:pos x="78" y="123"/>
                  </a:cxn>
                  <a:cxn ang="0">
                    <a:pos x="77" y="108"/>
                  </a:cxn>
                  <a:cxn ang="0">
                    <a:pos x="78" y="91"/>
                  </a:cxn>
                  <a:cxn ang="0">
                    <a:pos x="81" y="72"/>
                  </a:cxn>
                  <a:cxn ang="0">
                    <a:pos x="87" y="54"/>
                  </a:cxn>
                  <a:cxn ang="0">
                    <a:pos x="98" y="36"/>
                  </a:cxn>
                  <a:cxn ang="0">
                    <a:pos x="114" y="21"/>
                  </a:cxn>
                  <a:cxn ang="0">
                    <a:pos x="135" y="9"/>
                  </a:cxn>
                  <a:cxn ang="0">
                    <a:pos x="163" y="1"/>
                  </a:cxn>
                </a:cxnLst>
                <a:rect l="0" t="0" r="r" b="b"/>
                <a:pathLst>
                  <a:path w="280" h="625">
                    <a:moveTo>
                      <a:pt x="180" y="0"/>
                    </a:moveTo>
                    <a:lnTo>
                      <a:pt x="187" y="0"/>
                    </a:lnTo>
                    <a:lnTo>
                      <a:pt x="194" y="1"/>
                    </a:lnTo>
                    <a:lnTo>
                      <a:pt x="204" y="2"/>
                    </a:lnTo>
                    <a:lnTo>
                      <a:pt x="215" y="5"/>
                    </a:lnTo>
                    <a:lnTo>
                      <a:pt x="228" y="8"/>
                    </a:lnTo>
                    <a:lnTo>
                      <a:pt x="241" y="13"/>
                    </a:lnTo>
                    <a:lnTo>
                      <a:pt x="255" y="21"/>
                    </a:lnTo>
                    <a:lnTo>
                      <a:pt x="267" y="29"/>
                    </a:lnTo>
                    <a:lnTo>
                      <a:pt x="280" y="41"/>
                    </a:lnTo>
                    <a:lnTo>
                      <a:pt x="249" y="85"/>
                    </a:lnTo>
                    <a:lnTo>
                      <a:pt x="248" y="84"/>
                    </a:lnTo>
                    <a:lnTo>
                      <a:pt x="246" y="77"/>
                    </a:lnTo>
                    <a:lnTo>
                      <a:pt x="243" y="71"/>
                    </a:lnTo>
                    <a:lnTo>
                      <a:pt x="241" y="64"/>
                    </a:lnTo>
                    <a:lnTo>
                      <a:pt x="236" y="58"/>
                    </a:lnTo>
                    <a:lnTo>
                      <a:pt x="231" y="50"/>
                    </a:lnTo>
                    <a:lnTo>
                      <a:pt x="226" y="44"/>
                    </a:lnTo>
                    <a:lnTo>
                      <a:pt x="219" y="37"/>
                    </a:lnTo>
                    <a:lnTo>
                      <a:pt x="211" y="31"/>
                    </a:lnTo>
                    <a:lnTo>
                      <a:pt x="202" y="27"/>
                    </a:lnTo>
                    <a:lnTo>
                      <a:pt x="192" y="24"/>
                    </a:lnTo>
                    <a:lnTo>
                      <a:pt x="180" y="23"/>
                    </a:lnTo>
                    <a:lnTo>
                      <a:pt x="170" y="24"/>
                    </a:lnTo>
                    <a:lnTo>
                      <a:pt x="160" y="27"/>
                    </a:lnTo>
                    <a:lnTo>
                      <a:pt x="152" y="32"/>
                    </a:lnTo>
                    <a:lnTo>
                      <a:pt x="146" y="38"/>
                    </a:lnTo>
                    <a:lnTo>
                      <a:pt x="140" y="46"/>
                    </a:lnTo>
                    <a:lnTo>
                      <a:pt x="136" y="54"/>
                    </a:lnTo>
                    <a:lnTo>
                      <a:pt x="133" y="64"/>
                    </a:lnTo>
                    <a:lnTo>
                      <a:pt x="132" y="74"/>
                    </a:lnTo>
                    <a:lnTo>
                      <a:pt x="131" y="85"/>
                    </a:lnTo>
                    <a:lnTo>
                      <a:pt x="131" y="96"/>
                    </a:lnTo>
                    <a:lnTo>
                      <a:pt x="133" y="107"/>
                    </a:lnTo>
                    <a:lnTo>
                      <a:pt x="135" y="118"/>
                    </a:lnTo>
                    <a:lnTo>
                      <a:pt x="139" y="129"/>
                    </a:lnTo>
                    <a:lnTo>
                      <a:pt x="144" y="139"/>
                    </a:lnTo>
                    <a:lnTo>
                      <a:pt x="144" y="217"/>
                    </a:lnTo>
                    <a:lnTo>
                      <a:pt x="227" y="217"/>
                    </a:lnTo>
                    <a:lnTo>
                      <a:pt x="212" y="249"/>
                    </a:lnTo>
                    <a:lnTo>
                      <a:pt x="144" y="249"/>
                    </a:lnTo>
                    <a:lnTo>
                      <a:pt x="144" y="523"/>
                    </a:lnTo>
                    <a:lnTo>
                      <a:pt x="145" y="536"/>
                    </a:lnTo>
                    <a:lnTo>
                      <a:pt x="146" y="547"/>
                    </a:lnTo>
                    <a:lnTo>
                      <a:pt x="149" y="556"/>
                    </a:lnTo>
                    <a:lnTo>
                      <a:pt x="153" y="564"/>
                    </a:lnTo>
                    <a:lnTo>
                      <a:pt x="157" y="570"/>
                    </a:lnTo>
                    <a:lnTo>
                      <a:pt x="161" y="575"/>
                    </a:lnTo>
                    <a:lnTo>
                      <a:pt x="165" y="579"/>
                    </a:lnTo>
                    <a:lnTo>
                      <a:pt x="169" y="582"/>
                    </a:lnTo>
                    <a:lnTo>
                      <a:pt x="172" y="584"/>
                    </a:lnTo>
                    <a:lnTo>
                      <a:pt x="175" y="585"/>
                    </a:lnTo>
                    <a:lnTo>
                      <a:pt x="177" y="586"/>
                    </a:lnTo>
                    <a:lnTo>
                      <a:pt x="178" y="586"/>
                    </a:lnTo>
                    <a:lnTo>
                      <a:pt x="184" y="587"/>
                    </a:lnTo>
                    <a:lnTo>
                      <a:pt x="190" y="591"/>
                    </a:lnTo>
                    <a:lnTo>
                      <a:pt x="194" y="595"/>
                    </a:lnTo>
                    <a:lnTo>
                      <a:pt x="196" y="600"/>
                    </a:lnTo>
                    <a:lnTo>
                      <a:pt x="198" y="606"/>
                    </a:lnTo>
                    <a:lnTo>
                      <a:pt x="199" y="612"/>
                    </a:lnTo>
                    <a:lnTo>
                      <a:pt x="200" y="617"/>
                    </a:lnTo>
                    <a:lnTo>
                      <a:pt x="200" y="625"/>
                    </a:lnTo>
                    <a:lnTo>
                      <a:pt x="24" y="625"/>
                    </a:lnTo>
                    <a:lnTo>
                      <a:pt x="24" y="617"/>
                    </a:lnTo>
                    <a:lnTo>
                      <a:pt x="24" y="612"/>
                    </a:lnTo>
                    <a:lnTo>
                      <a:pt x="25" y="606"/>
                    </a:lnTo>
                    <a:lnTo>
                      <a:pt x="27" y="600"/>
                    </a:lnTo>
                    <a:lnTo>
                      <a:pt x="30" y="595"/>
                    </a:lnTo>
                    <a:lnTo>
                      <a:pt x="34" y="591"/>
                    </a:lnTo>
                    <a:lnTo>
                      <a:pt x="39" y="587"/>
                    </a:lnTo>
                    <a:lnTo>
                      <a:pt x="46" y="586"/>
                    </a:lnTo>
                    <a:lnTo>
                      <a:pt x="46" y="586"/>
                    </a:lnTo>
                    <a:lnTo>
                      <a:pt x="48" y="585"/>
                    </a:lnTo>
                    <a:lnTo>
                      <a:pt x="51" y="584"/>
                    </a:lnTo>
                    <a:lnTo>
                      <a:pt x="54" y="582"/>
                    </a:lnTo>
                    <a:lnTo>
                      <a:pt x="58" y="579"/>
                    </a:lnTo>
                    <a:lnTo>
                      <a:pt x="62" y="575"/>
                    </a:lnTo>
                    <a:lnTo>
                      <a:pt x="67" y="570"/>
                    </a:lnTo>
                    <a:lnTo>
                      <a:pt x="71" y="564"/>
                    </a:lnTo>
                    <a:lnTo>
                      <a:pt x="74" y="556"/>
                    </a:lnTo>
                    <a:lnTo>
                      <a:pt x="77" y="547"/>
                    </a:lnTo>
                    <a:lnTo>
                      <a:pt x="79" y="536"/>
                    </a:lnTo>
                    <a:lnTo>
                      <a:pt x="79" y="523"/>
                    </a:lnTo>
                    <a:lnTo>
                      <a:pt x="80" y="249"/>
                    </a:lnTo>
                    <a:lnTo>
                      <a:pt x="0" y="249"/>
                    </a:lnTo>
                    <a:lnTo>
                      <a:pt x="20" y="217"/>
                    </a:lnTo>
                    <a:lnTo>
                      <a:pt x="80" y="217"/>
                    </a:lnTo>
                    <a:lnTo>
                      <a:pt x="80" y="140"/>
                    </a:lnTo>
                    <a:lnTo>
                      <a:pt x="80" y="137"/>
                    </a:lnTo>
                    <a:lnTo>
                      <a:pt x="79" y="134"/>
                    </a:lnTo>
                    <a:lnTo>
                      <a:pt x="78" y="129"/>
                    </a:lnTo>
                    <a:lnTo>
                      <a:pt x="78" y="123"/>
                    </a:lnTo>
                    <a:lnTo>
                      <a:pt x="77" y="116"/>
                    </a:lnTo>
                    <a:lnTo>
                      <a:pt x="77" y="108"/>
                    </a:lnTo>
                    <a:lnTo>
                      <a:pt x="77" y="100"/>
                    </a:lnTo>
                    <a:lnTo>
                      <a:pt x="78" y="91"/>
                    </a:lnTo>
                    <a:lnTo>
                      <a:pt x="79" y="82"/>
                    </a:lnTo>
                    <a:lnTo>
                      <a:pt x="81" y="72"/>
                    </a:lnTo>
                    <a:lnTo>
                      <a:pt x="84" y="63"/>
                    </a:lnTo>
                    <a:lnTo>
                      <a:pt x="87" y="54"/>
                    </a:lnTo>
                    <a:lnTo>
                      <a:pt x="92" y="45"/>
                    </a:lnTo>
                    <a:lnTo>
                      <a:pt x="98" y="36"/>
                    </a:lnTo>
                    <a:lnTo>
                      <a:pt x="105" y="28"/>
                    </a:lnTo>
                    <a:lnTo>
                      <a:pt x="114" y="21"/>
                    </a:lnTo>
                    <a:lnTo>
                      <a:pt x="123" y="14"/>
                    </a:lnTo>
                    <a:lnTo>
                      <a:pt x="135" y="9"/>
                    </a:lnTo>
                    <a:lnTo>
                      <a:pt x="148" y="5"/>
                    </a:lnTo>
                    <a:lnTo>
                      <a:pt x="163" y="1"/>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spTree>
    <p:extLst>
      <p:ext uri="{BB962C8B-B14F-4D97-AF65-F5344CB8AC3E}">
        <p14:creationId xmlns:p14="http://schemas.microsoft.com/office/powerpoint/2010/main" val="9467801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8" name="Straight Connector 7"/>
          <p:cNvCxnSpPr/>
          <p:nvPr/>
        </p:nvCxnSpPr>
        <p:spPr>
          <a:xfrm>
            <a:off x="0" y="4134870"/>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15" name="Rectangle 14"/>
          <p:cNvSpPr/>
          <p:nvPr/>
        </p:nvSpPr>
        <p:spPr>
          <a:xfrm>
            <a:off x="4921245" y="6027751"/>
            <a:ext cx="18288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17" name="Rectangle 16"/>
          <p:cNvSpPr/>
          <p:nvPr/>
        </p:nvSpPr>
        <p:spPr>
          <a:xfrm>
            <a:off x="6953256" y="6027751"/>
            <a:ext cx="18288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18" name="Rectangle 17"/>
          <p:cNvSpPr/>
          <p:nvPr/>
        </p:nvSpPr>
        <p:spPr>
          <a:xfrm>
            <a:off x="8985256" y="6027751"/>
            <a:ext cx="18288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2" name="Title 1"/>
          <p:cNvSpPr>
            <a:spLocks noGrp="1"/>
          </p:cNvSpPr>
          <p:nvPr>
            <p:ph type="ctrTitle"/>
          </p:nvPr>
        </p:nvSpPr>
        <p:spPr>
          <a:xfrm>
            <a:off x="914400" y="1447801"/>
            <a:ext cx="9855200" cy="765175"/>
          </a:xfrm>
        </p:spPr>
        <p:txBody>
          <a:bodyPr>
            <a:normAutofit/>
          </a:bodyPr>
          <a:lstStyle>
            <a:lvl1pPr algn="l">
              <a:defRPr sz="4750"/>
            </a:lvl1pPr>
          </a:lstStyle>
          <a:p>
            <a:r>
              <a:rPr lang="en-US"/>
              <a:t>Click to edit Master title style</a:t>
            </a:r>
            <a:endParaRPr lang="en-US" dirty="0"/>
          </a:p>
        </p:txBody>
      </p:sp>
      <p:sp>
        <p:nvSpPr>
          <p:cNvPr id="3" name="Subtitle 2"/>
          <p:cNvSpPr>
            <a:spLocks noGrp="1"/>
          </p:cNvSpPr>
          <p:nvPr>
            <p:ph type="subTitle" idx="1"/>
          </p:nvPr>
        </p:nvSpPr>
        <p:spPr>
          <a:xfrm>
            <a:off x="914400" y="2286000"/>
            <a:ext cx="8128000" cy="1752600"/>
          </a:xfrm>
        </p:spPr>
        <p:txBody>
          <a:bodyPr>
            <a:normAutofit/>
          </a:bodyPr>
          <a:lstStyle>
            <a:lvl1pPr marL="0" indent="0" algn="l">
              <a:buNone/>
              <a:defRPr sz="2167">
                <a:solidFill>
                  <a:schemeClr val="tx1">
                    <a:tint val="7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914900" y="6248400"/>
            <a:ext cx="1828800" cy="381000"/>
          </a:xfrm>
        </p:spPr>
        <p:txBody>
          <a:bodyPr/>
          <a:lstStyle>
            <a:lvl1pPr algn="ctr">
              <a:defRPr>
                <a:solidFill>
                  <a:schemeClr val="bg1"/>
                </a:solidFill>
                <a:latin typeface="+mj-lt"/>
              </a:defRPr>
            </a:lvl1pPr>
          </a:lstStyle>
          <a:p>
            <a:fld id="{FF1FFDAE-DE58-4903-8189-9A81CD343764}" type="datetimeFigureOut">
              <a:rPr lang="en-US" smtClean="0">
                <a:solidFill>
                  <a:prstClr val="white"/>
                </a:solidFill>
              </a:rPr>
              <a:pPr/>
              <a:t>1/5/2018</a:t>
            </a:fld>
            <a:endParaRPr lang="en-US" dirty="0">
              <a:solidFill>
                <a:prstClr val="white"/>
              </a:solidFill>
            </a:endParaRPr>
          </a:p>
        </p:txBody>
      </p:sp>
      <p:sp>
        <p:nvSpPr>
          <p:cNvPr id="5" name="Footer Placeholder 4"/>
          <p:cNvSpPr>
            <a:spLocks noGrp="1"/>
          </p:cNvSpPr>
          <p:nvPr>
            <p:ph type="ftr" sz="quarter" idx="11"/>
          </p:nvPr>
        </p:nvSpPr>
        <p:spPr>
          <a:xfrm>
            <a:off x="6951133" y="6248400"/>
            <a:ext cx="1828800" cy="384048"/>
          </a:xfrm>
        </p:spPr>
        <p:txBody>
          <a:bodyPr/>
          <a:lstStyle>
            <a:lvl1pPr>
              <a:defRPr>
                <a:solidFill>
                  <a:schemeClr val="bg1"/>
                </a:solidFill>
                <a:latin typeface="+mj-lt"/>
              </a:defRPr>
            </a:lvl1pPr>
          </a:lstStyle>
          <a:p>
            <a:endParaRPr lang="en-US" dirty="0">
              <a:solidFill>
                <a:prstClr val="white"/>
              </a:solidFill>
            </a:endParaRPr>
          </a:p>
        </p:txBody>
      </p:sp>
      <p:sp>
        <p:nvSpPr>
          <p:cNvPr id="6" name="Slide Number Placeholder 5"/>
          <p:cNvSpPr>
            <a:spLocks noGrp="1"/>
          </p:cNvSpPr>
          <p:nvPr>
            <p:ph type="sldNum" sz="quarter" idx="12"/>
          </p:nvPr>
        </p:nvSpPr>
        <p:spPr>
          <a:xfrm>
            <a:off x="9008533" y="6251575"/>
            <a:ext cx="1828800" cy="384048"/>
          </a:xfrm>
        </p:spPr>
        <p:txBody>
          <a:bodyPr/>
          <a:lstStyle>
            <a:lvl1pPr algn="ctr">
              <a:defRPr>
                <a:solidFill>
                  <a:schemeClr val="bg1"/>
                </a:solidFill>
                <a:latin typeface="+mj-lt"/>
              </a:defRPr>
            </a:lvl1pPr>
          </a:lstStyle>
          <a:p>
            <a:fld id="{C083F71F-7B05-4452-8F5A-ED25FDA8C11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135897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FTCH_Title and Content">
    <p:spTree>
      <p:nvGrpSpPr>
        <p:cNvPr id="1" name=""/>
        <p:cNvGrpSpPr/>
        <p:nvPr/>
      </p:nvGrpSpPr>
      <p:grpSpPr>
        <a:xfrm>
          <a:off x="0" y="0"/>
          <a:ext cx="0" cy="0"/>
          <a:chOff x="0" y="0"/>
          <a:chExt cx="0" cy="0"/>
        </a:xfrm>
      </p:grpSpPr>
      <p:sp>
        <p:nvSpPr>
          <p:cNvPr id="7" name="Rectangle 6"/>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2" name="Title 1"/>
          <p:cNvSpPr>
            <a:spLocks noGrp="1"/>
          </p:cNvSpPr>
          <p:nvPr>
            <p:ph type="title"/>
          </p:nvPr>
        </p:nvSpPr>
        <p:spPr>
          <a:xfrm>
            <a:off x="609600" y="6096000"/>
            <a:ext cx="10972800" cy="609600"/>
          </a:xfrm>
        </p:spPr>
        <p:txBody>
          <a:bodyPr>
            <a:normAutofit/>
          </a:bodyPr>
          <a:lstStyle>
            <a:lvl1pPr algn="r">
              <a:defRPr sz="3833">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457201"/>
            <a:ext cx="10972800" cy="5486401"/>
          </a:xfrm>
        </p:spPr>
        <p:txBody>
          <a:bodyPr/>
          <a:lstStyle>
            <a:lvl2pPr>
              <a:buSzPct val="40000"/>
              <a:buFont typeface="Wingdings" pitchFamily="2" charset="2"/>
              <a:buChar char=""/>
              <a:defRPr/>
            </a:lvl2pPr>
            <a:lvl3pPr>
              <a:buFont typeface="Wingdings" pitchFamily="2" charset="2"/>
              <a:buChar char=""/>
              <a:defRPr/>
            </a:lvl3pPr>
            <a:lvl4pPr>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5400000">
            <a:off x="9867901" y="3314703"/>
            <a:ext cx="4038599" cy="609600"/>
          </a:xfrm>
        </p:spPr>
        <p:txBody>
          <a:bodyPr/>
          <a:lstStyle>
            <a:lvl1pPr algn="ctr">
              <a:defRPr/>
            </a:lvl1p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6" name="Slide Number Placeholder 5"/>
          <p:cNvSpPr>
            <a:spLocks noGrp="1"/>
          </p:cNvSpPr>
          <p:nvPr>
            <p:ph type="sldNum" sz="quarter" idx="12"/>
          </p:nvPr>
        </p:nvSpPr>
        <p:spPr>
          <a:xfrm>
            <a:off x="11582400" y="5638800"/>
            <a:ext cx="609600" cy="381000"/>
          </a:xfrm>
        </p:spPr>
        <p:txBody>
          <a:bodyPr/>
          <a:lstStyle>
            <a:lvl1pPr algn="ctr">
              <a:defRPr/>
            </a:lvl1p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sp>
        <p:nvSpPr>
          <p:cNvPr id="5" name="Footer Placeholder 4"/>
          <p:cNvSpPr>
            <a:spLocks noGrp="1"/>
          </p:cNvSpPr>
          <p:nvPr>
            <p:ph type="ftr" sz="quarter" idx="11"/>
          </p:nvPr>
        </p:nvSpPr>
        <p:spPr>
          <a:xfrm>
            <a:off x="609600" y="5638800"/>
            <a:ext cx="10972800" cy="381000"/>
          </a:xfrm>
        </p:spPr>
        <p:txBody>
          <a:bodyPr/>
          <a:lstStyle>
            <a:lvl1pPr algn="r">
              <a:defRPr sz="1417">
                <a:solidFill>
                  <a:schemeClr val="bg1">
                    <a:lumMod val="50000"/>
                  </a:schemeClr>
                </a:solidFill>
                <a:latin typeface="+mj-lt"/>
              </a:defRPr>
            </a:lvl1pPr>
          </a:lstStyle>
          <a:p>
            <a:endParaRPr lang="en-US" dirty="0">
              <a:solidFill>
                <a:prstClr val="white">
                  <a:lumMod val="50000"/>
                </a:prstClr>
              </a:solidFill>
            </a:endParaRPr>
          </a:p>
        </p:txBody>
      </p:sp>
      <p:grpSp>
        <p:nvGrpSpPr>
          <p:cNvPr id="15" name="Group 23"/>
          <p:cNvGrpSpPr/>
          <p:nvPr/>
        </p:nvGrpSpPr>
        <p:grpSpPr>
          <a:xfrm>
            <a:off x="202223" y="6223000"/>
            <a:ext cx="508000" cy="508000"/>
            <a:chOff x="914400" y="5029200"/>
            <a:chExt cx="533400" cy="533400"/>
          </a:xfrm>
        </p:grpSpPr>
        <p:sp>
          <p:nvSpPr>
            <p:cNvPr id="16" name="Freeform 6"/>
            <p:cNvSpPr>
              <a:spLocks/>
            </p:cNvSpPr>
            <p:nvPr/>
          </p:nvSpPr>
          <p:spPr bwMode="auto">
            <a:xfrm>
              <a:off x="914400" y="5029200"/>
              <a:ext cx="533400" cy="533400"/>
            </a:xfrm>
            <a:custGeom>
              <a:avLst/>
              <a:gdLst/>
              <a:ahLst/>
              <a:cxnLst>
                <a:cxn ang="0">
                  <a:pos x="0" y="0"/>
                </a:cxn>
                <a:cxn ang="0">
                  <a:pos x="3450" y="0"/>
                </a:cxn>
                <a:cxn ang="0">
                  <a:pos x="3450" y="3450"/>
                </a:cxn>
                <a:cxn ang="0">
                  <a:pos x="923" y="3450"/>
                </a:cxn>
                <a:cxn ang="0">
                  <a:pos x="921" y="3450"/>
                </a:cxn>
                <a:cxn ang="0">
                  <a:pos x="915" y="3450"/>
                </a:cxn>
                <a:cxn ang="0">
                  <a:pos x="905" y="3450"/>
                </a:cxn>
                <a:cxn ang="0">
                  <a:pos x="892" y="3449"/>
                </a:cxn>
                <a:cxn ang="0">
                  <a:pos x="876" y="3448"/>
                </a:cxn>
                <a:cxn ang="0">
                  <a:pos x="857" y="3446"/>
                </a:cxn>
                <a:cxn ang="0">
                  <a:pos x="836" y="3444"/>
                </a:cxn>
                <a:cxn ang="0">
                  <a:pos x="812" y="3440"/>
                </a:cxn>
                <a:cxn ang="0">
                  <a:pos x="785" y="3436"/>
                </a:cxn>
                <a:cxn ang="0">
                  <a:pos x="757" y="3432"/>
                </a:cxn>
                <a:cxn ang="0">
                  <a:pos x="726" y="3426"/>
                </a:cxn>
                <a:cxn ang="0">
                  <a:pos x="694" y="3418"/>
                </a:cxn>
                <a:cxn ang="0">
                  <a:pos x="661" y="3410"/>
                </a:cxn>
                <a:cxn ang="0">
                  <a:pos x="627" y="3400"/>
                </a:cxn>
                <a:cxn ang="0">
                  <a:pos x="591" y="3389"/>
                </a:cxn>
                <a:cxn ang="0">
                  <a:pos x="555" y="3376"/>
                </a:cxn>
                <a:cxn ang="0">
                  <a:pos x="518" y="3360"/>
                </a:cxn>
                <a:cxn ang="0">
                  <a:pos x="480" y="3344"/>
                </a:cxn>
                <a:cxn ang="0">
                  <a:pos x="442" y="3325"/>
                </a:cxn>
                <a:cxn ang="0">
                  <a:pos x="405" y="3304"/>
                </a:cxn>
                <a:cxn ang="0">
                  <a:pos x="368" y="3282"/>
                </a:cxn>
                <a:cxn ang="0">
                  <a:pos x="332" y="3256"/>
                </a:cxn>
                <a:cxn ang="0">
                  <a:pos x="296" y="3229"/>
                </a:cxn>
                <a:cxn ang="0">
                  <a:pos x="261" y="3198"/>
                </a:cxn>
                <a:cxn ang="0">
                  <a:pos x="229" y="3165"/>
                </a:cxn>
                <a:cxn ang="0">
                  <a:pos x="196" y="3130"/>
                </a:cxn>
                <a:cxn ang="0">
                  <a:pos x="166" y="3091"/>
                </a:cxn>
                <a:cxn ang="0">
                  <a:pos x="138" y="3050"/>
                </a:cxn>
                <a:cxn ang="0">
                  <a:pos x="111" y="3005"/>
                </a:cxn>
                <a:cxn ang="0">
                  <a:pos x="87" y="2958"/>
                </a:cxn>
                <a:cxn ang="0">
                  <a:pos x="65" y="2907"/>
                </a:cxn>
                <a:cxn ang="0">
                  <a:pos x="46" y="2853"/>
                </a:cxn>
                <a:cxn ang="0">
                  <a:pos x="30" y="2796"/>
                </a:cxn>
                <a:cxn ang="0">
                  <a:pos x="17" y="2734"/>
                </a:cxn>
                <a:cxn ang="0">
                  <a:pos x="7" y="2669"/>
                </a:cxn>
                <a:cxn ang="0">
                  <a:pos x="2" y="2600"/>
                </a:cxn>
                <a:cxn ang="0">
                  <a:pos x="0" y="2527"/>
                </a:cxn>
                <a:cxn ang="0">
                  <a:pos x="0" y="0"/>
                </a:cxn>
              </a:cxnLst>
              <a:rect l="0" t="0" r="r" b="b"/>
              <a:pathLst>
                <a:path w="3450" h="3450">
                  <a:moveTo>
                    <a:pt x="0" y="0"/>
                  </a:moveTo>
                  <a:lnTo>
                    <a:pt x="3450" y="0"/>
                  </a:lnTo>
                  <a:lnTo>
                    <a:pt x="3450" y="3450"/>
                  </a:lnTo>
                  <a:lnTo>
                    <a:pt x="923" y="3450"/>
                  </a:lnTo>
                  <a:lnTo>
                    <a:pt x="921" y="3450"/>
                  </a:lnTo>
                  <a:lnTo>
                    <a:pt x="915" y="3450"/>
                  </a:lnTo>
                  <a:lnTo>
                    <a:pt x="905" y="3450"/>
                  </a:lnTo>
                  <a:lnTo>
                    <a:pt x="892" y="3449"/>
                  </a:lnTo>
                  <a:lnTo>
                    <a:pt x="876" y="3448"/>
                  </a:lnTo>
                  <a:lnTo>
                    <a:pt x="857" y="3446"/>
                  </a:lnTo>
                  <a:lnTo>
                    <a:pt x="836" y="3444"/>
                  </a:lnTo>
                  <a:lnTo>
                    <a:pt x="812" y="3440"/>
                  </a:lnTo>
                  <a:lnTo>
                    <a:pt x="785" y="3436"/>
                  </a:lnTo>
                  <a:lnTo>
                    <a:pt x="757" y="3432"/>
                  </a:lnTo>
                  <a:lnTo>
                    <a:pt x="726" y="3426"/>
                  </a:lnTo>
                  <a:lnTo>
                    <a:pt x="694" y="3418"/>
                  </a:lnTo>
                  <a:lnTo>
                    <a:pt x="661" y="3410"/>
                  </a:lnTo>
                  <a:lnTo>
                    <a:pt x="627" y="3400"/>
                  </a:lnTo>
                  <a:lnTo>
                    <a:pt x="591" y="3389"/>
                  </a:lnTo>
                  <a:lnTo>
                    <a:pt x="555" y="3376"/>
                  </a:lnTo>
                  <a:lnTo>
                    <a:pt x="518" y="3360"/>
                  </a:lnTo>
                  <a:lnTo>
                    <a:pt x="480" y="3344"/>
                  </a:lnTo>
                  <a:lnTo>
                    <a:pt x="442" y="3325"/>
                  </a:lnTo>
                  <a:lnTo>
                    <a:pt x="405" y="3304"/>
                  </a:lnTo>
                  <a:lnTo>
                    <a:pt x="368" y="3282"/>
                  </a:lnTo>
                  <a:lnTo>
                    <a:pt x="332" y="3256"/>
                  </a:lnTo>
                  <a:lnTo>
                    <a:pt x="296" y="3229"/>
                  </a:lnTo>
                  <a:lnTo>
                    <a:pt x="261" y="3198"/>
                  </a:lnTo>
                  <a:lnTo>
                    <a:pt x="229" y="3165"/>
                  </a:lnTo>
                  <a:lnTo>
                    <a:pt x="196" y="3130"/>
                  </a:lnTo>
                  <a:lnTo>
                    <a:pt x="166" y="3091"/>
                  </a:lnTo>
                  <a:lnTo>
                    <a:pt x="138" y="3050"/>
                  </a:lnTo>
                  <a:lnTo>
                    <a:pt x="111" y="3005"/>
                  </a:lnTo>
                  <a:lnTo>
                    <a:pt x="87" y="2958"/>
                  </a:lnTo>
                  <a:lnTo>
                    <a:pt x="65" y="2907"/>
                  </a:lnTo>
                  <a:lnTo>
                    <a:pt x="46" y="2853"/>
                  </a:lnTo>
                  <a:lnTo>
                    <a:pt x="30" y="2796"/>
                  </a:lnTo>
                  <a:lnTo>
                    <a:pt x="17" y="2734"/>
                  </a:lnTo>
                  <a:lnTo>
                    <a:pt x="7" y="2669"/>
                  </a:lnTo>
                  <a:lnTo>
                    <a:pt x="2" y="2600"/>
                  </a:lnTo>
                  <a:lnTo>
                    <a:pt x="0" y="2527"/>
                  </a:lnTo>
                  <a:lnTo>
                    <a:pt x="0" y="0"/>
                  </a:lnTo>
                  <a:close/>
                </a:path>
              </a:pathLst>
            </a:custGeom>
            <a:solidFill>
              <a:schemeClr val="tx2"/>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17" name="Group 18"/>
            <p:cNvGrpSpPr/>
            <p:nvPr/>
          </p:nvGrpSpPr>
          <p:grpSpPr>
            <a:xfrm>
              <a:off x="967408" y="5195099"/>
              <a:ext cx="436178" cy="200653"/>
              <a:chOff x="914400" y="6148061"/>
              <a:chExt cx="1120232" cy="515335"/>
            </a:xfrm>
            <a:solidFill>
              <a:srgbClr val="FFFFFF"/>
            </a:solidFill>
          </p:grpSpPr>
          <p:sp>
            <p:nvSpPr>
              <p:cNvPr id="18" name="Freeform 83"/>
              <p:cNvSpPr>
                <a:spLocks/>
              </p:cNvSpPr>
              <p:nvPr/>
            </p:nvSpPr>
            <p:spPr bwMode="auto">
              <a:xfrm>
                <a:off x="1266960" y="6303017"/>
                <a:ext cx="291431" cy="360379"/>
              </a:xfrm>
              <a:custGeom>
                <a:avLst/>
                <a:gdLst/>
                <a:ahLst/>
                <a:cxnLst>
                  <a:cxn ang="0">
                    <a:pos x="270" y="1"/>
                  </a:cxn>
                  <a:cxn ang="0">
                    <a:pos x="312" y="9"/>
                  </a:cxn>
                  <a:cxn ang="0">
                    <a:pos x="347" y="23"/>
                  </a:cxn>
                  <a:cxn ang="0">
                    <a:pos x="359" y="30"/>
                  </a:cxn>
                  <a:cxn ang="0">
                    <a:pos x="316" y="74"/>
                  </a:cxn>
                  <a:cxn ang="0">
                    <a:pos x="295" y="58"/>
                  </a:cxn>
                  <a:cxn ang="0">
                    <a:pos x="264" y="41"/>
                  </a:cxn>
                  <a:cxn ang="0">
                    <a:pos x="224" y="34"/>
                  </a:cxn>
                  <a:cxn ang="0">
                    <a:pos x="173" y="46"/>
                  </a:cxn>
                  <a:cxn ang="0">
                    <a:pos x="131" y="80"/>
                  </a:cxn>
                  <a:cxn ang="0">
                    <a:pos x="102" y="134"/>
                  </a:cxn>
                  <a:cxn ang="0">
                    <a:pos x="86" y="202"/>
                  </a:cxn>
                  <a:cxn ang="0">
                    <a:pos x="87" y="282"/>
                  </a:cxn>
                  <a:cxn ang="0">
                    <a:pos x="109" y="355"/>
                  </a:cxn>
                  <a:cxn ang="0">
                    <a:pos x="146" y="413"/>
                  </a:cxn>
                  <a:cxn ang="0">
                    <a:pos x="195" y="454"/>
                  </a:cxn>
                  <a:cxn ang="0">
                    <a:pos x="248" y="473"/>
                  </a:cxn>
                  <a:cxn ang="0">
                    <a:pos x="300" y="470"/>
                  </a:cxn>
                  <a:cxn ang="0">
                    <a:pos x="339" y="455"/>
                  </a:cxn>
                  <a:cxn ang="0">
                    <a:pos x="365" y="437"/>
                  </a:cxn>
                  <a:cxn ang="0">
                    <a:pos x="380" y="421"/>
                  </a:cxn>
                  <a:cxn ang="0">
                    <a:pos x="385" y="414"/>
                  </a:cxn>
                  <a:cxn ang="0">
                    <a:pos x="381" y="455"/>
                  </a:cxn>
                  <a:cxn ang="0">
                    <a:pos x="335" y="485"/>
                  </a:cxn>
                  <a:cxn ang="0">
                    <a:pos x="291" y="500"/>
                  </a:cxn>
                  <a:cxn ang="0">
                    <a:pos x="257" y="505"/>
                  </a:cxn>
                  <a:cxn ang="0">
                    <a:pos x="238" y="507"/>
                  </a:cxn>
                  <a:cxn ang="0">
                    <a:pos x="209" y="507"/>
                  </a:cxn>
                  <a:cxn ang="0">
                    <a:pos x="179" y="504"/>
                  </a:cxn>
                  <a:cxn ang="0">
                    <a:pos x="143" y="495"/>
                  </a:cxn>
                  <a:cxn ang="0">
                    <a:pos x="105" y="478"/>
                  </a:cxn>
                  <a:cxn ang="0">
                    <a:pos x="69" y="452"/>
                  </a:cxn>
                  <a:cxn ang="0">
                    <a:pos x="37" y="413"/>
                  </a:cxn>
                  <a:cxn ang="0">
                    <a:pos x="13" y="360"/>
                  </a:cxn>
                  <a:cxn ang="0">
                    <a:pos x="1" y="290"/>
                  </a:cxn>
                  <a:cxn ang="0">
                    <a:pos x="3" y="215"/>
                  </a:cxn>
                  <a:cxn ang="0">
                    <a:pos x="21" y="153"/>
                  </a:cxn>
                  <a:cxn ang="0">
                    <a:pos x="50" y="103"/>
                  </a:cxn>
                  <a:cxn ang="0">
                    <a:pos x="87" y="64"/>
                  </a:cxn>
                  <a:cxn ang="0">
                    <a:pos x="128" y="35"/>
                  </a:cxn>
                  <a:cxn ang="0">
                    <a:pos x="169" y="15"/>
                  </a:cxn>
                  <a:cxn ang="0">
                    <a:pos x="208" y="3"/>
                  </a:cxn>
                  <a:cxn ang="0">
                    <a:pos x="240" y="0"/>
                  </a:cxn>
                </a:cxnLst>
                <a:rect l="0" t="0" r="r" b="b"/>
                <a:pathLst>
                  <a:path w="410" h="507">
                    <a:moveTo>
                      <a:pt x="240" y="0"/>
                    </a:moveTo>
                    <a:lnTo>
                      <a:pt x="256" y="0"/>
                    </a:lnTo>
                    <a:lnTo>
                      <a:pt x="270" y="1"/>
                    </a:lnTo>
                    <a:lnTo>
                      <a:pt x="284" y="2"/>
                    </a:lnTo>
                    <a:lnTo>
                      <a:pt x="298" y="5"/>
                    </a:lnTo>
                    <a:lnTo>
                      <a:pt x="312" y="9"/>
                    </a:lnTo>
                    <a:lnTo>
                      <a:pt x="326" y="13"/>
                    </a:lnTo>
                    <a:lnTo>
                      <a:pt x="341" y="20"/>
                    </a:lnTo>
                    <a:lnTo>
                      <a:pt x="347" y="23"/>
                    </a:lnTo>
                    <a:lnTo>
                      <a:pt x="353" y="26"/>
                    </a:lnTo>
                    <a:lnTo>
                      <a:pt x="356" y="28"/>
                    </a:lnTo>
                    <a:lnTo>
                      <a:pt x="359" y="30"/>
                    </a:lnTo>
                    <a:lnTo>
                      <a:pt x="360" y="31"/>
                    </a:lnTo>
                    <a:lnTo>
                      <a:pt x="323" y="81"/>
                    </a:lnTo>
                    <a:lnTo>
                      <a:pt x="316" y="74"/>
                    </a:lnTo>
                    <a:lnTo>
                      <a:pt x="310" y="69"/>
                    </a:lnTo>
                    <a:lnTo>
                      <a:pt x="304" y="63"/>
                    </a:lnTo>
                    <a:lnTo>
                      <a:pt x="295" y="58"/>
                    </a:lnTo>
                    <a:lnTo>
                      <a:pt x="286" y="52"/>
                    </a:lnTo>
                    <a:lnTo>
                      <a:pt x="276" y="46"/>
                    </a:lnTo>
                    <a:lnTo>
                      <a:pt x="264" y="41"/>
                    </a:lnTo>
                    <a:lnTo>
                      <a:pt x="252" y="38"/>
                    </a:lnTo>
                    <a:lnTo>
                      <a:pt x="238" y="35"/>
                    </a:lnTo>
                    <a:lnTo>
                      <a:pt x="224" y="34"/>
                    </a:lnTo>
                    <a:lnTo>
                      <a:pt x="206" y="36"/>
                    </a:lnTo>
                    <a:lnTo>
                      <a:pt x="189" y="39"/>
                    </a:lnTo>
                    <a:lnTo>
                      <a:pt x="173" y="46"/>
                    </a:lnTo>
                    <a:lnTo>
                      <a:pt x="158" y="55"/>
                    </a:lnTo>
                    <a:lnTo>
                      <a:pt x="144" y="67"/>
                    </a:lnTo>
                    <a:lnTo>
                      <a:pt x="131" y="80"/>
                    </a:lnTo>
                    <a:lnTo>
                      <a:pt x="120" y="96"/>
                    </a:lnTo>
                    <a:lnTo>
                      <a:pt x="110" y="114"/>
                    </a:lnTo>
                    <a:lnTo>
                      <a:pt x="102" y="134"/>
                    </a:lnTo>
                    <a:lnTo>
                      <a:pt x="95" y="155"/>
                    </a:lnTo>
                    <a:lnTo>
                      <a:pt x="90" y="178"/>
                    </a:lnTo>
                    <a:lnTo>
                      <a:pt x="86" y="202"/>
                    </a:lnTo>
                    <a:lnTo>
                      <a:pt x="85" y="228"/>
                    </a:lnTo>
                    <a:lnTo>
                      <a:pt x="85" y="256"/>
                    </a:lnTo>
                    <a:lnTo>
                      <a:pt x="87" y="282"/>
                    </a:lnTo>
                    <a:lnTo>
                      <a:pt x="92" y="308"/>
                    </a:lnTo>
                    <a:lnTo>
                      <a:pt x="99" y="332"/>
                    </a:lnTo>
                    <a:lnTo>
                      <a:pt x="109" y="355"/>
                    </a:lnTo>
                    <a:lnTo>
                      <a:pt x="120" y="376"/>
                    </a:lnTo>
                    <a:lnTo>
                      <a:pt x="132" y="395"/>
                    </a:lnTo>
                    <a:lnTo>
                      <a:pt x="146" y="413"/>
                    </a:lnTo>
                    <a:lnTo>
                      <a:pt x="161" y="429"/>
                    </a:lnTo>
                    <a:lnTo>
                      <a:pt x="177" y="443"/>
                    </a:lnTo>
                    <a:lnTo>
                      <a:pt x="195" y="454"/>
                    </a:lnTo>
                    <a:lnTo>
                      <a:pt x="212" y="463"/>
                    </a:lnTo>
                    <a:lnTo>
                      <a:pt x="230" y="469"/>
                    </a:lnTo>
                    <a:lnTo>
                      <a:pt x="248" y="473"/>
                    </a:lnTo>
                    <a:lnTo>
                      <a:pt x="266" y="474"/>
                    </a:lnTo>
                    <a:lnTo>
                      <a:pt x="283" y="472"/>
                    </a:lnTo>
                    <a:lnTo>
                      <a:pt x="300" y="470"/>
                    </a:lnTo>
                    <a:lnTo>
                      <a:pt x="314" y="466"/>
                    </a:lnTo>
                    <a:lnTo>
                      <a:pt x="327" y="461"/>
                    </a:lnTo>
                    <a:lnTo>
                      <a:pt x="339" y="455"/>
                    </a:lnTo>
                    <a:lnTo>
                      <a:pt x="349" y="449"/>
                    </a:lnTo>
                    <a:lnTo>
                      <a:pt x="358" y="443"/>
                    </a:lnTo>
                    <a:lnTo>
                      <a:pt x="365" y="437"/>
                    </a:lnTo>
                    <a:lnTo>
                      <a:pt x="371" y="431"/>
                    </a:lnTo>
                    <a:lnTo>
                      <a:pt x="376" y="426"/>
                    </a:lnTo>
                    <a:lnTo>
                      <a:pt x="380" y="421"/>
                    </a:lnTo>
                    <a:lnTo>
                      <a:pt x="383" y="418"/>
                    </a:lnTo>
                    <a:lnTo>
                      <a:pt x="384" y="415"/>
                    </a:lnTo>
                    <a:lnTo>
                      <a:pt x="385" y="414"/>
                    </a:lnTo>
                    <a:lnTo>
                      <a:pt x="410" y="425"/>
                    </a:lnTo>
                    <a:lnTo>
                      <a:pt x="396" y="442"/>
                    </a:lnTo>
                    <a:lnTo>
                      <a:pt x="381" y="455"/>
                    </a:lnTo>
                    <a:lnTo>
                      <a:pt x="366" y="467"/>
                    </a:lnTo>
                    <a:lnTo>
                      <a:pt x="350" y="477"/>
                    </a:lnTo>
                    <a:lnTo>
                      <a:pt x="335" y="485"/>
                    </a:lnTo>
                    <a:lnTo>
                      <a:pt x="319" y="491"/>
                    </a:lnTo>
                    <a:lnTo>
                      <a:pt x="305" y="496"/>
                    </a:lnTo>
                    <a:lnTo>
                      <a:pt x="291" y="500"/>
                    </a:lnTo>
                    <a:lnTo>
                      <a:pt x="279" y="503"/>
                    </a:lnTo>
                    <a:lnTo>
                      <a:pt x="267" y="505"/>
                    </a:lnTo>
                    <a:lnTo>
                      <a:pt x="257" y="505"/>
                    </a:lnTo>
                    <a:lnTo>
                      <a:pt x="248" y="506"/>
                    </a:lnTo>
                    <a:lnTo>
                      <a:pt x="242" y="506"/>
                    </a:lnTo>
                    <a:lnTo>
                      <a:pt x="238" y="507"/>
                    </a:lnTo>
                    <a:lnTo>
                      <a:pt x="235" y="507"/>
                    </a:lnTo>
                    <a:lnTo>
                      <a:pt x="218" y="507"/>
                    </a:lnTo>
                    <a:lnTo>
                      <a:pt x="209" y="507"/>
                    </a:lnTo>
                    <a:lnTo>
                      <a:pt x="200" y="506"/>
                    </a:lnTo>
                    <a:lnTo>
                      <a:pt x="190" y="505"/>
                    </a:lnTo>
                    <a:lnTo>
                      <a:pt x="179" y="504"/>
                    </a:lnTo>
                    <a:lnTo>
                      <a:pt x="168" y="502"/>
                    </a:lnTo>
                    <a:lnTo>
                      <a:pt x="156" y="499"/>
                    </a:lnTo>
                    <a:lnTo>
                      <a:pt x="143" y="495"/>
                    </a:lnTo>
                    <a:lnTo>
                      <a:pt x="131" y="490"/>
                    </a:lnTo>
                    <a:lnTo>
                      <a:pt x="118" y="485"/>
                    </a:lnTo>
                    <a:lnTo>
                      <a:pt x="105" y="478"/>
                    </a:lnTo>
                    <a:lnTo>
                      <a:pt x="93" y="471"/>
                    </a:lnTo>
                    <a:lnTo>
                      <a:pt x="81" y="462"/>
                    </a:lnTo>
                    <a:lnTo>
                      <a:pt x="69" y="452"/>
                    </a:lnTo>
                    <a:lnTo>
                      <a:pt x="57" y="440"/>
                    </a:lnTo>
                    <a:lnTo>
                      <a:pt x="47" y="428"/>
                    </a:lnTo>
                    <a:lnTo>
                      <a:pt x="37" y="413"/>
                    </a:lnTo>
                    <a:lnTo>
                      <a:pt x="28" y="397"/>
                    </a:lnTo>
                    <a:lnTo>
                      <a:pt x="20" y="379"/>
                    </a:lnTo>
                    <a:lnTo>
                      <a:pt x="13" y="360"/>
                    </a:lnTo>
                    <a:lnTo>
                      <a:pt x="7" y="338"/>
                    </a:lnTo>
                    <a:lnTo>
                      <a:pt x="3" y="315"/>
                    </a:lnTo>
                    <a:lnTo>
                      <a:pt x="1" y="290"/>
                    </a:lnTo>
                    <a:lnTo>
                      <a:pt x="0" y="263"/>
                    </a:lnTo>
                    <a:lnTo>
                      <a:pt x="1" y="239"/>
                    </a:lnTo>
                    <a:lnTo>
                      <a:pt x="3" y="215"/>
                    </a:lnTo>
                    <a:lnTo>
                      <a:pt x="8" y="193"/>
                    </a:lnTo>
                    <a:lnTo>
                      <a:pt x="14" y="173"/>
                    </a:lnTo>
                    <a:lnTo>
                      <a:pt x="21" y="153"/>
                    </a:lnTo>
                    <a:lnTo>
                      <a:pt x="30" y="135"/>
                    </a:lnTo>
                    <a:lnTo>
                      <a:pt x="39" y="119"/>
                    </a:lnTo>
                    <a:lnTo>
                      <a:pt x="50" y="103"/>
                    </a:lnTo>
                    <a:lnTo>
                      <a:pt x="62" y="89"/>
                    </a:lnTo>
                    <a:lnTo>
                      <a:pt x="74" y="76"/>
                    </a:lnTo>
                    <a:lnTo>
                      <a:pt x="87" y="64"/>
                    </a:lnTo>
                    <a:lnTo>
                      <a:pt x="100" y="53"/>
                    </a:lnTo>
                    <a:lnTo>
                      <a:pt x="114" y="43"/>
                    </a:lnTo>
                    <a:lnTo>
                      <a:pt x="128" y="35"/>
                    </a:lnTo>
                    <a:lnTo>
                      <a:pt x="142" y="27"/>
                    </a:lnTo>
                    <a:lnTo>
                      <a:pt x="156" y="21"/>
                    </a:lnTo>
                    <a:lnTo>
                      <a:pt x="169" y="15"/>
                    </a:lnTo>
                    <a:lnTo>
                      <a:pt x="183" y="10"/>
                    </a:lnTo>
                    <a:lnTo>
                      <a:pt x="196" y="6"/>
                    </a:lnTo>
                    <a:lnTo>
                      <a:pt x="208" y="3"/>
                    </a:lnTo>
                    <a:lnTo>
                      <a:pt x="219" y="1"/>
                    </a:lnTo>
                    <a:lnTo>
                      <a:pt x="230" y="1"/>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 name="Freeform 84"/>
              <p:cNvSpPr>
                <a:spLocks/>
              </p:cNvSpPr>
              <p:nvPr/>
            </p:nvSpPr>
            <p:spPr bwMode="auto">
              <a:xfrm>
                <a:off x="1524272" y="6165831"/>
                <a:ext cx="510360" cy="426484"/>
              </a:xfrm>
              <a:custGeom>
                <a:avLst/>
                <a:gdLst/>
                <a:ahLst/>
                <a:cxnLst>
                  <a:cxn ang="0">
                    <a:pos x="495" y="216"/>
                  </a:cxn>
                  <a:cxn ang="0">
                    <a:pos x="554" y="200"/>
                  </a:cxn>
                  <a:cxn ang="0">
                    <a:pos x="609" y="209"/>
                  </a:cxn>
                  <a:cxn ang="0">
                    <a:pos x="662" y="275"/>
                  </a:cxn>
                  <a:cxn ang="0">
                    <a:pos x="674" y="556"/>
                  </a:cxn>
                  <a:cxn ang="0">
                    <a:pos x="701" y="575"/>
                  </a:cxn>
                  <a:cxn ang="0">
                    <a:pos x="717" y="589"/>
                  </a:cxn>
                  <a:cxn ang="0">
                    <a:pos x="543" y="586"/>
                  </a:cxn>
                  <a:cxn ang="0">
                    <a:pos x="560" y="567"/>
                  </a:cxn>
                  <a:cxn ang="0">
                    <a:pos x="584" y="520"/>
                  </a:cxn>
                  <a:cxn ang="0">
                    <a:pos x="564" y="273"/>
                  </a:cxn>
                  <a:cxn ang="0">
                    <a:pos x="522" y="256"/>
                  </a:cxn>
                  <a:cxn ang="0">
                    <a:pos x="469" y="261"/>
                  </a:cxn>
                  <a:cxn ang="0">
                    <a:pos x="434" y="308"/>
                  </a:cxn>
                  <a:cxn ang="0">
                    <a:pos x="451" y="562"/>
                  </a:cxn>
                  <a:cxn ang="0">
                    <a:pos x="475" y="582"/>
                  </a:cxn>
                  <a:cxn ang="0">
                    <a:pos x="310" y="600"/>
                  </a:cxn>
                  <a:cxn ang="0">
                    <a:pos x="318" y="574"/>
                  </a:cxn>
                  <a:cxn ang="0">
                    <a:pos x="354" y="539"/>
                  </a:cxn>
                  <a:cxn ang="0">
                    <a:pos x="359" y="407"/>
                  </a:cxn>
                  <a:cxn ang="0">
                    <a:pos x="344" y="416"/>
                  </a:cxn>
                  <a:cxn ang="0">
                    <a:pos x="285" y="457"/>
                  </a:cxn>
                  <a:cxn ang="0">
                    <a:pos x="235" y="530"/>
                  </a:cxn>
                  <a:cxn ang="0">
                    <a:pos x="181" y="559"/>
                  </a:cxn>
                  <a:cxn ang="0">
                    <a:pos x="108" y="556"/>
                  </a:cxn>
                  <a:cxn ang="0">
                    <a:pos x="35" y="510"/>
                  </a:cxn>
                  <a:cxn ang="0">
                    <a:pos x="6" y="453"/>
                  </a:cxn>
                  <a:cxn ang="0">
                    <a:pos x="1" y="409"/>
                  </a:cxn>
                  <a:cxn ang="0">
                    <a:pos x="30" y="353"/>
                  </a:cxn>
                  <a:cxn ang="0">
                    <a:pos x="67" y="335"/>
                  </a:cxn>
                  <a:cxn ang="0">
                    <a:pos x="82" y="325"/>
                  </a:cxn>
                  <a:cxn ang="0">
                    <a:pos x="70" y="300"/>
                  </a:cxn>
                  <a:cxn ang="0">
                    <a:pos x="38" y="253"/>
                  </a:cxn>
                  <a:cxn ang="0">
                    <a:pos x="41" y="221"/>
                  </a:cxn>
                  <a:cxn ang="0">
                    <a:pos x="82" y="193"/>
                  </a:cxn>
                  <a:cxn ang="0">
                    <a:pos x="148" y="207"/>
                  </a:cxn>
                  <a:cxn ang="0">
                    <a:pos x="135" y="223"/>
                  </a:cxn>
                  <a:cxn ang="0">
                    <a:pos x="97" y="251"/>
                  </a:cxn>
                  <a:cxn ang="0">
                    <a:pos x="106" y="303"/>
                  </a:cxn>
                  <a:cxn ang="0">
                    <a:pos x="143" y="343"/>
                  </a:cxn>
                  <a:cxn ang="0">
                    <a:pos x="108" y="372"/>
                  </a:cxn>
                  <a:cxn ang="0">
                    <a:pos x="69" y="430"/>
                  </a:cxn>
                  <a:cxn ang="0">
                    <a:pos x="65" y="467"/>
                  </a:cxn>
                  <a:cxn ang="0">
                    <a:pos x="102" y="523"/>
                  </a:cxn>
                  <a:cxn ang="0">
                    <a:pos x="146" y="540"/>
                  </a:cxn>
                  <a:cxn ang="0">
                    <a:pos x="186" y="535"/>
                  </a:cxn>
                  <a:cxn ang="0">
                    <a:pos x="211" y="514"/>
                  </a:cxn>
                  <a:cxn ang="0">
                    <a:pos x="216" y="473"/>
                  </a:cxn>
                  <a:cxn ang="0">
                    <a:pos x="194" y="463"/>
                  </a:cxn>
                  <a:cxn ang="0">
                    <a:pos x="156" y="468"/>
                  </a:cxn>
                  <a:cxn ang="0">
                    <a:pos x="146" y="460"/>
                  </a:cxn>
                  <a:cxn ang="0">
                    <a:pos x="188" y="425"/>
                  </a:cxn>
                  <a:cxn ang="0">
                    <a:pos x="294" y="415"/>
                  </a:cxn>
                  <a:cxn ang="0">
                    <a:pos x="333" y="396"/>
                  </a:cxn>
                  <a:cxn ang="0">
                    <a:pos x="359" y="353"/>
                  </a:cxn>
                  <a:cxn ang="0">
                    <a:pos x="352" y="99"/>
                  </a:cxn>
                  <a:cxn ang="0">
                    <a:pos x="318" y="73"/>
                  </a:cxn>
                  <a:cxn ang="0">
                    <a:pos x="371" y="50"/>
                  </a:cxn>
                  <a:cxn ang="0">
                    <a:pos x="429" y="4"/>
                  </a:cxn>
                </a:cxnLst>
                <a:rect l="0" t="0" r="r" b="b"/>
                <a:pathLst>
                  <a:path w="718" h="600">
                    <a:moveTo>
                      <a:pt x="432" y="0"/>
                    </a:moveTo>
                    <a:lnTo>
                      <a:pt x="432" y="258"/>
                    </a:lnTo>
                    <a:lnTo>
                      <a:pt x="450" y="244"/>
                    </a:lnTo>
                    <a:lnTo>
                      <a:pt x="465" y="233"/>
                    </a:lnTo>
                    <a:lnTo>
                      <a:pt x="481" y="223"/>
                    </a:lnTo>
                    <a:lnTo>
                      <a:pt x="495" y="216"/>
                    </a:lnTo>
                    <a:lnTo>
                      <a:pt x="508" y="210"/>
                    </a:lnTo>
                    <a:lnTo>
                      <a:pt x="520" y="206"/>
                    </a:lnTo>
                    <a:lnTo>
                      <a:pt x="530" y="203"/>
                    </a:lnTo>
                    <a:lnTo>
                      <a:pt x="539" y="201"/>
                    </a:lnTo>
                    <a:lnTo>
                      <a:pt x="548" y="200"/>
                    </a:lnTo>
                    <a:lnTo>
                      <a:pt x="554" y="200"/>
                    </a:lnTo>
                    <a:lnTo>
                      <a:pt x="559" y="200"/>
                    </a:lnTo>
                    <a:lnTo>
                      <a:pt x="563" y="200"/>
                    </a:lnTo>
                    <a:lnTo>
                      <a:pt x="564" y="200"/>
                    </a:lnTo>
                    <a:lnTo>
                      <a:pt x="580" y="201"/>
                    </a:lnTo>
                    <a:lnTo>
                      <a:pt x="595" y="205"/>
                    </a:lnTo>
                    <a:lnTo>
                      <a:pt x="609" y="209"/>
                    </a:lnTo>
                    <a:lnTo>
                      <a:pt x="622" y="217"/>
                    </a:lnTo>
                    <a:lnTo>
                      <a:pt x="634" y="225"/>
                    </a:lnTo>
                    <a:lnTo>
                      <a:pt x="644" y="235"/>
                    </a:lnTo>
                    <a:lnTo>
                      <a:pt x="652" y="247"/>
                    </a:lnTo>
                    <a:lnTo>
                      <a:pt x="658" y="260"/>
                    </a:lnTo>
                    <a:lnTo>
                      <a:pt x="662" y="275"/>
                    </a:lnTo>
                    <a:lnTo>
                      <a:pt x="663" y="291"/>
                    </a:lnTo>
                    <a:lnTo>
                      <a:pt x="663" y="520"/>
                    </a:lnTo>
                    <a:lnTo>
                      <a:pt x="664" y="531"/>
                    </a:lnTo>
                    <a:lnTo>
                      <a:pt x="666" y="541"/>
                    </a:lnTo>
                    <a:lnTo>
                      <a:pt x="670" y="549"/>
                    </a:lnTo>
                    <a:lnTo>
                      <a:pt x="674" y="556"/>
                    </a:lnTo>
                    <a:lnTo>
                      <a:pt x="679" y="562"/>
                    </a:lnTo>
                    <a:lnTo>
                      <a:pt x="684" y="566"/>
                    </a:lnTo>
                    <a:lnTo>
                      <a:pt x="689" y="570"/>
                    </a:lnTo>
                    <a:lnTo>
                      <a:pt x="694" y="573"/>
                    </a:lnTo>
                    <a:lnTo>
                      <a:pt x="698" y="575"/>
                    </a:lnTo>
                    <a:lnTo>
                      <a:pt x="701" y="575"/>
                    </a:lnTo>
                    <a:lnTo>
                      <a:pt x="703" y="576"/>
                    </a:lnTo>
                    <a:lnTo>
                      <a:pt x="704" y="576"/>
                    </a:lnTo>
                    <a:lnTo>
                      <a:pt x="709" y="578"/>
                    </a:lnTo>
                    <a:lnTo>
                      <a:pt x="713" y="581"/>
                    </a:lnTo>
                    <a:lnTo>
                      <a:pt x="715" y="585"/>
                    </a:lnTo>
                    <a:lnTo>
                      <a:pt x="717" y="589"/>
                    </a:lnTo>
                    <a:lnTo>
                      <a:pt x="718" y="593"/>
                    </a:lnTo>
                    <a:lnTo>
                      <a:pt x="718" y="597"/>
                    </a:lnTo>
                    <a:lnTo>
                      <a:pt x="718" y="600"/>
                    </a:lnTo>
                    <a:lnTo>
                      <a:pt x="541" y="600"/>
                    </a:lnTo>
                    <a:lnTo>
                      <a:pt x="541" y="592"/>
                    </a:lnTo>
                    <a:lnTo>
                      <a:pt x="543" y="586"/>
                    </a:lnTo>
                    <a:lnTo>
                      <a:pt x="544" y="581"/>
                    </a:lnTo>
                    <a:lnTo>
                      <a:pt x="546" y="578"/>
                    </a:lnTo>
                    <a:lnTo>
                      <a:pt x="548" y="576"/>
                    </a:lnTo>
                    <a:lnTo>
                      <a:pt x="550" y="575"/>
                    </a:lnTo>
                    <a:lnTo>
                      <a:pt x="554" y="572"/>
                    </a:lnTo>
                    <a:lnTo>
                      <a:pt x="560" y="567"/>
                    </a:lnTo>
                    <a:lnTo>
                      <a:pt x="565" y="562"/>
                    </a:lnTo>
                    <a:lnTo>
                      <a:pt x="571" y="555"/>
                    </a:lnTo>
                    <a:lnTo>
                      <a:pt x="576" y="548"/>
                    </a:lnTo>
                    <a:lnTo>
                      <a:pt x="580" y="539"/>
                    </a:lnTo>
                    <a:lnTo>
                      <a:pt x="583" y="530"/>
                    </a:lnTo>
                    <a:lnTo>
                      <a:pt x="584" y="520"/>
                    </a:lnTo>
                    <a:lnTo>
                      <a:pt x="584" y="317"/>
                    </a:lnTo>
                    <a:lnTo>
                      <a:pt x="583" y="305"/>
                    </a:lnTo>
                    <a:lnTo>
                      <a:pt x="580" y="295"/>
                    </a:lnTo>
                    <a:lnTo>
                      <a:pt x="576" y="287"/>
                    </a:lnTo>
                    <a:lnTo>
                      <a:pt x="571" y="279"/>
                    </a:lnTo>
                    <a:lnTo>
                      <a:pt x="564" y="273"/>
                    </a:lnTo>
                    <a:lnTo>
                      <a:pt x="558" y="268"/>
                    </a:lnTo>
                    <a:lnTo>
                      <a:pt x="550" y="264"/>
                    </a:lnTo>
                    <a:lnTo>
                      <a:pt x="543" y="261"/>
                    </a:lnTo>
                    <a:lnTo>
                      <a:pt x="535" y="259"/>
                    </a:lnTo>
                    <a:lnTo>
                      <a:pt x="528" y="257"/>
                    </a:lnTo>
                    <a:lnTo>
                      <a:pt x="522" y="256"/>
                    </a:lnTo>
                    <a:lnTo>
                      <a:pt x="516" y="255"/>
                    </a:lnTo>
                    <a:lnTo>
                      <a:pt x="513" y="255"/>
                    </a:lnTo>
                    <a:lnTo>
                      <a:pt x="509" y="255"/>
                    </a:lnTo>
                    <a:lnTo>
                      <a:pt x="494" y="256"/>
                    </a:lnTo>
                    <a:lnTo>
                      <a:pt x="481" y="258"/>
                    </a:lnTo>
                    <a:lnTo>
                      <a:pt x="469" y="261"/>
                    </a:lnTo>
                    <a:lnTo>
                      <a:pt x="459" y="267"/>
                    </a:lnTo>
                    <a:lnTo>
                      <a:pt x="450" y="272"/>
                    </a:lnTo>
                    <a:lnTo>
                      <a:pt x="443" y="280"/>
                    </a:lnTo>
                    <a:lnTo>
                      <a:pt x="438" y="288"/>
                    </a:lnTo>
                    <a:lnTo>
                      <a:pt x="435" y="298"/>
                    </a:lnTo>
                    <a:lnTo>
                      <a:pt x="434" y="308"/>
                    </a:lnTo>
                    <a:lnTo>
                      <a:pt x="433" y="518"/>
                    </a:lnTo>
                    <a:lnTo>
                      <a:pt x="434" y="530"/>
                    </a:lnTo>
                    <a:lnTo>
                      <a:pt x="437" y="540"/>
                    </a:lnTo>
                    <a:lnTo>
                      <a:pt x="441" y="549"/>
                    </a:lnTo>
                    <a:lnTo>
                      <a:pt x="445" y="556"/>
                    </a:lnTo>
                    <a:lnTo>
                      <a:pt x="451" y="562"/>
                    </a:lnTo>
                    <a:lnTo>
                      <a:pt x="456" y="566"/>
                    </a:lnTo>
                    <a:lnTo>
                      <a:pt x="461" y="570"/>
                    </a:lnTo>
                    <a:lnTo>
                      <a:pt x="465" y="572"/>
                    </a:lnTo>
                    <a:lnTo>
                      <a:pt x="468" y="574"/>
                    </a:lnTo>
                    <a:lnTo>
                      <a:pt x="472" y="577"/>
                    </a:lnTo>
                    <a:lnTo>
                      <a:pt x="475" y="582"/>
                    </a:lnTo>
                    <a:lnTo>
                      <a:pt x="476" y="587"/>
                    </a:lnTo>
                    <a:lnTo>
                      <a:pt x="477" y="591"/>
                    </a:lnTo>
                    <a:lnTo>
                      <a:pt x="477" y="596"/>
                    </a:lnTo>
                    <a:lnTo>
                      <a:pt x="476" y="599"/>
                    </a:lnTo>
                    <a:lnTo>
                      <a:pt x="476" y="600"/>
                    </a:lnTo>
                    <a:lnTo>
                      <a:pt x="310" y="600"/>
                    </a:lnTo>
                    <a:lnTo>
                      <a:pt x="310" y="592"/>
                    </a:lnTo>
                    <a:lnTo>
                      <a:pt x="310" y="586"/>
                    </a:lnTo>
                    <a:lnTo>
                      <a:pt x="311" y="581"/>
                    </a:lnTo>
                    <a:lnTo>
                      <a:pt x="314" y="577"/>
                    </a:lnTo>
                    <a:lnTo>
                      <a:pt x="316" y="575"/>
                    </a:lnTo>
                    <a:lnTo>
                      <a:pt x="318" y="574"/>
                    </a:lnTo>
                    <a:lnTo>
                      <a:pt x="319" y="573"/>
                    </a:lnTo>
                    <a:lnTo>
                      <a:pt x="320" y="573"/>
                    </a:lnTo>
                    <a:lnTo>
                      <a:pt x="332" y="564"/>
                    </a:lnTo>
                    <a:lnTo>
                      <a:pt x="342" y="555"/>
                    </a:lnTo>
                    <a:lnTo>
                      <a:pt x="349" y="547"/>
                    </a:lnTo>
                    <a:lnTo>
                      <a:pt x="354" y="539"/>
                    </a:lnTo>
                    <a:lnTo>
                      <a:pt x="357" y="532"/>
                    </a:lnTo>
                    <a:lnTo>
                      <a:pt x="359" y="526"/>
                    </a:lnTo>
                    <a:lnTo>
                      <a:pt x="360" y="522"/>
                    </a:lnTo>
                    <a:lnTo>
                      <a:pt x="360" y="416"/>
                    </a:lnTo>
                    <a:lnTo>
                      <a:pt x="360" y="411"/>
                    </a:lnTo>
                    <a:lnTo>
                      <a:pt x="359" y="407"/>
                    </a:lnTo>
                    <a:lnTo>
                      <a:pt x="357" y="405"/>
                    </a:lnTo>
                    <a:lnTo>
                      <a:pt x="356" y="405"/>
                    </a:lnTo>
                    <a:lnTo>
                      <a:pt x="354" y="406"/>
                    </a:lnTo>
                    <a:lnTo>
                      <a:pt x="353" y="407"/>
                    </a:lnTo>
                    <a:lnTo>
                      <a:pt x="350" y="410"/>
                    </a:lnTo>
                    <a:lnTo>
                      <a:pt x="344" y="416"/>
                    </a:lnTo>
                    <a:lnTo>
                      <a:pt x="335" y="424"/>
                    </a:lnTo>
                    <a:lnTo>
                      <a:pt x="325" y="432"/>
                    </a:lnTo>
                    <a:lnTo>
                      <a:pt x="315" y="440"/>
                    </a:lnTo>
                    <a:lnTo>
                      <a:pt x="304" y="447"/>
                    </a:lnTo>
                    <a:lnTo>
                      <a:pt x="293" y="453"/>
                    </a:lnTo>
                    <a:lnTo>
                      <a:pt x="285" y="457"/>
                    </a:lnTo>
                    <a:lnTo>
                      <a:pt x="264" y="468"/>
                    </a:lnTo>
                    <a:lnTo>
                      <a:pt x="260" y="484"/>
                    </a:lnTo>
                    <a:lnTo>
                      <a:pt x="256" y="498"/>
                    </a:lnTo>
                    <a:lnTo>
                      <a:pt x="250" y="510"/>
                    </a:lnTo>
                    <a:lnTo>
                      <a:pt x="243" y="521"/>
                    </a:lnTo>
                    <a:lnTo>
                      <a:pt x="235" y="530"/>
                    </a:lnTo>
                    <a:lnTo>
                      <a:pt x="227" y="538"/>
                    </a:lnTo>
                    <a:lnTo>
                      <a:pt x="218" y="544"/>
                    </a:lnTo>
                    <a:lnTo>
                      <a:pt x="208" y="549"/>
                    </a:lnTo>
                    <a:lnTo>
                      <a:pt x="199" y="553"/>
                    </a:lnTo>
                    <a:lnTo>
                      <a:pt x="189" y="556"/>
                    </a:lnTo>
                    <a:lnTo>
                      <a:pt x="181" y="559"/>
                    </a:lnTo>
                    <a:lnTo>
                      <a:pt x="172" y="561"/>
                    </a:lnTo>
                    <a:lnTo>
                      <a:pt x="164" y="562"/>
                    </a:lnTo>
                    <a:lnTo>
                      <a:pt x="158" y="562"/>
                    </a:lnTo>
                    <a:lnTo>
                      <a:pt x="144" y="562"/>
                    </a:lnTo>
                    <a:lnTo>
                      <a:pt x="125" y="560"/>
                    </a:lnTo>
                    <a:lnTo>
                      <a:pt x="108" y="556"/>
                    </a:lnTo>
                    <a:lnTo>
                      <a:pt x="92" y="550"/>
                    </a:lnTo>
                    <a:lnTo>
                      <a:pt x="77" y="544"/>
                    </a:lnTo>
                    <a:lnTo>
                      <a:pt x="65" y="537"/>
                    </a:lnTo>
                    <a:lnTo>
                      <a:pt x="54" y="528"/>
                    </a:lnTo>
                    <a:lnTo>
                      <a:pt x="44" y="519"/>
                    </a:lnTo>
                    <a:lnTo>
                      <a:pt x="35" y="510"/>
                    </a:lnTo>
                    <a:lnTo>
                      <a:pt x="28" y="500"/>
                    </a:lnTo>
                    <a:lnTo>
                      <a:pt x="22" y="490"/>
                    </a:lnTo>
                    <a:lnTo>
                      <a:pt x="16" y="480"/>
                    </a:lnTo>
                    <a:lnTo>
                      <a:pt x="12" y="471"/>
                    </a:lnTo>
                    <a:lnTo>
                      <a:pt x="9" y="462"/>
                    </a:lnTo>
                    <a:lnTo>
                      <a:pt x="6" y="453"/>
                    </a:lnTo>
                    <a:lnTo>
                      <a:pt x="4" y="443"/>
                    </a:lnTo>
                    <a:lnTo>
                      <a:pt x="2" y="435"/>
                    </a:lnTo>
                    <a:lnTo>
                      <a:pt x="1" y="429"/>
                    </a:lnTo>
                    <a:lnTo>
                      <a:pt x="0" y="425"/>
                    </a:lnTo>
                    <a:lnTo>
                      <a:pt x="0" y="424"/>
                    </a:lnTo>
                    <a:lnTo>
                      <a:pt x="1" y="409"/>
                    </a:lnTo>
                    <a:lnTo>
                      <a:pt x="4" y="396"/>
                    </a:lnTo>
                    <a:lnTo>
                      <a:pt x="7" y="385"/>
                    </a:lnTo>
                    <a:lnTo>
                      <a:pt x="12" y="375"/>
                    </a:lnTo>
                    <a:lnTo>
                      <a:pt x="17" y="366"/>
                    </a:lnTo>
                    <a:lnTo>
                      <a:pt x="24" y="359"/>
                    </a:lnTo>
                    <a:lnTo>
                      <a:pt x="30" y="353"/>
                    </a:lnTo>
                    <a:lnTo>
                      <a:pt x="37" y="348"/>
                    </a:lnTo>
                    <a:lnTo>
                      <a:pt x="44" y="344"/>
                    </a:lnTo>
                    <a:lnTo>
                      <a:pt x="51" y="341"/>
                    </a:lnTo>
                    <a:lnTo>
                      <a:pt x="57" y="338"/>
                    </a:lnTo>
                    <a:lnTo>
                      <a:pt x="63" y="336"/>
                    </a:lnTo>
                    <a:lnTo>
                      <a:pt x="67" y="335"/>
                    </a:lnTo>
                    <a:lnTo>
                      <a:pt x="71" y="334"/>
                    </a:lnTo>
                    <a:lnTo>
                      <a:pt x="73" y="333"/>
                    </a:lnTo>
                    <a:lnTo>
                      <a:pt x="74" y="333"/>
                    </a:lnTo>
                    <a:lnTo>
                      <a:pt x="79" y="331"/>
                    </a:lnTo>
                    <a:lnTo>
                      <a:pt x="81" y="328"/>
                    </a:lnTo>
                    <a:lnTo>
                      <a:pt x="82" y="325"/>
                    </a:lnTo>
                    <a:lnTo>
                      <a:pt x="82" y="320"/>
                    </a:lnTo>
                    <a:lnTo>
                      <a:pt x="80" y="316"/>
                    </a:lnTo>
                    <a:lnTo>
                      <a:pt x="76" y="307"/>
                    </a:lnTo>
                    <a:lnTo>
                      <a:pt x="73" y="303"/>
                    </a:lnTo>
                    <a:lnTo>
                      <a:pt x="71" y="302"/>
                    </a:lnTo>
                    <a:lnTo>
                      <a:pt x="70" y="300"/>
                    </a:lnTo>
                    <a:lnTo>
                      <a:pt x="68" y="298"/>
                    </a:lnTo>
                    <a:lnTo>
                      <a:pt x="57" y="288"/>
                    </a:lnTo>
                    <a:lnTo>
                      <a:pt x="49" y="278"/>
                    </a:lnTo>
                    <a:lnTo>
                      <a:pt x="43" y="268"/>
                    </a:lnTo>
                    <a:lnTo>
                      <a:pt x="40" y="260"/>
                    </a:lnTo>
                    <a:lnTo>
                      <a:pt x="38" y="253"/>
                    </a:lnTo>
                    <a:lnTo>
                      <a:pt x="37" y="247"/>
                    </a:lnTo>
                    <a:lnTo>
                      <a:pt x="37" y="243"/>
                    </a:lnTo>
                    <a:lnTo>
                      <a:pt x="37" y="240"/>
                    </a:lnTo>
                    <a:lnTo>
                      <a:pt x="37" y="233"/>
                    </a:lnTo>
                    <a:lnTo>
                      <a:pt x="39" y="227"/>
                    </a:lnTo>
                    <a:lnTo>
                      <a:pt x="41" y="221"/>
                    </a:lnTo>
                    <a:lnTo>
                      <a:pt x="44" y="215"/>
                    </a:lnTo>
                    <a:lnTo>
                      <a:pt x="49" y="209"/>
                    </a:lnTo>
                    <a:lnTo>
                      <a:pt x="55" y="203"/>
                    </a:lnTo>
                    <a:lnTo>
                      <a:pt x="63" y="199"/>
                    </a:lnTo>
                    <a:lnTo>
                      <a:pt x="72" y="195"/>
                    </a:lnTo>
                    <a:lnTo>
                      <a:pt x="82" y="193"/>
                    </a:lnTo>
                    <a:lnTo>
                      <a:pt x="94" y="192"/>
                    </a:lnTo>
                    <a:lnTo>
                      <a:pt x="108" y="193"/>
                    </a:lnTo>
                    <a:lnTo>
                      <a:pt x="120" y="195"/>
                    </a:lnTo>
                    <a:lnTo>
                      <a:pt x="131" y="199"/>
                    </a:lnTo>
                    <a:lnTo>
                      <a:pt x="140" y="203"/>
                    </a:lnTo>
                    <a:lnTo>
                      <a:pt x="148" y="207"/>
                    </a:lnTo>
                    <a:lnTo>
                      <a:pt x="154" y="211"/>
                    </a:lnTo>
                    <a:lnTo>
                      <a:pt x="159" y="215"/>
                    </a:lnTo>
                    <a:lnTo>
                      <a:pt x="162" y="217"/>
                    </a:lnTo>
                    <a:lnTo>
                      <a:pt x="162" y="218"/>
                    </a:lnTo>
                    <a:lnTo>
                      <a:pt x="148" y="220"/>
                    </a:lnTo>
                    <a:lnTo>
                      <a:pt x="135" y="223"/>
                    </a:lnTo>
                    <a:lnTo>
                      <a:pt x="124" y="226"/>
                    </a:lnTo>
                    <a:lnTo>
                      <a:pt x="115" y="231"/>
                    </a:lnTo>
                    <a:lnTo>
                      <a:pt x="109" y="235"/>
                    </a:lnTo>
                    <a:lnTo>
                      <a:pt x="103" y="241"/>
                    </a:lnTo>
                    <a:lnTo>
                      <a:pt x="100" y="245"/>
                    </a:lnTo>
                    <a:lnTo>
                      <a:pt x="97" y="251"/>
                    </a:lnTo>
                    <a:lnTo>
                      <a:pt x="95" y="255"/>
                    </a:lnTo>
                    <a:lnTo>
                      <a:pt x="94" y="260"/>
                    </a:lnTo>
                    <a:lnTo>
                      <a:pt x="94" y="269"/>
                    </a:lnTo>
                    <a:lnTo>
                      <a:pt x="97" y="281"/>
                    </a:lnTo>
                    <a:lnTo>
                      <a:pt x="101" y="293"/>
                    </a:lnTo>
                    <a:lnTo>
                      <a:pt x="106" y="303"/>
                    </a:lnTo>
                    <a:lnTo>
                      <a:pt x="112" y="312"/>
                    </a:lnTo>
                    <a:lnTo>
                      <a:pt x="119" y="320"/>
                    </a:lnTo>
                    <a:lnTo>
                      <a:pt x="126" y="328"/>
                    </a:lnTo>
                    <a:lnTo>
                      <a:pt x="132" y="334"/>
                    </a:lnTo>
                    <a:lnTo>
                      <a:pt x="138" y="339"/>
                    </a:lnTo>
                    <a:lnTo>
                      <a:pt x="143" y="343"/>
                    </a:lnTo>
                    <a:lnTo>
                      <a:pt x="147" y="346"/>
                    </a:lnTo>
                    <a:lnTo>
                      <a:pt x="150" y="348"/>
                    </a:lnTo>
                    <a:lnTo>
                      <a:pt x="151" y="348"/>
                    </a:lnTo>
                    <a:lnTo>
                      <a:pt x="134" y="355"/>
                    </a:lnTo>
                    <a:lnTo>
                      <a:pt x="120" y="364"/>
                    </a:lnTo>
                    <a:lnTo>
                      <a:pt x="108" y="372"/>
                    </a:lnTo>
                    <a:lnTo>
                      <a:pt x="97" y="382"/>
                    </a:lnTo>
                    <a:lnTo>
                      <a:pt x="89" y="392"/>
                    </a:lnTo>
                    <a:lnTo>
                      <a:pt x="82" y="402"/>
                    </a:lnTo>
                    <a:lnTo>
                      <a:pt x="76" y="412"/>
                    </a:lnTo>
                    <a:lnTo>
                      <a:pt x="72" y="421"/>
                    </a:lnTo>
                    <a:lnTo>
                      <a:pt x="69" y="430"/>
                    </a:lnTo>
                    <a:lnTo>
                      <a:pt x="66" y="438"/>
                    </a:lnTo>
                    <a:lnTo>
                      <a:pt x="65" y="444"/>
                    </a:lnTo>
                    <a:lnTo>
                      <a:pt x="65" y="449"/>
                    </a:lnTo>
                    <a:lnTo>
                      <a:pt x="64" y="452"/>
                    </a:lnTo>
                    <a:lnTo>
                      <a:pt x="64" y="453"/>
                    </a:lnTo>
                    <a:lnTo>
                      <a:pt x="65" y="467"/>
                    </a:lnTo>
                    <a:lnTo>
                      <a:pt x="69" y="480"/>
                    </a:lnTo>
                    <a:lnTo>
                      <a:pt x="73" y="491"/>
                    </a:lnTo>
                    <a:lnTo>
                      <a:pt x="79" y="501"/>
                    </a:lnTo>
                    <a:lnTo>
                      <a:pt x="86" y="509"/>
                    </a:lnTo>
                    <a:lnTo>
                      <a:pt x="94" y="516"/>
                    </a:lnTo>
                    <a:lnTo>
                      <a:pt x="102" y="523"/>
                    </a:lnTo>
                    <a:lnTo>
                      <a:pt x="110" y="527"/>
                    </a:lnTo>
                    <a:lnTo>
                      <a:pt x="118" y="531"/>
                    </a:lnTo>
                    <a:lnTo>
                      <a:pt x="126" y="535"/>
                    </a:lnTo>
                    <a:lnTo>
                      <a:pt x="134" y="537"/>
                    </a:lnTo>
                    <a:lnTo>
                      <a:pt x="140" y="538"/>
                    </a:lnTo>
                    <a:lnTo>
                      <a:pt x="146" y="540"/>
                    </a:lnTo>
                    <a:lnTo>
                      <a:pt x="150" y="540"/>
                    </a:lnTo>
                    <a:lnTo>
                      <a:pt x="153" y="541"/>
                    </a:lnTo>
                    <a:lnTo>
                      <a:pt x="154" y="541"/>
                    </a:lnTo>
                    <a:lnTo>
                      <a:pt x="166" y="540"/>
                    </a:lnTo>
                    <a:lnTo>
                      <a:pt x="176" y="538"/>
                    </a:lnTo>
                    <a:lnTo>
                      <a:pt x="186" y="535"/>
                    </a:lnTo>
                    <a:lnTo>
                      <a:pt x="194" y="530"/>
                    </a:lnTo>
                    <a:lnTo>
                      <a:pt x="200" y="526"/>
                    </a:lnTo>
                    <a:lnTo>
                      <a:pt x="205" y="521"/>
                    </a:lnTo>
                    <a:lnTo>
                      <a:pt x="209" y="518"/>
                    </a:lnTo>
                    <a:lnTo>
                      <a:pt x="211" y="515"/>
                    </a:lnTo>
                    <a:lnTo>
                      <a:pt x="211" y="514"/>
                    </a:lnTo>
                    <a:lnTo>
                      <a:pt x="216" y="504"/>
                    </a:lnTo>
                    <a:lnTo>
                      <a:pt x="220" y="496"/>
                    </a:lnTo>
                    <a:lnTo>
                      <a:pt x="221" y="489"/>
                    </a:lnTo>
                    <a:lnTo>
                      <a:pt x="220" y="482"/>
                    </a:lnTo>
                    <a:lnTo>
                      <a:pt x="219" y="477"/>
                    </a:lnTo>
                    <a:lnTo>
                      <a:pt x="216" y="473"/>
                    </a:lnTo>
                    <a:lnTo>
                      <a:pt x="212" y="470"/>
                    </a:lnTo>
                    <a:lnTo>
                      <a:pt x="209" y="467"/>
                    </a:lnTo>
                    <a:lnTo>
                      <a:pt x="205" y="465"/>
                    </a:lnTo>
                    <a:lnTo>
                      <a:pt x="201" y="464"/>
                    </a:lnTo>
                    <a:lnTo>
                      <a:pt x="197" y="463"/>
                    </a:lnTo>
                    <a:lnTo>
                      <a:pt x="194" y="463"/>
                    </a:lnTo>
                    <a:lnTo>
                      <a:pt x="192" y="462"/>
                    </a:lnTo>
                    <a:lnTo>
                      <a:pt x="192" y="462"/>
                    </a:lnTo>
                    <a:lnTo>
                      <a:pt x="181" y="462"/>
                    </a:lnTo>
                    <a:lnTo>
                      <a:pt x="172" y="463"/>
                    </a:lnTo>
                    <a:lnTo>
                      <a:pt x="163" y="465"/>
                    </a:lnTo>
                    <a:lnTo>
                      <a:pt x="156" y="468"/>
                    </a:lnTo>
                    <a:lnTo>
                      <a:pt x="150" y="471"/>
                    </a:lnTo>
                    <a:lnTo>
                      <a:pt x="146" y="473"/>
                    </a:lnTo>
                    <a:lnTo>
                      <a:pt x="143" y="475"/>
                    </a:lnTo>
                    <a:lnTo>
                      <a:pt x="142" y="476"/>
                    </a:lnTo>
                    <a:lnTo>
                      <a:pt x="143" y="467"/>
                    </a:lnTo>
                    <a:lnTo>
                      <a:pt x="146" y="460"/>
                    </a:lnTo>
                    <a:lnTo>
                      <a:pt x="149" y="453"/>
                    </a:lnTo>
                    <a:lnTo>
                      <a:pt x="155" y="444"/>
                    </a:lnTo>
                    <a:lnTo>
                      <a:pt x="162" y="438"/>
                    </a:lnTo>
                    <a:lnTo>
                      <a:pt x="170" y="432"/>
                    </a:lnTo>
                    <a:lnTo>
                      <a:pt x="179" y="427"/>
                    </a:lnTo>
                    <a:lnTo>
                      <a:pt x="188" y="425"/>
                    </a:lnTo>
                    <a:lnTo>
                      <a:pt x="198" y="422"/>
                    </a:lnTo>
                    <a:lnTo>
                      <a:pt x="214" y="420"/>
                    </a:lnTo>
                    <a:lnTo>
                      <a:pt x="249" y="420"/>
                    </a:lnTo>
                    <a:lnTo>
                      <a:pt x="267" y="419"/>
                    </a:lnTo>
                    <a:lnTo>
                      <a:pt x="281" y="418"/>
                    </a:lnTo>
                    <a:lnTo>
                      <a:pt x="294" y="415"/>
                    </a:lnTo>
                    <a:lnTo>
                      <a:pt x="305" y="412"/>
                    </a:lnTo>
                    <a:lnTo>
                      <a:pt x="314" y="409"/>
                    </a:lnTo>
                    <a:lnTo>
                      <a:pt x="321" y="405"/>
                    </a:lnTo>
                    <a:lnTo>
                      <a:pt x="326" y="402"/>
                    </a:lnTo>
                    <a:lnTo>
                      <a:pt x="331" y="399"/>
                    </a:lnTo>
                    <a:lnTo>
                      <a:pt x="333" y="396"/>
                    </a:lnTo>
                    <a:lnTo>
                      <a:pt x="335" y="394"/>
                    </a:lnTo>
                    <a:lnTo>
                      <a:pt x="343" y="387"/>
                    </a:lnTo>
                    <a:lnTo>
                      <a:pt x="349" y="379"/>
                    </a:lnTo>
                    <a:lnTo>
                      <a:pt x="354" y="370"/>
                    </a:lnTo>
                    <a:lnTo>
                      <a:pt x="357" y="362"/>
                    </a:lnTo>
                    <a:lnTo>
                      <a:pt x="359" y="353"/>
                    </a:lnTo>
                    <a:lnTo>
                      <a:pt x="360" y="345"/>
                    </a:lnTo>
                    <a:lnTo>
                      <a:pt x="360" y="338"/>
                    </a:lnTo>
                    <a:lnTo>
                      <a:pt x="360" y="125"/>
                    </a:lnTo>
                    <a:lnTo>
                      <a:pt x="359" y="116"/>
                    </a:lnTo>
                    <a:lnTo>
                      <a:pt x="356" y="107"/>
                    </a:lnTo>
                    <a:lnTo>
                      <a:pt x="352" y="99"/>
                    </a:lnTo>
                    <a:lnTo>
                      <a:pt x="346" y="92"/>
                    </a:lnTo>
                    <a:lnTo>
                      <a:pt x="341" y="87"/>
                    </a:lnTo>
                    <a:lnTo>
                      <a:pt x="334" y="82"/>
                    </a:lnTo>
                    <a:lnTo>
                      <a:pt x="328" y="78"/>
                    </a:lnTo>
                    <a:lnTo>
                      <a:pt x="322" y="75"/>
                    </a:lnTo>
                    <a:lnTo>
                      <a:pt x="318" y="73"/>
                    </a:lnTo>
                    <a:lnTo>
                      <a:pt x="315" y="72"/>
                    </a:lnTo>
                    <a:lnTo>
                      <a:pt x="314" y="71"/>
                    </a:lnTo>
                    <a:lnTo>
                      <a:pt x="330" y="68"/>
                    </a:lnTo>
                    <a:lnTo>
                      <a:pt x="344" y="63"/>
                    </a:lnTo>
                    <a:lnTo>
                      <a:pt x="358" y="57"/>
                    </a:lnTo>
                    <a:lnTo>
                      <a:pt x="371" y="50"/>
                    </a:lnTo>
                    <a:lnTo>
                      <a:pt x="383" y="42"/>
                    </a:lnTo>
                    <a:lnTo>
                      <a:pt x="394" y="35"/>
                    </a:lnTo>
                    <a:lnTo>
                      <a:pt x="404" y="27"/>
                    </a:lnTo>
                    <a:lnTo>
                      <a:pt x="412" y="20"/>
                    </a:lnTo>
                    <a:lnTo>
                      <a:pt x="419" y="14"/>
                    </a:lnTo>
                    <a:lnTo>
                      <a:pt x="429" y="4"/>
                    </a:lnTo>
                    <a:lnTo>
                      <a:pt x="431"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 name="Freeform 85"/>
              <p:cNvSpPr>
                <a:spLocks/>
              </p:cNvSpPr>
              <p:nvPr/>
            </p:nvSpPr>
            <p:spPr bwMode="auto">
              <a:xfrm>
                <a:off x="1092102" y="6295909"/>
                <a:ext cx="183388" cy="296407"/>
              </a:xfrm>
              <a:custGeom>
                <a:avLst/>
                <a:gdLst/>
                <a:ahLst/>
                <a:cxnLst>
                  <a:cxn ang="0">
                    <a:pos x="2" y="1"/>
                  </a:cxn>
                  <a:cxn ang="0">
                    <a:pos x="11" y="3"/>
                  </a:cxn>
                  <a:cxn ang="0">
                    <a:pos x="26" y="6"/>
                  </a:cxn>
                  <a:cxn ang="0">
                    <a:pos x="43" y="9"/>
                  </a:cxn>
                  <a:cxn ang="0">
                    <a:pos x="72" y="9"/>
                  </a:cxn>
                  <a:cxn ang="0">
                    <a:pos x="201" y="10"/>
                  </a:cxn>
                  <a:cxn ang="0">
                    <a:pos x="210" y="9"/>
                  </a:cxn>
                  <a:cxn ang="0">
                    <a:pos x="226" y="8"/>
                  </a:cxn>
                  <a:cxn ang="0">
                    <a:pos x="241" y="5"/>
                  </a:cxn>
                  <a:cxn ang="0">
                    <a:pos x="253" y="2"/>
                  </a:cxn>
                  <a:cxn ang="0">
                    <a:pos x="258" y="0"/>
                  </a:cxn>
                  <a:cxn ang="0">
                    <a:pos x="257" y="75"/>
                  </a:cxn>
                  <a:cxn ang="0">
                    <a:pos x="251" y="70"/>
                  </a:cxn>
                  <a:cxn ang="0">
                    <a:pos x="240" y="62"/>
                  </a:cxn>
                  <a:cxn ang="0">
                    <a:pos x="227" y="52"/>
                  </a:cxn>
                  <a:cxn ang="0">
                    <a:pos x="214" y="44"/>
                  </a:cxn>
                  <a:cxn ang="0">
                    <a:pos x="201" y="38"/>
                  </a:cxn>
                  <a:cxn ang="0">
                    <a:pos x="191" y="37"/>
                  </a:cxn>
                  <a:cxn ang="0">
                    <a:pos x="181" y="39"/>
                  </a:cxn>
                  <a:cxn ang="0">
                    <a:pos x="173" y="44"/>
                  </a:cxn>
                  <a:cxn ang="0">
                    <a:pos x="167" y="54"/>
                  </a:cxn>
                  <a:cxn ang="0">
                    <a:pos x="164" y="72"/>
                  </a:cxn>
                  <a:cxn ang="0">
                    <a:pos x="163" y="336"/>
                  </a:cxn>
                  <a:cxn ang="0">
                    <a:pos x="164" y="343"/>
                  </a:cxn>
                  <a:cxn ang="0">
                    <a:pos x="168" y="355"/>
                  </a:cxn>
                  <a:cxn ang="0">
                    <a:pos x="175" y="367"/>
                  </a:cxn>
                  <a:cxn ang="0">
                    <a:pos x="186" y="378"/>
                  </a:cxn>
                  <a:cxn ang="0">
                    <a:pos x="202" y="382"/>
                  </a:cxn>
                  <a:cxn ang="0">
                    <a:pos x="204" y="383"/>
                  </a:cxn>
                  <a:cxn ang="0">
                    <a:pos x="209" y="386"/>
                  </a:cxn>
                  <a:cxn ang="0">
                    <a:pos x="215" y="393"/>
                  </a:cxn>
                  <a:cxn ang="0">
                    <a:pos x="219" y="407"/>
                  </a:cxn>
                  <a:cxn ang="0">
                    <a:pos x="33" y="417"/>
                  </a:cxn>
                  <a:cxn ang="0">
                    <a:pos x="35" y="399"/>
                  </a:cxn>
                  <a:cxn ang="0">
                    <a:pos x="42" y="388"/>
                  </a:cxn>
                  <a:cxn ang="0">
                    <a:pos x="48" y="382"/>
                  </a:cxn>
                  <a:cxn ang="0">
                    <a:pos x="53" y="380"/>
                  </a:cxn>
                  <a:cxn ang="0">
                    <a:pos x="61" y="379"/>
                  </a:cxn>
                  <a:cxn ang="0">
                    <a:pos x="75" y="372"/>
                  </a:cxn>
                  <a:cxn ang="0">
                    <a:pos x="83" y="362"/>
                  </a:cxn>
                  <a:cxn ang="0">
                    <a:pos x="89" y="349"/>
                  </a:cxn>
                  <a:cxn ang="0">
                    <a:pos x="92" y="339"/>
                  </a:cxn>
                  <a:cxn ang="0">
                    <a:pos x="93" y="332"/>
                  </a:cxn>
                  <a:cxn ang="0">
                    <a:pos x="92" y="70"/>
                  </a:cxn>
                  <a:cxn ang="0">
                    <a:pos x="88" y="53"/>
                  </a:cxn>
                  <a:cxn ang="0">
                    <a:pos x="80" y="43"/>
                  </a:cxn>
                  <a:cxn ang="0">
                    <a:pos x="71" y="38"/>
                  </a:cxn>
                  <a:cxn ang="0">
                    <a:pos x="62" y="36"/>
                  </a:cxn>
                  <a:cxn ang="0">
                    <a:pos x="53" y="37"/>
                  </a:cxn>
                  <a:cxn ang="0">
                    <a:pos x="40" y="43"/>
                  </a:cxn>
                  <a:cxn ang="0">
                    <a:pos x="21" y="57"/>
                  </a:cxn>
                  <a:cxn ang="0">
                    <a:pos x="10" y="67"/>
                  </a:cxn>
                  <a:cxn ang="0">
                    <a:pos x="3" y="75"/>
                  </a:cxn>
                  <a:cxn ang="0">
                    <a:pos x="0" y="0"/>
                  </a:cxn>
                </a:cxnLst>
                <a:rect l="0" t="0" r="r" b="b"/>
                <a:pathLst>
                  <a:path w="258" h="417">
                    <a:moveTo>
                      <a:pt x="0" y="0"/>
                    </a:moveTo>
                    <a:lnTo>
                      <a:pt x="2" y="1"/>
                    </a:lnTo>
                    <a:lnTo>
                      <a:pt x="5" y="2"/>
                    </a:lnTo>
                    <a:lnTo>
                      <a:pt x="11" y="3"/>
                    </a:lnTo>
                    <a:lnTo>
                      <a:pt x="18" y="5"/>
                    </a:lnTo>
                    <a:lnTo>
                      <a:pt x="26" y="6"/>
                    </a:lnTo>
                    <a:lnTo>
                      <a:pt x="35" y="8"/>
                    </a:lnTo>
                    <a:lnTo>
                      <a:pt x="43" y="9"/>
                    </a:lnTo>
                    <a:lnTo>
                      <a:pt x="52" y="9"/>
                    </a:lnTo>
                    <a:lnTo>
                      <a:pt x="72" y="9"/>
                    </a:lnTo>
                    <a:lnTo>
                      <a:pt x="93" y="10"/>
                    </a:lnTo>
                    <a:lnTo>
                      <a:pt x="201" y="10"/>
                    </a:lnTo>
                    <a:lnTo>
                      <a:pt x="207" y="9"/>
                    </a:lnTo>
                    <a:lnTo>
                      <a:pt x="210" y="9"/>
                    </a:lnTo>
                    <a:lnTo>
                      <a:pt x="218" y="9"/>
                    </a:lnTo>
                    <a:lnTo>
                      <a:pt x="226" y="8"/>
                    </a:lnTo>
                    <a:lnTo>
                      <a:pt x="234" y="6"/>
                    </a:lnTo>
                    <a:lnTo>
                      <a:pt x="241" y="5"/>
                    </a:lnTo>
                    <a:lnTo>
                      <a:pt x="248" y="3"/>
                    </a:lnTo>
                    <a:lnTo>
                      <a:pt x="253" y="2"/>
                    </a:lnTo>
                    <a:lnTo>
                      <a:pt x="257" y="1"/>
                    </a:lnTo>
                    <a:lnTo>
                      <a:pt x="258" y="0"/>
                    </a:lnTo>
                    <a:lnTo>
                      <a:pt x="258" y="76"/>
                    </a:lnTo>
                    <a:lnTo>
                      <a:pt x="257" y="75"/>
                    </a:lnTo>
                    <a:lnTo>
                      <a:pt x="255" y="73"/>
                    </a:lnTo>
                    <a:lnTo>
                      <a:pt x="251" y="70"/>
                    </a:lnTo>
                    <a:lnTo>
                      <a:pt x="246" y="66"/>
                    </a:lnTo>
                    <a:lnTo>
                      <a:pt x="240" y="62"/>
                    </a:lnTo>
                    <a:lnTo>
                      <a:pt x="234" y="57"/>
                    </a:lnTo>
                    <a:lnTo>
                      <a:pt x="227" y="52"/>
                    </a:lnTo>
                    <a:lnTo>
                      <a:pt x="221" y="48"/>
                    </a:lnTo>
                    <a:lnTo>
                      <a:pt x="214" y="44"/>
                    </a:lnTo>
                    <a:lnTo>
                      <a:pt x="207" y="40"/>
                    </a:lnTo>
                    <a:lnTo>
                      <a:pt x="201" y="38"/>
                    </a:lnTo>
                    <a:lnTo>
                      <a:pt x="196" y="37"/>
                    </a:lnTo>
                    <a:lnTo>
                      <a:pt x="191" y="37"/>
                    </a:lnTo>
                    <a:lnTo>
                      <a:pt x="186" y="38"/>
                    </a:lnTo>
                    <a:lnTo>
                      <a:pt x="181" y="39"/>
                    </a:lnTo>
                    <a:lnTo>
                      <a:pt x="176" y="41"/>
                    </a:lnTo>
                    <a:lnTo>
                      <a:pt x="173" y="44"/>
                    </a:lnTo>
                    <a:lnTo>
                      <a:pt x="170" y="48"/>
                    </a:lnTo>
                    <a:lnTo>
                      <a:pt x="167" y="54"/>
                    </a:lnTo>
                    <a:lnTo>
                      <a:pt x="165" y="62"/>
                    </a:lnTo>
                    <a:lnTo>
                      <a:pt x="164" y="72"/>
                    </a:lnTo>
                    <a:lnTo>
                      <a:pt x="163" y="84"/>
                    </a:lnTo>
                    <a:lnTo>
                      <a:pt x="163" y="336"/>
                    </a:lnTo>
                    <a:lnTo>
                      <a:pt x="164" y="339"/>
                    </a:lnTo>
                    <a:lnTo>
                      <a:pt x="164" y="343"/>
                    </a:lnTo>
                    <a:lnTo>
                      <a:pt x="166" y="348"/>
                    </a:lnTo>
                    <a:lnTo>
                      <a:pt x="168" y="355"/>
                    </a:lnTo>
                    <a:lnTo>
                      <a:pt x="171" y="361"/>
                    </a:lnTo>
                    <a:lnTo>
                      <a:pt x="175" y="367"/>
                    </a:lnTo>
                    <a:lnTo>
                      <a:pt x="179" y="373"/>
                    </a:lnTo>
                    <a:lnTo>
                      <a:pt x="186" y="378"/>
                    </a:lnTo>
                    <a:lnTo>
                      <a:pt x="193" y="381"/>
                    </a:lnTo>
                    <a:lnTo>
                      <a:pt x="202" y="382"/>
                    </a:lnTo>
                    <a:lnTo>
                      <a:pt x="202" y="382"/>
                    </a:lnTo>
                    <a:lnTo>
                      <a:pt x="204" y="383"/>
                    </a:lnTo>
                    <a:lnTo>
                      <a:pt x="206" y="384"/>
                    </a:lnTo>
                    <a:lnTo>
                      <a:pt x="209" y="386"/>
                    </a:lnTo>
                    <a:lnTo>
                      <a:pt x="212" y="389"/>
                    </a:lnTo>
                    <a:lnTo>
                      <a:pt x="215" y="393"/>
                    </a:lnTo>
                    <a:lnTo>
                      <a:pt x="217" y="399"/>
                    </a:lnTo>
                    <a:lnTo>
                      <a:pt x="219" y="407"/>
                    </a:lnTo>
                    <a:lnTo>
                      <a:pt x="219" y="417"/>
                    </a:lnTo>
                    <a:lnTo>
                      <a:pt x="33" y="417"/>
                    </a:lnTo>
                    <a:lnTo>
                      <a:pt x="33" y="407"/>
                    </a:lnTo>
                    <a:lnTo>
                      <a:pt x="35" y="399"/>
                    </a:lnTo>
                    <a:lnTo>
                      <a:pt x="38" y="392"/>
                    </a:lnTo>
                    <a:lnTo>
                      <a:pt x="42" y="388"/>
                    </a:lnTo>
                    <a:lnTo>
                      <a:pt x="44" y="384"/>
                    </a:lnTo>
                    <a:lnTo>
                      <a:pt x="48" y="382"/>
                    </a:lnTo>
                    <a:lnTo>
                      <a:pt x="51" y="381"/>
                    </a:lnTo>
                    <a:lnTo>
                      <a:pt x="53" y="380"/>
                    </a:lnTo>
                    <a:lnTo>
                      <a:pt x="53" y="380"/>
                    </a:lnTo>
                    <a:lnTo>
                      <a:pt x="61" y="379"/>
                    </a:lnTo>
                    <a:lnTo>
                      <a:pt x="68" y="376"/>
                    </a:lnTo>
                    <a:lnTo>
                      <a:pt x="75" y="372"/>
                    </a:lnTo>
                    <a:lnTo>
                      <a:pt x="79" y="367"/>
                    </a:lnTo>
                    <a:lnTo>
                      <a:pt x="83" y="362"/>
                    </a:lnTo>
                    <a:lnTo>
                      <a:pt x="87" y="355"/>
                    </a:lnTo>
                    <a:lnTo>
                      <a:pt x="89" y="349"/>
                    </a:lnTo>
                    <a:lnTo>
                      <a:pt x="90" y="343"/>
                    </a:lnTo>
                    <a:lnTo>
                      <a:pt x="92" y="339"/>
                    </a:lnTo>
                    <a:lnTo>
                      <a:pt x="92" y="335"/>
                    </a:lnTo>
                    <a:lnTo>
                      <a:pt x="93" y="332"/>
                    </a:lnTo>
                    <a:lnTo>
                      <a:pt x="93" y="82"/>
                    </a:lnTo>
                    <a:lnTo>
                      <a:pt x="92" y="70"/>
                    </a:lnTo>
                    <a:lnTo>
                      <a:pt x="90" y="61"/>
                    </a:lnTo>
                    <a:lnTo>
                      <a:pt x="88" y="53"/>
                    </a:lnTo>
                    <a:lnTo>
                      <a:pt x="84" y="48"/>
                    </a:lnTo>
                    <a:lnTo>
                      <a:pt x="80" y="43"/>
                    </a:lnTo>
                    <a:lnTo>
                      <a:pt x="76" y="40"/>
                    </a:lnTo>
                    <a:lnTo>
                      <a:pt x="71" y="38"/>
                    </a:lnTo>
                    <a:lnTo>
                      <a:pt x="66" y="37"/>
                    </a:lnTo>
                    <a:lnTo>
                      <a:pt x="62" y="36"/>
                    </a:lnTo>
                    <a:lnTo>
                      <a:pt x="58" y="36"/>
                    </a:lnTo>
                    <a:lnTo>
                      <a:pt x="53" y="37"/>
                    </a:lnTo>
                    <a:lnTo>
                      <a:pt x="46" y="39"/>
                    </a:lnTo>
                    <a:lnTo>
                      <a:pt x="40" y="43"/>
                    </a:lnTo>
                    <a:lnTo>
                      <a:pt x="34" y="47"/>
                    </a:lnTo>
                    <a:lnTo>
                      <a:pt x="21" y="57"/>
                    </a:lnTo>
                    <a:lnTo>
                      <a:pt x="16" y="62"/>
                    </a:lnTo>
                    <a:lnTo>
                      <a:pt x="10" y="67"/>
                    </a:lnTo>
                    <a:lnTo>
                      <a:pt x="6" y="71"/>
                    </a:lnTo>
                    <a:lnTo>
                      <a:pt x="3" y="75"/>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 name="Freeform 86"/>
              <p:cNvSpPr>
                <a:spLocks/>
              </p:cNvSpPr>
              <p:nvPr/>
            </p:nvSpPr>
            <p:spPr bwMode="auto">
              <a:xfrm>
                <a:off x="914400" y="6148061"/>
                <a:ext cx="199026" cy="444254"/>
              </a:xfrm>
              <a:custGeom>
                <a:avLst/>
                <a:gdLst/>
                <a:ahLst/>
                <a:cxnLst>
                  <a:cxn ang="0">
                    <a:pos x="187" y="0"/>
                  </a:cxn>
                  <a:cxn ang="0">
                    <a:pos x="204" y="2"/>
                  </a:cxn>
                  <a:cxn ang="0">
                    <a:pos x="228" y="8"/>
                  </a:cxn>
                  <a:cxn ang="0">
                    <a:pos x="255" y="21"/>
                  </a:cxn>
                  <a:cxn ang="0">
                    <a:pos x="280" y="41"/>
                  </a:cxn>
                  <a:cxn ang="0">
                    <a:pos x="248" y="84"/>
                  </a:cxn>
                  <a:cxn ang="0">
                    <a:pos x="243" y="71"/>
                  </a:cxn>
                  <a:cxn ang="0">
                    <a:pos x="236" y="58"/>
                  </a:cxn>
                  <a:cxn ang="0">
                    <a:pos x="226" y="44"/>
                  </a:cxn>
                  <a:cxn ang="0">
                    <a:pos x="211" y="31"/>
                  </a:cxn>
                  <a:cxn ang="0">
                    <a:pos x="192" y="24"/>
                  </a:cxn>
                  <a:cxn ang="0">
                    <a:pos x="170" y="24"/>
                  </a:cxn>
                  <a:cxn ang="0">
                    <a:pos x="152" y="32"/>
                  </a:cxn>
                  <a:cxn ang="0">
                    <a:pos x="140" y="46"/>
                  </a:cxn>
                  <a:cxn ang="0">
                    <a:pos x="133" y="64"/>
                  </a:cxn>
                  <a:cxn ang="0">
                    <a:pos x="131" y="85"/>
                  </a:cxn>
                  <a:cxn ang="0">
                    <a:pos x="133" y="107"/>
                  </a:cxn>
                  <a:cxn ang="0">
                    <a:pos x="139" y="129"/>
                  </a:cxn>
                  <a:cxn ang="0">
                    <a:pos x="144" y="217"/>
                  </a:cxn>
                  <a:cxn ang="0">
                    <a:pos x="212" y="249"/>
                  </a:cxn>
                  <a:cxn ang="0">
                    <a:pos x="144" y="523"/>
                  </a:cxn>
                  <a:cxn ang="0">
                    <a:pos x="146" y="547"/>
                  </a:cxn>
                  <a:cxn ang="0">
                    <a:pos x="153" y="564"/>
                  </a:cxn>
                  <a:cxn ang="0">
                    <a:pos x="161" y="575"/>
                  </a:cxn>
                  <a:cxn ang="0">
                    <a:pos x="169" y="582"/>
                  </a:cxn>
                  <a:cxn ang="0">
                    <a:pos x="175" y="585"/>
                  </a:cxn>
                  <a:cxn ang="0">
                    <a:pos x="178" y="586"/>
                  </a:cxn>
                  <a:cxn ang="0">
                    <a:pos x="190" y="591"/>
                  </a:cxn>
                  <a:cxn ang="0">
                    <a:pos x="196" y="600"/>
                  </a:cxn>
                  <a:cxn ang="0">
                    <a:pos x="199" y="612"/>
                  </a:cxn>
                  <a:cxn ang="0">
                    <a:pos x="200" y="625"/>
                  </a:cxn>
                  <a:cxn ang="0">
                    <a:pos x="24" y="617"/>
                  </a:cxn>
                  <a:cxn ang="0">
                    <a:pos x="25" y="606"/>
                  </a:cxn>
                  <a:cxn ang="0">
                    <a:pos x="30" y="595"/>
                  </a:cxn>
                  <a:cxn ang="0">
                    <a:pos x="39" y="587"/>
                  </a:cxn>
                  <a:cxn ang="0">
                    <a:pos x="46" y="586"/>
                  </a:cxn>
                  <a:cxn ang="0">
                    <a:pos x="51" y="584"/>
                  </a:cxn>
                  <a:cxn ang="0">
                    <a:pos x="58" y="579"/>
                  </a:cxn>
                  <a:cxn ang="0">
                    <a:pos x="67" y="570"/>
                  </a:cxn>
                  <a:cxn ang="0">
                    <a:pos x="74" y="556"/>
                  </a:cxn>
                  <a:cxn ang="0">
                    <a:pos x="79" y="536"/>
                  </a:cxn>
                  <a:cxn ang="0">
                    <a:pos x="80" y="249"/>
                  </a:cxn>
                  <a:cxn ang="0">
                    <a:pos x="20" y="217"/>
                  </a:cxn>
                  <a:cxn ang="0">
                    <a:pos x="80" y="140"/>
                  </a:cxn>
                  <a:cxn ang="0">
                    <a:pos x="79" y="134"/>
                  </a:cxn>
                  <a:cxn ang="0">
                    <a:pos x="78" y="123"/>
                  </a:cxn>
                  <a:cxn ang="0">
                    <a:pos x="77" y="108"/>
                  </a:cxn>
                  <a:cxn ang="0">
                    <a:pos x="78" y="91"/>
                  </a:cxn>
                  <a:cxn ang="0">
                    <a:pos x="81" y="72"/>
                  </a:cxn>
                  <a:cxn ang="0">
                    <a:pos x="87" y="54"/>
                  </a:cxn>
                  <a:cxn ang="0">
                    <a:pos x="98" y="36"/>
                  </a:cxn>
                  <a:cxn ang="0">
                    <a:pos x="114" y="21"/>
                  </a:cxn>
                  <a:cxn ang="0">
                    <a:pos x="135" y="9"/>
                  </a:cxn>
                  <a:cxn ang="0">
                    <a:pos x="163" y="1"/>
                  </a:cxn>
                </a:cxnLst>
                <a:rect l="0" t="0" r="r" b="b"/>
                <a:pathLst>
                  <a:path w="280" h="625">
                    <a:moveTo>
                      <a:pt x="180" y="0"/>
                    </a:moveTo>
                    <a:lnTo>
                      <a:pt x="187" y="0"/>
                    </a:lnTo>
                    <a:lnTo>
                      <a:pt x="194" y="1"/>
                    </a:lnTo>
                    <a:lnTo>
                      <a:pt x="204" y="2"/>
                    </a:lnTo>
                    <a:lnTo>
                      <a:pt x="215" y="5"/>
                    </a:lnTo>
                    <a:lnTo>
                      <a:pt x="228" y="8"/>
                    </a:lnTo>
                    <a:lnTo>
                      <a:pt x="241" y="13"/>
                    </a:lnTo>
                    <a:lnTo>
                      <a:pt x="255" y="21"/>
                    </a:lnTo>
                    <a:lnTo>
                      <a:pt x="267" y="29"/>
                    </a:lnTo>
                    <a:lnTo>
                      <a:pt x="280" y="41"/>
                    </a:lnTo>
                    <a:lnTo>
                      <a:pt x="249" y="85"/>
                    </a:lnTo>
                    <a:lnTo>
                      <a:pt x="248" y="84"/>
                    </a:lnTo>
                    <a:lnTo>
                      <a:pt x="246" y="77"/>
                    </a:lnTo>
                    <a:lnTo>
                      <a:pt x="243" y="71"/>
                    </a:lnTo>
                    <a:lnTo>
                      <a:pt x="241" y="64"/>
                    </a:lnTo>
                    <a:lnTo>
                      <a:pt x="236" y="58"/>
                    </a:lnTo>
                    <a:lnTo>
                      <a:pt x="231" y="50"/>
                    </a:lnTo>
                    <a:lnTo>
                      <a:pt x="226" y="44"/>
                    </a:lnTo>
                    <a:lnTo>
                      <a:pt x="219" y="37"/>
                    </a:lnTo>
                    <a:lnTo>
                      <a:pt x="211" y="31"/>
                    </a:lnTo>
                    <a:lnTo>
                      <a:pt x="202" y="27"/>
                    </a:lnTo>
                    <a:lnTo>
                      <a:pt x="192" y="24"/>
                    </a:lnTo>
                    <a:lnTo>
                      <a:pt x="180" y="23"/>
                    </a:lnTo>
                    <a:lnTo>
                      <a:pt x="170" y="24"/>
                    </a:lnTo>
                    <a:lnTo>
                      <a:pt x="160" y="27"/>
                    </a:lnTo>
                    <a:lnTo>
                      <a:pt x="152" y="32"/>
                    </a:lnTo>
                    <a:lnTo>
                      <a:pt x="146" y="38"/>
                    </a:lnTo>
                    <a:lnTo>
                      <a:pt x="140" y="46"/>
                    </a:lnTo>
                    <a:lnTo>
                      <a:pt x="136" y="54"/>
                    </a:lnTo>
                    <a:lnTo>
                      <a:pt x="133" y="64"/>
                    </a:lnTo>
                    <a:lnTo>
                      <a:pt x="132" y="74"/>
                    </a:lnTo>
                    <a:lnTo>
                      <a:pt x="131" y="85"/>
                    </a:lnTo>
                    <a:lnTo>
                      <a:pt x="131" y="96"/>
                    </a:lnTo>
                    <a:lnTo>
                      <a:pt x="133" y="107"/>
                    </a:lnTo>
                    <a:lnTo>
                      <a:pt x="135" y="118"/>
                    </a:lnTo>
                    <a:lnTo>
                      <a:pt x="139" y="129"/>
                    </a:lnTo>
                    <a:lnTo>
                      <a:pt x="144" y="139"/>
                    </a:lnTo>
                    <a:lnTo>
                      <a:pt x="144" y="217"/>
                    </a:lnTo>
                    <a:lnTo>
                      <a:pt x="227" y="217"/>
                    </a:lnTo>
                    <a:lnTo>
                      <a:pt x="212" y="249"/>
                    </a:lnTo>
                    <a:lnTo>
                      <a:pt x="144" y="249"/>
                    </a:lnTo>
                    <a:lnTo>
                      <a:pt x="144" y="523"/>
                    </a:lnTo>
                    <a:lnTo>
                      <a:pt x="145" y="536"/>
                    </a:lnTo>
                    <a:lnTo>
                      <a:pt x="146" y="547"/>
                    </a:lnTo>
                    <a:lnTo>
                      <a:pt x="149" y="556"/>
                    </a:lnTo>
                    <a:lnTo>
                      <a:pt x="153" y="564"/>
                    </a:lnTo>
                    <a:lnTo>
                      <a:pt x="157" y="570"/>
                    </a:lnTo>
                    <a:lnTo>
                      <a:pt x="161" y="575"/>
                    </a:lnTo>
                    <a:lnTo>
                      <a:pt x="165" y="579"/>
                    </a:lnTo>
                    <a:lnTo>
                      <a:pt x="169" y="582"/>
                    </a:lnTo>
                    <a:lnTo>
                      <a:pt x="172" y="584"/>
                    </a:lnTo>
                    <a:lnTo>
                      <a:pt x="175" y="585"/>
                    </a:lnTo>
                    <a:lnTo>
                      <a:pt x="177" y="586"/>
                    </a:lnTo>
                    <a:lnTo>
                      <a:pt x="178" y="586"/>
                    </a:lnTo>
                    <a:lnTo>
                      <a:pt x="184" y="587"/>
                    </a:lnTo>
                    <a:lnTo>
                      <a:pt x="190" y="591"/>
                    </a:lnTo>
                    <a:lnTo>
                      <a:pt x="194" y="595"/>
                    </a:lnTo>
                    <a:lnTo>
                      <a:pt x="196" y="600"/>
                    </a:lnTo>
                    <a:lnTo>
                      <a:pt x="198" y="606"/>
                    </a:lnTo>
                    <a:lnTo>
                      <a:pt x="199" y="612"/>
                    </a:lnTo>
                    <a:lnTo>
                      <a:pt x="200" y="617"/>
                    </a:lnTo>
                    <a:lnTo>
                      <a:pt x="200" y="625"/>
                    </a:lnTo>
                    <a:lnTo>
                      <a:pt x="24" y="625"/>
                    </a:lnTo>
                    <a:lnTo>
                      <a:pt x="24" y="617"/>
                    </a:lnTo>
                    <a:lnTo>
                      <a:pt x="24" y="612"/>
                    </a:lnTo>
                    <a:lnTo>
                      <a:pt x="25" y="606"/>
                    </a:lnTo>
                    <a:lnTo>
                      <a:pt x="27" y="600"/>
                    </a:lnTo>
                    <a:lnTo>
                      <a:pt x="30" y="595"/>
                    </a:lnTo>
                    <a:lnTo>
                      <a:pt x="34" y="591"/>
                    </a:lnTo>
                    <a:lnTo>
                      <a:pt x="39" y="587"/>
                    </a:lnTo>
                    <a:lnTo>
                      <a:pt x="46" y="586"/>
                    </a:lnTo>
                    <a:lnTo>
                      <a:pt x="46" y="586"/>
                    </a:lnTo>
                    <a:lnTo>
                      <a:pt x="48" y="585"/>
                    </a:lnTo>
                    <a:lnTo>
                      <a:pt x="51" y="584"/>
                    </a:lnTo>
                    <a:lnTo>
                      <a:pt x="54" y="582"/>
                    </a:lnTo>
                    <a:lnTo>
                      <a:pt x="58" y="579"/>
                    </a:lnTo>
                    <a:lnTo>
                      <a:pt x="62" y="575"/>
                    </a:lnTo>
                    <a:lnTo>
                      <a:pt x="67" y="570"/>
                    </a:lnTo>
                    <a:lnTo>
                      <a:pt x="71" y="564"/>
                    </a:lnTo>
                    <a:lnTo>
                      <a:pt x="74" y="556"/>
                    </a:lnTo>
                    <a:lnTo>
                      <a:pt x="77" y="547"/>
                    </a:lnTo>
                    <a:lnTo>
                      <a:pt x="79" y="536"/>
                    </a:lnTo>
                    <a:lnTo>
                      <a:pt x="79" y="523"/>
                    </a:lnTo>
                    <a:lnTo>
                      <a:pt x="80" y="249"/>
                    </a:lnTo>
                    <a:lnTo>
                      <a:pt x="0" y="249"/>
                    </a:lnTo>
                    <a:lnTo>
                      <a:pt x="20" y="217"/>
                    </a:lnTo>
                    <a:lnTo>
                      <a:pt x="80" y="217"/>
                    </a:lnTo>
                    <a:lnTo>
                      <a:pt x="80" y="140"/>
                    </a:lnTo>
                    <a:lnTo>
                      <a:pt x="80" y="137"/>
                    </a:lnTo>
                    <a:lnTo>
                      <a:pt x="79" y="134"/>
                    </a:lnTo>
                    <a:lnTo>
                      <a:pt x="78" y="129"/>
                    </a:lnTo>
                    <a:lnTo>
                      <a:pt x="78" y="123"/>
                    </a:lnTo>
                    <a:lnTo>
                      <a:pt x="77" y="116"/>
                    </a:lnTo>
                    <a:lnTo>
                      <a:pt x="77" y="108"/>
                    </a:lnTo>
                    <a:lnTo>
                      <a:pt x="77" y="100"/>
                    </a:lnTo>
                    <a:lnTo>
                      <a:pt x="78" y="91"/>
                    </a:lnTo>
                    <a:lnTo>
                      <a:pt x="79" y="82"/>
                    </a:lnTo>
                    <a:lnTo>
                      <a:pt x="81" y="72"/>
                    </a:lnTo>
                    <a:lnTo>
                      <a:pt x="84" y="63"/>
                    </a:lnTo>
                    <a:lnTo>
                      <a:pt x="87" y="54"/>
                    </a:lnTo>
                    <a:lnTo>
                      <a:pt x="92" y="45"/>
                    </a:lnTo>
                    <a:lnTo>
                      <a:pt x="98" y="36"/>
                    </a:lnTo>
                    <a:lnTo>
                      <a:pt x="105" y="28"/>
                    </a:lnTo>
                    <a:lnTo>
                      <a:pt x="114" y="21"/>
                    </a:lnTo>
                    <a:lnTo>
                      <a:pt x="123" y="14"/>
                    </a:lnTo>
                    <a:lnTo>
                      <a:pt x="135" y="9"/>
                    </a:lnTo>
                    <a:lnTo>
                      <a:pt x="148" y="5"/>
                    </a:lnTo>
                    <a:lnTo>
                      <a:pt x="163" y="1"/>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spTree>
    <p:extLst>
      <p:ext uri="{BB962C8B-B14F-4D97-AF65-F5344CB8AC3E}">
        <p14:creationId xmlns:p14="http://schemas.microsoft.com/office/powerpoint/2010/main" val="12973248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6027751"/>
            <a:ext cx="12192000" cy="838200"/>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2" name="Title 1"/>
          <p:cNvSpPr>
            <a:spLocks noGrp="1"/>
          </p:cNvSpPr>
          <p:nvPr>
            <p:ph type="title"/>
          </p:nvPr>
        </p:nvSpPr>
        <p:spPr>
          <a:xfrm>
            <a:off x="609600" y="6096000"/>
            <a:ext cx="10972800" cy="609600"/>
          </a:xfrm>
        </p:spPr>
        <p:txBody>
          <a:bodyPr>
            <a:normAutofit/>
          </a:bodyPr>
          <a:lstStyle>
            <a:lvl1pPr algn="r">
              <a:defRPr sz="3833">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457201"/>
            <a:ext cx="10972800" cy="5486401"/>
          </a:xfrm>
        </p:spPr>
        <p:txBody>
          <a:bodyPr/>
          <a:lstStyle>
            <a:lvl2pPr>
              <a:buSzPct val="40000"/>
              <a:buFont typeface="Wingdings" pitchFamily="2" charset="2"/>
              <a:buChar char=""/>
              <a:defRPr/>
            </a:lvl2pPr>
            <a:lvl3pPr>
              <a:buFont typeface="Wingdings" pitchFamily="2" charset="2"/>
              <a:buChar char=""/>
              <a:defRPr/>
            </a:lvl3pPr>
            <a:lvl4pPr>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5400000">
            <a:off x="9867901" y="3314703"/>
            <a:ext cx="4038599" cy="609600"/>
          </a:xfrm>
        </p:spPr>
        <p:txBody>
          <a:bodyPr/>
          <a:lstStyle>
            <a:lvl1pPr algn="ctr">
              <a:defRPr/>
            </a:lvl1p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6" name="Slide Number Placeholder 5"/>
          <p:cNvSpPr>
            <a:spLocks noGrp="1"/>
          </p:cNvSpPr>
          <p:nvPr>
            <p:ph type="sldNum" sz="quarter" idx="12"/>
          </p:nvPr>
        </p:nvSpPr>
        <p:spPr>
          <a:xfrm>
            <a:off x="11582400" y="5638800"/>
            <a:ext cx="609600" cy="381000"/>
          </a:xfrm>
        </p:spPr>
        <p:txBody>
          <a:bodyPr/>
          <a:lstStyle>
            <a:lvl1pPr algn="ctr">
              <a:defRPr/>
            </a:lvl1p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sp>
        <p:nvSpPr>
          <p:cNvPr id="5" name="Footer Placeholder 4"/>
          <p:cNvSpPr>
            <a:spLocks noGrp="1"/>
          </p:cNvSpPr>
          <p:nvPr>
            <p:ph type="ftr" sz="quarter" idx="11"/>
          </p:nvPr>
        </p:nvSpPr>
        <p:spPr>
          <a:xfrm>
            <a:off x="609600" y="5638800"/>
            <a:ext cx="10972800" cy="381000"/>
          </a:xfrm>
        </p:spPr>
        <p:txBody>
          <a:bodyPr/>
          <a:lstStyle>
            <a:lvl1pPr algn="r">
              <a:defRPr sz="1417">
                <a:solidFill>
                  <a:schemeClr val="bg1">
                    <a:lumMod val="50000"/>
                  </a:schemeClr>
                </a:solidFill>
                <a:latin typeface="+mj-lt"/>
              </a:defRPr>
            </a:lvl1pPr>
          </a:lstStyle>
          <a:p>
            <a:endParaRPr lang="en-US" dirty="0">
              <a:solidFill>
                <a:prstClr val="white">
                  <a:lumMod val="50000"/>
                </a:prstClr>
              </a:solidFill>
            </a:endParaRPr>
          </a:p>
        </p:txBody>
      </p:sp>
    </p:spTree>
    <p:extLst>
      <p:ext uri="{BB962C8B-B14F-4D97-AF65-F5344CB8AC3E}">
        <p14:creationId xmlns:p14="http://schemas.microsoft.com/office/powerpoint/2010/main" val="40488481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FTCH_Section Header">
    <p:spTree>
      <p:nvGrpSpPr>
        <p:cNvPr id="1" name=""/>
        <p:cNvGrpSpPr/>
        <p:nvPr/>
      </p:nvGrpSpPr>
      <p:grpSpPr>
        <a:xfrm>
          <a:off x="0" y="0"/>
          <a:ext cx="0" cy="0"/>
          <a:chOff x="0" y="0"/>
          <a:chExt cx="0" cy="0"/>
        </a:xfrm>
      </p:grpSpPr>
      <p:sp>
        <p:nvSpPr>
          <p:cNvPr id="7" name="Rectangle 6"/>
          <p:cNvSpPr/>
          <p:nvPr/>
        </p:nvSpPr>
        <p:spPr>
          <a:xfrm>
            <a:off x="0" y="6027751"/>
            <a:ext cx="12192000" cy="838200"/>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2" name="Title 1"/>
          <p:cNvSpPr>
            <a:spLocks noGrp="1"/>
          </p:cNvSpPr>
          <p:nvPr>
            <p:ph type="title"/>
          </p:nvPr>
        </p:nvSpPr>
        <p:spPr>
          <a:xfrm>
            <a:off x="963084" y="4406901"/>
            <a:ext cx="10363200" cy="1362075"/>
          </a:xfrm>
        </p:spPr>
        <p:txBody>
          <a:bodyPr anchor="t"/>
          <a:lstStyle>
            <a:lvl1pPr algn="l">
              <a:defRPr sz="47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14400" y="6356351"/>
            <a:ext cx="2540000" cy="365125"/>
          </a:xfrm>
        </p:spPr>
        <p:txBody>
          <a:body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grpSp>
        <p:nvGrpSpPr>
          <p:cNvPr id="15" name="Group 23"/>
          <p:cNvGrpSpPr/>
          <p:nvPr/>
        </p:nvGrpSpPr>
        <p:grpSpPr>
          <a:xfrm>
            <a:off x="202223" y="6223000"/>
            <a:ext cx="508000" cy="508000"/>
            <a:chOff x="914400" y="5029200"/>
            <a:chExt cx="533400" cy="533400"/>
          </a:xfrm>
        </p:grpSpPr>
        <p:sp>
          <p:nvSpPr>
            <p:cNvPr id="16" name="Freeform 6"/>
            <p:cNvSpPr>
              <a:spLocks/>
            </p:cNvSpPr>
            <p:nvPr/>
          </p:nvSpPr>
          <p:spPr bwMode="auto">
            <a:xfrm>
              <a:off x="914400" y="5029200"/>
              <a:ext cx="533400" cy="533400"/>
            </a:xfrm>
            <a:custGeom>
              <a:avLst/>
              <a:gdLst/>
              <a:ahLst/>
              <a:cxnLst>
                <a:cxn ang="0">
                  <a:pos x="0" y="0"/>
                </a:cxn>
                <a:cxn ang="0">
                  <a:pos x="3450" y="0"/>
                </a:cxn>
                <a:cxn ang="0">
                  <a:pos x="3450" y="3450"/>
                </a:cxn>
                <a:cxn ang="0">
                  <a:pos x="923" y="3450"/>
                </a:cxn>
                <a:cxn ang="0">
                  <a:pos x="921" y="3450"/>
                </a:cxn>
                <a:cxn ang="0">
                  <a:pos x="915" y="3450"/>
                </a:cxn>
                <a:cxn ang="0">
                  <a:pos x="905" y="3450"/>
                </a:cxn>
                <a:cxn ang="0">
                  <a:pos x="892" y="3449"/>
                </a:cxn>
                <a:cxn ang="0">
                  <a:pos x="876" y="3448"/>
                </a:cxn>
                <a:cxn ang="0">
                  <a:pos x="857" y="3446"/>
                </a:cxn>
                <a:cxn ang="0">
                  <a:pos x="836" y="3444"/>
                </a:cxn>
                <a:cxn ang="0">
                  <a:pos x="812" y="3440"/>
                </a:cxn>
                <a:cxn ang="0">
                  <a:pos x="785" y="3436"/>
                </a:cxn>
                <a:cxn ang="0">
                  <a:pos x="757" y="3432"/>
                </a:cxn>
                <a:cxn ang="0">
                  <a:pos x="726" y="3426"/>
                </a:cxn>
                <a:cxn ang="0">
                  <a:pos x="694" y="3418"/>
                </a:cxn>
                <a:cxn ang="0">
                  <a:pos x="661" y="3410"/>
                </a:cxn>
                <a:cxn ang="0">
                  <a:pos x="627" y="3400"/>
                </a:cxn>
                <a:cxn ang="0">
                  <a:pos x="591" y="3389"/>
                </a:cxn>
                <a:cxn ang="0">
                  <a:pos x="555" y="3376"/>
                </a:cxn>
                <a:cxn ang="0">
                  <a:pos x="518" y="3360"/>
                </a:cxn>
                <a:cxn ang="0">
                  <a:pos x="480" y="3344"/>
                </a:cxn>
                <a:cxn ang="0">
                  <a:pos x="442" y="3325"/>
                </a:cxn>
                <a:cxn ang="0">
                  <a:pos x="405" y="3304"/>
                </a:cxn>
                <a:cxn ang="0">
                  <a:pos x="368" y="3282"/>
                </a:cxn>
                <a:cxn ang="0">
                  <a:pos x="332" y="3256"/>
                </a:cxn>
                <a:cxn ang="0">
                  <a:pos x="296" y="3229"/>
                </a:cxn>
                <a:cxn ang="0">
                  <a:pos x="261" y="3198"/>
                </a:cxn>
                <a:cxn ang="0">
                  <a:pos x="229" y="3165"/>
                </a:cxn>
                <a:cxn ang="0">
                  <a:pos x="196" y="3130"/>
                </a:cxn>
                <a:cxn ang="0">
                  <a:pos x="166" y="3091"/>
                </a:cxn>
                <a:cxn ang="0">
                  <a:pos x="138" y="3050"/>
                </a:cxn>
                <a:cxn ang="0">
                  <a:pos x="111" y="3005"/>
                </a:cxn>
                <a:cxn ang="0">
                  <a:pos x="87" y="2958"/>
                </a:cxn>
                <a:cxn ang="0">
                  <a:pos x="65" y="2907"/>
                </a:cxn>
                <a:cxn ang="0">
                  <a:pos x="46" y="2853"/>
                </a:cxn>
                <a:cxn ang="0">
                  <a:pos x="30" y="2796"/>
                </a:cxn>
                <a:cxn ang="0">
                  <a:pos x="17" y="2734"/>
                </a:cxn>
                <a:cxn ang="0">
                  <a:pos x="7" y="2669"/>
                </a:cxn>
                <a:cxn ang="0">
                  <a:pos x="2" y="2600"/>
                </a:cxn>
                <a:cxn ang="0">
                  <a:pos x="0" y="2527"/>
                </a:cxn>
                <a:cxn ang="0">
                  <a:pos x="0" y="0"/>
                </a:cxn>
              </a:cxnLst>
              <a:rect l="0" t="0" r="r" b="b"/>
              <a:pathLst>
                <a:path w="3450" h="3450">
                  <a:moveTo>
                    <a:pt x="0" y="0"/>
                  </a:moveTo>
                  <a:lnTo>
                    <a:pt x="3450" y="0"/>
                  </a:lnTo>
                  <a:lnTo>
                    <a:pt x="3450" y="3450"/>
                  </a:lnTo>
                  <a:lnTo>
                    <a:pt x="923" y="3450"/>
                  </a:lnTo>
                  <a:lnTo>
                    <a:pt x="921" y="3450"/>
                  </a:lnTo>
                  <a:lnTo>
                    <a:pt x="915" y="3450"/>
                  </a:lnTo>
                  <a:lnTo>
                    <a:pt x="905" y="3450"/>
                  </a:lnTo>
                  <a:lnTo>
                    <a:pt x="892" y="3449"/>
                  </a:lnTo>
                  <a:lnTo>
                    <a:pt x="876" y="3448"/>
                  </a:lnTo>
                  <a:lnTo>
                    <a:pt x="857" y="3446"/>
                  </a:lnTo>
                  <a:lnTo>
                    <a:pt x="836" y="3444"/>
                  </a:lnTo>
                  <a:lnTo>
                    <a:pt x="812" y="3440"/>
                  </a:lnTo>
                  <a:lnTo>
                    <a:pt x="785" y="3436"/>
                  </a:lnTo>
                  <a:lnTo>
                    <a:pt x="757" y="3432"/>
                  </a:lnTo>
                  <a:lnTo>
                    <a:pt x="726" y="3426"/>
                  </a:lnTo>
                  <a:lnTo>
                    <a:pt x="694" y="3418"/>
                  </a:lnTo>
                  <a:lnTo>
                    <a:pt x="661" y="3410"/>
                  </a:lnTo>
                  <a:lnTo>
                    <a:pt x="627" y="3400"/>
                  </a:lnTo>
                  <a:lnTo>
                    <a:pt x="591" y="3389"/>
                  </a:lnTo>
                  <a:lnTo>
                    <a:pt x="555" y="3376"/>
                  </a:lnTo>
                  <a:lnTo>
                    <a:pt x="518" y="3360"/>
                  </a:lnTo>
                  <a:lnTo>
                    <a:pt x="480" y="3344"/>
                  </a:lnTo>
                  <a:lnTo>
                    <a:pt x="442" y="3325"/>
                  </a:lnTo>
                  <a:lnTo>
                    <a:pt x="405" y="3304"/>
                  </a:lnTo>
                  <a:lnTo>
                    <a:pt x="368" y="3282"/>
                  </a:lnTo>
                  <a:lnTo>
                    <a:pt x="332" y="3256"/>
                  </a:lnTo>
                  <a:lnTo>
                    <a:pt x="296" y="3229"/>
                  </a:lnTo>
                  <a:lnTo>
                    <a:pt x="261" y="3198"/>
                  </a:lnTo>
                  <a:lnTo>
                    <a:pt x="229" y="3165"/>
                  </a:lnTo>
                  <a:lnTo>
                    <a:pt x="196" y="3130"/>
                  </a:lnTo>
                  <a:lnTo>
                    <a:pt x="166" y="3091"/>
                  </a:lnTo>
                  <a:lnTo>
                    <a:pt x="138" y="3050"/>
                  </a:lnTo>
                  <a:lnTo>
                    <a:pt x="111" y="3005"/>
                  </a:lnTo>
                  <a:lnTo>
                    <a:pt x="87" y="2958"/>
                  </a:lnTo>
                  <a:lnTo>
                    <a:pt x="65" y="2907"/>
                  </a:lnTo>
                  <a:lnTo>
                    <a:pt x="46" y="2853"/>
                  </a:lnTo>
                  <a:lnTo>
                    <a:pt x="30" y="2796"/>
                  </a:lnTo>
                  <a:lnTo>
                    <a:pt x="17" y="2734"/>
                  </a:lnTo>
                  <a:lnTo>
                    <a:pt x="7" y="2669"/>
                  </a:lnTo>
                  <a:lnTo>
                    <a:pt x="2" y="2600"/>
                  </a:lnTo>
                  <a:lnTo>
                    <a:pt x="0" y="2527"/>
                  </a:lnTo>
                  <a:lnTo>
                    <a:pt x="0" y="0"/>
                  </a:lnTo>
                  <a:close/>
                </a:path>
              </a:pathLst>
            </a:custGeom>
            <a:no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17" name="Group 18"/>
            <p:cNvGrpSpPr/>
            <p:nvPr/>
          </p:nvGrpSpPr>
          <p:grpSpPr>
            <a:xfrm>
              <a:off x="967408" y="5195099"/>
              <a:ext cx="436178" cy="200653"/>
              <a:chOff x="914400" y="6148061"/>
              <a:chExt cx="1120232" cy="515335"/>
            </a:xfrm>
            <a:solidFill>
              <a:srgbClr val="FFFFFF"/>
            </a:solidFill>
          </p:grpSpPr>
          <p:sp>
            <p:nvSpPr>
              <p:cNvPr id="18" name="Freeform 83"/>
              <p:cNvSpPr>
                <a:spLocks/>
              </p:cNvSpPr>
              <p:nvPr/>
            </p:nvSpPr>
            <p:spPr bwMode="auto">
              <a:xfrm>
                <a:off x="1266960" y="6303017"/>
                <a:ext cx="291431" cy="360379"/>
              </a:xfrm>
              <a:custGeom>
                <a:avLst/>
                <a:gdLst/>
                <a:ahLst/>
                <a:cxnLst>
                  <a:cxn ang="0">
                    <a:pos x="270" y="1"/>
                  </a:cxn>
                  <a:cxn ang="0">
                    <a:pos x="312" y="9"/>
                  </a:cxn>
                  <a:cxn ang="0">
                    <a:pos x="347" y="23"/>
                  </a:cxn>
                  <a:cxn ang="0">
                    <a:pos x="359" y="30"/>
                  </a:cxn>
                  <a:cxn ang="0">
                    <a:pos x="316" y="74"/>
                  </a:cxn>
                  <a:cxn ang="0">
                    <a:pos x="295" y="58"/>
                  </a:cxn>
                  <a:cxn ang="0">
                    <a:pos x="264" y="41"/>
                  </a:cxn>
                  <a:cxn ang="0">
                    <a:pos x="224" y="34"/>
                  </a:cxn>
                  <a:cxn ang="0">
                    <a:pos x="173" y="46"/>
                  </a:cxn>
                  <a:cxn ang="0">
                    <a:pos x="131" y="80"/>
                  </a:cxn>
                  <a:cxn ang="0">
                    <a:pos x="102" y="134"/>
                  </a:cxn>
                  <a:cxn ang="0">
                    <a:pos x="86" y="202"/>
                  </a:cxn>
                  <a:cxn ang="0">
                    <a:pos x="87" y="282"/>
                  </a:cxn>
                  <a:cxn ang="0">
                    <a:pos x="109" y="355"/>
                  </a:cxn>
                  <a:cxn ang="0">
                    <a:pos x="146" y="413"/>
                  </a:cxn>
                  <a:cxn ang="0">
                    <a:pos x="195" y="454"/>
                  </a:cxn>
                  <a:cxn ang="0">
                    <a:pos x="248" y="473"/>
                  </a:cxn>
                  <a:cxn ang="0">
                    <a:pos x="300" y="470"/>
                  </a:cxn>
                  <a:cxn ang="0">
                    <a:pos x="339" y="455"/>
                  </a:cxn>
                  <a:cxn ang="0">
                    <a:pos x="365" y="437"/>
                  </a:cxn>
                  <a:cxn ang="0">
                    <a:pos x="380" y="421"/>
                  </a:cxn>
                  <a:cxn ang="0">
                    <a:pos x="385" y="414"/>
                  </a:cxn>
                  <a:cxn ang="0">
                    <a:pos x="381" y="455"/>
                  </a:cxn>
                  <a:cxn ang="0">
                    <a:pos x="335" y="485"/>
                  </a:cxn>
                  <a:cxn ang="0">
                    <a:pos x="291" y="500"/>
                  </a:cxn>
                  <a:cxn ang="0">
                    <a:pos x="257" y="505"/>
                  </a:cxn>
                  <a:cxn ang="0">
                    <a:pos x="238" y="507"/>
                  </a:cxn>
                  <a:cxn ang="0">
                    <a:pos x="209" y="507"/>
                  </a:cxn>
                  <a:cxn ang="0">
                    <a:pos x="179" y="504"/>
                  </a:cxn>
                  <a:cxn ang="0">
                    <a:pos x="143" y="495"/>
                  </a:cxn>
                  <a:cxn ang="0">
                    <a:pos x="105" y="478"/>
                  </a:cxn>
                  <a:cxn ang="0">
                    <a:pos x="69" y="452"/>
                  </a:cxn>
                  <a:cxn ang="0">
                    <a:pos x="37" y="413"/>
                  </a:cxn>
                  <a:cxn ang="0">
                    <a:pos x="13" y="360"/>
                  </a:cxn>
                  <a:cxn ang="0">
                    <a:pos x="1" y="290"/>
                  </a:cxn>
                  <a:cxn ang="0">
                    <a:pos x="3" y="215"/>
                  </a:cxn>
                  <a:cxn ang="0">
                    <a:pos x="21" y="153"/>
                  </a:cxn>
                  <a:cxn ang="0">
                    <a:pos x="50" y="103"/>
                  </a:cxn>
                  <a:cxn ang="0">
                    <a:pos x="87" y="64"/>
                  </a:cxn>
                  <a:cxn ang="0">
                    <a:pos x="128" y="35"/>
                  </a:cxn>
                  <a:cxn ang="0">
                    <a:pos x="169" y="15"/>
                  </a:cxn>
                  <a:cxn ang="0">
                    <a:pos x="208" y="3"/>
                  </a:cxn>
                  <a:cxn ang="0">
                    <a:pos x="240" y="0"/>
                  </a:cxn>
                </a:cxnLst>
                <a:rect l="0" t="0" r="r" b="b"/>
                <a:pathLst>
                  <a:path w="410" h="507">
                    <a:moveTo>
                      <a:pt x="240" y="0"/>
                    </a:moveTo>
                    <a:lnTo>
                      <a:pt x="256" y="0"/>
                    </a:lnTo>
                    <a:lnTo>
                      <a:pt x="270" y="1"/>
                    </a:lnTo>
                    <a:lnTo>
                      <a:pt x="284" y="2"/>
                    </a:lnTo>
                    <a:lnTo>
                      <a:pt x="298" y="5"/>
                    </a:lnTo>
                    <a:lnTo>
                      <a:pt x="312" y="9"/>
                    </a:lnTo>
                    <a:lnTo>
                      <a:pt x="326" y="13"/>
                    </a:lnTo>
                    <a:lnTo>
                      <a:pt x="341" y="20"/>
                    </a:lnTo>
                    <a:lnTo>
                      <a:pt x="347" y="23"/>
                    </a:lnTo>
                    <a:lnTo>
                      <a:pt x="353" y="26"/>
                    </a:lnTo>
                    <a:lnTo>
                      <a:pt x="356" y="28"/>
                    </a:lnTo>
                    <a:lnTo>
                      <a:pt x="359" y="30"/>
                    </a:lnTo>
                    <a:lnTo>
                      <a:pt x="360" y="31"/>
                    </a:lnTo>
                    <a:lnTo>
                      <a:pt x="323" y="81"/>
                    </a:lnTo>
                    <a:lnTo>
                      <a:pt x="316" y="74"/>
                    </a:lnTo>
                    <a:lnTo>
                      <a:pt x="310" y="69"/>
                    </a:lnTo>
                    <a:lnTo>
                      <a:pt x="304" y="63"/>
                    </a:lnTo>
                    <a:lnTo>
                      <a:pt x="295" y="58"/>
                    </a:lnTo>
                    <a:lnTo>
                      <a:pt x="286" y="52"/>
                    </a:lnTo>
                    <a:lnTo>
                      <a:pt x="276" y="46"/>
                    </a:lnTo>
                    <a:lnTo>
                      <a:pt x="264" y="41"/>
                    </a:lnTo>
                    <a:lnTo>
                      <a:pt x="252" y="38"/>
                    </a:lnTo>
                    <a:lnTo>
                      <a:pt x="238" y="35"/>
                    </a:lnTo>
                    <a:lnTo>
                      <a:pt x="224" y="34"/>
                    </a:lnTo>
                    <a:lnTo>
                      <a:pt x="206" y="36"/>
                    </a:lnTo>
                    <a:lnTo>
                      <a:pt x="189" y="39"/>
                    </a:lnTo>
                    <a:lnTo>
                      <a:pt x="173" y="46"/>
                    </a:lnTo>
                    <a:lnTo>
                      <a:pt x="158" y="55"/>
                    </a:lnTo>
                    <a:lnTo>
                      <a:pt x="144" y="67"/>
                    </a:lnTo>
                    <a:lnTo>
                      <a:pt x="131" y="80"/>
                    </a:lnTo>
                    <a:lnTo>
                      <a:pt x="120" y="96"/>
                    </a:lnTo>
                    <a:lnTo>
                      <a:pt x="110" y="114"/>
                    </a:lnTo>
                    <a:lnTo>
                      <a:pt x="102" y="134"/>
                    </a:lnTo>
                    <a:lnTo>
                      <a:pt x="95" y="155"/>
                    </a:lnTo>
                    <a:lnTo>
                      <a:pt x="90" y="178"/>
                    </a:lnTo>
                    <a:lnTo>
                      <a:pt x="86" y="202"/>
                    </a:lnTo>
                    <a:lnTo>
                      <a:pt x="85" y="228"/>
                    </a:lnTo>
                    <a:lnTo>
                      <a:pt x="85" y="256"/>
                    </a:lnTo>
                    <a:lnTo>
                      <a:pt x="87" y="282"/>
                    </a:lnTo>
                    <a:lnTo>
                      <a:pt x="92" y="308"/>
                    </a:lnTo>
                    <a:lnTo>
                      <a:pt x="99" y="332"/>
                    </a:lnTo>
                    <a:lnTo>
                      <a:pt x="109" y="355"/>
                    </a:lnTo>
                    <a:lnTo>
                      <a:pt x="120" y="376"/>
                    </a:lnTo>
                    <a:lnTo>
                      <a:pt x="132" y="395"/>
                    </a:lnTo>
                    <a:lnTo>
                      <a:pt x="146" y="413"/>
                    </a:lnTo>
                    <a:lnTo>
                      <a:pt x="161" y="429"/>
                    </a:lnTo>
                    <a:lnTo>
                      <a:pt x="177" y="443"/>
                    </a:lnTo>
                    <a:lnTo>
                      <a:pt x="195" y="454"/>
                    </a:lnTo>
                    <a:lnTo>
                      <a:pt x="212" y="463"/>
                    </a:lnTo>
                    <a:lnTo>
                      <a:pt x="230" y="469"/>
                    </a:lnTo>
                    <a:lnTo>
                      <a:pt x="248" y="473"/>
                    </a:lnTo>
                    <a:lnTo>
                      <a:pt x="266" y="474"/>
                    </a:lnTo>
                    <a:lnTo>
                      <a:pt x="283" y="472"/>
                    </a:lnTo>
                    <a:lnTo>
                      <a:pt x="300" y="470"/>
                    </a:lnTo>
                    <a:lnTo>
                      <a:pt x="314" y="466"/>
                    </a:lnTo>
                    <a:lnTo>
                      <a:pt x="327" y="461"/>
                    </a:lnTo>
                    <a:lnTo>
                      <a:pt x="339" y="455"/>
                    </a:lnTo>
                    <a:lnTo>
                      <a:pt x="349" y="449"/>
                    </a:lnTo>
                    <a:lnTo>
                      <a:pt x="358" y="443"/>
                    </a:lnTo>
                    <a:lnTo>
                      <a:pt x="365" y="437"/>
                    </a:lnTo>
                    <a:lnTo>
                      <a:pt x="371" y="431"/>
                    </a:lnTo>
                    <a:lnTo>
                      <a:pt x="376" y="426"/>
                    </a:lnTo>
                    <a:lnTo>
                      <a:pt x="380" y="421"/>
                    </a:lnTo>
                    <a:lnTo>
                      <a:pt x="383" y="418"/>
                    </a:lnTo>
                    <a:lnTo>
                      <a:pt x="384" y="415"/>
                    </a:lnTo>
                    <a:lnTo>
                      <a:pt x="385" y="414"/>
                    </a:lnTo>
                    <a:lnTo>
                      <a:pt x="410" y="425"/>
                    </a:lnTo>
                    <a:lnTo>
                      <a:pt x="396" y="442"/>
                    </a:lnTo>
                    <a:lnTo>
                      <a:pt x="381" y="455"/>
                    </a:lnTo>
                    <a:lnTo>
                      <a:pt x="366" y="467"/>
                    </a:lnTo>
                    <a:lnTo>
                      <a:pt x="350" y="477"/>
                    </a:lnTo>
                    <a:lnTo>
                      <a:pt x="335" y="485"/>
                    </a:lnTo>
                    <a:lnTo>
                      <a:pt x="319" y="491"/>
                    </a:lnTo>
                    <a:lnTo>
                      <a:pt x="305" y="496"/>
                    </a:lnTo>
                    <a:lnTo>
                      <a:pt x="291" y="500"/>
                    </a:lnTo>
                    <a:lnTo>
                      <a:pt x="279" y="503"/>
                    </a:lnTo>
                    <a:lnTo>
                      <a:pt x="267" y="505"/>
                    </a:lnTo>
                    <a:lnTo>
                      <a:pt x="257" y="505"/>
                    </a:lnTo>
                    <a:lnTo>
                      <a:pt x="248" y="506"/>
                    </a:lnTo>
                    <a:lnTo>
                      <a:pt x="242" y="506"/>
                    </a:lnTo>
                    <a:lnTo>
                      <a:pt x="238" y="507"/>
                    </a:lnTo>
                    <a:lnTo>
                      <a:pt x="235" y="507"/>
                    </a:lnTo>
                    <a:lnTo>
                      <a:pt x="218" y="507"/>
                    </a:lnTo>
                    <a:lnTo>
                      <a:pt x="209" y="507"/>
                    </a:lnTo>
                    <a:lnTo>
                      <a:pt x="200" y="506"/>
                    </a:lnTo>
                    <a:lnTo>
                      <a:pt x="190" y="505"/>
                    </a:lnTo>
                    <a:lnTo>
                      <a:pt x="179" y="504"/>
                    </a:lnTo>
                    <a:lnTo>
                      <a:pt x="168" y="502"/>
                    </a:lnTo>
                    <a:lnTo>
                      <a:pt x="156" y="499"/>
                    </a:lnTo>
                    <a:lnTo>
                      <a:pt x="143" y="495"/>
                    </a:lnTo>
                    <a:lnTo>
                      <a:pt x="131" y="490"/>
                    </a:lnTo>
                    <a:lnTo>
                      <a:pt x="118" y="485"/>
                    </a:lnTo>
                    <a:lnTo>
                      <a:pt x="105" y="478"/>
                    </a:lnTo>
                    <a:lnTo>
                      <a:pt x="93" y="471"/>
                    </a:lnTo>
                    <a:lnTo>
                      <a:pt x="81" y="462"/>
                    </a:lnTo>
                    <a:lnTo>
                      <a:pt x="69" y="452"/>
                    </a:lnTo>
                    <a:lnTo>
                      <a:pt x="57" y="440"/>
                    </a:lnTo>
                    <a:lnTo>
                      <a:pt x="47" y="428"/>
                    </a:lnTo>
                    <a:lnTo>
                      <a:pt x="37" y="413"/>
                    </a:lnTo>
                    <a:lnTo>
                      <a:pt x="28" y="397"/>
                    </a:lnTo>
                    <a:lnTo>
                      <a:pt x="20" y="379"/>
                    </a:lnTo>
                    <a:lnTo>
                      <a:pt x="13" y="360"/>
                    </a:lnTo>
                    <a:lnTo>
                      <a:pt x="7" y="338"/>
                    </a:lnTo>
                    <a:lnTo>
                      <a:pt x="3" y="315"/>
                    </a:lnTo>
                    <a:lnTo>
                      <a:pt x="1" y="290"/>
                    </a:lnTo>
                    <a:lnTo>
                      <a:pt x="0" y="263"/>
                    </a:lnTo>
                    <a:lnTo>
                      <a:pt x="1" y="239"/>
                    </a:lnTo>
                    <a:lnTo>
                      <a:pt x="3" y="215"/>
                    </a:lnTo>
                    <a:lnTo>
                      <a:pt x="8" y="193"/>
                    </a:lnTo>
                    <a:lnTo>
                      <a:pt x="14" y="173"/>
                    </a:lnTo>
                    <a:lnTo>
                      <a:pt x="21" y="153"/>
                    </a:lnTo>
                    <a:lnTo>
                      <a:pt x="30" y="135"/>
                    </a:lnTo>
                    <a:lnTo>
                      <a:pt x="39" y="119"/>
                    </a:lnTo>
                    <a:lnTo>
                      <a:pt x="50" y="103"/>
                    </a:lnTo>
                    <a:lnTo>
                      <a:pt x="62" y="89"/>
                    </a:lnTo>
                    <a:lnTo>
                      <a:pt x="74" y="76"/>
                    </a:lnTo>
                    <a:lnTo>
                      <a:pt x="87" y="64"/>
                    </a:lnTo>
                    <a:lnTo>
                      <a:pt x="100" y="53"/>
                    </a:lnTo>
                    <a:lnTo>
                      <a:pt x="114" y="43"/>
                    </a:lnTo>
                    <a:lnTo>
                      <a:pt x="128" y="35"/>
                    </a:lnTo>
                    <a:lnTo>
                      <a:pt x="142" y="27"/>
                    </a:lnTo>
                    <a:lnTo>
                      <a:pt x="156" y="21"/>
                    </a:lnTo>
                    <a:lnTo>
                      <a:pt x="169" y="15"/>
                    </a:lnTo>
                    <a:lnTo>
                      <a:pt x="183" y="10"/>
                    </a:lnTo>
                    <a:lnTo>
                      <a:pt x="196" y="6"/>
                    </a:lnTo>
                    <a:lnTo>
                      <a:pt x="208" y="3"/>
                    </a:lnTo>
                    <a:lnTo>
                      <a:pt x="219" y="1"/>
                    </a:lnTo>
                    <a:lnTo>
                      <a:pt x="230" y="1"/>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 name="Freeform 84"/>
              <p:cNvSpPr>
                <a:spLocks/>
              </p:cNvSpPr>
              <p:nvPr/>
            </p:nvSpPr>
            <p:spPr bwMode="auto">
              <a:xfrm>
                <a:off x="1524272" y="6165831"/>
                <a:ext cx="510360" cy="426484"/>
              </a:xfrm>
              <a:custGeom>
                <a:avLst/>
                <a:gdLst/>
                <a:ahLst/>
                <a:cxnLst>
                  <a:cxn ang="0">
                    <a:pos x="495" y="216"/>
                  </a:cxn>
                  <a:cxn ang="0">
                    <a:pos x="554" y="200"/>
                  </a:cxn>
                  <a:cxn ang="0">
                    <a:pos x="609" y="209"/>
                  </a:cxn>
                  <a:cxn ang="0">
                    <a:pos x="662" y="275"/>
                  </a:cxn>
                  <a:cxn ang="0">
                    <a:pos x="674" y="556"/>
                  </a:cxn>
                  <a:cxn ang="0">
                    <a:pos x="701" y="575"/>
                  </a:cxn>
                  <a:cxn ang="0">
                    <a:pos x="717" y="589"/>
                  </a:cxn>
                  <a:cxn ang="0">
                    <a:pos x="543" y="586"/>
                  </a:cxn>
                  <a:cxn ang="0">
                    <a:pos x="560" y="567"/>
                  </a:cxn>
                  <a:cxn ang="0">
                    <a:pos x="584" y="520"/>
                  </a:cxn>
                  <a:cxn ang="0">
                    <a:pos x="564" y="273"/>
                  </a:cxn>
                  <a:cxn ang="0">
                    <a:pos x="522" y="256"/>
                  </a:cxn>
                  <a:cxn ang="0">
                    <a:pos x="469" y="261"/>
                  </a:cxn>
                  <a:cxn ang="0">
                    <a:pos x="434" y="308"/>
                  </a:cxn>
                  <a:cxn ang="0">
                    <a:pos x="451" y="562"/>
                  </a:cxn>
                  <a:cxn ang="0">
                    <a:pos x="475" y="582"/>
                  </a:cxn>
                  <a:cxn ang="0">
                    <a:pos x="310" y="600"/>
                  </a:cxn>
                  <a:cxn ang="0">
                    <a:pos x="318" y="574"/>
                  </a:cxn>
                  <a:cxn ang="0">
                    <a:pos x="354" y="539"/>
                  </a:cxn>
                  <a:cxn ang="0">
                    <a:pos x="359" y="407"/>
                  </a:cxn>
                  <a:cxn ang="0">
                    <a:pos x="344" y="416"/>
                  </a:cxn>
                  <a:cxn ang="0">
                    <a:pos x="285" y="457"/>
                  </a:cxn>
                  <a:cxn ang="0">
                    <a:pos x="235" y="530"/>
                  </a:cxn>
                  <a:cxn ang="0">
                    <a:pos x="181" y="559"/>
                  </a:cxn>
                  <a:cxn ang="0">
                    <a:pos x="108" y="556"/>
                  </a:cxn>
                  <a:cxn ang="0">
                    <a:pos x="35" y="510"/>
                  </a:cxn>
                  <a:cxn ang="0">
                    <a:pos x="6" y="453"/>
                  </a:cxn>
                  <a:cxn ang="0">
                    <a:pos x="1" y="409"/>
                  </a:cxn>
                  <a:cxn ang="0">
                    <a:pos x="30" y="353"/>
                  </a:cxn>
                  <a:cxn ang="0">
                    <a:pos x="67" y="335"/>
                  </a:cxn>
                  <a:cxn ang="0">
                    <a:pos x="82" y="325"/>
                  </a:cxn>
                  <a:cxn ang="0">
                    <a:pos x="70" y="300"/>
                  </a:cxn>
                  <a:cxn ang="0">
                    <a:pos x="38" y="253"/>
                  </a:cxn>
                  <a:cxn ang="0">
                    <a:pos x="41" y="221"/>
                  </a:cxn>
                  <a:cxn ang="0">
                    <a:pos x="82" y="193"/>
                  </a:cxn>
                  <a:cxn ang="0">
                    <a:pos x="148" y="207"/>
                  </a:cxn>
                  <a:cxn ang="0">
                    <a:pos x="135" y="223"/>
                  </a:cxn>
                  <a:cxn ang="0">
                    <a:pos x="97" y="251"/>
                  </a:cxn>
                  <a:cxn ang="0">
                    <a:pos x="106" y="303"/>
                  </a:cxn>
                  <a:cxn ang="0">
                    <a:pos x="143" y="343"/>
                  </a:cxn>
                  <a:cxn ang="0">
                    <a:pos x="108" y="372"/>
                  </a:cxn>
                  <a:cxn ang="0">
                    <a:pos x="69" y="430"/>
                  </a:cxn>
                  <a:cxn ang="0">
                    <a:pos x="65" y="467"/>
                  </a:cxn>
                  <a:cxn ang="0">
                    <a:pos x="102" y="523"/>
                  </a:cxn>
                  <a:cxn ang="0">
                    <a:pos x="146" y="540"/>
                  </a:cxn>
                  <a:cxn ang="0">
                    <a:pos x="186" y="535"/>
                  </a:cxn>
                  <a:cxn ang="0">
                    <a:pos x="211" y="514"/>
                  </a:cxn>
                  <a:cxn ang="0">
                    <a:pos x="216" y="473"/>
                  </a:cxn>
                  <a:cxn ang="0">
                    <a:pos x="194" y="463"/>
                  </a:cxn>
                  <a:cxn ang="0">
                    <a:pos x="156" y="468"/>
                  </a:cxn>
                  <a:cxn ang="0">
                    <a:pos x="146" y="460"/>
                  </a:cxn>
                  <a:cxn ang="0">
                    <a:pos x="188" y="425"/>
                  </a:cxn>
                  <a:cxn ang="0">
                    <a:pos x="294" y="415"/>
                  </a:cxn>
                  <a:cxn ang="0">
                    <a:pos x="333" y="396"/>
                  </a:cxn>
                  <a:cxn ang="0">
                    <a:pos x="359" y="353"/>
                  </a:cxn>
                  <a:cxn ang="0">
                    <a:pos x="352" y="99"/>
                  </a:cxn>
                  <a:cxn ang="0">
                    <a:pos x="318" y="73"/>
                  </a:cxn>
                  <a:cxn ang="0">
                    <a:pos x="371" y="50"/>
                  </a:cxn>
                  <a:cxn ang="0">
                    <a:pos x="429" y="4"/>
                  </a:cxn>
                </a:cxnLst>
                <a:rect l="0" t="0" r="r" b="b"/>
                <a:pathLst>
                  <a:path w="718" h="600">
                    <a:moveTo>
                      <a:pt x="432" y="0"/>
                    </a:moveTo>
                    <a:lnTo>
                      <a:pt x="432" y="258"/>
                    </a:lnTo>
                    <a:lnTo>
                      <a:pt x="450" y="244"/>
                    </a:lnTo>
                    <a:lnTo>
                      <a:pt x="465" y="233"/>
                    </a:lnTo>
                    <a:lnTo>
                      <a:pt x="481" y="223"/>
                    </a:lnTo>
                    <a:lnTo>
                      <a:pt x="495" y="216"/>
                    </a:lnTo>
                    <a:lnTo>
                      <a:pt x="508" y="210"/>
                    </a:lnTo>
                    <a:lnTo>
                      <a:pt x="520" y="206"/>
                    </a:lnTo>
                    <a:lnTo>
                      <a:pt x="530" y="203"/>
                    </a:lnTo>
                    <a:lnTo>
                      <a:pt x="539" y="201"/>
                    </a:lnTo>
                    <a:lnTo>
                      <a:pt x="548" y="200"/>
                    </a:lnTo>
                    <a:lnTo>
                      <a:pt x="554" y="200"/>
                    </a:lnTo>
                    <a:lnTo>
                      <a:pt x="559" y="200"/>
                    </a:lnTo>
                    <a:lnTo>
                      <a:pt x="563" y="200"/>
                    </a:lnTo>
                    <a:lnTo>
                      <a:pt x="564" y="200"/>
                    </a:lnTo>
                    <a:lnTo>
                      <a:pt x="580" y="201"/>
                    </a:lnTo>
                    <a:lnTo>
                      <a:pt x="595" y="205"/>
                    </a:lnTo>
                    <a:lnTo>
                      <a:pt x="609" y="209"/>
                    </a:lnTo>
                    <a:lnTo>
                      <a:pt x="622" y="217"/>
                    </a:lnTo>
                    <a:lnTo>
                      <a:pt x="634" y="225"/>
                    </a:lnTo>
                    <a:lnTo>
                      <a:pt x="644" y="235"/>
                    </a:lnTo>
                    <a:lnTo>
                      <a:pt x="652" y="247"/>
                    </a:lnTo>
                    <a:lnTo>
                      <a:pt x="658" y="260"/>
                    </a:lnTo>
                    <a:lnTo>
                      <a:pt x="662" y="275"/>
                    </a:lnTo>
                    <a:lnTo>
                      <a:pt x="663" y="291"/>
                    </a:lnTo>
                    <a:lnTo>
                      <a:pt x="663" y="520"/>
                    </a:lnTo>
                    <a:lnTo>
                      <a:pt x="664" y="531"/>
                    </a:lnTo>
                    <a:lnTo>
                      <a:pt x="666" y="541"/>
                    </a:lnTo>
                    <a:lnTo>
                      <a:pt x="670" y="549"/>
                    </a:lnTo>
                    <a:lnTo>
                      <a:pt x="674" y="556"/>
                    </a:lnTo>
                    <a:lnTo>
                      <a:pt x="679" y="562"/>
                    </a:lnTo>
                    <a:lnTo>
                      <a:pt x="684" y="566"/>
                    </a:lnTo>
                    <a:lnTo>
                      <a:pt x="689" y="570"/>
                    </a:lnTo>
                    <a:lnTo>
                      <a:pt x="694" y="573"/>
                    </a:lnTo>
                    <a:lnTo>
                      <a:pt x="698" y="575"/>
                    </a:lnTo>
                    <a:lnTo>
                      <a:pt x="701" y="575"/>
                    </a:lnTo>
                    <a:lnTo>
                      <a:pt x="703" y="576"/>
                    </a:lnTo>
                    <a:lnTo>
                      <a:pt x="704" y="576"/>
                    </a:lnTo>
                    <a:lnTo>
                      <a:pt x="709" y="578"/>
                    </a:lnTo>
                    <a:lnTo>
                      <a:pt x="713" y="581"/>
                    </a:lnTo>
                    <a:lnTo>
                      <a:pt x="715" y="585"/>
                    </a:lnTo>
                    <a:lnTo>
                      <a:pt x="717" y="589"/>
                    </a:lnTo>
                    <a:lnTo>
                      <a:pt x="718" y="593"/>
                    </a:lnTo>
                    <a:lnTo>
                      <a:pt x="718" y="597"/>
                    </a:lnTo>
                    <a:lnTo>
                      <a:pt x="718" y="600"/>
                    </a:lnTo>
                    <a:lnTo>
                      <a:pt x="541" y="600"/>
                    </a:lnTo>
                    <a:lnTo>
                      <a:pt x="541" y="592"/>
                    </a:lnTo>
                    <a:lnTo>
                      <a:pt x="543" y="586"/>
                    </a:lnTo>
                    <a:lnTo>
                      <a:pt x="544" y="581"/>
                    </a:lnTo>
                    <a:lnTo>
                      <a:pt x="546" y="578"/>
                    </a:lnTo>
                    <a:lnTo>
                      <a:pt x="548" y="576"/>
                    </a:lnTo>
                    <a:lnTo>
                      <a:pt x="550" y="575"/>
                    </a:lnTo>
                    <a:lnTo>
                      <a:pt x="554" y="572"/>
                    </a:lnTo>
                    <a:lnTo>
                      <a:pt x="560" y="567"/>
                    </a:lnTo>
                    <a:lnTo>
                      <a:pt x="565" y="562"/>
                    </a:lnTo>
                    <a:lnTo>
                      <a:pt x="571" y="555"/>
                    </a:lnTo>
                    <a:lnTo>
                      <a:pt x="576" y="548"/>
                    </a:lnTo>
                    <a:lnTo>
                      <a:pt x="580" y="539"/>
                    </a:lnTo>
                    <a:lnTo>
                      <a:pt x="583" y="530"/>
                    </a:lnTo>
                    <a:lnTo>
                      <a:pt x="584" y="520"/>
                    </a:lnTo>
                    <a:lnTo>
                      <a:pt x="584" y="317"/>
                    </a:lnTo>
                    <a:lnTo>
                      <a:pt x="583" y="305"/>
                    </a:lnTo>
                    <a:lnTo>
                      <a:pt x="580" y="295"/>
                    </a:lnTo>
                    <a:lnTo>
                      <a:pt x="576" y="287"/>
                    </a:lnTo>
                    <a:lnTo>
                      <a:pt x="571" y="279"/>
                    </a:lnTo>
                    <a:lnTo>
                      <a:pt x="564" y="273"/>
                    </a:lnTo>
                    <a:lnTo>
                      <a:pt x="558" y="268"/>
                    </a:lnTo>
                    <a:lnTo>
                      <a:pt x="550" y="264"/>
                    </a:lnTo>
                    <a:lnTo>
                      <a:pt x="543" y="261"/>
                    </a:lnTo>
                    <a:lnTo>
                      <a:pt x="535" y="259"/>
                    </a:lnTo>
                    <a:lnTo>
                      <a:pt x="528" y="257"/>
                    </a:lnTo>
                    <a:lnTo>
                      <a:pt x="522" y="256"/>
                    </a:lnTo>
                    <a:lnTo>
                      <a:pt x="516" y="255"/>
                    </a:lnTo>
                    <a:lnTo>
                      <a:pt x="513" y="255"/>
                    </a:lnTo>
                    <a:lnTo>
                      <a:pt x="509" y="255"/>
                    </a:lnTo>
                    <a:lnTo>
                      <a:pt x="494" y="256"/>
                    </a:lnTo>
                    <a:lnTo>
                      <a:pt x="481" y="258"/>
                    </a:lnTo>
                    <a:lnTo>
                      <a:pt x="469" y="261"/>
                    </a:lnTo>
                    <a:lnTo>
                      <a:pt x="459" y="267"/>
                    </a:lnTo>
                    <a:lnTo>
                      <a:pt x="450" y="272"/>
                    </a:lnTo>
                    <a:lnTo>
                      <a:pt x="443" y="280"/>
                    </a:lnTo>
                    <a:lnTo>
                      <a:pt x="438" y="288"/>
                    </a:lnTo>
                    <a:lnTo>
                      <a:pt x="435" y="298"/>
                    </a:lnTo>
                    <a:lnTo>
                      <a:pt x="434" y="308"/>
                    </a:lnTo>
                    <a:lnTo>
                      <a:pt x="433" y="518"/>
                    </a:lnTo>
                    <a:lnTo>
                      <a:pt x="434" y="530"/>
                    </a:lnTo>
                    <a:lnTo>
                      <a:pt x="437" y="540"/>
                    </a:lnTo>
                    <a:lnTo>
                      <a:pt x="441" y="549"/>
                    </a:lnTo>
                    <a:lnTo>
                      <a:pt x="445" y="556"/>
                    </a:lnTo>
                    <a:lnTo>
                      <a:pt x="451" y="562"/>
                    </a:lnTo>
                    <a:lnTo>
                      <a:pt x="456" y="566"/>
                    </a:lnTo>
                    <a:lnTo>
                      <a:pt x="461" y="570"/>
                    </a:lnTo>
                    <a:lnTo>
                      <a:pt x="465" y="572"/>
                    </a:lnTo>
                    <a:lnTo>
                      <a:pt x="468" y="574"/>
                    </a:lnTo>
                    <a:lnTo>
                      <a:pt x="472" y="577"/>
                    </a:lnTo>
                    <a:lnTo>
                      <a:pt x="475" y="582"/>
                    </a:lnTo>
                    <a:lnTo>
                      <a:pt x="476" y="587"/>
                    </a:lnTo>
                    <a:lnTo>
                      <a:pt x="477" y="591"/>
                    </a:lnTo>
                    <a:lnTo>
                      <a:pt x="477" y="596"/>
                    </a:lnTo>
                    <a:lnTo>
                      <a:pt x="476" y="599"/>
                    </a:lnTo>
                    <a:lnTo>
                      <a:pt x="476" y="600"/>
                    </a:lnTo>
                    <a:lnTo>
                      <a:pt x="310" y="600"/>
                    </a:lnTo>
                    <a:lnTo>
                      <a:pt x="310" y="592"/>
                    </a:lnTo>
                    <a:lnTo>
                      <a:pt x="310" y="586"/>
                    </a:lnTo>
                    <a:lnTo>
                      <a:pt x="311" y="581"/>
                    </a:lnTo>
                    <a:lnTo>
                      <a:pt x="314" y="577"/>
                    </a:lnTo>
                    <a:lnTo>
                      <a:pt x="316" y="575"/>
                    </a:lnTo>
                    <a:lnTo>
                      <a:pt x="318" y="574"/>
                    </a:lnTo>
                    <a:lnTo>
                      <a:pt x="319" y="573"/>
                    </a:lnTo>
                    <a:lnTo>
                      <a:pt x="320" y="573"/>
                    </a:lnTo>
                    <a:lnTo>
                      <a:pt x="332" y="564"/>
                    </a:lnTo>
                    <a:lnTo>
                      <a:pt x="342" y="555"/>
                    </a:lnTo>
                    <a:lnTo>
                      <a:pt x="349" y="547"/>
                    </a:lnTo>
                    <a:lnTo>
                      <a:pt x="354" y="539"/>
                    </a:lnTo>
                    <a:lnTo>
                      <a:pt x="357" y="532"/>
                    </a:lnTo>
                    <a:lnTo>
                      <a:pt x="359" y="526"/>
                    </a:lnTo>
                    <a:lnTo>
                      <a:pt x="360" y="522"/>
                    </a:lnTo>
                    <a:lnTo>
                      <a:pt x="360" y="416"/>
                    </a:lnTo>
                    <a:lnTo>
                      <a:pt x="360" y="411"/>
                    </a:lnTo>
                    <a:lnTo>
                      <a:pt x="359" y="407"/>
                    </a:lnTo>
                    <a:lnTo>
                      <a:pt x="357" y="405"/>
                    </a:lnTo>
                    <a:lnTo>
                      <a:pt x="356" y="405"/>
                    </a:lnTo>
                    <a:lnTo>
                      <a:pt x="354" y="406"/>
                    </a:lnTo>
                    <a:lnTo>
                      <a:pt x="353" y="407"/>
                    </a:lnTo>
                    <a:lnTo>
                      <a:pt x="350" y="410"/>
                    </a:lnTo>
                    <a:lnTo>
                      <a:pt x="344" y="416"/>
                    </a:lnTo>
                    <a:lnTo>
                      <a:pt x="335" y="424"/>
                    </a:lnTo>
                    <a:lnTo>
                      <a:pt x="325" y="432"/>
                    </a:lnTo>
                    <a:lnTo>
                      <a:pt x="315" y="440"/>
                    </a:lnTo>
                    <a:lnTo>
                      <a:pt x="304" y="447"/>
                    </a:lnTo>
                    <a:lnTo>
                      <a:pt x="293" y="453"/>
                    </a:lnTo>
                    <a:lnTo>
                      <a:pt x="285" y="457"/>
                    </a:lnTo>
                    <a:lnTo>
                      <a:pt x="264" y="468"/>
                    </a:lnTo>
                    <a:lnTo>
                      <a:pt x="260" y="484"/>
                    </a:lnTo>
                    <a:lnTo>
                      <a:pt x="256" y="498"/>
                    </a:lnTo>
                    <a:lnTo>
                      <a:pt x="250" y="510"/>
                    </a:lnTo>
                    <a:lnTo>
                      <a:pt x="243" y="521"/>
                    </a:lnTo>
                    <a:lnTo>
                      <a:pt x="235" y="530"/>
                    </a:lnTo>
                    <a:lnTo>
                      <a:pt x="227" y="538"/>
                    </a:lnTo>
                    <a:lnTo>
                      <a:pt x="218" y="544"/>
                    </a:lnTo>
                    <a:lnTo>
                      <a:pt x="208" y="549"/>
                    </a:lnTo>
                    <a:lnTo>
                      <a:pt x="199" y="553"/>
                    </a:lnTo>
                    <a:lnTo>
                      <a:pt x="189" y="556"/>
                    </a:lnTo>
                    <a:lnTo>
                      <a:pt x="181" y="559"/>
                    </a:lnTo>
                    <a:lnTo>
                      <a:pt x="172" y="561"/>
                    </a:lnTo>
                    <a:lnTo>
                      <a:pt x="164" y="562"/>
                    </a:lnTo>
                    <a:lnTo>
                      <a:pt x="158" y="562"/>
                    </a:lnTo>
                    <a:lnTo>
                      <a:pt x="144" y="562"/>
                    </a:lnTo>
                    <a:lnTo>
                      <a:pt x="125" y="560"/>
                    </a:lnTo>
                    <a:lnTo>
                      <a:pt x="108" y="556"/>
                    </a:lnTo>
                    <a:lnTo>
                      <a:pt x="92" y="550"/>
                    </a:lnTo>
                    <a:lnTo>
                      <a:pt x="77" y="544"/>
                    </a:lnTo>
                    <a:lnTo>
                      <a:pt x="65" y="537"/>
                    </a:lnTo>
                    <a:lnTo>
                      <a:pt x="54" y="528"/>
                    </a:lnTo>
                    <a:lnTo>
                      <a:pt x="44" y="519"/>
                    </a:lnTo>
                    <a:lnTo>
                      <a:pt x="35" y="510"/>
                    </a:lnTo>
                    <a:lnTo>
                      <a:pt x="28" y="500"/>
                    </a:lnTo>
                    <a:lnTo>
                      <a:pt x="22" y="490"/>
                    </a:lnTo>
                    <a:lnTo>
                      <a:pt x="16" y="480"/>
                    </a:lnTo>
                    <a:lnTo>
                      <a:pt x="12" y="471"/>
                    </a:lnTo>
                    <a:lnTo>
                      <a:pt x="9" y="462"/>
                    </a:lnTo>
                    <a:lnTo>
                      <a:pt x="6" y="453"/>
                    </a:lnTo>
                    <a:lnTo>
                      <a:pt x="4" y="443"/>
                    </a:lnTo>
                    <a:lnTo>
                      <a:pt x="2" y="435"/>
                    </a:lnTo>
                    <a:lnTo>
                      <a:pt x="1" y="429"/>
                    </a:lnTo>
                    <a:lnTo>
                      <a:pt x="0" y="425"/>
                    </a:lnTo>
                    <a:lnTo>
                      <a:pt x="0" y="424"/>
                    </a:lnTo>
                    <a:lnTo>
                      <a:pt x="1" y="409"/>
                    </a:lnTo>
                    <a:lnTo>
                      <a:pt x="4" y="396"/>
                    </a:lnTo>
                    <a:lnTo>
                      <a:pt x="7" y="385"/>
                    </a:lnTo>
                    <a:lnTo>
                      <a:pt x="12" y="375"/>
                    </a:lnTo>
                    <a:lnTo>
                      <a:pt x="17" y="366"/>
                    </a:lnTo>
                    <a:lnTo>
                      <a:pt x="24" y="359"/>
                    </a:lnTo>
                    <a:lnTo>
                      <a:pt x="30" y="353"/>
                    </a:lnTo>
                    <a:lnTo>
                      <a:pt x="37" y="348"/>
                    </a:lnTo>
                    <a:lnTo>
                      <a:pt x="44" y="344"/>
                    </a:lnTo>
                    <a:lnTo>
                      <a:pt x="51" y="341"/>
                    </a:lnTo>
                    <a:lnTo>
                      <a:pt x="57" y="338"/>
                    </a:lnTo>
                    <a:lnTo>
                      <a:pt x="63" y="336"/>
                    </a:lnTo>
                    <a:lnTo>
                      <a:pt x="67" y="335"/>
                    </a:lnTo>
                    <a:lnTo>
                      <a:pt x="71" y="334"/>
                    </a:lnTo>
                    <a:lnTo>
                      <a:pt x="73" y="333"/>
                    </a:lnTo>
                    <a:lnTo>
                      <a:pt x="74" y="333"/>
                    </a:lnTo>
                    <a:lnTo>
                      <a:pt x="79" y="331"/>
                    </a:lnTo>
                    <a:lnTo>
                      <a:pt x="81" y="328"/>
                    </a:lnTo>
                    <a:lnTo>
                      <a:pt x="82" y="325"/>
                    </a:lnTo>
                    <a:lnTo>
                      <a:pt x="82" y="320"/>
                    </a:lnTo>
                    <a:lnTo>
                      <a:pt x="80" y="316"/>
                    </a:lnTo>
                    <a:lnTo>
                      <a:pt x="76" y="307"/>
                    </a:lnTo>
                    <a:lnTo>
                      <a:pt x="73" y="303"/>
                    </a:lnTo>
                    <a:lnTo>
                      <a:pt x="71" y="302"/>
                    </a:lnTo>
                    <a:lnTo>
                      <a:pt x="70" y="300"/>
                    </a:lnTo>
                    <a:lnTo>
                      <a:pt x="68" y="298"/>
                    </a:lnTo>
                    <a:lnTo>
                      <a:pt x="57" y="288"/>
                    </a:lnTo>
                    <a:lnTo>
                      <a:pt x="49" y="278"/>
                    </a:lnTo>
                    <a:lnTo>
                      <a:pt x="43" y="268"/>
                    </a:lnTo>
                    <a:lnTo>
                      <a:pt x="40" y="260"/>
                    </a:lnTo>
                    <a:lnTo>
                      <a:pt x="38" y="253"/>
                    </a:lnTo>
                    <a:lnTo>
                      <a:pt x="37" y="247"/>
                    </a:lnTo>
                    <a:lnTo>
                      <a:pt x="37" y="243"/>
                    </a:lnTo>
                    <a:lnTo>
                      <a:pt x="37" y="240"/>
                    </a:lnTo>
                    <a:lnTo>
                      <a:pt x="37" y="233"/>
                    </a:lnTo>
                    <a:lnTo>
                      <a:pt x="39" y="227"/>
                    </a:lnTo>
                    <a:lnTo>
                      <a:pt x="41" y="221"/>
                    </a:lnTo>
                    <a:lnTo>
                      <a:pt x="44" y="215"/>
                    </a:lnTo>
                    <a:lnTo>
                      <a:pt x="49" y="209"/>
                    </a:lnTo>
                    <a:lnTo>
                      <a:pt x="55" y="203"/>
                    </a:lnTo>
                    <a:lnTo>
                      <a:pt x="63" y="199"/>
                    </a:lnTo>
                    <a:lnTo>
                      <a:pt x="72" y="195"/>
                    </a:lnTo>
                    <a:lnTo>
                      <a:pt x="82" y="193"/>
                    </a:lnTo>
                    <a:lnTo>
                      <a:pt x="94" y="192"/>
                    </a:lnTo>
                    <a:lnTo>
                      <a:pt x="108" y="193"/>
                    </a:lnTo>
                    <a:lnTo>
                      <a:pt x="120" y="195"/>
                    </a:lnTo>
                    <a:lnTo>
                      <a:pt x="131" y="199"/>
                    </a:lnTo>
                    <a:lnTo>
                      <a:pt x="140" y="203"/>
                    </a:lnTo>
                    <a:lnTo>
                      <a:pt x="148" y="207"/>
                    </a:lnTo>
                    <a:lnTo>
                      <a:pt x="154" y="211"/>
                    </a:lnTo>
                    <a:lnTo>
                      <a:pt x="159" y="215"/>
                    </a:lnTo>
                    <a:lnTo>
                      <a:pt x="162" y="217"/>
                    </a:lnTo>
                    <a:lnTo>
                      <a:pt x="162" y="218"/>
                    </a:lnTo>
                    <a:lnTo>
                      <a:pt x="148" y="220"/>
                    </a:lnTo>
                    <a:lnTo>
                      <a:pt x="135" y="223"/>
                    </a:lnTo>
                    <a:lnTo>
                      <a:pt x="124" y="226"/>
                    </a:lnTo>
                    <a:lnTo>
                      <a:pt x="115" y="231"/>
                    </a:lnTo>
                    <a:lnTo>
                      <a:pt x="109" y="235"/>
                    </a:lnTo>
                    <a:lnTo>
                      <a:pt x="103" y="241"/>
                    </a:lnTo>
                    <a:lnTo>
                      <a:pt x="100" y="245"/>
                    </a:lnTo>
                    <a:lnTo>
                      <a:pt x="97" y="251"/>
                    </a:lnTo>
                    <a:lnTo>
                      <a:pt x="95" y="255"/>
                    </a:lnTo>
                    <a:lnTo>
                      <a:pt x="94" y="260"/>
                    </a:lnTo>
                    <a:lnTo>
                      <a:pt x="94" y="269"/>
                    </a:lnTo>
                    <a:lnTo>
                      <a:pt x="97" y="281"/>
                    </a:lnTo>
                    <a:lnTo>
                      <a:pt x="101" y="293"/>
                    </a:lnTo>
                    <a:lnTo>
                      <a:pt x="106" y="303"/>
                    </a:lnTo>
                    <a:lnTo>
                      <a:pt x="112" y="312"/>
                    </a:lnTo>
                    <a:lnTo>
                      <a:pt x="119" y="320"/>
                    </a:lnTo>
                    <a:lnTo>
                      <a:pt x="126" y="328"/>
                    </a:lnTo>
                    <a:lnTo>
                      <a:pt x="132" y="334"/>
                    </a:lnTo>
                    <a:lnTo>
                      <a:pt x="138" y="339"/>
                    </a:lnTo>
                    <a:lnTo>
                      <a:pt x="143" y="343"/>
                    </a:lnTo>
                    <a:lnTo>
                      <a:pt x="147" y="346"/>
                    </a:lnTo>
                    <a:lnTo>
                      <a:pt x="150" y="348"/>
                    </a:lnTo>
                    <a:lnTo>
                      <a:pt x="151" y="348"/>
                    </a:lnTo>
                    <a:lnTo>
                      <a:pt x="134" y="355"/>
                    </a:lnTo>
                    <a:lnTo>
                      <a:pt x="120" y="364"/>
                    </a:lnTo>
                    <a:lnTo>
                      <a:pt x="108" y="372"/>
                    </a:lnTo>
                    <a:lnTo>
                      <a:pt x="97" y="382"/>
                    </a:lnTo>
                    <a:lnTo>
                      <a:pt x="89" y="392"/>
                    </a:lnTo>
                    <a:lnTo>
                      <a:pt x="82" y="402"/>
                    </a:lnTo>
                    <a:lnTo>
                      <a:pt x="76" y="412"/>
                    </a:lnTo>
                    <a:lnTo>
                      <a:pt x="72" y="421"/>
                    </a:lnTo>
                    <a:lnTo>
                      <a:pt x="69" y="430"/>
                    </a:lnTo>
                    <a:lnTo>
                      <a:pt x="66" y="438"/>
                    </a:lnTo>
                    <a:lnTo>
                      <a:pt x="65" y="444"/>
                    </a:lnTo>
                    <a:lnTo>
                      <a:pt x="65" y="449"/>
                    </a:lnTo>
                    <a:lnTo>
                      <a:pt x="64" y="452"/>
                    </a:lnTo>
                    <a:lnTo>
                      <a:pt x="64" y="453"/>
                    </a:lnTo>
                    <a:lnTo>
                      <a:pt x="65" y="467"/>
                    </a:lnTo>
                    <a:lnTo>
                      <a:pt x="69" y="480"/>
                    </a:lnTo>
                    <a:lnTo>
                      <a:pt x="73" y="491"/>
                    </a:lnTo>
                    <a:lnTo>
                      <a:pt x="79" y="501"/>
                    </a:lnTo>
                    <a:lnTo>
                      <a:pt x="86" y="509"/>
                    </a:lnTo>
                    <a:lnTo>
                      <a:pt x="94" y="516"/>
                    </a:lnTo>
                    <a:lnTo>
                      <a:pt x="102" y="523"/>
                    </a:lnTo>
                    <a:lnTo>
                      <a:pt x="110" y="527"/>
                    </a:lnTo>
                    <a:lnTo>
                      <a:pt x="118" y="531"/>
                    </a:lnTo>
                    <a:lnTo>
                      <a:pt x="126" y="535"/>
                    </a:lnTo>
                    <a:lnTo>
                      <a:pt x="134" y="537"/>
                    </a:lnTo>
                    <a:lnTo>
                      <a:pt x="140" y="538"/>
                    </a:lnTo>
                    <a:lnTo>
                      <a:pt x="146" y="540"/>
                    </a:lnTo>
                    <a:lnTo>
                      <a:pt x="150" y="540"/>
                    </a:lnTo>
                    <a:lnTo>
                      <a:pt x="153" y="541"/>
                    </a:lnTo>
                    <a:lnTo>
                      <a:pt x="154" y="541"/>
                    </a:lnTo>
                    <a:lnTo>
                      <a:pt x="166" y="540"/>
                    </a:lnTo>
                    <a:lnTo>
                      <a:pt x="176" y="538"/>
                    </a:lnTo>
                    <a:lnTo>
                      <a:pt x="186" y="535"/>
                    </a:lnTo>
                    <a:lnTo>
                      <a:pt x="194" y="530"/>
                    </a:lnTo>
                    <a:lnTo>
                      <a:pt x="200" y="526"/>
                    </a:lnTo>
                    <a:lnTo>
                      <a:pt x="205" y="521"/>
                    </a:lnTo>
                    <a:lnTo>
                      <a:pt x="209" y="518"/>
                    </a:lnTo>
                    <a:lnTo>
                      <a:pt x="211" y="515"/>
                    </a:lnTo>
                    <a:lnTo>
                      <a:pt x="211" y="514"/>
                    </a:lnTo>
                    <a:lnTo>
                      <a:pt x="216" y="504"/>
                    </a:lnTo>
                    <a:lnTo>
                      <a:pt x="220" y="496"/>
                    </a:lnTo>
                    <a:lnTo>
                      <a:pt x="221" y="489"/>
                    </a:lnTo>
                    <a:lnTo>
                      <a:pt x="220" y="482"/>
                    </a:lnTo>
                    <a:lnTo>
                      <a:pt x="219" y="477"/>
                    </a:lnTo>
                    <a:lnTo>
                      <a:pt x="216" y="473"/>
                    </a:lnTo>
                    <a:lnTo>
                      <a:pt x="212" y="470"/>
                    </a:lnTo>
                    <a:lnTo>
                      <a:pt x="209" y="467"/>
                    </a:lnTo>
                    <a:lnTo>
                      <a:pt x="205" y="465"/>
                    </a:lnTo>
                    <a:lnTo>
                      <a:pt x="201" y="464"/>
                    </a:lnTo>
                    <a:lnTo>
                      <a:pt x="197" y="463"/>
                    </a:lnTo>
                    <a:lnTo>
                      <a:pt x="194" y="463"/>
                    </a:lnTo>
                    <a:lnTo>
                      <a:pt x="192" y="462"/>
                    </a:lnTo>
                    <a:lnTo>
                      <a:pt x="192" y="462"/>
                    </a:lnTo>
                    <a:lnTo>
                      <a:pt x="181" y="462"/>
                    </a:lnTo>
                    <a:lnTo>
                      <a:pt x="172" y="463"/>
                    </a:lnTo>
                    <a:lnTo>
                      <a:pt x="163" y="465"/>
                    </a:lnTo>
                    <a:lnTo>
                      <a:pt x="156" y="468"/>
                    </a:lnTo>
                    <a:lnTo>
                      <a:pt x="150" y="471"/>
                    </a:lnTo>
                    <a:lnTo>
                      <a:pt x="146" y="473"/>
                    </a:lnTo>
                    <a:lnTo>
                      <a:pt x="143" y="475"/>
                    </a:lnTo>
                    <a:lnTo>
                      <a:pt x="142" y="476"/>
                    </a:lnTo>
                    <a:lnTo>
                      <a:pt x="143" y="467"/>
                    </a:lnTo>
                    <a:lnTo>
                      <a:pt x="146" y="460"/>
                    </a:lnTo>
                    <a:lnTo>
                      <a:pt x="149" y="453"/>
                    </a:lnTo>
                    <a:lnTo>
                      <a:pt x="155" y="444"/>
                    </a:lnTo>
                    <a:lnTo>
                      <a:pt x="162" y="438"/>
                    </a:lnTo>
                    <a:lnTo>
                      <a:pt x="170" y="432"/>
                    </a:lnTo>
                    <a:lnTo>
                      <a:pt x="179" y="427"/>
                    </a:lnTo>
                    <a:lnTo>
                      <a:pt x="188" y="425"/>
                    </a:lnTo>
                    <a:lnTo>
                      <a:pt x="198" y="422"/>
                    </a:lnTo>
                    <a:lnTo>
                      <a:pt x="214" y="420"/>
                    </a:lnTo>
                    <a:lnTo>
                      <a:pt x="249" y="420"/>
                    </a:lnTo>
                    <a:lnTo>
                      <a:pt x="267" y="419"/>
                    </a:lnTo>
                    <a:lnTo>
                      <a:pt x="281" y="418"/>
                    </a:lnTo>
                    <a:lnTo>
                      <a:pt x="294" y="415"/>
                    </a:lnTo>
                    <a:lnTo>
                      <a:pt x="305" y="412"/>
                    </a:lnTo>
                    <a:lnTo>
                      <a:pt x="314" y="409"/>
                    </a:lnTo>
                    <a:lnTo>
                      <a:pt x="321" y="405"/>
                    </a:lnTo>
                    <a:lnTo>
                      <a:pt x="326" y="402"/>
                    </a:lnTo>
                    <a:lnTo>
                      <a:pt x="331" y="399"/>
                    </a:lnTo>
                    <a:lnTo>
                      <a:pt x="333" y="396"/>
                    </a:lnTo>
                    <a:lnTo>
                      <a:pt x="335" y="394"/>
                    </a:lnTo>
                    <a:lnTo>
                      <a:pt x="343" y="387"/>
                    </a:lnTo>
                    <a:lnTo>
                      <a:pt x="349" y="379"/>
                    </a:lnTo>
                    <a:lnTo>
                      <a:pt x="354" y="370"/>
                    </a:lnTo>
                    <a:lnTo>
                      <a:pt x="357" y="362"/>
                    </a:lnTo>
                    <a:lnTo>
                      <a:pt x="359" y="353"/>
                    </a:lnTo>
                    <a:lnTo>
                      <a:pt x="360" y="345"/>
                    </a:lnTo>
                    <a:lnTo>
                      <a:pt x="360" y="338"/>
                    </a:lnTo>
                    <a:lnTo>
                      <a:pt x="360" y="125"/>
                    </a:lnTo>
                    <a:lnTo>
                      <a:pt x="359" y="116"/>
                    </a:lnTo>
                    <a:lnTo>
                      <a:pt x="356" y="107"/>
                    </a:lnTo>
                    <a:lnTo>
                      <a:pt x="352" y="99"/>
                    </a:lnTo>
                    <a:lnTo>
                      <a:pt x="346" y="92"/>
                    </a:lnTo>
                    <a:lnTo>
                      <a:pt x="341" y="87"/>
                    </a:lnTo>
                    <a:lnTo>
                      <a:pt x="334" y="82"/>
                    </a:lnTo>
                    <a:lnTo>
                      <a:pt x="328" y="78"/>
                    </a:lnTo>
                    <a:lnTo>
                      <a:pt x="322" y="75"/>
                    </a:lnTo>
                    <a:lnTo>
                      <a:pt x="318" y="73"/>
                    </a:lnTo>
                    <a:lnTo>
                      <a:pt x="315" y="72"/>
                    </a:lnTo>
                    <a:lnTo>
                      <a:pt x="314" y="71"/>
                    </a:lnTo>
                    <a:lnTo>
                      <a:pt x="330" y="68"/>
                    </a:lnTo>
                    <a:lnTo>
                      <a:pt x="344" y="63"/>
                    </a:lnTo>
                    <a:lnTo>
                      <a:pt x="358" y="57"/>
                    </a:lnTo>
                    <a:lnTo>
                      <a:pt x="371" y="50"/>
                    </a:lnTo>
                    <a:lnTo>
                      <a:pt x="383" y="42"/>
                    </a:lnTo>
                    <a:lnTo>
                      <a:pt x="394" y="35"/>
                    </a:lnTo>
                    <a:lnTo>
                      <a:pt x="404" y="27"/>
                    </a:lnTo>
                    <a:lnTo>
                      <a:pt x="412" y="20"/>
                    </a:lnTo>
                    <a:lnTo>
                      <a:pt x="419" y="14"/>
                    </a:lnTo>
                    <a:lnTo>
                      <a:pt x="429" y="4"/>
                    </a:lnTo>
                    <a:lnTo>
                      <a:pt x="431"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 name="Freeform 85"/>
              <p:cNvSpPr>
                <a:spLocks/>
              </p:cNvSpPr>
              <p:nvPr/>
            </p:nvSpPr>
            <p:spPr bwMode="auto">
              <a:xfrm>
                <a:off x="1092102" y="6295909"/>
                <a:ext cx="183388" cy="296407"/>
              </a:xfrm>
              <a:custGeom>
                <a:avLst/>
                <a:gdLst/>
                <a:ahLst/>
                <a:cxnLst>
                  <a:cxn ang="0">
                    <a:pos x="2" y="1"/>
                  </a:cxn>
                  <a:cxn ang="0">
                    <a:pos x="11" y="3"/>
                  </a:cxn>
                  <a:cxn ang="0">
                    <a:pos x="26" y="6"/>
                  </a:cxn>
                  <a:cxn ang="0">
                    <a:pos x="43" y="9"/>
                  </a:cxn>
                  <a:cxn ang="0">
                    <a:pos x="72" y="9"/>
                  </a:cxn>
                  <a:cxn ang="0">
                    <a:pos x="201" y="10"/>
                  </a:cxn>
                  <a:cxn ang="0">
                    <a:pos x="210" y="9"/>
                  </a:cxn>
                  <a:cxn ang="0">
                    <a:pos x="226" y="8"/>
                  </a:cxn>
                  <a:cxn ang="0">
                    <a:pos x="241" y="5"/>
                  </a:cxn>
                  <a:cxn ang="0">
                    <a:pos x="253" y="2"/>
                  </a:cxn>
                  <a:cxn ang="0">
                    <a:pos x="258" y="0"/>
                  </a:cxn>
                  <a:cxn ang="0">
                    <a:pos x="257" y="75"/>
                  </a:cxn>
                  <a:cxn ang="0">
                    <a:pos x="251" y="70"/>
                  </a:cxn>
                  <a:cxn ang="0">
                    <a:pos x="240" y="62"/>
                  </a:cxn>
                  <a:cxn ang="0">
                    <a:pos x="227" y="52"/>
                  </a:cxn>
                  <a:cxn ang="0">
                    <a:pos x="214" y="44"/>
                  </a:cxn>
                  <a:cxn ang="0">
                    <a:pos x="201" y="38"/>
                  </a:cxn>
                  <a:cxn ang="0">
                    <a:pos x="191" y="37"/>
                  </a:cxn>
                  <a:cxn ang="0">
                    <a:pos x="181" y="39"/>
                  </a:cxn>
                  <a:cxn ang="0">
                    <a:pos x="173" y="44"/>
                  </a:cxn>
                  <a:cxn ang="0">
                    <a:pos x="167" y="54"/>
                  </a:cxn>
                  <a:cxn ang="0">
                    <a:pos x="164" y="72"/>
                  </a:cxn>
                  <a:cxn ang="0">
                    <a:pos x="163" y="336"/>
                  </a:cxn>
                  <a:cxn ang="0">
                    <a:pos x="164" y="343"/>
                  </a:cxn>
                  <a:cxn ang="0">
                    <a:pos x="168" y="355"/>
                  </a:cxn>
                  <a:cxn ang="0">
                    <a:pos x="175" y="367"/>
                  </a:cxn>
                  <a:cxn ang="0">
                    <a:pos x="186" y="378"/>
                  </a:cxn>
                  <a:cxn ang="0">
                    <a:pos x="202" y="382"/>
                  </a:cxn>
                  <a:cxn ang="0">
                    <a:pos x="204" y="383"/>
                  </a:cxn>
                  <a:cxn ang="0">
                    <a:pos x="209" y="386"/>
                  </a:cxn>
                  <a:cxn ang="0">
                    <a:pos x="215" y="393"/>
                  </a:cxn>
                  <a:cxn ang="0">
                    <a:pos x="219" y="407"/>
                  </a:cxn>
                  <a:cxn ang="0">
                    <a:pos x="33" y="417"/>
                  </a:cxn>
                  <a:cxn ang="0">
                    <a:pos x="35" y="399"/>
                  </a:cxn>
                  <a:cxn ang="0">
                    <a:pos x="42" y="388"/>
                  </a:cxn>
                  <a:cxn ang="0">
                    <a:pos x="48" y="382"/>
                  </a:cxn>
                  <a:cxn ang="0">
                    <a:pos x="53" y="380"/>
                  </a:cxn>
                  <a:cxn ang="0">
                    <a:pos x="61" y="379"/>
                  </a:cxn>
                  <a:cxn ang="0">
                    <a:pos x="75" y="372"/>
                  </a:cxn>
                  <a:cxn ang="0">
                    <a:pos x="83" y="362"/>
                  </a:cxn>
                  <a:cxn ang="0">
                    <a:pos x="89" y="349"/>
                  </a:cxn>
                  <a:cxn ang="0">
                    <a:pos x="92" y="339"/>
                  </a:cxn>
                  <a:cxn ang="0">
                    <a:pos x="93" y="332"/>
                  </a:cxn>
                  <a:cxn ang="0">
                    <a:pos x="92" y="70"/>
                  </a:cxn>
                  <a:cxn ang="0">
                    <a:pos x="88" y="53"/>
                  </a:cxn>
                  <a:cxn ang="0">
                    <a:pos x="80" y="43"/>
                  </a:cxn>
                  <a:cxn ang="0">
                    <a:pos x="71" y="38"/>
                  </a:cxn>
                  <a:cxn ang="0">
                    <a:pos x="62" y="36"/>
                  </a:cxn>
                  <a:cxn ang="0">
                    <a:pos x="53" y="37"/>
                  </a:cxn>
                  <a:cxn ang="0">
                    <a:pos x="40" y="43"/>
                  </a:cxn>
                  <a:cxn ang="0">
                    <a:pos x="21" y="57"/>
                  </a:cxn>
                  <a:cxn ang="0">
                    <a:pos x="10" y="67"/>
                  </a:cxn>
                  <a:cxn ang="0">
                    <a:pos x="3" y="75"/>
                  </a:cxn>
                  <a:cxn ang="0">
                    <a:pos x="0" y="0"/>
                  </a:cxn>
                </a:cxnLst>
                <a:rect l="0" t="0" r="r" b="b"/>
                <a:pathLst>
                  <a:path w="258" h="417">
                    <a:moveTo>
                      <a:pt x="0" y="0"/>
                    </a:moveTo>
                    <a:lnTo>
                      <a:pt x="2" y="1"/>
                    </a:lnTo>
                    <a:lnTo>
                      <a:pt x="5" y="2"/>
                    </a:lnTo>
                    <a:lnTo>
                      <a:pt x="11" y="3"/>
                    </a:lnTo>
                    <a:lnTo>
                      <a:pt x="18" y="5"/>
                    </a:lnTo>
                    <a:lnTo>
                      <a:pt x="26" y="6"/>
                    </a:lnTo>
                    <a:lnTo>
                      <a:pt x="35" y="8"/>
                    </a:lnTo>
                    <a:lnTo>
                      <a:pt x="43" y="9"/>
                    </a:lnTo>
                    <a:lnTo>
                      <a:pt x="52" y="9"/>
                    </a:lnTo>
                    <a:lnTo>
                      <a:pt x="72" y="9"/>
                    </a:lnTo>
                    <a:lnTo>
                      <a:pt x="93" y="10"/>
                    </a:lnTo>
                    <a:lnTo>
                      <a:pt x="201" y="10"/>
                    </a:lnTo>
                    <a:lnTo>
                      <a:pt x="207" y="9"/>
                    </a:lnTo>
                    <a:lnTo>
                      <a:pt x="210" y="9"/>
                    </a:lnTo>
                    <a:lnTo>
                      <a:pt x="218" y="9"/>
                    </a:lnTo>
                    <a:lnTo>
                      <a:pt x="226" y="8"/>
                    </a:lnTo>
                    <a:lnTo>
                      <a:pt x="234" y="6"/>
                    </a:lnTo>
                    <a:lnTo>
                      <a:pt x="241" y="5"/>
                    </a:lnTo>
                    <a:lnTo>
                      <a:pt x="248" y="3"/>
                    </a:lnTo>
                    <a:lnTo>
                      <a:pt x="253" y="2"/>
                    </a:lnTo>
                    <a:lnTo>
                      <a:pt x="257" y="1"/>
                    </a:lnTo>
                    <a:lnTo>
                      <a:pt x="258" y="0"/>
                    </a:lnTo>
                    <a:lnTo>
                      <a:pt x="258" y="76"/>
                    </a:lnTo>
                    <a:lnTo>
                      <a:pt x="257" y="75"/>
                    </a:lnTo>
                    <a:lnTo>
                      <a:pt x="255" y="73"/>
                    </a:lnTo>
                    <a:lnTo>
                      <a:pt x="251" y="70"/>
                    </a:lnTo>
                    <a:lnTo>
                      <a:pt x="246" y="66"/>
                    </a:lnTo>
                    <a:lnTo>
                      <a:pt x="240" y="62"/>
                    </a:lnTo>
                    <a:lnTo>
                      <a:pt x="234" y="57"/>
                    </a:lnTo>
                    <a:lnTo>
                      <a:pt x="227" y="52"/>
                    </a:lnTo>
                    <a:lnTo>
                      <a:pt x="221" y="48"/>
                    </a:lnTo>
                    <a:lnTo>
                      <a:pt x="214" y="44"/>
                    </a:lnTo>
                    <a:lnTo>
                      <a:pt x="207" y="40"/>
                    </a:lnTo>
                    <a:lnTo>
                      <a:pt x="201" y="38"/>
                    </a:lnTo>
                    <a:lnTo>
                      <a:pt x="196" y="37"/>
                    </a:lnTo>
                    <a:lnTo>
                      <a:pt x="191" y="37"/>
                    </a:lnTo>
                    <a:lnTo>
                      <a:pt x="186" y="38"/>
                    </a:lnTo>
                    <a:lnTo>
                      <a:pt x="181" y="39"/>
                    </a:lnTo>
                    <a:lnTo>
                      <a:pt x="176" y="41"/>
                    </a:lnTo>
                    <a:lnTo>
                      <a:pt x="173" y="44"/>
                    </a:lnTo>
                    <a:lnTo>
                      <a:pt x="170" y="48"/>
                    </a:lnTo>
                    <a:lnTo>
                      <a:pt x="167" y="54"/>
                    </a:lnTo>
                    <a:lnTo>
                      <a:pt x="165" y="62"/>
                    </a:lnTo>
                    <a:lnTo>
                      <a:pt x="164" y="72"/>
                    </a:lnTo>
                    <a:lnTo>
                      <a:pt x="163" y="84"/>
                    </a:lnTo>
                    <a:lnTo>
                      <a:pt x="163" y="336"/>
                    </a:lnTo>
                    <a:lnTo>
                      <a:pt x="164" y="339"/>
                    </a:lnTo>
                    <a:lnTo>
                      <a:pt x="164" y="343"/>
                    </a:lnTo>
                    <a:lnTo>
                      <a:pt x="166" y="348"/>
                    </a:lnTo>
                    <a:lnTo>
                      <a:pt x="168" y="355"/>
                    </a:lnTo>
                    <a:lnTo>
                      <a:pt x="171" y="361"/>
                    </a:lnTo>
                    <a:lnTo>
                      <a:pt x="175" y="367"/>
                    </a:lnTo>
                    <a:lnTo>
                      <a:pt x="179" y="373"/>
                    </a:lnTo>
                    <a:lnTo>
                      <a:pt x="186" y="378"/>
                    </a:lnTo>
                    <a:lnTo>
                      <a:pt x="193" y="381"/>
                    </a:lnTo>
                    <a:lnTo>
                      <a:pt x="202" y="382"/>
                    </a:lnTo>
                    <a:lnTo>
                      <a:pt x="202" y="382"/>
                    </a:lnTo>
                    <a:lnTo>
                      <a:pt x="204" y="383"/>
                    </a:lnTo>
                    <a:lnTo>
                      <a:pt x="206" y="384"/>
                    </a:lnTo>
                    <a:lnTo>
                      <a:pt x="209" y="386"/>
                    </a:lnTo>
                    <a:lnTo>
                      <a:pt x="212" y="389"/>
                    </a:lnTo>
                    <a:lnTo>
                      <a:pt x="215" y="393"/>
                    </a:lnTo>
                    <a:lnTo>
                      <a:pt x="217" y="399"/>
                    </a:lnTo>
                    <a:lnTo>
                      <a:pt x="219" y="407"/>
                    </a:lnTo>
                    <a:lnTo>
                      <a:pt x="219" y="417"/>
                    </a:lnTo>
                    <a:lnTo>
                      <a:pt x="33" y="417"/>
                    </a:lnTo>
                    <a:lnTo>
                      <a:pt x="33" y="407"/>
                    </a:lnTo>
                    <a:lnTo>
                      <a:pt x="35" y="399"/>
                    </a:lnTo>
                    <a:lnTo>
                      <a:pt x="38" y="392"/>
                    </a:lnTo>
                    <a:lnTo>
                      <a:pt x="42" y="388"/>
                    </a:lnTo>
                    <a:lnTo>
                      <a:pt x="44" y="384"/>
                    </a:lnTo>
                    <a:lnTo>
                      <a:pt x="48" y="382"/>
                    </a:lnTo>
                    <a:lnTo>
                      <a:pt x="51" y="381"/>
                    </a:lnTo>
                    <a:lnTo>
                      <a:pt x="53" y="380"/>
                    </a:lnTo>
                    <a:lnTo>
                      <a:pt x="53" y="380"/>
                    </a:lnTo>
                    <a:lnTo>
                      <a:pt x="61" y="379"/>
                    </a:lnTo>
                    <a:lnTo>
                      <a:pt x="68" y="376"/>
                    </a:lnTo>
                    <a:lnTo>
                      <a:pt x="75" y="372"/>
                    </a:lnTo>
                    <a:lnTo>
                      <a:pt x="79" y="367"/>
                    </a:lnTo>
                    <a:lnTo>
                      <a:pt x="83" y="362"/>
                    </a:lnTo>
                    <a:lnTo>
                      <a:pt x="87" y="355"/>
                    </a:lnTo>
                    <a:lnTo>
                      <a:pt x="89" y="349"/>
                    </a:lnTo>
                    <a:lnTo>
                      <a:pt x="90" y="343"/>
                    </a:lnTo>
                    <a:lnTo>
                      <a:pt x="92" y="339"/>
                    </a:lnTo>
                    <a:lnTo>
                      <a:pt x="92" y="335"/>
                    </a:lnTo>
                    <a:lnTo>
                      <a:pt x="93" y="332"/>
                    </a:lnTo>
                    <a:lnTo>
                      <a:pt x="93" y="82"/>
                    </a:lnTo>
                    <a:lnTo>
                      <a:pt x="92" y="70"/>
                    </a:lnTo>
                    <a:lnTo>
                      <a:pt x="90" y="61"/>
                    </a:lnTo>
                    <a:lnTo>
                      <a:pt x="88" y="53"/>
                    </a:lnTo>
                    <a:lnTo>
                      <a:pt x="84" y="48"/>
                    </a:lnTo>
                    <a:lnTo>
                      <a:pt x="80" y="43"/>
                    </a:lnTo>
                    <a:lnTo>
                      <a:pt x="76" y="40"/>
                    </a:lnTo>
                    <a:lnTo>
                      <a:pt x="71" y="38"/>
                    </a:lnTo>
                    <a:lnTo>
                      <a:pt x="66" y="37"/>
                    </a:lnTo>
                    <a:lnTo>
                      <a:pt x="62" y="36"/>
                    </a:lnTo>
                    <a:lnTo>
                      <a:pt x="58" y="36"/>
                    </a:lnTo>
                    <a:lnTo>
                      <a:pt x="53" y="37"/>
                    </a:lnTo>
                    <a:lnTo>
                      <a:pt x="46" y="39"/>
                    </a:lnTo>
                    <a:lnTo>
                      <a:pt x="40" y="43"/>
                    </a:lnTo>
                    <a:lnTo>
                      <a:pt x="34" y="47"/>
                    </a:lnTo>
                    <a:lnTo>
                      <a:pt x="21" y="57"/>
                    </a:lnTo>
                    <a:lnTo>
                      <a:pt x="16" y="62"/>
                    </a:lnTo>
                    <a:lnTo>
                      <a:pt x="10" y="67"/>
                    </a:lnTo>
                    <a:lnTo>
                      <a:pt x="6" y="71"/>
                    </a:lnTo>
                    <a:lnTo>
                      <a:pt x="3" y="75"/>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 name="Freeform 86"/>
              <p:cNvSpPr>
                <a:spLocks/>
              </p:cNvSpPr>
              <p:nvPr/>
            </p:nvSpPr>
            <p:spPr bwMode="auto">
              <a:xfrm>
                <a:off x="914400" y="6148061"/>
                <a:ext cx="199026" cy="444254"/>
              </a:xfrm>
              <a:custGeom>
                <a:avLst/>
                <a:gdLst/>
                <a:ahLst/>
                <a:cxnLst>
                  <a:cxn ang="0">
                    <a:pos x="187" y="0"/>
                  </a:cxn>
                  <a:cxn ang="0">
                    <a:pos x="204" y="2"/>
                  </a:cxn>
                  <a:cxn ang="0">
                    <a:pos x="228" y="8"/>
                  </a:cxn>
                  <a:cxn ang="0">
                    <a:pos x="255" y="21"/>
                  </a:cxn>
                  <a:cxn ang="0">
                    <a:pos x="280" y="41"/>
                  </a:cxn>
                  <a:cxn ang="0">
                    <a:pos x="248" y="84"/>
                  </a:cxn>
                  <a:cxn ang="0">
                    <a:pos x="243" y="71"/>
                  </a:cxn>
                  <a:cxn ang="0">
                    <a:pos x="236" y="58"/>
                  </a:cxn>
                  <a:cxn ang="0">
                    <a:pos x="226" y="44"/>
                  </a:cxn>
                  <a:cxn ang="0">
                    <a:pos x="211" y="31"/>
                  </a:cxn>
                  <a:cxn ang="0">
                    <a:pos x="192" y="24"/>
                  </a:cxn>
                  <a:cxn ang="0">
                    <a:pos x="170" y="24"/>
                  </a:cxn>
                  <a:cxn ang="0">
                    <a:pos x="152" y="32"/>
                  </a:cxn>
                  <a:cxn ang="0">
                    <a:pos x="140" y="46"/>
                  </a:cxn>
                  <a:cxn ang="0">
                    <a:pos x="133" y="64"/>
                  </a:cxn>
                  <a:cxn ang="0">
                    <a:pos x="131" y="85"/>
                  </a:cxn>
                  <a:cxn ang="0">
                    <a:pos x="133" y="107"/>
                  </a:cxn>
                  <a:cxn ang="0">
                    <a:pos x="139" y="129"/>
                  </a:cxn>
                  <a:cxn ang="0">
                    <a:pos x="144" y="217"/>
                  </a:cxn>
                  <a:cxn ang="0">
                    <a:pos x="212" y="249"/>
                  </a:cxn>
                  <a:cxn ang="0">
                    <a:pos x="144" y="523"/>
                  </a:cxn>
                  <a:cxn ang="0">
                    <a:pos x="146" y="547"/>
                  </a:cxn>
                  <a:cxn ang="0">
                    <a:pos x="153" y="564"/>
                  </a:cxn>
                  <a:cxn ang="0">
                    <a:pos x="161" y="575"/>
                  </a:cxn>
                  <a:cxn ang="0">
                    <a:pos x="169" y="582"/>
                  </a:cxn>
                  <a:cxn ang="0">
                    <a:pos x="175" y="585"/>
                  </a:cxn>
                  <a:cxn ang="0">
                    <a:pos x="178" y="586"/>
                  </a:cxn>
                  <a:cxn ang="0">
                    <a:pos x="190" y="591"/>
                  </a:cxn>
                  <a:cxn ang="0">
                    <a:pos x="196" y="600"/>
                  </a:cxn>
                  <a:cxn ang="0">
                    <a:pos x="199" y="612"/>
                  </a:cxn>
                  <a:cxn ang="0">
                    <a:pos x="200" y="625"/>
                  </a:cxn>
                  <a:cxn ang="0">
                    <a:pos x="24" y="617"/>
                  </a:cxn>
                  <a:cxn ang="0">
                    <a:pos x="25" y="606"/>
                  </a:cxn>
                  <a:cxn ang="0">
                    <a:pos x="30" y="595"/>
                  </a:cxn>
                  <a:cxn ang="0">
                    <a:pos x="39" y="587"/>
                  </a:cxn>
                  <a:cxn ang="0">
                    <a:pos x="46" y="586"/>
                  </a:cxn>
                  <a:cxn ang="0">
                    <a:pos x="51" y="584"/>
                  </a:cxn>
                  <a:cxn ang="0">
                    <a:pos x="58" y="579"/>
                  </a:cxn>
                  <a:cxn ang="0">
                    <a:pos x="67" y="570"/>
                  </a:cxn>
                  <a:cxn ang="0">
                    <a:pos x="74" y="556"/>
                  </a:cxn>
                  <a:cxn ang="0">
                    <a:pos x="79" y="536"/>
                  </a:cxn>
                  <a:cxn ang="0">
                    <a:pos x="80" y="249"/>
                  </a:cxn>
                  <a:cxn ang="0">
                    <a:pos x="20" y="217"/>
                  </a:cxn>
                  <a:cxn ang="0">
                    <a:pos x="80" y="140"/>
                  </a:cxn>
                  <a:cxn ang="0">
                    <a:pos x="79" y="134"/>
                  </a:cxn>
                  <a:cxn ang="0">
                    <a:pos x="78" y="123"/>
                  </a:cxn>
                  <a:cxn ang="0">
                    <a:pos x="77" y="108"/>
                  </a:cxn>
                  <a:cxn ang="0">
                    <a:pos x="78" y="91"/>
                  </a:cxn>
                  <a:cxn ang="0">
                    <a:pos x="81" y="72"/>
                  </a:cxn>
                  <a:cxn ang="0">
                    <a:pos x="87" y="54"/>
                  </a:cxn>
                  <a:cxn ang="0">
                    <a:pos x="98" y="36"/>
                  </a:cxn>
                  <a:cxn ang="0">
                    <a:pos x="114" y="21"/>
                  </a:cxn>
                  <a:cxn ang="0">
                    <a:pos x="135" y="9"/>
                  </a:cxn>
                  <a:cxn ang="0">
                    <a:pos x="163" y="1"/>
                  </a:cxn>
                </a:cxnLst>
                <a:rect l="0" t="0" r="r" b="b"/>
                <a:pathLst>
                  <a:path w="280" h="625">
                    <a:moveTo>
                      <a:pt x="180" y="0"/>
                    </a:moveTo>
                    <a:lnTo>
                      <a:pt x="187" y="0"/>
                    </a:lnTo>
                    <a:lnTo>
                      <a:pt x="194" y="1"/>
                    </a:lnTo>
                    <a:lnTo>
                      <a:pt x="204" y="2"/>
                    </a:lnTo>
                    <a:lnTo>
                      <a:pt x="215" y="5"/>
                    </a:lnTo>
                    <a:lnTo>
                      <a:pt x="228" y="8"/>
                    </a:lnTo>
                    <a:lnTo>
                      <a:pt x="241" y="13"/>
                    </a:lnTo>
                    <a:lnTo>
                      <a:pt x="255" y="21"/>
                    </a:lnTo>
                    <a:lnTo>
                      <a:pt x="267" y="29"/>
                    </a:lnTo>
                    <a:lnTo>
                      <a:pt x="280" y="41"/>
                    </a:lnTo>
                    <a:lnTo>
                      <a:pt x="249" y="85"/>
                    </a:lnTo>
                    <a:lnTo>
                      <a:pt x="248" y="84"/>
                    </a:lnTo>
                    <a:lnTo>
                      <a:pt x="246" y="77"/>
                    </a:lnTo>
                    <a:lnTo>
                      <a:pt x="243" y="71"/>
                    </a:lnTo>
                    <a:lnTo>
                      <a:pt x="241" y="64"/>
                    </a:lnTo>
                    <a:lnTo>
                      <a:pt x="236" y="58"/>
                    </a:lnTo>
                    <a:lnTo>
                      <a:pt x="231" y="50"/>
                    </a:lnTo>
                    <a:lnTo>
                      <a:pt x="226" y="44"/>
                    </a:lnTo>
                    <a:lnTo>
                      <a:pt x="219" y="37"/>
                    </a:lnTo>
                    <a:lnTo>
                      <a:pt x="211" y="31"/>
                    </a:lnTo>
                    <a:lnTo>
                      <a:pt x="202" y="27"/>
                    </a:lnTo>
                    <a:lnTo>
                      <a:pt x="192" y="24"/>
                    </a:lnTo>
                    <a:lnTo>
                      <a:pt x="180" y="23"/>
                    </a:lnTo>
                    <a:lnTo>
                      <a:pt x="170" y="24"/>
                    </a:lnTo>
                    <a:lnTo>
                      <a:pt x="160" y="27"/>
                    </a:lnTo>
                    <a:lnTo>
                      <a:pt x="152" y="32"/>
                    </a:lnTo>
                    <a:lnTo>
                      <a:pt x="146" y="38"/>
                    </a:lnTo>
                    <a:lnTo>
                      <a:pt x="140" y="46"/>
                    </a:lnTo>
                    <a:lnTo>
                      <a:pt x="136" y="54"/>
                    </a:lnTo>
                    <a:lnTo>
                      <a:pt x="133" y="64"/>
                    </a:lnTo>
                    <a:lnTo>
                      <a:pt x="132" y="74"/>
                    </a:lnTo>
                    <a:lnTo>
                      <a:pt x="131" y="85"/>
                    </a:lnTo>
                    <a:lnTo>
                      <a:pt x="131" y="96"/>
                    </a:lnTo>
                    <a:lnTo>
                      <a:pt x="133" y="107"/>
                    </a:lnTo>
                    <a:lnTo>
                      <a:pt x="135" y="118"/>
                    </a:lnTo>
                    <a:lnTo>
                      <a:pt x="139" y="129"/>
                    </a:lnTo>
                    <a:lnTo>
                      <a:pt x="144" y="139"/>
                    </a:lnTo>
                    <a:lnTo>
                      <a:pt x="144" y="217"/>
                    </a:lnTo>
                    <a:lnTo>
                      <a:pt x="227" y="217"/>
                    </a:lnTo>
                    <a:lnTo>
                      <a:pt x="212" y="249"/>
                    </a:lnTo>
                    <a:lnTo>
                      <a:pt x="144" y="249"/>
                    </a:lnTo>
                    <a:lnTo>
                      <a:pt x="144" y="523"/>
                    </a:lnTo>
                    <a:lnTo>
                      <a:pt x="145" y="536"/>
                    </a:lnTo>
                    <a:lnTo>
                      <a:pt x="146" y="547"/>
                    </a:lnTo>
                    <a:lnTo>
                      <a:pt x="149" y="556"/>
                    </a:lnTo>
                    <a:lnTo>
                      <a:pt x="153" y="564"/>
                    </a:lnTo>
                    <a:lnTo>
                      <a:pt x="157" y="570"/>
                    </a:lnTo>
                    <a:lnTo>
                      <a:pt x="161" y="575"/>
                    </a:lnTo>
                    <a:lnTo>
                      <a:pt x="165" y="579"/>
                    </a:lnTo>
                    <a:lnTo>
                      <a:pt x="169" y="582"/>
                    </a:lnTo>
                    <a:lnTo>
                      <a:pt x="172" y="584"/>
                    </a:lnTo>
                    <a:lnTo>
                      <a:pt x="175" y="585"/>
                    </a:lnTo>
                    <a:lnTo>
                      <a:pt x="177" y="586"/>
                    </a:lnTo>
                    <a:lnTo>
                      <a:pt x="178" y="586"/>
                    </a:lnTo>
                    <a:lnTo>
                      <a:pt x="184" y="587"/>
                    </a:lnTo>
                    <a:lnTo>
                      <a:pt x="190" y="591"/>
                    </a:lnTo>
                    <a:lnTo>
                      <a:pt x="194" y="595"/>
                    </a:lnTo>
                    <a:lnTo>
                      <a:pt x="196" y="600"/>
                    </a:lnTo>
                    <a:lnTo>
                      <a:pt x="198" y="606"/>
                    </a:lnTo>
                    <a:lnTo>
                      <a:pt x="199" y="612"/>
                    </a:lnTo>
                    <a:lnTo>
                      <a:pt x="200" y="617"/>
                    </a:lnTo>
                    <a:lnTo>
                      <a:pt x="200" y="625"/>
                    </a:lnTo>
                    <a:lnTo>
                      <a:pt x="24" y="625"/>
                    </a:lnTo>
                    <a:lnTo>
                      <a:pt x="24" y="617"/>
                    </a:lnTo>
                    <a:lnTo>
                      <a:pt x="24" y="612"/>
                    </a:lnTo>
                    <a:lnTo>
                      <a:pt x="25" y="606"/>
                    </a:lnTo>
                    <a:lnTo>
                      <a:pt x="27" y="600"/>
                    </a:lnTo>
                    <a:lnTo>
                      <a:pt x="30" y="595"/>
                    </a:lnTo>
                    <a:lnTo>
                      <a:pt x="34" y="591"/>
                    </a:lnTo>
                    <a:lnTo>
                      <a:pt x="39" y="587"/>
                    </a:lnTo>
                    <a:lnTo>
                      <a:pt x="46" y="586"/>
                    </a:lnTo>
                    <a:lnTo>
                      <a:pt x="46" y="586"/>
                    </a:lnTo>
                    <a:lnTo>
                      <a:pt x="48" y="585"/>
                    </a:lnTo>
                    <a:lnTo>
                      <a:pt x="51" y="584"/>
                    </a:lnTo>
                    <a:lnTo>
                      <a:pt x="54" y="582"/>
                    </a:lnTo>
                    <a:lnTo>
                      <a:pt x="58" y="579"/>
                    </a:lnTo>
                    <a:lnTo>
                      <a:pt x="62" y="575"/>
                    </a:lnTo>
                    <a:lnTo>
                      <a:pt x="67" y="570"/>
                    </a:lnTo>
                    <a:lnTo>
                      <a:pt x="71" y="564"/>
                    </a:lnTo>
                    <a:lnTo>
                      <a:pt x="74" y="556"/>
                    </a:lnTo>
                    <a:lnTo>
                      <a:pt x="77" y="547"/>
                    </a:lnTo>
                    <a:lnTo>
                      <a:pt x="79" y="536"/>
                    </a:lnTo>
                    <a:lnTo>
                      <a:pt x="79" y="523"/>
                    </a:lnTo>
                    <a:lnTo>
                      <a:pt x="80" y="249"/>
                    </a:lnTo>
                    <a:lnTo>
                      <a:pt x="0" y="249"/>
                    </a:lnTo>
                    <a:lnTo>
                      <a:pt x="20" y="217"/>
                    </a:lnTo>
                    <a:lnTo>
                      <a:pt x="80" y="217"/>
                    </a:lnTo>
                    <a:lnTo>
                      <a:pt x="80" y="140"/>
                    </a:lnTo>
                    <a:lnTo>
                      <a:pt x="80" y="137"/>
                    </a:lnTo>
                    <a:lnTo>
                      <a:pt x="79" y="134"/>
                    </a:lnTo>
                    <a:lnTo>
                      <a:pt x="78" y="129"/>
                    </a:lnTo>
                    <a:lnTo>
                      <a:pt x="78" y="123"/>
                    </a:lnTo>
                    <a:lnTo>
                      <a:pt x="77" y="116"/>
                    </a:lnTo>
                    <a:lnTo>
                      <a:pt x="77" y="108"/>
                    </a:lnTo>
                    <a:lnTo>
                      <a:pt x="77" y="100"/>
                    </a:lnTo>
                    <a:lnTo>
                      <a:pt x="78" y="91"/>
                    </a:lnTo>
                    <a:lnTo>
                      <a:pt x="79" y="82"/>
                    </a:lnTo>
                    <a:lnTo>
                      <a:pt x="81" y="72"/>
                    </a:lnTo>
                    <a:lnTo>
                      <a:pt x="84" y="63"/>
                    </a:lnTo>
                    <a:lnTo>
                      <a:pt x="87" y="54"/>
                    </a:lnTo>
                    <a:lnTo>
                      <a:pt x="92" y="45"/>
                    </a:lnTo>
                    <a:lnTo>
                      <a:pt x="98" y="36"/>
                    </a:lnTo>
                    <a:lnTo>
                      <a:pt x="105" y="28"/>
                    </a:lnTo>
                    <a:lnTo>
                      <a:pt x="114" y="21"/>
                    </a:lnTo>
                    <a:lnTo>
                      <a:pt x="123" y="14"/>
                    </a:lnTo>
                    <a:lnTo>
                      <a:pt x="135" y="9"/>
                    </a:lnTo>
                    <a:lnTo>
                      <a:pt x="148" y="5"/>
                    </a:lnTo>
                    <a:lnTo>
                      <a:pt x="163" y="1"/>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spTree>
    <p:extLst>
      <p:ext uri="{BB962C8B-B14F-4D97-AF65-F5344CB8AC3E}">
        <p14:creationId xmlns:p14="http://schemas.microsoft.com/office/powerpoint/2010/main" val="29128823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2" name="Title 1"/>
          <p:cNvSpPr>
            <a:spLocks noGrp="1"/>
          </p:cNvSpPr>
          <p:nvPr>
            <p:ph type="title"/>
          </p:nvPr>
        </p:nvSpPr>
        <p:spPr>
          <a:xfrm>
            <a:off x="963084" y="4406901"/>
            <a:ext cx="10363200" cy="1362075"/>
          </a:xfrm>
        </p:spPr>
        <p:txBody>
          <a:bodyPr anchor="t"/>
          <a:lstStyle>
            <a:lvl1pPr algn="l">
              <a:defRPr sz="47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14400" y="6356351"/>
            <a:ext cx="2540000" cy="365125"/>
          </a:xfrm>
        </p:spPr>
        <p:txBody>
          <a:body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96254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FTCH_Two Content">
    <p:spTree>
      <p:nvGrpSpPr>
        <p:cNvPr id="1" name=""/>
        <p:cNvGrpSpPr/>
        <p:nvPr/>
      </p:nvGrpSpPr>
      <p:grpSpPr>
        <a:xfrm>
          <a:off x="0" y="0"/>
          <a:ext cx="0" cy="0"/>
          <a:chOff x="0" y="0"/>
          <a:chExt cx="0" cy="0"/>
        </a:xfrm>
      </p:grpSpPr>
      <p:sp>
        <p:nvSpPr>
          <p:cNvPr id="8" name="Rectangle 7"/>
          <p:cNvSpPr/>
          <p:nvPr/>
        </p:nvSpPr>
        <p:spPr>
          <a:xfrm>
            <a:off x="0" y="6027751"/>
            <a:ext cx="12192000" cy="838200"/>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2" name="Title 1"/>
          <p:cNvSpPr>
            <a:spLocks noGrp="1"/>
          </p:cNvSpPr>
          <p:nvPr>
            <p:ph type="title"/>
          </p:nvPr>
        </p:nvSpPr>
        <p:spPr>
          <a:xfrm>
            <a:off x="609600" y="6096000"/>
            <a:ext cx="10972800" cy="609600"/>
          </a:xfrm>
        </p:spPr>
        <p:txBody>
          <a:bodyPr>
            <a:normAutofit/>
          </a:bodyPr>
          <a:lstStyle>
            <a:lvl1pPr algn="r">
              <a:defRPr sz="3833">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381001"/>
            <a:ext cx="5384800" cy="5638799"/>
          </a:xfrm>
        </p:spPr>
        <p:txBody>
          <a:bodyPr/>
          <a:lstStyle>
            <a:lvl1pPr>
              <a:defRPr sz="3333"/>
            </a:lvl1pPr>
            <a:lvl2pPr>
              <a:buSzPct val="40000"/>
              <a:buFont typeface="Wingdings" pitchFamily="2" charset="2"/>
              <a:buChar char="¡"/>
              <a:defRPr sz="2833"/>
            </a:lvl2pPr>
            <a:lvl3pPr>
              <a:buFont typeface="Wingdings" pitchFamily="2" charset="2"/>
              <a:buChar char="§"/>
              <a:defRPr sz="2417"/>
            </a:lvl3pPr>
            <a:lvl4pPr>
              <a:buFont typeface="Wingdings" pitchFamily="2" charset="2"/>
              <a:buChar char="ú"/>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381001"/>
            <a:ext cx="5384800" cy="5638801"/>
          </a:xfrm>
        </p:spPr>
        <p:txBody>
          <a:bodyPr/>
          <a:lstStyle>
            <a:lvl1pPr>
              <a:defRPr sz="3333"/>
            </a:lvl1pPr>
            <a:lvl2pPr>
              <a:buSzPct val="40000"/>
              <a:buFont typeface="Wingdings" pitchFamily="2" charset="2"/>
              <a:buChar char="¡"/>
              <a:defRPr sz="2833"/>
            </a:lvl2pPr>
            <a:lvl3pPr>
              <a:buFont typeface="Wingdings" pitchFamily="2" charset="2"/>
              <a:buChar char="§"/>
              <a:defRPr sz="2417"/>
            </a:lvl3pPr>
            <a:lvl4pPr>
              <a:buFont typeface="Wingdings" pitchFamily="2" charset="2"/>
              <a:buChar char="ú"/>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10"/>
          </p:nvPr>
        </p:nvSpPr>
        <p:spPr>
          <a:xfrm rot="5400000">
            <a:off x="9867901" y="3314703"/>
            <a:ext cx="4038599" cy="609600"/>
          </a:xfrm>
        </p:spPr>
        <p:txBody>
          <a:bodyPr/>
          <a:lstStyle>
            <a:lvl1pPr algn="ctr">
              <a:defRPr/>
            </a:lvl1p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11" name="Slide Number Placeholder 5"/>
          <p:cNvSpPr>
            <a:spLocks noGrp="1"/>
          </p:cNvSpPr>
          <p:nvPr>
            <p:ph type="sldNum" sz="quarter" idx="12"/>
          </p:nvPr>
        </p:nvSpPr>
        <p:spPr>
          <a:xfrm>
            <a:off x="11582400" y="5638800"/>
            <a:ext cx="609600" cy="381000"/>
          </a:xfrm>
        </p:spPr>
        <p:txBody>
          <a:bodyPr/>
          <a:lstStyle>
            <a:lvl1pPr algn="ctr">
              <a:defRPr/>
            </a:lvl1p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sp>
        <p:nvSpPr>
          <p:cNvPr id="12" name="Footer Placeholder 4"/>
          <p:cNvSpPr>
            <a:spLocks noGrp="1"/>
          </p:cNvSpPr>
          <p:nvPr>
            <p:ph type="ftr" sz="quarter" idx="11"/>
          </p:nvPr>
        </p:nvSpPr>
        <p:spPr>
          <a:xfrm>
            <a:off x="609600" y="5638800"/>
            <a:ext cx="10972800" cy="381000"/>
          </a:xfrm>
        </p:spPr>
        <p:txBody>
          <a:bodyPr/>
          <a:lstStyle>
            <a:lvl1pPr algn="r">
              <a:defRPr sz="1417">
                <a:solidFill>
                  <a:schemeClr val="bg1">
                    <a:lumMod val="50000"/>
                  </a:schemeClr>
                </a:solidFill>
                <a:latin typeface="+mj-lt"/>
              </a:defRPr>
            </a:lvl1pPr>
          </a:lstStyle>
          <a:p>
            <a:endParaRPr lang="en-US" dirty="0">
              <a:solidFill>
                <a:prstClr val="white">
                  <a:lumMod val="50000"/>
                </a:prstClr>
              </a:solidFill>
            </a:endParaRPr>
          </a:p>
        </p:txBody>
      </p:sp>
      <p:grpSp>
        <p:nvGrpSpPr>
          <p:cNvPr id="19" name="Group 23"/>
          <p:cNvGrpSpPr/>
          <p:nvPr userDrawn="1"/>
        </p:nvGrpSpPr>
        <p:grpSpPr>
          <a:xfrm>
            <a:off x="202223" y="6223000"/>
            <a:ext cx="508000" cy="508000"/>
            <a:chOff x="914400" y="5029200"/>
            <a:chExt cx="533400" cy="533400"/>
          </a:xfrm>
        </p:grpSpPr>
        <p:sp>
          <p:nvSpPr>
            <p:cNvPr id="20" name="Freeform 6"/>
            <p:cNvSpPr>
              <a:spLocks/>
            </p:cNvSpPr>
            <p:nvPr/>
          </p:nvSpPr>
          <p:spPr bwMode="auto">
            <a:xfrm>
              <a:off x="914400" y="5029200"/>
              <a:ext cx="533400" cy="533400"/>
            </a:xfrm>
            <a:custGeom>
              <a:avLst/>
              <a:gdLst/>
              <a:ahLst/>
              <a:cxnLst>
                <a:cxn ang="0">
                  <a:pos x="0" y="0"/>
                </a:cxn>
                <a:cxn ang="0">
                  <a:pos x="3450" y="0"/>
                </a:cxn>
                <a:cxn ang="0">
                  <a:pos x="3450" y="3450"/>
                </a:cxn>
                <a:cxn ang="0">
                  <a:pos x="923" y="3450"/>
                </a:cxn>
                <a:cxn ang="0">
                  <a:pos x="921" y="3450"/>
                </a:cxn>
                <a:cxn ang="0">
                  <a:pos x="915" y="3450"/>
                </a:cxn>
                <a:cxn ang="0">
                  <a:pos x="905" y="3450"/>
                </a:cxn>
                <a:cxn ang="0">
                  <a:pos x="892" y="3449"/>
                </a:cxn>
                <a:cxn ang="0">
                  <a:pos x="876" y="3448"/>
                </a:cxn>
                <a:cxn ang="0">
                  <a:pos x="857" y="3446"/>
                </a:cxn>
                <a:cxn ang="0">
                  <a:pos x="836" y="3444"/>
                </a:cxn>
                <a:cxn ang="0">
                  <a:pos x="812" y="3440"/>
                </a:cxn>
                <a:cxn ang="0">
                  <a:pos x="785" y="3436"/>
                </a:cxn>
                <a:cxn ang="0">
                  <a:pos x="757" y="3432"/>
                </a:cxn>
                <a:cxn ang="0">
                  <a:pos x="726" y="3426"/>
                </a:cxn>
                <a:cxn ang="0">
                  <a:pos x="694" y="3418"/>
                </a:cxn>
                <a:cxn ang="0">
                  <a:pos x="661" y="3410"/>
                </a:cxn>
                <a:cxn ang="0">
                  <a:pos x="627" y="3400"/>
                </a:cxn>
                <a:cxn ang="0">
                  <a:pos x="591" y="3389"/>
                </a:cxn>
                <a:cxn ang="0">
                  <a:pos x="555" y="3376"/>
                </a:cxn>
                <a:cxn ang="0">
                  <a:pos x="518" y="3360"/>
                </a:cxn>
                <a:cxn ang="0">
                  <a:pos x="480" y="3344"/>
                </a:cxn>
                <a:cxn ang="0">
                  <a:pos x="442" y="3325"/>
                </a:cxn>
                <a:cxn ang="0">
                  <a:pos x="405" y="3304"/>
                </a:cxn>
                <a:cxn ang="0">
                  <a:pos x="368" y="3282"/>
                </a:cxn>
                <a:cxn ang="0">
                  <a:pos x="332" y="3256"/>
                </a:cxn>
                <a:cxn ang="0">
                  <a:pos x="296" y="3229"/>
                </a:cxn>
                <a:cxn ang="0">
                  <a:pos x="261" y="3198"/>
                </a:cxn>
                <a:cxn ang="0">
                  <a:pos x="229" y="3165"/>
                </a:cxn>
                <a:cxn ang="0">
                  <a:pos x="196" y="3130"/>
                </a:cxn>
                <a:cxn ang="0">
                  <a:pos x="166" y="3091"/>
                </a:cxn>
                <a:cxn ang="0">
                  <a:pos x="138" y="3050"/>
                </a:cxn>
                <a:cxn ang="0">
                  <a:pos x="111" y="3005"/>
                </a:cxn>
                <a:cxn ang="0">
                  <a:pos x="87" y="2958"/>
                </a:cxn>
                <a:cxn ang="0">
                  <a:pos x="65" y="2907"/>
                </a:cxn>
                <a:cxn ang="0">
                  <a:pos x="46" y="2853"/>
                </a:cxn>
                <a:cxn ang="0">
                  <a:pos x="30" y="2796"/>
                </a:cxn>
                <a:cxn ang="0">
                  <a:pos x="17" y="2734"/>
                </a:cxn>
                <a:cxn ang="0">
                  <a:pos x="7" y="2669"/>
                </a:cxn>
                <a:cxn ang="0">
                  <a:pos x="2" y="2600"/>
                </a:cxn>
                <a:cxn ang="0">
                  <a:pos x="0" y="2527"/>
                </a:cxn>
                <a:cxn ang="0">
                  <a:pos x="0" y="0"/>
                </a:cxn>
              </a:cxnLst>
              <a:rect l="0" t="0" r="r" b="b"/>
              <a:pathLst>
                <a:path w="3450" h="3450">
                  <a:moveTo>
                    <a:pt x="0" y="0"/>
                  </a:moveTo>
                  <a:lnTo>
                    <a:pt x="3450" y="0"/>
                  </a:lnTo>
                  <a:lnTo>
                    <a:pt x="3450" y="3450"/>
                  </a:lnTo>
                  <a:lnTo>
                    <a:pt x="923" y="3450"/>
                  </a:lnTo>
                  <a:lnTo>
                    <a:pt x="921" y="3450"/>
                  </a:lnTo>
                  <a:lnTo>
                    <a:pt x="915" y="3450"/>
                  </a:lnTo>
                  <a:lnTo>
                    <a:pt x="905" y="3450"/>
                  </a:lnTo>
                  <a:lnTo>
                    <a:pt x="892" y="3449"/>
                  </a:lnTo>
                  <a:lnTo>
                    <a:pt x="876" y="3448"/>
                  </a:lnTo>
                  <a:lnTo>
                    <a:pt x="857" y="3446"/>
                  </a:lnTo>
                  <a:lnTo>
                    <a:pt x="836" y="3444"/>
                  </a:lnTo>
                  <a:lnTo>
                    <a:pt x="812" y="3440"/>
                  </a:lnTo>
                  <a:lnTo>
                    <a:pt x="785" y="3436"/>
                  </a:lnTo>
                  <a:lnTo>
                    <a:pt x="757" y="3432"/>
                  </a:lnTo>
                  <a:lnTo>
                    <a:pt x="726" y="3426"/>
                  </a:lnTo>
                  <a:lnTo>
                    <a:pt x="694" y="3418"/>
                  </a:lnTo>
                  <a:lnTo>
                    <a:pt x="661" y="3410"/>
                  </a:lnTo>
                  <a:lnTo>
                    <a:pt x="627" y="3400"/>
                  </a:lnTo>
                  <a:lnTo>
                    <a:pt x="591" y="3389"/>
                  </a:lnTo>
                  <a:lnTo>
                    <a:pt x="555" y="3376"/>
                  </a:lnTo>
                  <a:lnTo>
                    <a:pt x="518" y="3360"/>
                  </a:lnTo>
                  <a:lnTo>
                    <a:pt x="480" y="3344"/>
                  </a:lnTo>
                  <a:lnTo>
                    <a:pt x="442" y="3325"/>
                  </a:lnTo>
                  <a:lnTo>
                    <a:pt x="405" y="3304"/>
                  </a:lnTo>
                  <a:lnTo>
                    <a:pt x="368" y="3282"/>
                  </a:lnTo>
                  <a:lnTo>
                    <a:pt x="332" y="3256"/>
                  </a:lnTo>
                  <a:lnTo>
                    <a:pt x="296" y="3229"/>
                  </a:lnTo>
                  <a:lnTo>
                    <a:pt x="261" y="3198"/>
                  </a:lnTo>
                  <a:lnTo>
                    <a:pt x="229" y="3165"/>
                  </a:lnTo>
                  <a:lnTo>
                    <a:pt x="196" y="3130"/>
                  </a:lnTo>
                  <a:lnTo>
                    <a:pt x="166" y="3091"/>
                  </a:lnTo>
                  <a:lnTo>
                    <a:pt x="138" y="3050"/>
                  </a:lnTo>
                  <a:lnTo>
                    <a:pt x="111" y="3005"/>
                  </a:lnTo>
                  <a:lnTo>
                    <a:pt x="87" y="2958"/>
                  </a:lnTo>
                  <a:lnTo>
                    <a:pt x="65" y="2907"/>
                  </a:lnTo>
                  <a:lnTo>
                    <a:pt x="46" y="2853"/>
                  </a:lnTo>
                  <a:lnTo>
                    <a:pt x="30" y="2796"/>
                  </a:lnTo>
                  <a:lnTo>
                    <a:pt x="17" y="2734"/>
                  </a:lnTo>
                  <a:lnTo>
                    <a:pt x="7" y="2669"/>
                  </a:lnTo>
                  <a:lnTo>
                    <a:pt x="2" y="2600"/>
                  </a:lnTo>
                  <a:lnTo>
                    <a:pt x="0" y="2527"/>
                  </a:lnTo>
                  <a:lnTo>
                    <a:pt x="0" y="0"/>
                  </a:lnTo>
                  <a:close/>
                </a:path>
              </a:pathLst>
            </a:custGeom>
            <a:no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21" name="Group 18"/>
            <p:cNvGrpSpPr/>
            <p:nvPr/>
          </p:nvGrpSpPr>
          <p:grpSpPr>
            <a:xfrm>
              <a:off x="967408" y="5195099"/>
              <a:ext cx="436178" cy="200653"/>
              <a:chOff x="914400" y="6148061"/>
              <a:chExt cx="1120232" cy="515335"/>
            </a:xfrm>
            <a:solidFill>
              <a:srgbClr val="FFFFFF"/>
            </a:solidFill>
          </p:grpSpPr>
          <p:sp>
            <p:nvSpPr>
              <p:cNvPr id="22" name="Freeform 83"/>
              <p:cNvSpPr>
                <a:spLocks/>
              </p:cNvSpPr>
              <p:nvPr/>
            </p:nvSpPr>
            <p:spPr bwMode="auto">
              <a:xfrm>
                <a:off x="1266960" y="6303017"/>
                <a:ext cx="291431" cy="360379"/>
              </a:xfrm>
              <a:custGeom>
                <a:avLst/>
                <a:gdLst/>
                <a:ahLst/>
                <a:cxnLst>
                  <a:cxn ang="0">
                    <a:pos x="270" y="1"/>
                  </a:cxn>
                  <a:cxn ang="0">
                    <a:pos x="312" y="9"/>
                  </a:cxn>
                  <a:cxn ang="0">
                    <a:pos x="347" y="23"/>
                  </a:cxn>
                  <a:cxn ang="0">
                    <a:pos x="359" y="30"/>
                  </a:cxn>
                  <a:cxn ang="0">
                    <a:pos x="316" y="74"/>
                  </a:cxn>
                  <a:cxn ang="0">
                    <a:pos x="295" y="58"/>
                  </a:cxn>
                  <a:cxn ang="0">
                    <a:pos x="264" y="41"/>
                  </a:cxn>
                  <a:cxn ang="0">
                    <a:pos x="224" y="34"/>
                  </a:cxn>
                  <a:cxn ang="0">
                    <a:pos x="173" y="46"/>
                  </a:cxn>
                  <a:cxn ang="0">
                    <a:pos x="131" y="80"/>
                  </a:cxn>
                  <a:cxn ang="0">
                    <a:pos x="102" y="134"/>
                  </a:cxn>
                  <a:cxn ang="0">
                    <a:pos x="86" y="202"/>
                  </a:cxn>
                  <a:cxn ang="0">
                    <a:pos x="87" y="282"/>
                  </a:cxn>
                  <a:cxn ang="0">
                    <a:pos x="109" y="355"/>
                  </a:cxn>
                  <a:cxn ang="0">
                    <a:pos x="146" y="413"/>
                  </a:cxn>
                  <a:cxn ang="0">
                    <a:pos x="195" y="454"/>
                  </a:cxn>
                  <a:cxn ang="0">
                    <a:pos x="248" y="473"/>
                  </a:cxn>
                  <a:cxn ang="0">
                    <a:pos x="300" y="470"/>
                  </a:cxn>
                  <a:cxn ang="0">
                    <a:pos x="339" y="455"/>
                  </a:cxn>
                  <a:cxn ang="0">
                    <a:pos x="365" y="437"/>
                  </a:cxn>
                  <a:cxn ang="0">
                    <a:pos x="380" y="421"/>
                  </a:cxn>
                  <a:cxn ang="0">
                    <a:pos x="385" y="414"/>
                  </a:cxn>
                  <a:cxn ang="0">
                    <a:pos x="381" y="455"/>
                  </a:cxn>
                  <a:cxn ang="0">
                    <a:pos x="335" y="485"/>
                  </a:cxn>
                  <a:cxn ang="0">
                    <a:pos x="291" y="500"/>
                  </a:cxn>
                  <a:cxn ang="0">
                    <a:pos x="257" y="505"/>
                  </a:cxn>
                  <a:cxn ang="0">
                    <a:pos x="238" y="507"/>
                  </a:cxn>
                  <a:cxn ang="0">
                    <a:pos x="209" y="507"/>
                  </a:cxn>
                  <a:cxn ang="0">
                    <a:pos x="179" y="504"/>
                  </a:cxn>
                  <a:cxn ang="0">
                    <a:pos x="143" y="495"/>
                  </a:cxn>
                  <a:cxn ang="0">
                    <a:pos x="105" y="478"/>
                  </a:cxn>
                  <a:cxn ang="0">
                    <a:pos x="69" y="452"/>
                  </a:cxn>
                  <a:cxn ang="0">
                    <a:pos x="37" y="413"/>
                  </a:cxn>
                  <a:cxn ang="0">
                    <a:pos x="13" y="360"/>
                  </a:cxn>
                  <a:cxn ang="0">
                    <a:pos x="1" y="290"/>
                  </a:cxn>
                  <a:cxn ang="0">
                    <a:pos x="3" y="215"/>
                  </a:cxn>
                  <a:cxn ang="0">
                    <a:pos x="21" y="153"/>
                  </a:cxn>
                  <a:cxn ang="0">
                    <a:pos x="50" y="103"/>
                  </a:cxn>
                  <a:cxn ang="0">
                    <a:pos x="87" y="64"/>
                  </a:cxn>
                  <a:cxn ang="0">
                    <a:pos x="128" y="35"/>
                  </a:cxn>
                  <a:cxn ang="0">
                    <a:pos x="169" y="15"/>
                  </a:cxn>
                  <a:cxn ang="0">
                    <a:pos x="208" y="3"/>
                  </a:cxn>
                  <a:cxn ang="0">
                    <a:pos x="240" y="0"/>
                  </a:cxn>
                </a:cxnLst>
                <a:rect l="0" t="0" r="r" b="b"/>
                <a:pathLst>
                  <a:path w="410" h="507">
                    <a:moveTo>
                      <a:pt x="240" y="0"/>
                    </a:moveTo>
                    <a:lnTo>
                      <a:pt x="256" y="0"/>
                    </a:lnTo>
                    <a:lnTo>
                      <a:pt x="270" y="1"/>
                    </a:lnTo>
                    <a:lnTo>
                      <a:pt x="284" y="2"/>
                    </a:lnTo>
                    <a:lnTo>
                      <a:pt x="298" y="5"/>
                    </a:lnTo>
                    <a:lnTo>
                      <a:pt x="312" y="9"/>
                    </a:lnTo>
                    <a:lnTo>
                      <a:pt x="326" y="13"/>
                    </a:lnTo>
                    <a:lnTo>
                      <a:pt x="341" y="20"/>
                    </a:lnTo>
                    <a:lnTo>
                      <a:pt x="347" y="23"/>
                    </a:lnTo>
                    <a:lnTo>
                      <a:pt x="353" y="26"/>
                    </a:lnTo>
                    <a:lnTo>
                      <a:pt x="356" y="28"/>
                    </a:lnTo>
                    <a:lnTo>
                      <a:pt x="359" y="30"/>
                    </a:lnTo>
                    <a:lnTo>
                      <a:pt x="360" y="31"/>
                    </a:lnTo>
                    <a:lnTo>
                      <a:pt x="323" y="81"/>
                    </a:lnTo>
                    <a:lnTo>
                      <a:pt x="316" y="74"/>
                    </a:lnTo>
                    <a:lnTo>
                      <a:pt x="310" y="69"/>
                    </a:lnTo>
                    <a:lnTo>
                      <a:pt x="304" y="63"/>
                    </a:lnTo>
                    <a:lnTo>
                      <a:pt x="295" y="58"/>
                    </a:lnTo>
                    <a:lnTo>
                      <a:pt x="286" y="52"/>
                    </a:lnTo>
                    <a:lnTo>
                      <a:pt x="276" y="46"/>
                    </a:lnTo>
                    <a:lnTo>
                      <a:pt x="264" y="41"/>
                    </a:lnTo>
                    <a:lnTo>
                      <a:pt x="252" y="38"/>
                    </a:lnTo>
                    <a:lnTo>
                      <a:pt x="238" y="35"/>
                    </a:lnTo>
                    <a:lnTo>
                      <a:pt x="224" y="34"/>
                    </a:lnTo>
                    <a:lnTo>
                      <a:pt x="206" y="36"/>
                    </a:lnTo>
                    <a:lnTo>
                      <a:pt x="189" y="39"/>
                    </a:lnTo>
                    <a:lnTo>
                      <a:pt x="173" y="46"/>
                    </a:lnTo>
                    <a:lnTo>
                      <a:pt x="158" y="55"/>
                    </a:lnTo>
                    <a:lnTo>
                      <a:pt x="144" y="67"/>
                    </a:lnTo>
                    <a:lnTo>
                      <a:pt x="131" y="80"/>
                    </a:lnTo>
                    <a:lnTo>
                      <a:pt x="120" y="96"/>
                    </a:lnTo>
                    <a:lnTo>
                      <a:pt x="110" y="114"/>
                    </a:lnTo>
                    <a:lnTo>
                      <a:pt x="102" y="134"/>
                    </a:lnTo>
                    <a:lnTo>
                      <a:pt x="95" y="155"/>
                    </a:lnTo>
                    <a:lnTo>
                      <a:pt x="90" y="178"/>
                    </a:lnTo>
                    <a:lnTo>
                      <a:pt x="86" y="202"/>
                    </a:lnTo>
                    <a:lnTo>
                      <a:pt x="85" y="228"/>
                    </a:lnTo>
                    <a:lnTo>
                      <a:pt x="85" y="256"/>
                    </a:lnTo>
                    <a:lnTo>
                      <a:pt x="87" y="282"/>
                    </a:lnTo>
                    <a:lnTo>
                      <a:pt x="92" y="308"/>
                    </a:lnTo>
                    <a:lnTo>
                      <a:pt x="99" y="332"/>
                    </a:lnTo>
                    <a:lnTo>
                      <a:pt x="109" y="355"/>
                    </a:lnTo>
                    <a:lnTo>
                      <a:pt x="120" y="376"/>
                    </a:lnTo>
                    <a:lnTo>
                      <a:pt x="132" y="395"/>
                    </a:lnTo>
                    <a:lnTo>
                      <a:pt x="146" y="413"/>
                    </a:lnTo>
                    <a:lnTo>
                      <a:pt x="161" y="429"/>
                    </a:lnTo>
                    <a:lnTo>
                      <a:pt x="177" y="443"/>
                    </a:lnTo>
                    <a:lnTo>
                      <a:pt x="195" y="454"/>
                    </a:lnTo>
                    <a:lnTo>
                      <a:pt x="212" y="463"/>
                    </a:lnTo>
                    <a:lnTo>
                      <a:pt x="230" y="469"/>
                    </a:lnTo>
                    <a:lnTo>
                      <a:pt x="248" y="473"/>
                    </a:lnTo>
                    <a:lnTo>
                      <a:pt x="266" y="474"/>
                    </a:lnTo>
                    <a:lnTo>
                      <a:pt x="283" y="472"/>
                    </a:lnTo>
                    <a:lnTo>
                      <a:pt x="300" y="470"/>
                    </a:lnTo>
                    <a:lnTo>
                      <a:pt x="314" y="466"/>
                    </a:lnTo>
                    <a:lnTo>
                      <a:pt x="327" y="461"/>
                    </a:lnTo>
                    <a:lnTo>
                      <a:pt x="339" y="455"/>
                    </a:lnTo>
                    <a:lnTo>
                      <a:pt x="349" y="449"/>
                    </a:lnTo>
                    <a:lnTo>
                      <a:pt x="358" y="443"/>
                    </a:lnTo>
                    <a:lnTo>
                      <a:pt x="365" y="437"/>
                    </a:lnTo>
                    <a:lnTo>
                      <a:pt x="371" y="431"/>
                    </a:lnTo>
                    <a:lnTo>
                      <a:pt x="376" y="426"/>
                    </a:lnTo>
                    <a:lnTo>
                      <a:pt x="380" y="421"/>
                    </a:lnTo>
                    <a:lnTo>
                      <a:pt x="383" y="418"/>
                    </a:lnTo>
                    <a:lnTo>
                      <a:pt x="384" y="415"/>
                    </a:lnTo>
                    <a:lnTo>
                      <a:pt x="385" y="414"/>
                    </a:lnTo>
                    <a:lnTo>
                      <a:pt x="410" y="425"/>
                    </a:lnTo>
                    <a:lnTo>
                      <a:pt x="396" y="442"/>
                    </a:lnTo>
                    <a:lnTo>
                      <a:pt x="381" y="455"/>
                    </a:lnTo>
                    <a:lnTo>
                      <a:pt x="366" y="467"/>
                    </a:lnTo>
                    <a:lnTo>
                      <a:pt x="350" y="477"/>
                    </a:lnTo>
                    <a:lnTo>
                      <a:pt x="335" y="485"/>
                    </a:lnTo>
                    <a:lnTo>
                      <a:pt x="319" y="491"/>
                    </a:lnTo>
                    <a:lnTo>
                      <a:pt x="305" y="496"/>
                    </a:lnTo>
                    <a:lnTo>
                      <a:pt x="291" y="500"/>
                    </a:lnTo>
                    <a:lnTo>
                      <a:pt x="279" y="503"/>
                    </a:lnTo>
                    <a:lnTo>
                      <a:pt x="267" y="505"/>
                    </a:lnTo>
                    <a:lnTo>
                      <a:pt x="257" y="505"/>
                    </a:lnTo>
                    <a:lnTo>
                      <a:pt x="248" y="506"/>
                    </a:lnTo>
                    <a:lnTo>
                      <a:pt x="242" y="506"/>
                    </a:lnTo>
                    <a:lnTo>
                      <a:pt x="238" y="507"/>
                    </a:lnTo>
                    <a:lnTo>
                      <a:pt x="235" y="507"/>
                    </a:lnTo>
                    <a:lnTo>
                      <a:pt x="218" y="507"/>
                    </a:lnTo>
                    <a:lnTo>
                      <a:pt x="209" y="507"/>
                    </a:lnTo>
                    <a:lnTo>
                      <a:pt x="200" y="506"/>
                    </a:lnTo>
                    <a:lnTo>
                      <a:pt x="190" y="505"/>
                    </a:lnTo>
                    <a:lnTo>
                      <a:pt x="179" y="504"/>
                    </a:lnTo>
                    <a:lnTo>
                      <a:pt x="168" y="502"/>
                    </a:lnTo>
                    <a:lnTo>
                      <a:pt x="156" y="499"/>
                    </a:lnTo>
                    <a:lnTo>
                      <a:pt x="143" y="495"/>
                    </a:lnTo>
                    <a:lnTo>
                      <a:pt x="131" y="490"/>
                    </a:lnTo>
                    <a:lnTo>
                      <a:pt x="118" y="485"/>
                    </a:lnTo>
                    <a:lnTo>
                      <a:pt x="105" y="478"/>
                    </a:lnTo>
                    <a:lnTo>
                      <a:pt x="93" y="471"/>
                    </a:lnTo>
                    <a:lnTo>
                      <a:pt x="81" y="462"/>
                    </a:lnTo>
                    <a:lnTo>
                      <a:pt x="69" y="452"/>
                    </a:lnTo>
                    <a:lnTo>
                      <a:pt x="57" y="440"/>
                    </a:lnTo>
                    <a:lnTo>
                      <a:pt x="47" y="428"/>
                    </a:lnTo>
                    <a:lnTo>
                      <a:pt x="37" y="413"/>
                    </a:lnTo>
                    <a:lnTo>
                      <a:pt x="28" y="397"/>
                    </a:lnTo>
                    <a:lnTo>
                      <a:pt x="20" y="379"/>
                    </a:lnTo>
                    <a:lnTo>
                      <a:pt x="13" y="360"/>
                    </a:lnTo>
                    <a:lnTo>
                      <a:pt x="7" y="338"/>
                    </a:lnTo>
                    <a:lnTo>
                      <a:pt x="3" y="315"/>
                    </a:lnTo>
                    <a:lnTo>
                      <a:pt x="1" y="290"/>
                    </a:lnTo>
                    <a:lnTo>
                      <a:pt x="0" y="263"/>
                    </a:lnTo>
                    <a:lnTo>
                      <a:pt x="1" y="239"/>
                    </a:lnTo>
                    <a:lnTo>
                      <a:pt x="3" y="215"/>
                    </a:lnTo>
                    <a:lnTo>
                      <a:pt x="8" y="193"/>
                    </a:lnTo>
                    <a:lnTo>
                      <a:pt x="14" y="173"/>
                    </a:lnTo>
                    <a:lnTo>
                      <a:pt x="21" y="153"/>
                    </a:lnTo>
                    <a:lnTo>
                      <a:pt x="30" y="135"/>
                    </a:lnTo>
                    <a:lnTo>
                      <a:pt x="39" y="119"/>
                    </a:lnTo>
                    <a:lnTo>
                      <a:pt x="50" y="103"/>
                    </a:lnTo>
                    <a:lnTo>
                      <a:pt x="62" y="89"/>
                    </a:lnTo>
                    <a:lnTo>
                      <a:pt x="74" y="76"/>
                    </a:lnTo>
                    <a:lnTo>
                      <a:pt x="87" y="64"/>
                    </a:lnTo>
                    <a:lnTo>
                      <a:pt x="100" y="53"/>
                    </a:lnTo>
                    <a:lnTo>
                      <a:pt x="114" y="43"/>
                    </a:lnTo>
                    <a:lnTo>
                      <a:pt x="128" y="35"/>
                    </a:lnTo>
                    <a:lnTo>
                      <a:pt x="142" y="27"/>
                    </a:lnTo>
                    <a:lnTo>
                      <a:pt x="156" y="21"/>
                    </a:lnTo>
                    <a:lnTo>
                      <a:pt x="169" y="15"/>
                    </a:lnTo>
                    <a:lnTo>
                      <a:pt x="183" y="10"/>
                    </a:lnTo>
                    <a:lnTo>
                      <a:pt x="196" y="6"/>
                    </a:lnTo>
                    <a:lnTo>
                      <a:pt x="208" y="3"/>
                    </a:lnTo>
                    <a:lnTo>
                      <a:pt x="219" y="1"/>
                    </a:lnTo>
                    <a:lnTo>
                      <a:pt x="230" y="1"/>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3" name="Freeform 84"/>
              <p:cNvSpPr>
                <a:spLocks/>
              </p:cNvSpPr>
              <p:nvPr/>
            </p:nvSpPr>
            <p:spPr bwMode="auto">
              <a:xfrm>
                <a:off x="1524272" y="6165831"/>
                <a:ext cx="510360" cy="426484"/>
              </a:xfrm>
              <a:custGeom>
                <a:avLst/>
                <a:gdLst/>
                <a:ahLst/>
                <a:cxnLst>
                  <a:cxn ang="0">
                    <a:pos x="495" y="216"/>
                  </a:cxn>
                  <a:cxn ang="0">
                    <a:pos x="554" y="200"/>
                  </a:cxn>
                  <a:cxn ang="0">
                    <a:pos x="609" y="209"/>
                  </a:cxn>
                  <a:cxn ang="0">
                    <a:pos x="662" y="275"/>
                  </a:cxn>
                  <a:cxn ang="0">
                    <a:pos x="674" y="556"/>
                  </a:cxn>
                  <a:cxn ang="0">
                    <a:pos x="701" y="575"/>
                  </a:cxn>
                  <a:cxn ang="0">
                    <a:pos x="717" y="589"/>
                  </a:cxn>
                  <a:cxn ang="0">
                    <a:pos x="543" y="586"/>
                  </a:cxn>
                  <a:cxn ang="0">
                    <a:pos x="560" y="567"/>
                  </a:cxn>
                  <a:cxn ang="0">
                    <a:pos x="584" y="520"/>
                  </a:cxn>
                  <a:cxn ang="0">
                    <a:pos x="564" y="273"/>
                  </a:cxn>
                  <a:cxn ang="0">
                    <a:pos x="522" y="256"/>
                  </a:cxn>
                  <a:cxn ang="0">
                    <a:pos x="469" y="261"/>
                  </a:cxn>
                  <a:cxn ang="0">
                    <a:pos x="434" y="308"/>
                  </a:cxn>
                  <a:cxn ang="0">
                    <a:pos x="451" y="562"/>
                  </a:cxn>
                  <a:cxn ang="0">
                    <a:pos x="475" y="582"/>
                  </a:cxn>
                  <a:cxn ang="0">
                    <a:pos x="310" y="600"/>
                  </a:cxn>
                  <a:cxn ang="0">
                    <a:pos x="318" y="574"/>
                  </a:cxn>
                  <a:cxn ang="0">
                    <a:pos x="354" y="539"/>
                  </a:cxn>
                  <a:cxn ang="0">
                    <a:pos x="359" y="407"/>
                  </a:cxn>
                  <a:cxn ang="0">
                    <a:pos x="344" y="416"/>
                  </a:cxn>
                  <a:cxn ang="0">
                    <a:pos x="285" y="457"/>
                  </a:cxn>
                  <a:cxn ang="0">
                    <a:pos x="235" y="530"/>
                  </a:cxn>
                  <a:cxn ang="0">
                    <a:pos x="181" y="559"/>
                  </a:cxn>
                  <a:cxn ang="0">
                    <a:pos x="108" y="556"/>
                  </a:cxn>
                  <a:cxn ang="0">
                    <a:pos x="35" y="510"/>
                  </a:cxn>
                  <a:cxn ang="0">
                    <a:pos x="6" y="453"/>
                  </a:cxn>
                  <a:cxn ang="0">
                    <a:pos x="1" y="409"/>
                  </a:cxn>
                  <a:cxn ang="0">
                    <a:pos x="30" y="353"/>
                  </a:cxn>
                  <a:cxn ang="0">
                    <a:pos x="67" y="335"/>
                  </a:cxn>
                  <a:cxn ang="0">
                    <a:pos x="82" y="325"/>
                  </a:cxn>
                  <a:cxn ang="0">
                    <a:pos x="70" y="300"/>
                  </a:cxn>
                  <a:cxn ang="0">
                    <a:pos x="38" y="253"/>
                  </a:cxn>
                  <a:cxn ang="0">
                    <a:pos x="41" y="221"/>
                  </a:cxn>
                  <a:cxn ang="0">
                    <a:pos x="82" y="193"/>
                  </a:cxn>
                  <a:cxn ang="0">
                    <a:pos x="148" y="207"/>
                  </a:cxn>
                  <a:cxn ang="0">
                    <a:pos x="135" y="223"/>
                  </a:cxn>
                  <a:cxn ang="0">
                    <a:pos x="97" y="251"/>
                  </a:cxn>
                  <a:cxn ang="0">
                    <a:pos x="106" y="303"/>
                  </a:cxn>
                  <a:cxn ang="0">
                    <a:pos x="143" y="343"/>
                  </a:cxn>
                  <a:cxn ang="0">
                    <a:pos x="108" y="372"/>
                  </a:cxn>
                  <a:cxn ang="0">
                    <a:pos x="69" y="430"/>
                  </a:cxn>
                  <a:cxn ang="0">
                    <a:pos x="65" y="467"/>
                  </a:cxn>
                  <a:cxn ang="0">
                    <a:pos x="102" y="523"/>
                  </a:cxn>
                  <a:cxn ang="0">
                    <a:pos x="146" y="540"/>
                  </a:cxn>
                  <a:cxn ang="0">
                    <a:pos x="186" y="535"/>
                  </a:cxn>
                  <a:cxn ang="0">
                    <a:pos x="211" y="514"/>
                  </a:cxn>
                  <a:cxn ang="0">
                    <a:pos x="216" y="473"/>
                  </a:cxn>
                  <a:cxn ang="0">
                    <a:pos x="194" y="463"/>
                  </a:cxn>
                  <a:cxn ang="0">
                    <a:pos x="156" y="468"/>
                  </a:cxn>
                  <a:cxn ang="0">
                    <a:pos x="146" y="460"/>
                  </a:cxn>
                  <a:cxn ang="0">
                    <a:pos x="188" y="425"/>
                  </a:cxn>
                  <a:cxn ang="0">
                    <a:pos x="294" y="415"/>
                  </a:cxn>
                  <a:cxn ang="0">
                    <a:pos x="333" y="396"/>
                  </a:cxn>
                  <a:cxn ang="0">
                    <a:pos x="359" y="353"/>
                  </a:cxn>
                  <a:cxn ang="0">
                    <a:pos x="352" y="99"/>
                  </a:cxn>
                  <a:cxn ang="0">
                    <a:pos x="318" y="73"/>
                  </a:cxn>
                  <a:cxn ang="0">
                    <a:pos x="371" y="50"/>
                  </a:cxn>
                  <a:cxn ang="0">
                    <a:pos x="429" y="4"/>
                  </a:cxn>
                </a:cxnLst>
                <a:rect l="0" t="0" r="r" b="b"/>
                <a:pathLst>
                  <a:path w="718" h="600">
                    <a:moveTo>
                      <a:pt x="432" y="0"/>
                    </a:moveTo>
                    <a:lnTo>
                      <a:pt x="432" y="258"/>
                    </a:lnTo>
                    <a:lnTo>
                      <a:pt x="450" y="244"/>
                    </a:lnTo>
                    <a:lnTo>
                      <a:pt x="465" y="233"/>
                    </a:lnTo>
                    <a:lnTo>
                      <a:pt x="481" y="223"/>
                    </a:lnTo>
                    <a:lnTo>
                      <a:pt x="495" y="216"/>
                    </a:lnTo>
                    <a:lnTo>
                      <a:pt x="508" y="210"/>
                    </a:lnTo>
                    <a:lnTo>
                      <a:pt x="520" y="206"/>
                    </a:lnTo>
                    <a:lnTo>
                      <a:pt x="530" y="203"/>
                    </a:lnTo>
                    <a:lnTo>
                      <a:pt x="539" y="201"/>
                    </a:lnTo>
                    <a:lnTo>
                      <a:pt x="548" y="200"/>
                    </a:lnTo>
                    <a:lnTo>
                      <a:pt x="554" y="200"/>
                    </a:lnTo>
                    <a:lnTo>
                      <a:pt x="559" y="200"/>
                    </a:lnTo>
                    <a:lnTo>
                      <a:pt x="563" y="200"/>
                    </a:lnTo>
                    <a:lnTo>
                      <a:pt x="564" y="200"/>
                    </a:lnTo>
                    <a:lnTo>
                      <a:pt x="580" y="201"/>
                    </a:lnTo>
                    <a:lnTo>
                      <a:pt x="595" y="205"/>
                    </a:lnTo>
                    <a:lnTo>
                      <a:pt x="609" y="209"/>
                    </a:lnTo>
                    <a:lnTo>
                      <a:pt x="622" y="217"/>
                    </a:lnTo>
                    <a:lnTo>
                      <a:pt x="634" y="225"/>
                    </a:lnTo>
                    <a:lnTo>
                      <a:pt x="644" y="235"/>
                    </a:lnTo>
                    <a:lnTo>
                      <a:pt x="652" y="247"/>
                    </a:lnTo>
                    <a:lnTo>
                      <a:pt x="658" y="260"/>
                    </a:lnTo>
                    <a:lnTo>
                      <a:pt x="662" y="275"/>
                    </a:lnTo>
                    <a:lnTo>
                      <a:pt x="663" y="291"/>
                    </a:lnTo>
                    <a:lnTo>
                      <a:pt x="663" y="520"/>
                    </a:lnTo>
                    <a:lnTo>
                      <a:pt x="664" y="531"/>
                    </a:lnTo>
                    <a:lnTo>
                      <a:pt x="666" y="541"/>
                    </a:lnTo>
                    <a:lnTo>
                      <a:pt x="670" y="549"/>
                    </a:lnTo>
                    <a:lnTo>
                      <a:pt x="674" y="556"/>
                    </a:lnTo>
                    <a:lnTo>
                      <a:pt x="679" y="562"/>
                    </a:lnTo>
                    <a:lnTo>
                      <a:pt x="684" y="566"/>
                    </a:lnTo>
                    <a:lnTo>
                      <a:pt x="689" y="570"/>
                    </a:lnTo>
                    <a:lnTo>
                      <a:pt x="694" y="573"/>
                    </a:lnTo>
                    <a:lnTo>
                      <a:pt x="698" y="575"/>
                    </a:lnTo>
                    <a:lnTo>
                      <a:pt x="701" y="575"/>
                    </a:lnTo>
                    <a:lnTo>
                      <a:pt x="703" y="576"/>
                    </a:lnTo>
                    <a:lnTo>
                      <a:pt x="704" y="576"/>
                    </a:lnTo>
                    <a:lnTo>
                      <a:pt x="709" y="578"/>
                    </a:lnTo>
                    <a:lnTo>
                      <a:pt x="713" y="581"/>
                    </a:lnTo>
                    <a:lnTo>
                      <a:pt x="715" y="585"/>
                    </a:lnTo>
                    <a:lnTo>
                      <a:pt x="717" y="589"/>
                    </a:lnTo>
                    <a:lnTo>
                      <a:pt x="718" y="593"/>
                    </a:lnTo>
                    <a:lnTo>
                      <a:pt x="718" y="597"/>
                    </a:lnTo>
                    <a:lnTo>
                      <a:pt x="718" y="600"/>
                    </a:lnTo>
                    <a:lnTo>
                      <a:pt x="541" y="600"/>
                    </a:lnTo>
                    <a:lnTo>
                      <a:pt x="541" y="592"/>
                    </a:lnTo>
                    <a:lnTo>
                      <a:pt x="543" y="586"/>
                    </a:lnTo>
                    <a:lnTo>
                      <a:pt x="544" y="581"/>
                    </a:lnTo>
                    <a:lnTo>
                      <a:pt x="546" y="578"/>
                    </a:lnTo>
                    <a:lnTo>
                      <a:pt x="548" y="576"/>
                    </a:lnTo>
                    <a:lnTo>
                      <a:pt x="550" y="575"/>
                    </a:lnTo>
                    <a:lnTo>
                      <a:pt x="554" y="572"/>
                    </a:lnTo>
                    <a:lnTo>
                      <a:pt x="560" y="567"/>
                    </a:lnTo>
                    <a:lnTo>
                      <a:pt x="565" y="562"/>
                    </a:lnTo>
                    <a:lnTo>
                      <a:pt x="571" y="555"/>
                    </a:lnTo>
                    <a:lnTo>
                      <a:pt x="576" y="548"/>
                    </a:lnTo>
                    <a:lnTo>
                      <a:pt x="580" y="539"/>
                    </a:lnTo>
                    <a:lnTo>
                      <a:pt x="583" y="530"/>
                    </a:lnTo>
                    <a:lnTo>
                      <a:pt x="584" y="520"/>
                    </a:lnTo>
                    <a:lnTo>
                      <a:pt x="584" y="317"/>
                    </a:lnTo>
                    <a:lnTo>
                      <a:pt x="583" y="305"/>
                    </a:lnTo>
                    <a:lnTo>
                      <a:pt x="580" y="295"/>
                    </a:lnTo>
                    <a:lnTo>
                      <a:pt x="576" y="287"/>
                    </a:lnTo>
                    <a:lnTo>
                      <a:pt x="571" y="279"/>
                    </a:lnTo>
                    <a:lnTo>
                      <a:pt x="564" y="273"/>
                    </a:lnTo>
                    <a:lnTo>
                      <a:pt x="558" y="268"/>
                    </a:lnTo>
                    <a:lnTo>
                      <a:pt x="550" y="264"/>
                    </a:lnTo>
                    <a:lnTo>
                      <a:pt x="543" y="261"/>
                    </a:lnTo>
                    <a:lnTo>
                      <a:pt x="535" y="259"/>
                    </a:lnTo>
                    <a:lnTo>
                      <a:pt x="528" y="257"/>
                    </a:lnTo>
                    <a:lnTo>
                      <a:pt x="522" y="256"/>
                    </a:lnTo>
                    <a:lnTo>
                      <a:pt x="516" y="255"/>
                    </a:lnTo>
                    <a:lnTo>
                      <a:pt x="513" y="255"/>
                    </a:lnTo>
                    <a:lnTo>
                      <a:pt x="509" y="255"/>
                    </a:lnTo>
                    <a:lnTo>
                      <a:pt x="494" y="256"/>
                    </a:lnTo>
                    <a:lnTo>
                      <a:pt x="481" y="258"/>
                    </a:lnTo>
                    <a:lnTo>
                      <a:pt x="469" y="261"/>
                    </a:lnTo>
                    <a:lnTo>
                      <a:pt x="459" y="267"/>
                    </a:lnTo>
                    <a:lnTo>
                      <a:pt x="450" y="272"/>
                    </a:lnTo>
                    <a:lnTo>
                      <a:pt x="443" y="280"/>
                    </a:lnTo>
                    <a:lnTo>
                      <a:pt x="438" y="288"/>
                    </a:lnTo>
                    <a:lnTo>
                      <a:pt x="435" y="298"/>
                    </a:lnTo>
                    <a:lnTo>
                      <a:pt x="434" y="308"/>
                    </a:lnTo>
                    <a:lnTo>
                      <a:pt x="433" y="518"/>
                    </a:lnTo>
                    <a:lnTo>
                      <a:pt x="434" y="530"/>
                    </a:lnTo>
                    <a:lnTo>
                      <a:pt x="437" y="540"/>
                    </a:lnTo>
                    <a:lnTo>
                      <a:pt x="441" y="549"/>
                    </a:lnTo>
                    <a:lnTo>
                      <a:pt x="445" y="556"/>
                    </a:lnTo>
                    <a:lnTo>
                      <a:pt x="451" y="562"/>
                    </a:lnTo>
                    <a:lnTo>
                      <a:pt x="456" y="566"/>
                    </a:lnTo>
                    <a:lnTo>
                      <a:pt x="461" y="570"/>
                    </a:lnTo>
                    <a:lnTo>
                      <a:pt x="465" y="572"/>
                    </a:lnTo>
                    <a:lnTo>
                      <a:pt x="468" y="574"/>
                    </a:lnTo>
                    <a:lnTo>
                      <a:pt x="472" y="577"/>
                    </a:lnTo>
                    <a:lnTo>
                      <a:pt x="475" y="582"/>
                    </a:lnTo>
                    <a:lnTo>
                      <a:pt x="476" y="587"/>
                    </a:lnTo>
                    <a:lnTo>
                      <a:pt x="477" y="591"/>
                    </a:lnTo>
                    <a:lnTo>
                      <a:pt x="477" y="596"/>
                    </a:lnTo>
                    <a:lnTo>
                      <a:pt x="476" y="599"/>
                    </a:lnTo>
                    <a:lnTo>
                      <a:pt x="476" y="600"/>
                    </a:lnTo>
                    <a:lnTo>
                      <a:pt x="310" y="600"/>
                    </a:lnTo>
                    <a:lnTo>
                      <a:pt x="310" y="592"/>
                    </a:lnTo>
                    <a:lnTo>
                      <a:pt x="310" y="586"/>
                    </a:lnTo>
                    <a:lnTo>
                      <a:pt x="311" y="581"/>
                    </a:lnTo>
                    <a:lnTo>
                      <a:pt x="314" y="577"/>
                    </a:lnTo>
                    <a:lnTo>
                      <a:pt x="316" y="575"/>
                    </a:lnTo>
                    <a:lnTo>
                      <a:pt x="318" y="574"/>
                    </a:lnTo>
                    <a:lnTo>
                      <a:pt x="319" y="573"/>
                    </a:lnTo>
                    <a:lnTo>
                      <a:pt x="320" y="573"/>
                    </a:lnTo>
                    <a:lnTo>
                      <a:pt x="332" y="564"/>
                    </a:lnTo>
                    <a:lnTo>
                      <a:pt x="342" y="555"/>
                    </a:lnTo>
                    <a:lnTo>
                      <a:pt x="349" y="547"/>
                    </a:lnTo>
                    <a:lnTo>
                      <a:pt x="354" y="539"/>
                    </a:lnTo>
                    <a:lnTo>
                      <a:pt x="357" y="532"/>
                    </a:lnTo>
                    <a:lnTo>
                      <a:pt x="359" y="526"/>
                    </a:lnTo>
                    <a:lnTo>
                      <a:pt x="360" y="522"/>
                    </a:lnTo>
                    <a:lnTo>
                      <a:pt x="360" y="416"/>
                    </a:lnTo>
                    <a:lnTo>
                      <a:pt x="360" y="411"/>
                    </a:lnTo>
                    <a:lnTo>
                      <a:pt x="359" y="407"/>
                    </a:lnTo>
                    <a:lnTo>
                      <a:pt x="357" y="405"/>
                    </a:lnTo>
                    <a:lnTo>
                      <a:pt x="356" y="405"/>
                    </a:lnTo>
                    <a:lnTo>
                      <a:pt x="354" y="406"/>
                    </a:lnTo>
                    <a:lnTo>
                      <a:pt x="353" y="407"/>
                    </a:lnTo>
                    <a:lnTo>
                      <a:pt x="350" y="410"/>
                    </a:lnTo>
                    <a:lnTo>
                      <a:pt x="344" y="416"/>
                    </a:lnTo>
                    <a:lnTo>
                      <a:pt x="335" y="424"/>
                    </a:lnTo>
                    <a:lnTo>
                      <a:pt x="325" y="432"/>
                    </a:lnTo>
                    <a:lnTo>
                      <a:pt x="315" y="440"/>
                    </a:lnTo>
                    <a:lnTo>
                      <a:pt x="304" y="447"/>
                    </a:lnTo>
                    <a:lnTo>
                      <a:pt x="293" y="453"/>
                    </a:lnTo>
                    <a:lnTo>
                      <a:pt x="285" y="457"/>
                    </a:lnTo>
                    <a:lnTo>
                      <a:pt x="264" y="468"/>
                    </a:lnTo>
                    <a:lnTo>
                      <a:pt x="260" y="484"/>
                    </a:lnTo>
                    <a:lnTo>
                      <a:pt x="256" y="498"/>
                    </a:lnTo>
                    <a:lnTo>
                      <a:pt x="250" y="510"/>
                    </a:lnTo>
                    <a:lnTo>
                      <a:pt x="243" y="521"/>
                    </a:lnTo>
                    <a:lnTo>
                      <a:pt x="235" y="530"/>
                    </a:lnTo>
                    <a:lnTo>
                      <a:pt x="227" y="538"/>
                    </a:lnTo>
                    <a:lnTo>
                      <a:pt x="218" y="544"/>
                    </a:lnTo>
                    <a:lnTo>
                      <a:pt x="208" y="549"/>
                    </a:lnTo>
                    <a:lnTo>
                      <a:pt x="199" y="553"/>
                    </a:lnTo>
                    <a:lnTo>
                      <a:pt x="189" y="556"/>
                    </a:lnTo>
                    <a:lnTo>
                      <a:pt x="181" y="559"/>
                    </a:lnTo>
                    <a:lnTo>
                      <a:pt x="172" y="561"/>
                    </a:lnTo>
                    <a:lnTo>
                      <a:pt x="164" y="562"/>
                    </a:lnTo>
                    <a:lnTo>
                      <a:pt x="158" y="562"/>
                    </a:lnTo>
                    <a:lnTo>
                      <a:pt x="144" y="562"/>
                    </a:lnTo>
                    <a:lnTo>
                      <a:pt x="125" y="560"/>
                    </a:lnTo>
                    <a:lnTo>
                      <a:pt x="108" y="556"/>
                    </a:lnTo>
                    <a:lnTo>
                      <a:pt x="92" y="550"/>
                    </a:lnTo>
                    <a:lnTo>
                      <a:pt x="77" y="544"/>
                    </a:lnTo>
                    <a:lnTo>
                      <a:pt x="65" y="537"/>
                    </a:lnTo>
                    <a:lnTo>
                      <a:pt x="54" y="528"/>
                    </a:lnTo>
                    <a:lnTo>
                      <a:pt x="44" y="519"/>
                    </a:lnTo>
                    <a:lnTo>
                      <a:pt x="35" y="510"/>
                    </a:lnTo>
                    <a:lnTo>
                      <a:pt x="28" y="500"/>
                    </a:lnTo>
                    <a:lnTo>
                      <a:pt x="22" y="490"/>
                    </a:lnTo>
                    <a:lnTo>
                      <a:pt x="16" y="480"/>
                    </a:lnTo>
                    <a:lnTo>
                      <a:pt x="12" y="471"/>
                    </a:lnTo>
                    <a:lnTo>
                      <a:pt x="9" y="462"/>
                    </a:lnTo>
                    <a:lnTo>
                      <a:pt x="6" y="453"/>
                    </a:lnTo>
                    <a:lnTo>
                      <a:pt x="4" y="443"/>
                    </a:lnTo>
                    <a:lnTo>
                      <a:pt x="2" y="435"/>
                    </a:lnTo>
                    <a:lnTo>
                      <a:pt x="1" y="429"/>
                    </a:lnTo>
                    <a:lnTo>
                      <a:pt x="0" y="425"/>
                    </a:lnTo>
                    <a:lnTo>
                      <a:pt x="0" y="424"/>
                    </a:lnTo>
                    <a:lnTo>
                      <a:pt x="1" y="409"/>
                    </a:lnTo>
                    <a:lnTo>
                      <a:pt x="4" y="396"/>
                    </a:lnTo>
                    <a:lnTo>
                      <a:pt x="7" y="385"/>
                    </a:lnTo>
                    <a:lnTo>
                      <a:pt x="12" y="375"/>
                    </a:lnTo>
                    <a:lnTo>
                      <a:pt x="17" y="366"/>
                    </a:lnTo>
                    <a:lnTo>
                      <a:pt x="24" y="359"/>
                    </a:lnTo>
                    <a:lnTo>
                      <a:pt x="30" y="353"/>
                    </a:lnTo>
                    <a:lnTo>
                      <a:pt x="37" y="348"/>
                    </a:lnTo>
                    <a:lnTo>
                      <a:pt x="44" y="344"/>
                    </a:lnTo>
                    <a:lnTo>
                      <a:pt x="51" y="341"/>
                    </a:lnTo>
                    <a:lnTo>
                      <a:pt x="57" y="338"/>
                    </a:lnTo>
                    <a:lnTo>
                      <a:pt x="63" y="336"/>
                    </a:lnTo>
                    <a:lnTo>
                      <a:pt x="67" y="335"/>
                    </a:lnTo>
                    <a:lnTo>
                      <a:pt x="71" y="334"/>
                    </a:lnTo>
                    <a:lnTo>
                      <a:pt x="73" y="333"/>
                    </a:lnTo>
                    <a:lnTo>
                      <a:pt x="74" y="333"/>
                    </a:lnTo>
                    <a:lnTo>
                      <a:pt x="79" y="331"/>
                    </a:lnTo>
                    <a:lnTo>
                      <a:pt x="81" y="328"/>
                    </a:lnTo>
                    <a:lnTo>
                      <a:pt x="82" y="325"/>
                    </a:lnTo>
                    <a:lnTo>
                      <a:pt x="82" y="320"/>
                    </a:lnTo>
                    <a:lnTo>
                      <a:pt x="80" y="316"/>
                    </a:lnTo>
                    <a:lnTo>
                      <a:pt x="76" y="307"/>
                    </a:lnTo>
                    <a:lnTo>
                      <a:pt x="73" y="303"/>
                    </a:lnTo>
                    <a:lnTo>
                      <a:pt x="71" y="302"/>
                    </a:lnTo>
                    <a:lnTo>
                      <a:pt x="70" y="300"/>
                    </a:lnTo>
                    <a:lnTo>
                      <a:pt x="68" y="298"/>
                    </a:lnTo>
                    <a:lnTo>
                      <a:pt x="57" y="288"/>
                    </a:lnTo>
                    <a:lnTo>
                      <a:pt x="49" y="278"/>
                    </a:lnTo>
                    <a:lnTo>
                      <a:pt x="43" y="268"/>
                    </a:lnTo>
                    <a:lnTo>
                      <a:pt x="40" y="260"/>
                    </a:lnTo>
                    <a:lnTo>
                      <a:pt x="38" y="253"/>
                    </a:lnTo>
                    <a:lnTo>
                      <a:pt x="37" y="247"/>
                    </a:lnTo>
                    <a:lnTo>
                      <a:pt x="37" y="243"/>
                    </a:lnTo>
                    <a:lnTo>
                      <a:pt x="37" y="240"/>
                    </a:lnTo>
                    <a:lnTo>
                      <a:pt x="37" y="233"/>
                    </a:lnTo>
                    <a:lnTo>
                      <a:pt x="39" y="227"/>
                    </a:lnTo>
                    <a:lnTo>
                      <a:pt x="41" y="221"/>
                    </a:lnTo>
                    <a:lnTo>
                      <a:pt x="44" y="215"/>
                    </a:lnTo>
                    <a:lnTo>
                      <a:pt x="49" y="209"/>
                    </a:lnTo>
                    <a:lnTo>
                      <a:pt x="55" y="203"/>
                    </a:lnTo>
                    <a:lnTo>
                      <a:pt x="63" y="199"/>
                    </a:lnTo>
                    <a:lnTo>
                      <a:pt x="72" y="195"/>
                    </a:lnTo>
                    <a:lnTo>
                      <a:pt x="82" y="193"/>
                    </a:lnTo>
                    <a:lnTo>
                      <a:pt x="94" y="192"/>
                    </a:lnTo>
                    <a:lnTo>
                      <a:pt x="108" y="193"/>
                    </a:lnTo>
                    <a:lnTo>
                      <a:pt x="120" y="195"/>
                    </a:lnTo>
                    <a:lnTo>
                      <a:pt x="131" y="199"/>
                    </a:lnTo>
                    <a:lnTo>
                      <a:pt x="140" y="203"/>
                    </a:lnTo>
                    <a:lnTo>
                      <a:pt x="148" y="207"/>
                    </a:lnTo>
                    <a:lnTo>
                      <a:pt x="154" y="211"/>
                    </a:lnTo>
                    <a:lnTo>
                      <a:pt x="159" y="215"/>
                    </a:lnTo>
                    <a:lnTo>
                      <a:pt x="162" y="217"/>
                    </a:lnTo>
                    <a:lnTo>
                      <a:pt x="162" y="218"/>
                    </a:lnTo>
                    <a:lnTo>
                      <a:pt x="148" y="220"/>
                    </a:lnTo>
                    <a:lnTo>
                      <a:pt x="135" y="223"/>
                    </a:lnTo>
                    <a:lnTo>
                      <a:pt x="124" y="226"/>
                    </a:lnTo>
                    <a:lnTo>
                      <a:pt x="115" y="231"/>
                    </a:lnTo>
                    <a:lnTo>
                      <a:pt x="109" y="235"/>
                    </a:lnTo>
                    <a:lnTo>
                      <a:pt x="103" y="241"/>
                    </a:lnTo>
                    <a:lnTo>
                      <a:pt x="100" y="245"/>
                    </a:lnTo>
                    <a:lnTo>
                      <a:pt x="97" y="251"/>
                    </a:lnTo>
                    <a:lnTo>
                      <a:pt x="95" y="255"/>
                    </a:lnTo>
                    <a:lnTo>
                      <a:pt x="94" y="260"/>
                    </a:lnTo>
                    <a:lnTo>
                      <a:pt x="94" y="269"/>
                    </a:lnTo>
                    <a:lnTo>
                      <a:pt x="97" y="281"/>
                    </a:lnTo>
                    <a:lnTo>
                      <a:pt x="101" y="293"/>
                    </a:lnTo>
                    <a:lnTo>
                      <a:pt x="106" y="303"/>
                    </a:lnTo>
                    <a:lnTo>
                      <a:pt x="112" y="312"/>
                    </a:lnTo>
                    <a:lnTo>
                      <a:pt x="119" y="320"/>
                    </a:lnTo>
                    <a:lnTo>
                      <a:pt x="126" y="328"/>
                    </a:lnTo>
                    <a:lnTo>
                      <a:pt x="132" y="334"/>
                    </a:lnTo>
                    <a:lnTo>
                      <a:pt x="138" y="339"/>
                    </a:lnTo>
                    <a:lnTo>
                      <a:pt x="143" y="343"/>
                    </a:lnTo>
                    <a:lnTo>
                      <a:pt x="147" y="346"/>
                    </a:lnTo>
                    <a:lnTo>
                      <a:pt x="150" y="348"/>
                    </a:lnTo>
                    <a:lnTo>
                      <a:pt x="151" y="348"/>
                    </a:lnTo>
                    <a:lnTo>
                      <a:pt x="134" y="355"/>
                    </a:lnTo>
                    <a:lnTo>
                      <a:pt x="120" y="364"/>
                    </a:lnTo>
                    <a:lnTo>
                      <a:pt x="108" y="372"/>
                    </a:lnTo>
                    <a:lnTo>
                      <a:pt x="97" y="382"/>
                    </a:lnTo>
                    <a:lnTo>
                      <a:pt x="89" y="392"/>
                    </a:lnTo>
                    <a:lnTo>
                      <a:pt x="82" y="402"/>
                    </a:lnTo>
                    <a:lnTo>
                      <a:pt x="76" y="412"/>
                    </a:lnTo>
                    <a:lnTo>
                      <a:pt x="72" y="421"/>
                    </a:lnTo>
                    <a:lnTo>
                      <a:pt x="69" y="430"/>
                    </a:lnTo>
                    <a:lnTo>
                      <a:pt x="66" y="438"/>
                    </a:lnTo>
                    <a:lnTo>
                      <a:pt x="65" y="444"/>
                    </a:lnTo>
                    <a:lnTo>
                      <a:pt x="65" y="449"/>
                    </a:lnTo>
                    <a:lnTo>
                      <a:pt x="64" y="452"/>
                    </a:lnTo>
                    <a:lnTo>
                      <a:pt x="64" y="453"/>
                    </a:lnTo>
                    <a:lnTo>
                      <a:pt x="65" y="467"/>
                    </a:lnTo>
                    <a:lnTo>
                      <a:pt x="69" y="480"/>
                    </a:lnTo>
                    <a:lnTo>
                      <a:pt x="73" y="491"/>
                    </a:lnTo>
                    <a:lnTo>
                      <a:pt x="79" y="501"/>
                    </a:lnTo>
                    <a:lnTo>
                      <a:pt x="86" y="509"/>
                    </a:lnTo>
                    <a:lnTo>
                      <a:pt x="94" y="516"/>
                    </a:lnTo>
                    <a:lnTo>
                      <a:pt x="102" y="523"/>
                    </a:lnTo>
                    <a:lnTo>
                      <a:pt x="110" y="527"/>
                    </a:lnTo>
                    <a:lnTo>
                      <a:pt x="118" y="531"/>
                    </a:lnTo>
                    <a:lnTo>
                      <a:pt x="126" y="535"/>
                    </a:lnTo>
                    <a:lnTo>
                      <a:pt x="134" y="537"/>
                    </a:lnTo>
                    <a:lnTo>
                      <a:pt x="140" y="538"/>
                    </a:lnTo>
                    <a:lnTo>
                      <a:pt x="146" y="540"/>
                    </a:lnTo>
                    <a:lnTo>
                      <a:pt x="150" y="540"/>
                    </a:lnTo>
                    <a:lnTo>
                      <a:pt x="153" y="541"/>
                    </a:lnTo>
                    <a:lnTo>
                      <a:pt x="154" y="541"/>
                    </a:lnTo>
                    <a:lnTo>
                      <a:pt x="166" y="540"/>
                    </a:lnTo>
                    <a:lnTo>
                      <a:pt x="176" y="538"/>
                    </a:lnTo>
                    <a:lnTo>
                      <a:pt x="186" y="535"/>
                    </a:lnTo>
                    <a:lnTo>
                      <a:pt x="194" y="530"/>
                    </a:lnTo>
                    <a:lnTo>
                      <a:pt x="200" y="526"/>
                    </a:lnTo>
                    <a:lnTo>
                      <a:pt x="205" y="521"/>
                    </a:lnTo>
                    <a:lnTo>
                      <a:pt x="209" y="518"/>
                    </a:lnTo>
                    <a:lnTo>
                      <a:pt x="211" y="515"/>
                    </a:lnTo>
                    <a:lnTo>
                      <a:pt x="211" y="514"/>
                    </a:lnTo>
                    <a:lnTo>
                      <a:pt x="216" y="504"/>
                    </a:lnTo>
                    <a:lnTo>
                      <a:pt x="220" y="496"/>
                    </a:lnTo>
                    <a:lnTo>
                      <a:pt x="221" y="489"/>
                    </a:lnTo>
                    <a:lnTo>
                      <a:pt x="220" y="482"/>
                    </a:lnTo>
                    <a:lnTo>
                      <a:pt x="219" y="477"/>
                    </a:lnTo>
                    <a:lnTo>
                      <a:pt x="216" y="473"/>
                    </a:lnTo>
                    <a:lnTo>
                      <a:pt x="212" y="470"/>
                    </a:lnTo>
                    <a:lnTo>
                      <a:pt x="209" y="467"/>
                    </a:lnTo>
                    <a:lnTo>
                      <a:pt x="205" y="465"/>
                    </a:lnTo>
                    <a:lnTo>
                      <a:pt x="201" y="464"/>
                    </a:lnTo>
                    <a:lnTo>
                      <a:pt x="197" y="463"/>
                    </a:lnTo>
                    <a:lnTo>
                      <a:pt x="194" y="463"/>
                    </a:lnTo>
                    <a:lnTo>
                      <a:pt x="192" y="462"/>
                    </a:lnTo>
                    <a:lnTo>
                      <a:pt x="192" y="462"/>
                    </a:lnTo>
                    <a:lnTo>
                      <a:pt x="181" y="462"/>
                    </a:lnTo>
                    <a:lnTo>
                      <a:pt x="172" y="463"/>
                    </a:lnTo>
                    <a:lnTo>
                      <a:pt x="163" y="465"/>
                    </a:lnTo>
                    <a:lnTo>
                      <a:pt x="156" y="468"/>
                    </a:lnTo>
                    <a:lnTo>
                      <a:pt x="150" y="471"/>
                    </a:lnTo>
                    <a:lnTo>
                      <a:pt x="146" y="473"/>
                    </a:lnTo>
                    <a:lnTo>
                      <a:pt x="143" y="475"/>
                    </a:lnTo>
                    <a:lnTo>
                      <a:pt x="142" y="476"/>
                    </a:lnTo>
                    <a:lnTo>
                      <a:pt x="143" y="467"/>
                    </a:lnTo>
                    <a:lnTo>
                      <a:pt x="146" y="460"/>
                    </a:lnTo>
                    <a:lnTo>
                      <a:pt x="149" y="453"/>
                    </a:lnTo>
                    <a:lnTo>
                      <a:pt x="155" y="444"/>
                    </a:lnTo>
                    <a:lnTo>
                      <a:pt x="162" y="438"/>
                    </a:lnTo>
                    <a:lnTo>
                      <a:pt x="170" y="432"/>
                    </a:lnTo>
                    <a:lnTo>
                      <a:pt x="179" y="427"/>
                    </a:lnTo>
                    <a:lnTo>
                      <a:pt x="188" y="425"/>
                    </a:lnTo>
                    <a:lnTo>
                      <a:pt x="198" y="422"/>
                    </a:lnTo>
                    <a:lnTo>
                      <a:pt x="214" y="420"/>
                    </a:lnTo>
                    <a:lnTo>
                      <a:pt x="249" y="420"/>
                    </a:lnTo>
                    <a:lnTo>
                      <a:pt x="267" y="419"/>
                    </a:lnTo>
                    <a:lnTo>
                      <a:pt x="281" y="418"/>
                    </a:lnTo>
                    <a:lnTo>
                      <a:pt x="294" y="415"/>
                    </a:lnTo>
                    <a:lnTo>
                      <a:pt x="305" y="412"/>
                    </a:lnTo>
                    <a:lnTo>
                      <a:pt x="314" y="409"/>
                    </a:lnTo>
                    <a:lnTo>
                      <a:pt x="321" y="405"/>
                    </a:lnTo>
                    <a:lnTo>
                      <a:pt x="326" y="402"/>
                    </a:lnTo>
                    <a:lnTo>
                      <a:pt x="331" y="399"/>
                    </a:lnTo>
                    <a:lnTo>
                      <a:pt x="333" y="396"/>
                    </a:lnTo>
                    <a:lnTo>
                      <a:pt x="335" y="394"/>
                    </a:lnTo>
                    <a:lnTo>
                      <a:pt x="343" y="387"/>
                    </a:lnTo>
                    <a:lnTo>
                      <a:pt x="349" y="379"/>
                    </a:lnTo>
                    <a:lnTo>
                      <a:pt x="354" y="370"/>
                    </a:lnTo>
                    <a:lnTo>
                      <a:pt x="357" y="362"/>
                    </a:lnTo>
                    <a:lnTo>
                      <a:pt x="359" y="353"/>
                    </a:lnTo>
                    <a:lnTo>
                      <a:pt x="360" y="345"/>
                    </a:lnTo>
                    <a:lnTo>
                      <a:pt x="360" y="338"/>
                    </a:lnTo>
                    <a:lnTo>
                      <a:pt x="360" y="125"/>
                    </a:lnTo>
                    <a:lnTo>
                      <a:pt x="359" y="116"/>
                    </a:lnTo>
                    <a:lnTo>
                      <a:pt x="356" y="107"/>
                    </a:lnTo>
                    <a:lnTo>
                      <a:pt x="352" y="99"/>
                    </a:lnTo>
                    <a:lnTo>
                      <a:pt x="346" y="92"/>
                    </a:lnTo>
                    <a:lnTo>
                      <a:pt x="341" y="87"/>
                    </a:lnTo>
                    <a:lnTo>
                      <a:pt x="334" y="82"/>
                    </a:lnTo>
                    <a:lnTo>
                      <a:pt x="328" y="78"/>
                    </a:lnTo>
                    <a:lnTo>
                      <a:pt x="322" y="75"/>
                    </a:lnTo>
                    <a:lnTo>
                      <a:pt x="318" y="73"/>
                    </a:lnTo>
                    <a:lnTo>
                      <a:pt x="315" y="72"/>
                    </a:lnTo>
                    <a:lnTo>
                      <a:pt x="314" y="71"/>
                    </a:lnTo>
                    <a:lnTo>
                      <a:pt x="330" y="68"/>
                    </a:lnTo>
                    <a:lnTo>
                      <a:pt x="344" y="63"/>
                    </a:lnTo>
                    <a:lnTo>
                      <a:pt x="358" y="57"/>
                    </a:lnTo>
                    <a:lnTo>
                      <a:pt x="371" y="50"/>
                    </a:lnTo>
                    <a:lnTo>
                      <a:pt x="383" y="42"/>
                    </a:lnTo>
                    <a:lnTo>
                      <a:pt x="394" y="35"/>
                    </a:lnTo>
                    <a:lnTo>
                      <a:pt x="404" y="27"/>
                    </a:lnTo>
                    <a:lnTo>
                      <a:pt x="412" y="20"/>
                    </a:lnTo>
                    <a:lnTo>
                      <a:pt x="419" y="14"/>
                    </a:lnTo>
                    <a:lnTo>
                      <a:pt x="429" y="4"/>
                    </a:lnTo>
                    <a:lnTo>
                      <a:pt x="431"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4" name="Freeform 85"/>
              <p:cNvSpPr>
                <a:spLocks/>
              </p:cNvSpPr>
              <p:nvPr/>
            </p:nvSpPr>
            <p:spPr bwMode="auto">
              <a:xfrm>
                <a:off x="1092102" y="6295909"/>
                <a:ext cx="183388" cy="296407"/>
              </a:xfrm>
              <a:custGeom>
                <a:avLst/>
                <a:gdLst/>
                <a:ahLst/>
                <a:cxnLst>
                  <a:cxn ang="0">
                    <a:pos x="2" y="1"/>
                  </a:cxn>
                  <a:cxn ang="0">
                    <a:pos x="11" y="3"/>
                  </a:cxn>
                  <a:cxn ang="0">
                    <a:pos x="26" y="6"/>
                  </a:cxn>
                  <a:cxn ang="0">
                    <a:pos x="43" y="9"/>
                  </a:cxn>
                  <a:cxn ang="0">
                    <a:pos x="72" y="9"/>
                  </a:cxn>
                  <a:cxn ang="0">
                    <a:pos x="201" y="10"/>
                  </a:cxn>
                  <a:cxn ang="0">
                    <a:pos x="210" y="9"/>
                  </a:cxn>
                  <a:cxn ang="0">
                    <a:pos x="226" y="8"/>
                  </a:cxn>
                  <a:cxn ang="0">
                    <a:pos x="241" y="5"/>
                  </a:cxn>
                  <a:cxn ang="0">
                    <a:pos x="253" y="2"/>
                  </a:cxn>
                  <a:cxn ang="0">
                    <a:pos x="258" y="0"/>
                  </a:cxn>
                  <a:cxn ang="0">
                    <a:pos x="257" y="75"/>
                  </a:cxn>
                  <a:cxn ang="0">
                    <a:pos x="251" y="70"/>
                  </a:cxn>
                  <a:cxn ang="0">
                    <a:pos x="240" y="62"/>
                  </a:cxn>
                  <a:cxn ang="0">
                    <a:pos x="227" y="52"/>
                  </a:cxn>
                  <a:cxn ang="0">
                    <a:pos x="214" y="44"/>
                  </a:cxn>
                  <a:cxn ang="0">
                    <a:pos x="201" y="38"/>
                  </a:cxn>
                  <a:cxn ang="0">
                    <a:pos x="191" y="37"/>
                  </a:cxn>
                  <a:cxn ang="0">
                    <a:pos x="181" y="39"/>
                  </a:cxn>
                  <a:cxn ang="0">
                    <a:pos x="173" y="44"/>
                  </a:cxn>
                  <a:cxn ang="0">
                    <a:pos x="167" y="54"/>
                  </a:cxn>
                  <a:cxn ang="0">
                    <a:pos x="164" y="72"/>
                  </a:cxn>
                  <a:cxn ang="0">
                    <a:pos x="163" y="336"/>
                  </a:cxn>
                  <a:cxn ang="0">
                    <a:pos x="164" y="343"/>
                  </a:cxn>
                  <a:cxn ang="0">
                    <a:pos x="168" y="355"/>
                  </a:cxn>
                  <a:cxn ang="0">
                    <a:pos x="175" y="367"/>
                  </a:cxn>
                  <a:cxn ang="0">
                    <a:pos x="186" y="378"/>
                  </a:cxn>
                  <a:cxn ang="0">
                    <a:pos x="202" y="382"/>
                  </a:cxn>
                  <a:cxn ang="0">
                    <a:pos x="204" y="383"/>
                  </a:cxn>
                  <a:cxn ang="0">
                    <a:pos x="209" y="386"/>
                  </a:cxn>
                  <a:cxn ang="0">
                    <a:pos x="215" y="393"/>
                  </a:cxn>
                  <a:cxn ang="0">
                    <a:pos x="219" y="407"/>
                  </a:cxn>
                  <a:cxn ang="0">
                    <a:pos x="33" y="417"/>
                  </a:cxn>
                  <a:cxn ang="0">
                    <a:pos x="35" y="399"/>
                  </a:cxn>
                  <a:cxn ang="0">
                    <a:pos x="42" y="388"/>
                  </a:cxn>
                  <a:cxn ang="0">
                    <a:pos x="48" y="382"/>
                  </a:cxn>
                  <a:cxn ang="0">
                    <a:pos x="53" y="380"/>
                  </a:cxn>
                  <a:cxn ang="0">
                    <a:pos x="61" y="379"/>
                  </a:cxn>
                  <a:cxn ang="0">
                    <a:pos x="75" y="372"/>
                  </a:cxn>
                  <a:cxn ang="0">
                    <a:pos x="83" y="362"/>
                  </a:cxn>
                  <a:cxn ang="0">
                    <a:pos x="89" y="349"/>
                  </a:cxn>
                  <a:cxn ang="0">
                    <a:pos x="92" y="339"/>
                  </a:cxn>
                  <a:cxn ang="0">
                    <a:pos x="93" y="332"/>
                  </a:cxn>
                  <a:cxn ang="0">
                    <a:pos x="92" y="70"/>
                  </a:cxn>
                  <a:cxn ang="0">
                    <a:pos x="88" y="53"/>
                  </a:cxn>
                  <a:cxn ang="0">
                    <a:pos x="80" y="43"/>
                  </a:cxn>
                  <a:cxn ang="0">
                    <a:pos x="71" y="38"/>
                  </a:cxn>
                  <a:cxn ang="0">
                    <a:pos x="62" y="36"/>
                  </a:cxn>
                  <a:cxn ang="0">
                    <a:pos x="53" y="37"/>
                  </a:cxn>
                  <a:cxn ang="0">
                    <a:pos x="40" y="43"/>
                  </a:cxn>
                  <a:cxn ang="0">
                    <a:pos x="21" y="57"/>
                  </a:cxn>
                  <a:cxn ang="0">
                    <a:pos x="10" y="67"/>
                  </a:cxn>
                  <a:cxn ang="0">
                    <a:pos x="3" y="75"/>
                  </a:cxn>
                  <a:cxn ang="0">
                    <a:pos x="0" y="0"/>
                  </a:cxn>
                </a:cxnLst>
                <a:rect l="0" t="0" r="r" b="b"/>
                <a:pathLst>
                  <a:path w="258" h="417">
                    <a:moveTo>
                      <a:pt x="0" y="0"/>
                    </a:moveTo>
                    <a:lnTo>
                      <a:pt x="2" y="1"/>
                    </a:lnTo>
                    <a:lnTo>
                      <a:pt x="5" y="2"/>
                    </a:lnTo>
                    <a:lnTo>
                      <a:pt x="11" y="3"/>
                    </a:lnTo>
                    <a:lnTo>
                      <a:pt x="18" y="5"/>
                    </a:lnTo>
                    <a:lnTo>
                      <a:pt x="26" y="6"/>
                    </a:lnTo>
                    <a:lnTo>
                      <a:pt x="35" y="8"/>
                    </a:lnTo>
                    <a:lnTo>
                      <a:pt x="43" y="9"/>
                    </a:lnTo>
                    <a:lnTo>
                      <a:pt x="52" y="9"/>
                    </a:lnTo>
                    <a:lnTo>
                      <a:pt x="72" y="9"/>
                    </a:lnTo>
                    <a:lnTo>
                      <a:pt x="93" y="10"/>
                    </a:lnTo>
                    <a:lnTo>
                      <a:pt x="201" y="10"/>
                    </a:lnTo>
                    <a:lnTo>
                      <a:pt x="207" y="9"/>
                    </a:lnTo>
                    <a:lnTo>
                      <a:pt x="210" y="9"/>
                    </a:lnTo>
                    <a:lnTo>
                      <a:pt x="218" y="9"/>
                    </a:lnTo>
                    <a:lnTo>
                      <a:pt x="226" y="8"/>
                    </a:lnTo>
                    <a:lnTo>
                      <a:pt x="234" y="6"/>
                    </a:lnTo>
                    <a:lnTo>
                      <a:pt x="241" y="5"/>
                    </a:lnTo>
                    <a:lnTo>
                      <a:pt x="248" y="3"/>
                    </a:lnTo>
                    <a:lnTo>
                      <a:pt x="253" y="2"/>
                    </a:lnTo>
                    <a:lnTo>
                      <a:pt x="257" y="1"/>
                    </a:lnTo>
                    <a:lnTo>
                      <a:pt x="258" y="0"/>
                    </a:lnTo>
                    <a:lnTo>
                      <a:pt x="258" y="76"/>
                    </a:lnTo>
                    <a:lnTo>
                      <a:pt x="257" y="75"/>
                    </a:lnTo>
                    <a:lnTo>
                      <a:pt x="255" y="73"/>
                    </a:lnTo>
                    <a:lnTo>
                      <a:pt x="251" y="70"/>
                    </a:lnTo>
                    <a:lnTo>
                      <a:pt x="246" y="66"/>
                    </a:lnTo>
                    <a:lnTo>
                      <a:pt x="240" y="62"/>
                    </a:lnTo>
                    <a:lnTo>
                      <a:pt x="234" y="57"/>
                    </a:lnTo>
                    <a:lnTo>
                      <a:pt x="227" y="52"/>
                    </a:lnTo>
                    <a:lnTo>
                      <a:pt x="221" y="48"/>
                    </a:lnTo>
                    <a:lnTo>
                      <a:pt x="214" y="44"/>
                    </a:lnTo>
                    <a:lnTo>
                      <a:pt x="207" y="40"/>
                    </a:lnTo>
                    <a:lnTo>
                      <a:pt x="201" y="38"/>
                    </a:lnTo>
                    <a:lnTo>
                      <a:pt x="196" y="37"/>
                    </a:lnTo>
                    <a:lnTo>
                      <a:pt x="191" y="37"/>
                    </a:lnTo>
                    <a:lnTo>
                      <a:pt x="186" y="38"/>
                    </a:lnTo>
                    <a:lnTo>
                      <a:pt x="181" y="39"/>
                    </a:lnTo>
                    <a:lnTo>
                      <a:pt x="176" y="41"/>
                    </a:lnTo>
                    <a:lnTo>
                      <a:pt x="173" y="44"/>
                    </a:lnTo>
                    <a:lnTo>
                      <a:pt x="170" y="48"/>
                    </a:lnTo>
                    <a:lnTo>
                      <a:pt x="167" y="54"/>
                    </a:lnTo>
                    <a:lnTo>
                      <a:pt x="165" y="62"/>
                    </a:lnTo>
                    <a:lnTo>
                      <a:pt x="164" y="72"/>
                    </a:lnTo>
                    <a:lnTo>
                      <a:pt x="163" y="84"/>
                    </a:lnTo>
                    <a:lnTo>
                      <a:pt x="163" y="336"/>
                    </a:lnTo>
                    <a:lnTo>
                      <a:pt x="164" y="339"/>
                    </a:lnTo>
                    <a:lnTo>
                      <a:pt x="164" y="343"/>
                    </a:lnTo>
                    <a:lnTo>
                      <a:pt x="166" y="348"/>
                    </a:lnTo>
                    <a:lnTo>
                      <a:pt x="168" y="355"/>
                    </a:lnTo>
                    <a:lnTo>
                      <a:pt x="171" y="361"/>
                    </a:lnTo>
                    <a:lnTo>
                      <a:pt x="175" y="367"/>
                    </a:lnTo>
                    <a:lnTo>
                      <a:pt x="179" y="373"/>
                    </a:lnTo>
                    <a:lnTo>
                      <a:pt x="186" y="378"/>
                    </a:lnTo>
                    <a:lnTo>
                      <a:pt x="193" y="381"/>
                    </a:lnTo>
                    <a:lnTo>
                      <a:pt x="202" y="382"/>
                    </a:lnTo>
                    <a:lnTo>
                      <a:pt x="202" y="382"/>
                    </a:lnTo>
                    <a:lnTo>
                      <a:pt x="204" y="383"/>
                    </a:lnTo>
                    <a:lnTo>
                      <a:pt x="206" y="384"/>
                    </a:lnTo>
                    <a:lnTo>
                      <a:pt x="209" y="386"/>
                    </a:lnTo>
                    <a:lnTo>
                      <a:pt x="212" y="389"/>
                    </a:lnTo>
                    <a:lnTo>
                      <a:pt x="215" y="393"/>
                    </a:lnTo>
                    <a:lnTo>
                      <a:pt x="217" y="399"/>
                    </a:lnTo>
                    <a:lnTo>
                      <a:pt x="219" y="407"/>
                    </a:lnTo>
                    <a:lnTo>
                      <a:pt x="219" y="417"/>
                    </a:lnTo>
                    <a:lnTo>
                      <a:pt x="33" y="417"/>
                    </a:lnTo>
                    <a:lnTo>
                      <a:pt x="33" y="407"/>
                    </a:lnTo>
                    <a:lnTo>
                      <a:pt x="35" y="399"/>
                    </a:lnTo>
                    <a:lnTo>
                      <a:pt x="38" y="392"/>
                    </a:lnTo>
                    <a:lnTo>
                      <a:pt x="42" y="388"/>
                    </a:lnTo>
                    <a:lnTo>
                      <a:pt x="44" y="384"/>
                    </a:lnTo>
                    <a:lnTo>
                      <a:pt x="48" y="382"/>
                    </a:lnTo>
                    <a:lnTo>
                      <a:pt x="51" y="381"/>
                    </a:lnTo>
                    <a:lnTo>
                      <a:pt x="53" y="380"/>
                    </a:lnTo>
                    <a:lnTo>
                      <a:pt x="53" y="380"/>
                    </a:lnTo>
                    <a:lnTo>
                      <a:pt x="61" y="379"/>
                    </a:lnTo>
                    <a:lnTo>
                      <a:pt x="68" y="376"/>
                    </a:lnTo>
                    <a:lnTo>
                      <a:pt x="75" y="372"/>
                    </a:lnTo>
                    <a:lnTo>
                      <a:pt x="79" y="367"/>
                    </a:lnTo>
                    <a:lnTo>
                      <a:pt x="83" y="362"/>
                    </a:lnTo>
                    <a:lnTo>
                      <a:pt x="87" y="355"/>
                    </a:lnTo>
                    <a:lnTo>
                      <a:pt x="89" y="349"/>
                    </a:lnTo>
                    <a:lnTo>
                      <a:pt x="90" y="343"/>
                    </a:lnTo>
                    <a:lnTo>
                      <a:pt x="92" y="339"/>
                    </a:lnTo>
                    <a:lnTo>
                      <a:pt x="92" y="335"/>
                    </a:lnTo>
                    <a:lnTo>
                      <a:pt x="93" y="332"/>
                    </a:lnTo>
                    <a:lnTo>
                      <a:pt x="93" y="82"/>
                    </a:lnTo>
                    <a:lnTo>
                      <a:pt x="92" y="70"/>
                    </a:lnTo>
                    <a:lnTo>
                      <a:pt x="90" y="61"/>
                    </a:lnTo>
                    <a:lnTo>
                      <a:pt x="88" y="53"/>
                    </a:lnTo>
                    <a:lnTo>
                      <a:pt x="84" y="48"/>
                    </a:lnTo>
                    <a:lnTo>
                      <a:pt x="80" y="43"/>
                    </a:lnTo>
                    <a:lnTo>
                      <a:pt x="76" y="40"/>
                    </a:lnTo>
                    <a:lnTo>
                      <a:pt x="71" y="38"/>
                    </a:lnTo>
                    <a:lnTo>
                      <a:pt x="66" y="37"/>
                    </a:lnTo>
                    <a:lnTo>
                      <a:pt x="62" y="36"/>
                    </a:lnTo>
                    <a:lnTo>
                      <a:pt x="58" y="36"/>
                    </a:lnTo>
                    <a:lnTo>
                      <a:pt x="53" y="37"/>
                    </a:lnTo>
                    <a:lnTo>
                      <a:pt x="46" y="39"/>
                    </a:lnTo>
                    <a:lnTo>
                      <a:pt x="40" y="43"/>
                    </a:lnTo>
                    <a:lnTo>
                      <a:pt x="34" y="47"/>
                    </a:lnTo>
                    <a:lnTo>
                      <a:pt x="21" y="57"/>
                    </a:lnTo>
                    <a:lnTo>
                      <a:pt x="16" y="62"/>
                    </a:lnTo>
                    <a:lnTo>
                      <a:pt x="10" y="67"/>
                    </a:lnTo>
                    <a:lnTo>
                      <a:pt x="6" y="71"/>
                    </a:lnTo>
                    <a:lnTo>
                      <a:pt x="3" y="75"/>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5" name="Freeform 86"/>
              <p:cNvSpPr>
                <a:spLocks/>
              </p:cNvSpPr>
              <p:nvPr/>
            </p:nvSpPr>
            <p:spPr bwMode="auto">
              <a:xfrm>
                <a:off x="914400" y="6148061"/>
                <a:ext cx="199026" cy="444254"/>
              </a:xfrm>
              <a:custGeom>
                <a:avLst/>
                <a:gdLst/>
                <a:ahLst/>
                <a:cxnLst>
                  <a:cxn ang="0">
                    <a:pos x="187" y="0"/>
                  </a:cxn>
                  <a:cxn ang="0">
                    <a:pos x="204" y="2"/>
                  </a:cxn>
                  <a:cxn ang="0">
                    <a:pos x="228" y="8"/>
                  </a:cxn>
                  <a:cxn ang="0">
                    <a:pos x="255" y="21"/>
                  </a:cxn>
                  <a:cxn ang="0">
                    <a:pos x="280" y="41"/>
                  </a:cxn>
                  <a:cxn ang="0">
                    <a:pos x="248" y="84"/>
                  </a:cxn>
                  <a:cxn ang="0">
                    <a:pos x="243" y="71"/>
                  </a:cxn>
                  <a:cxn ang="0">
                    <a:pos x="236" y="58"/>
                  </a:cxn>
                  <a:cxn ang="0">
                    <a:pos x="226" y="44"/>
                  </a:cxn>
                  <a:cxn ang="0">
                    <a:pos x="211" y="31"/>
                  </a:cxn>
                  <a:cxn ang="0">
                    <a:pos x="192" y="24"/>
                  </a:cxn>
                  <a:cxn ang="0">
                    <a:pos x="170" y="24"/>
                  </a:cxn>
                  <a:cxn ang="0">
                    <a:pos x="152" y="32"/>
                  </a:cxn>
                  <a:cxn ang="0">
                    <a:pos x="140" y="46"/>
                  </a:cxn>
                  <a:cxn ang="0">
                    <a:pos x="133" y="64"/>
                  </a:cxn>
                  <a:cxn ang="0">
                    <a:pos x="131" y="85"/>
                  </a:cxn>
                  <a:cxn ang="0">
                    <a:pos x="133" y="107"/>
                  </a:cxn>
                  <a:cxn ang="0">
                    <a:pos x="139" y="129"/>
                  </a:cxn>
                  <a:cxn ang="0">
                    <a:pos x="144" y="217"/>
                  </a:cxn>
                  <a:cxn ang="0">
                    <a:pos x="212" y="249"/>
                  </a:cxn>
                  <a:cxn ang="0">
                    <a:pos x="144" y="523"/>
                  </a:cxn>
                  <a:cxn ang="0">
                    <a:pos x="146" y="547"/>
                  </a:cxn>
                  <a:cxn ang="0">
                    <a:pos x="153" y="564"/>
                  </a:cxn>
                  <a:cxn ang="0">
                    <a:pos x="161" y="575"/>
                  </a:cxn>
                  <a:cxn ang="0">
                    <a:pos x="169" y="582"/>
                  </a:cxn>
                  <a:cxn ang="0">
                    <a:pos x="175" y="585"/>
                  </a:cxn>
                  <a:cxn ang="0">
                    <a:pos x="178" y="586"/>
                  </a:cxn>
                  <a:cxn ang="0">
                    <a:pos x="190" y="591"/>
                  </a:cxn>
                  <a:cxn ang="0">
                    <a:pos x="196" y="600"/>
                  </a:cxn>
                  <a:cxn ang="0">
                    <a:pos x="199" y="612"/>
                  </a:cxn>
                  <a:cxn ang="0">
                    <a:pos x="200" y="625"/>
                  </a:cxn>
                  <a:cxn ang="0">
                    <a:pos x="24" y="617"/>
                  </a:cxn>
                  <a:cxn ang="0">
                    <a:pos x="25" y="606"/>
                  </a:cxn>
                  <a:cxn ang="0">
                    <a:pos x="30" y="595"/>
                  </a:cxn>
                  <a:cxn ang="0">
                    <a:pos x="39" y="587"/>
                  </a:cxn>
                  <a:cxn ang="0">
                    <a:pos x="46" y="586"/>
                  </a:cxn>
                  <a:cxn ang="0">
                    <a:pos x="51" y="584"/>
                  </a:cxn>
                  <a:cxn ang="0">
                    <a:pos x="58" y="579"/>
                  </a:cxn>
                  <a:cxn ang="0">
                    <a:pos x="67" y="570"/>
                  </a:cxn>
                  <a:cxn ang="0">
                    <a:pos x="74" y="556"/>
                  </a:cxn>
                  <a:cxn ang="0">
                    <a:pos x="79" y="536"/>
                  </a:cxn>
                  <a:cxn ang="0">
                    <a:pos x="80" y="249"/>
                  </a:cxn>
                  <a:cxn ang="0">
                    <a:pos x="20" y="217"/>
                  </a:cxn>
                  <a:cxn ang="0">
                    <a:pos x="80" y="140"/>
                  </a:cxn>
                  <a:cxn ang="0">
                    <a:pos x="79" y="134"/>
                  </a:cxn>
                  <a:cxn ang="0">
                    <a:pos x="78" y="123"/>
                  </a:cxn>
                  <a:cxn ang="0">
                    <a:pos x="77" y="108"/>
                  </a:cxn>
                  <a:cxn ang="0">
                    <a:pos x="78" y="91"/>
                  </a:cxn>
                  <a:cxn ang="0">
                    <a:pos x="81" y="72"/>
                  </a:cxn>
                  <a:cxn ang="0">
                    <a:pos x="87" y="54"/>
                  </a:cxn>
                  <a:cxn ang="0">
                    <a:pos x="98" y="36"/>
                  </a:cxn>
                  <a:cxn ang="0">
                    <a:pos x="114" y="21"/>
                  </a:cxn>
                  <a:cxn ang="0">
                    <a:pos x="135" y="9"/>
                  </a:cxn>
                  <a:cxn ang="0">
                    <a:pos x="163" y="1"/>
                  </a:cxn>
                </a:cxnLst>
                <a:rect l="0" t="0" r="r" b="b"/>
                <a:pathLst>
                  <a:path w="280" h="625">
                    <a:moveTo>
                      <a:pt x="180" y="0"/>
                    </a:moveTo>
                    <a:lnTo>
                      <a:pt x="187" y="0"/>
                    </a:lnTo>
                    <a:lnTo>
                      <a:pt x="194" y="1"/>
                    </a:lnTo>
                    <a:lnTo>
                      <a:pt x="204" y="2"/>
                    </a:lnTo>
                    <a:lnTo>
                      <a:pt x="215" y="5"/>
                    </a:lnTo>
                    <a:lnTo>
                      <a:pt x="228" y="8"/>
                    </a:lnTo>
                    <a:lnTo>
                      <a:pt x="241" y="13"/>
                    </a:lnTo>
                    <a:lnTo>
                      <a:pt x="255" y="21"/>
                    </a:lnTo>
                    <a:lnTo>
                      <a:pt x="267" y="29"/>
                    </a:lnTo>
                    <a:lnTo>
                      <a:pt x="280" y="41"/>
                    </a:lnTo>
                    <a:lnTo>
                      <a:pt x="249" y="85"/>
                    </a:lnTo>
                    <a:lnTo>
                      <a:pt x="248" y="84"/>
                    </a:lnTo>
                    <a:lnTo>
                      <a:pt x="246" y="77"/>
                    </a:lnTo>
                    <a:lnTo>
                      <a:pt x="243" y="71"/>
                    </a:lnTo>
                    <a:lnTo>
                      <a:pt x="241" y="64"/>
                    </a:lnTo>
                    <a:lnTo>
                      <a:pt x="236" y="58"/>
                    </a:lnTo>
                    <a:lnTo>
                      <a:pt x="231" y="50"/>
                    </a:lnTo>
                    <a:lnTo>
                      <a:pt x="226" y="44"/>
                    </a:lnTo>
                    <a:lnTo>
                      <a:pt x="219" y="37"/>
                    </a:lnTo>
                    <a:lnTo>
                      <a:pt x="211" y="31"/>
                    </a:lnTo>
                    <a:lnTo>
                      <a:pt x="202" y="27"/>
                    </a:lnTo>
                    <a:lnTo>
                      <a:pt x="192" y="24"/>
                    </a:lnTo>
                    <a:lnTo>
                      <a:pt x="180" y="23"/>
                    </a:lnTo>
                    <a:lnTo>
                      <a:pt x="170" y="24"/>
                    </a:lnTo>
                    <a:lnTo>
                      <a:pt x="160" y="27"/>
                    </a:lnTo>
                    <a:lnTo>
                      <a:pt x="152" y="32"/>
                    </a:lnTo>
                    <a:lnTo>
                      <a:pt x="146" y="38"/>
                    </a:lnTo>
                    <a:lnTo>
                      <a:pt x="140" y="46"/>
                    </a:lnTo>
                    <a:lnTo>
                      <a:pt x="136" y="54"/>
                    </a:lnTo>
                    <a:lnTo>
                      <a:pt x="133" y="64"/>
                    </a:lnTo>
                    <a:lnTo>
                      <a:pt x="132" y="74"/>
                    </a:lnTo>
                    <a:lnTo>
                      <a:pt x="131" y="85"/>
                    </a:lnTo>
                    <a:lnTo>
                      <a:pt x="131" y="96"/>
                    </a:lnTo>
                    <a:lnTo>
                      <a:pt x="133" y="107"/>
                    </a:lnTo>
                    <a:lnTo>
                      <a:pt x="135" y="118"/>
                    </a:lnTo>
                    <a:lnTo>
                      <a:pt x="139" y="129"/>
                    </a:lnTo>
                    <a:lnTo>
                      <a:pt x="144" y="139"/>
                    </a:lnTo>
                    <a:lnTo>
                      <a:pt x="144" y="217"/>
                    </a:lnTo>
                    <a:lnTo>
                      <a:pt x="227" y="217"/>
                    </a:lnTo>
                    <a:lnTo>
                      <a:pt x="212" y="249"/>
                    </a:lnTo>
                    <a:lnTo>
                      <a:pt x="144" y="249"/>
                    </a:lnTo>
                    <a:lnTo>
                      <a:pt x="144" y="523"/>
                    </a:lnTo>
                    <a:lnTo>
                      <a:pt x="145" y="536"/>
                    </a:lnTo>
                    <a:lnTo>
                      <a:pt x="146" y="547"/>
                    </a:lnTo>
                    <a:lnTo>
                      <a:pt x="149" y="556"/>
                    </a:lnTo>
                    <a:lnTo>
                      <a:pt x="153" y="564"/>
                    </a:lnTo>
                    <a:lnTo>
                      <a:pt x="157" y="570"/>
                    </a:lnTo>
                    <a:lnTo>
                      <a:pt x="161" y="575"/>
                    </a:lnTo>
                    <a:lnTo>
                      <a:pt x="165" y="579"/>
                    </a:lnTo>
                    <a:lnTo>
                      <a:pt x="169" y="582"/>
                    </a:lnTo>
                    <a:lnTo>
                      <a:pt x="172" y="584"/>
                    </a:lnTo>
                    <a:lnTo>
                      <a:pt x="175" y="585"/>
                    </a:lnTo>
                    <a:lnTo>
                      <a:pt x="177" y="586"/>
                    </a:lnTo>
                    <a:lnTo>
                      <a:pt x="178" y="586"/>
                    </a:lnTo>
                    <a:lnTo>
                      <a:pt x="184" y="587"/>
                    </a:lnTo>
                    <a:lnTo>
                      <a:pt x="190" y="591"/>
                    </a:lnTo>
                    <a:lnTo>
                      <a:pt x="194" y="595"/>
                    </a:lnTo>
                    <a:lnTo>
                      <a:pt x="196" y="600"/>
                    </a:lnTo>
                    <a:lnTo>
                      <a:pt x="198" y="606"/>
                    </a:lnTo>
                    <a:lnTo>
                      <a:pt x="199" y="612"/>
                    </a:lnTo>
                    <a:lnTo>
                      <a:pt x="200" y="617"/>
                    </a:lnTo>
                    <a:lnTo>
                      <a:pt x="200" y="625"/>
                    </a:lnTo>
                    <a:lnTo>
                      <a:pt x="24" y="625"/>
                    </a:lnTo>
                    <a:lnTo>
                      <a:pt x="24" y="617"/>
                    </a:lnTo>
                    <a:lnTo>
                      <a:pt x="24" y="612"/>
                    </a:lnTo>
                    <a:lnTo>
                      <a:pt x="25" y="606"/>
                    </a:lnTo>
                    <a:lnTo>
                      <a:pt x="27" y="600"/>
                    </a:lnTo>
                    <a:lnTo>
                      <a:pt x="30" y="595"/>
                    </a:lnTo>
                    <a:lnTo>
                      <a:pt x="34" y="591"/>
                    </a:lnTo>
                    <a:lnTo>
                      <a:pt x="39" y="587"/>
                    </a:lnTo>
                    <a:lnTo>
                      <a:pt x="46" y="586"/>
                    </a:lnTo>
                    <a:lnTo>
                      <a:pt x="46" y="586"/>
                    </a:lnTo>
                    <a:lnTo>
                      <a:pt x="48" y="585"/>
                    </a:lnTo>
                    <a:lnTo>
                      <a:pt x="51" y="584"/>
                    </a:lnTo>
                    <a:lnTo>
                      <a:pt x="54" y="582"/>
                    </a:lnTo>
                    <a:lnTo>
                      <a:pt x="58" y="579"/>
                    </a:lnTo>
                    <a:lnTo>
                      <a:pt x="62" y="575"/>
                    </a:lnTo>
                    <a:lnTo>
                      <a:pt x="67" y="570"/>
                    </a:lnTo>
                    <a:lnTo>
                      <a:pt x="71" y="564"/>
                    </a:lnTo>
                    <a:lnTo>
                      <a:pt x="74" y="556"/>
                    </a:lnTo>
                    <a:lnTo>
                      <a:pt x="77" y="547"/>
                    </a:lnTo>
                    <a:lnTo>
                      <a:pt x="79" y="536"/>
                    </a:lnTo>
                    <a:lnTo>
                      <a:pt x="79" y="523"/>
                    </a:lnTo>
                    <a:lnTo>
                      <a:pt x="80" y="249"/>
                    </a:lnTo>
                    <a:lnTo>
                      <a:pt x="0" y="249"/>
                    </a:lnTo>
                    <a:lnTo>
                      <a:pt x="20" y="217"/>
                    </a:lnTo>
                    <a:lnTo>
                      <a:pt x="80" y="217"/>
                    </a:lnTo>
                    <a:lnTo>
                      <a:pt x="80" y="140"/>
                    </a:lnTo>
                    <a:lnTo>
                      <a:pt x="80" y="137"/>
                    </a:lnTo>
                    <a:lnTo>
                      <a:pt x="79" y="134"/>
                    </a:lnTo>
                    <a:lnTo>
                      <a:pt x="78" y="129"/>
                    </a:lnTo>
                    <a:lnTo>
                      <a:pt x="78" y="123"/>
                    </a:lnTo>
                    <a:lnTo>
                      <a:pt x="77" y="116"/>
                    </a:lnTo>
                    <a:lnTo>
                      <a:pt x="77" y="108"/>
                    </a:lnTo>
                    <a:lnTo>
                      <a:pt x="77" y="100"/>
                    </a:lnTo>
                    <a:lnTo>
                      <a:pt x="78" y="91"/>
                    </a:lnTo>
                    <a:lnTo>
                      <a:pt x="79" y="82"/>
                    </a:lnTo>
                    <a:lnTo>
                      <a:pt x="81" y="72"/>
                    </a:lnTo>
                    <a:lnTo>
                      <a:pt x="84" y="63"/>
                    </a:lnTo>
                    <a:lnTo>
                      <a:pt x="87" y="54"/>
                    </a:lnTo>
                    <a:lnTo>
                      <a:pt x="92" y="45"/>
                    </a:lnTo>
                    <a:lnTo>
                      <a:pt x="98" y="36"/>
                    </a:lnTo>
                    <a:lnTo>
                      <a:pt x="105" y="28"/>
                    </a:lnTo>
                    <a:lnTo>
                      <a:pt x="114" y="21"/>
                    </a:lnTo>
                    <a:lnTo>
                      <a:pt x="123" y="14"/>
                    </a:lnTo>
                    <a:lnTo>
                      <a:pt x="135" y="9"/>
                    </a:lnTo>
                    <a:lnTo>
                      <a:pt x="148" y="5"/>
                    </a:lnTo>
                    <a:lnTo>
                      <a:pt x="163" y="1"/>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spTree>
    <p:extLst>
      <p:ext uri="{BB962C8B-B14F-4D97-AF65-F5344CB8AC3E}">
        <p14:creationId xmlns:p14="http://schemas.microsoft.com/office/powerpoint/2010/main" val="2737310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in Point Lowercase_dark">
    <p:bg>
      <p:bgPr>
        <a:solidFill>
          <a:schemeClr val="tx2"/>
        </a:solid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0" y="0"/>
            <a:ext cx="12192000" cy="6858000"/>
          </a:xfrm>
          <a:prstGeom prst="rect">
            <a:avLst/>
          </a:prstGeom>
        </p:spPr>
        <p:txBody>
          <a:bodyPr vert="horz" lIns="274320" rIns="274320" anchor="ctr">
            <a:normAutofit/>
          </a:bodyPr>
          <a:lstStyle>
            <a:lvl1pPr>
              <a:lnSpc>
                <a:spcPts val="17600"/>
              </a:lnSpc>
              <a:defRPr sz="14666" b="1" kern="0" cap="none" spc="267" baseline="0">
                <a:solidFill>
                  <a:schemeClr val="bg1"/>
                </a:solidFill>
                <a:latin typeface="Tahoma"/>
                <a:cs typeface="Tahoma"/>
              </a:defRPr>
            </a:lvl1pPr>
          </a:lstStyle>
          <a:p>
            <a:r>
              <a:rPr lang="en-US" dirty="0"/>
              <a:t>Header</a:t>
            </a:r>
          </a:p>
        </p:txBody>
      </p:sp>
      <p:sp>
        <p:nvSpPr>
          <p:cNvPr id="15" name="Text Placeholder 14"/>
          <p:cNvSpPr>
            <a:spLocks noGrp="1"/>
          </p:cNvSpPr>
          <p:nvPr>
            <p:ph type="body" sz="quarter" idx="10" hasCustomPrompt="1"/>
          </p:nvPr>
        </p:nvSpPr>
        <p:spPr>
          <a:xfrm>
            <a:off x="3" y="4455197"/>
            <a:ext cx="12191999" cy="433441"/>
          </a:xfrm>
          <a:prstGeom prst="rect">
            <a:avLst/>
          </a:prstGeom>
        </p:spPr>
        <p:txBody>
          <a:bodyPr vert="horz" anchor="ctr"/>
          <a:lstStyle>
            <a:lvl1pPr marL="0" indent="0" algn="ctr">
              <a:buNone/>
              <a:defRPr sz="1867" cap="none" spc="800" baseline="0">
                <a:solidFill>
                  <a:schemeClr val="bg2"/>
                </a:solidFill>
                <a:latin typeface="Tahoma"/>
                <a:cs typeface="Tahoma"/>
              </a:defRPr>
            </a:lvl1pPr>
          </a:lstStyle>
          <a:p>
            <a:pPr lvl="0"/>
            <a:r>
              <a:rPr lang="en-US" dirty="0"/>
              <a:t>Subtitle | Subtitle | Subtitle</a:t>
            </a:r>
          </a:p>
        </p:txBody>
      </p:sp>
    </p:spTree>
    <p:extLst>
      <p:ext uri="{BB962C8B-B14F-4D97-AF65-F5344CB8AC3E}">
        <p14:creationId xmlns:p14="http://schemas.microsoft.com/office/powerpoint/2010/main" val="38345597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0" y="6027751"/>
            <a:ext cx="12192000" cy="838200"/>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2" name="Title 1"/>
          <p:cNvSpPr>
            <a:spLocks noGrp="1"/>
          </p:cNvSpPr>
          <p:nvPr>
            <p:ph type="title"/>
          </p:nvPr>
        </p:nvSpPr>
        <p:spPr>
          <a:xfrm>
            <a:off x="609600" y="6096000"/>
            <a:ext cx="10972800" cy="609600"/>
          </a:xfrm>
        </p:spPr>
        <p:txBody>
          <a:bodyPr>
            <a:normAutofit/>
          </a:bodyPr>
          <a:lstStyle>
            <a:lvl1pPr algn="r">
              <a:defRPr sz="3833">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381001"/>
            <a:ext cx="5384800" cy="5638799"/>
          </a:xfrm>
        </p:spPr>
        <p:txBody>
          <a:bodyPr/>
          <a:lstStyle>
            <a:lvl1pPr>
              <a:defRPr sz="3333"/>
            </a:lvl1pPr>
            <a:lvl2pPr>
              <a:buSzPct val="40000"/>
              <a:buFont typeface="Wingdings" pitchFamily="2" charset="2"/>
              <a:buChar char="¡"/>
              <a:defRPr sz="2833"/>
            </a:lvl2pPr>
            <a:lvl3pPr>
              <a:buFont typeface="Wingdings" pitchFamily="2" charset="2"/>
              <a:buChar char="§"/>
              <a:defRPr sz="2417"/>
            </a:lvl3pPr>
            <a:lvl4pPr>
              <a:buFont typeface="Wingdings" pitchFamily="2" charset="2"/>
              <a:buChar char="ú"/>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381001"/>
            <a:ext cx="5384800" cy="5638801"/>
          </a:xfrm>
        </p:spPr>
        <p:txBody>
          <a:bodyPr/>
          <a:lstStyle>
            <a:lvl1pPr>
              <a:defRPr sz="3333"/>
            </a:lvl1pPr>
            <a:lvl2pPr>
              <a:buSzPct val="40000"/>
              <a:buFont typeface="Wingdings" pitchFamily="2" charset="2"/>
              <a:buChar char="¡"/>
              <a:defRPr sz="2833"/>
            </a:lvl2pPr>
            <a:lvl3pPr>
              <a:buFont typeface="Wingdings" pitchFamily="2" charset="2"/>
              <a:buChar char="§"/>
              <a:defRPr sz="2417"/>
            </a:lvl3pPr>
            <a:lvl4pPr>
              <a:buFont typeface="Wingdings" pitchFamily="2" charset="2"/>
              <a:buChar char="ú"/>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10"/>
          </p:nvPr>
        </p:nvSpPr>
        <p:spPr>
          <a:xfrm rot="5400000">
            <a:off x="9867901" y="3314703"/>
            <a:ext cx="4038599" cy="609600"/>
          </a:xfrm>
        </p:spPr>
        <p:txBody>
          <a:bodyPr/>
          <a:lstStyle>
            <a:lvl1pPr algn="ctr">
              <a:defRPr/>
            </a:lvl1p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11" name="Slide Number Placeholder 5"/>
          <p:cNvSpPr>
            <a:spLocks noGrp="1"/>
          </p:cNvSpPr>
          <p:nvPr>
            <p:ph type="sldNum" sz="quarter" idx="12"/>
          </p:nvPr>
        </p:nvSpPr>
        <p:spPr>
          <a:xfrm>
            <a:off x="11582400" y="5638800"/>
            <a:ext cx="609600" cy="381000"/>
          </a:xfrm>
        </p:spPr>
        <p:txBody>
          <a:bodyPr/>
          <a:lstStyle>
            <a:lvl1pPr algn="ctr">
              <a:defRPr/>
            </a:lvl1p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sp>
        <p:nvSpPr>
          <p:cNvPr id="12" name="Footer Placeholder 4"/>
          <p:cNvSpPr>
            <a:spLocks noGrp="1"/>
          </p:cNvSpPr>
          <p:nvPr>
            <p:ph type="ftr" sz="quarter" idx="11"/>
          </p:nvPr>
        </p:nvSpPr>
        <p:spPr>
          <a:xfrm>
            <a:off x="609600" y="5638800"/>
            <a:ext cx="10972800" cy="381000"/>
          </a:xfrm>
        </p:spPr>
        <p:txBody>
          <a:bodyPr/>
          <a:lstStyle>
            <a:lvl1pPr algn="r">
              <a:defRPr sz="1417">
                <a:solidFill>
                  <a:schemeClr val="bg1">
                    <a:lumMod val="50000"/>
                  </a:schemeClr>
                </a:solidFill>
                <a:latin typeface="+mj-lt"/>
              </a:defRPr>
            </a:lvl1pPr>
          </a:lstStyle>
          <a:p>
            <a:endParaRPr lang="en-US" dirty="0">
              <a:solidFill>
                <a:prstClr val="white">
                  <a:lumMod val="50000"/>
                </a:prstClr>
              </a:solidFill>
            </a:endParaRPr>
          </a:p>
        </p:txBody>
      </p:sp>
    </p:spTree>
    <p:extLst>
      <p:ext uri="{BB962C8B-B14F-4D97-AF65-F5344CB8AC3E}">
        <p14:creationId xmlns:p14="http://schemas.microsoft.com/office/powerpoint/2010/main" val="198070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FTCH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457200"/>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4" name="Content Placeholder 3"/>
          <p:cNvSpPr>
            <a:spLocks noGrp="1"/>
          </p:cNvSpPr>
          <p:nvPr>
            <p:ph sz="half" idx="2"/>
          </p:nvPr>
        </p:nvSpPr>
        <p:spPr>
          <a:xfrm>
            <a:off x="609600" y="1143001"/>
            <a:ext cx="5386918" cy="4800600"/>
          </a:xfrm>
        </p:spPr>
        <p:txBody>
          <a:bodyPr/>
          <a:lstStyle>
            <a:lvl1pPr>
              <a:defRPr sz="2833"/>
            </a:lvl1pPr>
            <a:lvl2pPr>
              <a:buSzPct val="40000"/>
              <a:buFont typeface="Wingdings" pitchFamily="2" charset="2"/>
              <a:buChar char="¡"/>
              <a:defRPr sz="2417"/>
            </a:lvl2pPr>
            <a:lvl3pPr>
              <a:buFont typeface="Wingdings" pitchFamily="2" charset="2"/>
              <a:buChar char="§"/>
              <a:defRPr sz="2167"/>
            </a:lvl3pPr>
            <a:lvl4pPr>
              <a:buFont typeface="Wingdings" pitchFamily="2" charset="2"/>
              <a:buChar char="ú"/>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457200"/>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368" y="1143001"/>
            <a:ext cx="5389033" cy="4800600"/>
          </a:xfrm>
        </p:spPr>
        <p:txBody>
          <a:bodyPr/>
          <a:lstStyle>
            <a:lvl1pPr>
              <a:defRPr sz="2833"/>
            </a:lvl1pPr>
            <a:lvl2pPr>
              <a:buSzPct val="40000"/>
              <a:buFont typeface="Wingdings" pitchFamily="2" charset="2"/>
              <a:buChar char="¡"/>
              <a:defRPr sz="2417"/>
            </a:lvl2pPr>
            <a:lvl3pPr>
              <a:buFont typeface="Wingdings" pitchFamily="2" charset="2"/>
              <a:buChar char="§"/>
              <a:defRPr sz="2167"/>
            </a:lvl3pPr>
            <a:lvl4pPr>
              <a:buFont typeface="Wingdings" pitchFamily="2" charset="2"/>
              <a:buChar char="ú"/>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0" y="6027751"/>
            <a:ext cx="12192000" cy="838200"/>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11" name="Date Placeholder 3"/>
          <p:cNvSpPr>
            <a:spLocks noGrp="1"/>
          </p:cNvSpPr>
          <p:nvPr>
            <p:ph type="dt" sz="half" idx="10"/>
          </p:nvPr>
        </p:nvSpPr>
        <p:spPr>
          <a:xfrm rot="5400000">
            <a:off x="9867901" y="3314703"/>
            <a:ext cx="4038599" cy="609600"/>
          </a:xfrm>
        </p:spPr>
        <p:txBody>
          <a:bodyPr/>
          <a:lstStyle>
            <a:lvl1pPr algn="ctr">
              <a:defRPr/>
            </a:lvl1p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13" name="Slide Number Placeholder 5"/>
          <p:cNvSpPr>
            <a:spLocks noGrp="1"/>
          </p:cNvSpPr>
          <p:nvPr>
            <p:ph type="sldNum" sz="quarter" idx="12"/>
          </p:nvPr>
        </p:nvSpPr>
        <p:spPr>
          <a:xfrm>
            <a:off x="11582400" y="5638800"/>
            <a:ext cx="609600" cy="381000"/>
          </a:xfrm>
        </p:spPr>
        <p:txBody>
          <a:bodyPr/>
          <a:lstStyle>
            <a:lvl1pPr algn="ctr">
              <a:defRPr/>
            </a:lvl1p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609600" y="6096000"/>
            <a:ext cx="10972800" cy="609600"/>
          </a:xfrm>
        </p:spPr>
        <p:txBody>
          <a:bodyPr>
            <a:normAutofit/>
          </a:bodyPr>
          <a:lstStyle>
            <a:lvl1pPr algn="r">
              <a:defRPr sz="3833">
                <a:solidFill>
                  <a:schemeClr val="bg1"/>
                </a:solidFill>
              </a:defRPr>
            </a:lvl1pPr>
          </a:lstStyle>
          <a:p>
            <a:r>
              <a:rPr lang="en-US"/>
              <a:t>Click to edit Master title style</a:t>
            </a:r>
            <a:endParaRPr lang="en-US" dirty="0"/>
          </a:p>
        </p:txBody>
      </p:sp>
      <p:sp>
        <p:nvSpPr>
          <p:cNvPr id="15" name="Footer Placeholder 4"/>
          <p:cNvSpPr>
            <a:spLocks noGrp="1"/>
          </p:cNvSpPr>
          <p:nvPr>
            <p:ph type="ftr" sz="quarter" idx="11"/>
          </p:nvPr>
        </p:nvSpPr>
        <p:spPr>
          <a:xfrm>
            <a:off x="609600" y="5638800"/>
            <a:ext cx="10972800" cy="381000"/>
          </a:xfrm>
        </p:spPr>
        <p:txBody>
          <a:bodyPr/>
          <a:lstStyle>
            <a:lvl1pPr algn="r">
              <a:defRPr sz="1417">
                <a:solidFill>
                  <a:schemeClr val="bg1">
                    <a:lumMod val="50000"/>
                  </a:schemeClr>
                </a:solidFill>
                <a:latin typeface="+mj-lt"/>
              </a:defRPr>
            </a:lvl1pPr>
          </a:lstStyle>
          <a:p>
            <a:endParaRPr lang="en-US" dirty="0">
              <a:solidFill>
                <a:prstClr val="white">
                  <a:lumMod val="50000"/>
                </a:prstClr>
              </a:solidFill>
            </a:endParaRPr>
          </a:p>
        </p:txBody>
      </p:sp>
    </p:spTree>
    <p:extLst>
      <p:ext uri="{BB962C8B-B14F-4D97-AF65-F5344CB8AC3E}">
        <p14:creationId xmlns:p14="http://schemas.microsoft.com/office/powerpoint/2010/main" val="20463916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457200"/>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4" name="Content Placeholder 3"/>
          <p:cNvSpPr>
            <a:spLocks noGrp="1"/>
          </p:cNvSpPr>
          <p:nvPr>
            <p:ph sz="half" idx="2"/>
          </p:nvPr>
        </p:nvSpPr>
        <p:spPr>
          <a:xfrm>
            <a:off x="609600" y="1143001"/>
            <a:ext cx="5386918" cy="4800600"/>
          </a:xfrm>
        </p:spPr>
        <p:txBody>
          <a:bodyPr/>
          <a:lstStyle>
            <a:lvl1pPr>
              <a:defRPr sz="2833"/>
            </a:lvl1pPr>
            <a:lvl2pPr>
              <a:buSzPct val="40000"/>
              <a:buFont typeface="Wingdings" pitchFamily="2" charset="2"/>
              <a:buChar char="¡"/>
              <a:defRPr sz="2417"/>
            </a:lvl2pPr>
            <a:lvl3pPr>
              <a:buFont typeface="Wingdings" pitchFamily="2" charset="2"/>
              <a:buChar char="§"/>
              <a:defRPr sz="2167"/>
            </a:lvl3pPr>
            <a:lvl4pPr>
              <a:buFont typeface="Wingdings" pitchFamily="2" charset="2"/>
              <a:buChar char="ú"/>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457200"/>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368" y="1143001"/>
            <a:ext cx="5389033" cy="4800600"/>
          </a:xfrm>
        </p:spPr>
        <p:txBody>
          <a:bodyPr/>
          <a:lstStyle>
            <a:lvl1pPr>
              <a:defRPr sz="2833"/>
            </a:lvl1pPr>
            <a:lvl2pPr>
              <a:buSzPct val="40000"/>
              <a:buFont typeface="Wingdings" pitchFamily="2" charset="2"/>
              <a:buChar char="¡"/>
              <a:defRPr sz="2417"/>
            </a:lvl2pPr>
            <a:lvl3pPr>
              <a:buFont typeface="Wingdings" pitchFamily="2" charset="2"/>
              <a:buChar char="§"/>
              <a:defRPr sz="2167"/>
            </a:lvl3pPr>
            <a:lvl4pPr>
              <a:buFont typeface="Wingdings" pitchFamily="2" charset="2"/>
              <a:buChar char="ú"/>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11" name="Date Placeholder 3"/>
          <p:cNvSpPr>
            <a:spLocks noGrp="1"/>
          </p:cNvSpPr>
          <p:nvPr>
            <p:ph type="dt" sz="half" idx="10"/>
          </p:nvPr>
        </p:nvSpPr>
        <p:spPr>
          <a:xfrm rot="5400000">
            <a:off x="9867901" y="3314703"/>
            <a:ext cx="4038599" cy="609600"/>
          </a:xfrm>
        </p:spPr>
        <p:txBody>
          <a:bodyPr/>
          <a:lstStyle>
            <a:lvl1pPr algn="ctr">
              <a:defRPr/>
            </a:lvl1p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13" name="Slide Number Placeholder 5"/>
          <p:cNvSpPr>
            <a:spLocks noGrp="1"/>
          </p:cNvSpPr>
          <p:nvPr>
            <p:ph type="sldNum" sz="quarter" idx="12"/>
          </p:nvPr>
        </p:nvSpPr>
        <p:spPr>
          <a:xfrm>
            <a:off x="11582400" y="5638800"/>
            <a:ext cx="609600" cy="381000"/>
          </a:xfrm>
        </p:spPr>
        <p:txBody>
          <a:bodyPr/>
          <a:lstStyle>
            <a:lvl1pPr algn="ctr">
              <a:defRPr/>
            </a:lvl1p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609600" y="6096000"/>
            <a:ext cx="10972800" cy="609600"/>
          </a:xfrm>
        </p:spPr>
        <p:txBody>
          <a:bodyPr>
            <a:normAutofit/>
          </a:bodyPr>
          <a:lstStyle>
            <a:lvl1pPr algn="r">
              <a:defRPr sz="3833">
                <a:solidFill>
                  <a:schemeClr val="bg1"/>
                </a:solidFill>
              </a:defRPr>
            </a:lvl1pPr>
          </a:lstStyle>
          <a:p>
            <a:r>
              <a:rPr lang="en-US"/>
              <a:t>Click to edit Master title style</a:t>
            </a:r>
            <a:endParaRPr lang="en-US" dirty="0"/>
          </a:p>
        </p:txBody>
      </p:sp>
      <p:sp>
        <p:nvSpPr>
          <p:cNvPr id="15" name="Footer Placeholder 4"/>
          <p:cNvSpPr>
            <a:spLocks noGrp="1"/>
          </p:cNvSpPr>
          <p:nvPr>
            <p:ph type="ftr" sz="quarter" idx="11"/>
          </p:nvPr>
        </p:nvSpPr>
        <p:spPr>
          <a:xfrm>
            <a:off x="609600" y="5638800"/>
            <a:ext cx="10972800" cy="381000"/>
          </a:xfrm>
        </p:spPr>
        <p:txBody>
          <a:bodyPr/>
          <a:lstStyle>
            <a:lvl1pPr algn="r">
              <a:defRPr sz="1417">
                <a:solidFill>
                  <a:schemeClr val="bg1">
                    <a:lumMod val="50000"/>
                  </a:schemeClr>
                </a:solidFill>
                <a:latin typeface="+mj-lt"/>
              </a:defRPr>
            </a:lvl1pPr>
          </a:lstStyle>
          <a:p>
            <a:endParaRPr lang="en-US" dirty="0">
              <a:solidFill>
                <a:prstClr val="white">
                  <a:lumMod val="50000"/>
                </a:prstClr>
              </a:solidFill>
            </a:endParaRPr>
          </a:p>
        </p:txBody>
      </p:sp>
    </p:spTree>
    <p:extLst>
      <p:ext uri="{BB962C8B-B14F-4D97-AF65-F5344CB8AC3E}">
        <p14:creationId xmlns:p14="http://schemas.microsoft.com/office/powerpoint/2010/main" val="40788452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FTCH_Title Only">
    <p:spTree>
      <p:nvGrpSpPr>
        <p:cNvPr id="1" name=""/>
        <p:cNvGrpSpPr/>
        <p:nvPr/>
      </p:nvGrpSpPr>
      <p:grpSpPr>
        <a:xfrm>
          <a:off x="0" y="0"/>
          <a:ext cx="0" cy="0"/>
          <a:chOff x="0" y="0"/>
          <a:chExt cx="0" cy="0"/>
        </a:xfrm>
      </p:grpSpPr>
      <p:sp>
        <p:nvSpPr>
          <p:cNvPr id="6" name="Rectangle 5"/>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7" name="Date Placeholder 3"/>
          <p:cNvSpPr>
            <a:spLocks noGrp="1"/>
          </p:cNvSpPr>
          <p:nvPr>
            <p:ph type="dt" sz="half" idx="10"/>
          </p:nvPr>
        </p:nvSpPr>
        <p:spPr>
          <a:xfrm rot="5400000">
            <a:off x="9867901" y="3314703"/>
            <a:ext cx="4038599" cy="609600"/>
          </a:xfrm>
        </p:spPr>
        <p:txBody>
          <a:bodyPr/>
          <a:lstStyle>
            <a:lvl1pPr algn="ctr">
              <a:defRPr/>
            </a:lvl1p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9" name="Slide Number Placeholder 5"/>
          <p:cNvSpPr>
            <a:spLocks noGrp="1"/>
          </p:cNvSpPr>
          <p:nvPr>
            <p:ph type="sldNum" sz="quarter" idx="12"/>
          </p:nvPr>
        </p:nvSpPr>
        <p:spPr>
          <a:xfrm>
            <a:off x="11582400" y="5638800"/>
            <a:ext cx="609600" cy="381000"/>
          </a:xfrm>
        </p:spPr>
        <p:txBody>
          <a:bodyPr/>
          <a:lstStyle>
            <a:lvl1pPr algn="ctr">
              <a:defRPr/>
            </a:lvl1p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609600" y="6096000"/>
            <a:ext cx="10972800" cy="609600"/>
          </a:xfrm>
        </p:spPr>
        <p:txBody>
          <a:bodyPr>
            <a:normAutofit/>
          </a:bodyPr>
          <a:lstStyle>
            <a:lvl1pPr algn="r">
              <a:defRPr sz="3833">
                <a:solidFill>
                  <a:schemeClr val="bg1"/>
                </a:solidFill>
              </a:defRPr>
            </a:lvl1pPr>
          </a:lstStyle>
          <a:p>
            <a:r>
              <a:rPr lang="en-US"/>
              <a:t>Click to edit Master title style</a:t>
            </a:r>
            <a:endParaRPr lang="en-US" dirty="0"/>
          </a:p>
        </p:txBody>
      </p:sp>
      <p:grpSp>
        <p:nvGrpSpPr>
          <p:cNvPr id="16" name="Group 23"/>
          <p:cNvGrpSpPr/>
          <p:nvPr/>
        </p:nvGrpSpPr>
        <p:grpSpPr>
          <a:xfrm>
            <a:off x="202223" y="6223000"/>
            <a:ext cx="508000" cy="508000"/>
            <a:chOff x="914400" y="5029200"/>
            <a:chExt cx="533400" cy="533400"/>
          </a:xfrm>
        </p:grpSpPr>
        <p:sp>
          <p:nvSpPr>
            <p:cNvPr id="17" name="Freeform 6"/>
            <p:cNvSpPr>
              <a:spLocks/>
            </p:cNvSpPr>
            <p:nvPr/>
          </p:nvSpPr>
          <p:spPr bwMode="auto">
            <a:xfrm>
              <a:off x="914400" y="5029200"/>
              <a:ext cx="533400" cy="533400"/>
            </a:xfrm>
            <a:custGeom>
              <a:avLst/>
              <a:gdLst/>
              <a:ahLst/>
              <a:cxnLst>
                <a:cxn ang="0">
                  <a:pos x="0" y="0"/>
                </a:cxn>
                <a:cxn ang="0">
                  <a:pos x="3450" y="0"/>
                </a:cxn>
                <a:cxn ang="0">
                  <a:pos x="3450" y="3450"/>
                </a:cxn>
                <a:cxn ang="0">
                  <a:pos x="923" y="3450"/>
                </a:cxn>
                <a:cxn ang="0">
                  <a:pos x="921" y="3450"/>
                </a:cxn>
                <a:cxn ang="0">
                  <a:pos x="915" y="3450"/>
                </a:cxn>
                <a:cxn ang="0">
                  <a:pos x="905" y="3450"/>
                </a:cxn>
                <a:cxn ang="0">
                  <a:pos x="892" y="3449"/>
                </a:cxn>
                <a:cxn ang="0">
                  <a:pos x="876" y="3448"/>
                </a:cxn>
                <a:cxn ang="0">
                  <a:pos x="857" y="3446"/>
                </a:cxn>
                <a:cxn ang="0">
                  <a:pos x="836" y="3444"/>
                </a:cxn>
                <a:cxn ang="0">
                  <a:pos x="812" y="3440"/>
                </a:cxn>
                <a:cxn ang="0">
                  <a:pos x="785" y="3436"/>
                </a:cxn>
                <a:cxn ang="0">
                  <a:pos x="757" y="3432"/>
                </a:cxn>
                <a:cxn ang="0">
                  <a:pos x="726" y="3426"/>
                </a:cxn>
                <a:cxn ang="0">
                  <a:pos x="694" y="3418"/>
                </a:cxn>
                <a:cxn ang="0">
                  <a:pos x="661" y="3410"/>
                </a:cxn>
                <a:cxn ang="0">
                  <a:pos x="627" y="3400"/>
                </a:cxn>
                <a:cxn ang="0">
                  <a:pos x="591" y="3389"/>
                </a:cxn>
                <a:cxn ang="0">
                  <a:pos x="555" y="3376"/>
                </a:cxn>
                <a:cxn ang="0">
                  <a:pos x="518" y="3360"/>
                </a:cxn>
                <a:cxn ang="0">
                  <a:pos x="480" y="3344"/>
                </a:cxn>
                <a:cxn ang="0">
                  <a:pos x="442" y="3325"/>
                </a:cxn>
                <a:cxn ang="0">
                  <a:pos x="405" y="3304"/>
                </a:cxn>
                <a:cxn ang="0">
                  <a:pos x="368" y="3282"/>
                </a:cxn>
                <a:cxn ang="0">
                  <a:pos x="332" y="3256"/>
                </a:cxn>
                <a:cxn ang="0">
                  <a:pos x="296" y="3229"/>
                </a:cxn>
                <a:cxn ang="0">
                  <a:pos x="261" y="3198"/>
                </a:cxn>
                <a:cxn ang="0">
                  <a:pos x="229" y="3165"/>
                </a:cxn>
                <a:cxn ang="0">
                  <a:pos x="196" y="3130"/>
                </a:cxn>
                <a:cxn ang="0">
                  <a:pos x="166" y="3091"/>
                </a:cxn>
                <a:cxn ang="0">
                  <a:pos x="138" y="3050"/>
                </a:cxn>
                <a:cxn ang="0">
                  <a:pos x="111" y="3005"/>
                </a:cxn>
                <a:cxn ang="0">
                  <a:pos x="87" y="2958"/>
                </a:cxn>
                <a:cxn ang="0">
                  <a:pos x="65" y="2907"/>
                </a:cxn>
                <a:cxn ang="0">
                  <a:pos x="46" y="2853"/>
                </a:cxn>
                <a:cxn ang="0">
                  <a:pos x="30" y="2796"/>
                </a:cxn>
                <a:cxn ang="0">
                  <a:pos x="17" y="2734"/>
                </a:cxn>
                <a:cxn ang="0">
                  <a:pos x="7" y="2669"/>
                </a:cxn>
                <a:cxn ang="0">
                  <a:pos x="2" y="2600"/>
                </a:cxn>
                <a:cxn ang="0">
                  <a:pos x="0" y="2527"/>
                </a:cxn>
                <a:cxn ang="0">
                  <a:pos x="0" y="0"/>
                </a:cxn>
              </a:cxnLst>
              <a:rect l="0" t="0" r="r" b="b"/>
              <a:pathLst>
                <a:path w="3450" h="3450">
                  <a:moveTo>
                    <a:pt x="0" y="0"/>
                  </a:moveTo>
                  <a:lnTo>
                    <a:pt x="3450" y="0"/>
                  </a:lnTo>
                  <a:lnTo>
                    <a:pt x="3450" y="3450"/>
                  </a:lnTo>
                  <a:lnTo>
                    <a:pt x="923" y="3450"/>
                  </a:lnTo>
                  <a:lnTo>
                    <a:pt x="921" y="3450"/>
                  </a:lnTo>
                  <a:lnTo>
                    <a:pt x="915" y="3450"/>
                  </a:lnTo>
                  <a:lnTo>
                    <a:pt x="905" y="3450"/>
                  </a:lnTo>
                  <a:lnTo>
                    <a:pt x="892" y="3449"/>
                  </a:lnTo>
                  <a:lnTo>
                    <a:pt x="876" y="3448"/>
                  </a:lnTo>
                  <a:lnTo>
                    <a:pt x="857" y="3446"/>
                  </a:lnTo>
                  <a:lnTo>
                    <a:pt x="836" y="3444"/>
                  </a:lnTo>
                  <a:lnTo>
                    <a:pt x="812" y="3440"/>
                  </a:lnTo>
                  <a:lnTo>
                    <a:pt x="785" y="3436"/>
                  </a:lnTo>
                  <a:lnTo>
                    <a:pt x="757" y="3432"/>
                  </a:lnTo>
                  <a:lnTo>
                    <a:pt x="726" y="3426"/>
                  </a:lnTo>
                  <a:lnTo>
                    <a:pt x="694" y="3418"/>
                  </a:lnTo>
                  <a:lnTo>
                    <a:pt x="661" y="3410"/>
                  </a:lnTo>
                  <a:lnTo>
                    <a:pt x="627" y="3400"/>
                  </a:lnTo>
                  <a:lnTo>
                    <a:pt x="591" y="3389"/>
                  </a:lnTo>
                  <a:lnTo>
                    <a:pt x="555" y="3376"/>
                  </a:lnTo>
                  <a:lnTo>
                    <a:pt x="518" y="3360"/>
                  </a:lnTo>
                  <a:lnTo>
                    <a:pt x="480" y="3344"/>
                  </a:lnTo>
                  <a:lnTo>
                    <a:pt x="442" y="3325"/>
                  </a:lnTo>
                  <a:lnTo>
                    <a:pt x="405" y="3304"/>
                  </a:lnTo>
                  <a:lnTo>
                    <a:pt x="368" y="3282"/>
                  </a:lnTo>
                  <a:lnTo>
                    <a:pt x="332" y="3256"/>
                  </a:lnTo>
                  <a:lnTo>
                    <a:pt x="296" y="3229"/>
                  </a:lnTo>
                  <a:lnTo>
                    <a:pt x="261" y="3198"/>
                  </a:lnTo>
                  <a:lnTo>
                    <a:pt x="229" y="3165"/>
                  </a:lnTo>
                  <a:lnTo>
                    <a:pt x="196" y="3130"/>
                  </a:lnTo>
                  <a:lnTo>
                    <a:pt x="166" y="3091"/>
                  </a:lnTo>
                  <a:lnTo>
                    <a:pt x="138" y="3050"/>
                  </a:lnTo>
                  <a:lnTo>
                    <a:pt x="111" y="3005"/>
                  </a:lnTo>
                  <a:lnTo>
                    <a:pt x="87" y="2958"/>
                  </a:lnTo>
                  <a:lnTo>
                    <a:pt x="65" y="2907"/>
                  </a:lnTo>
                  <a:lnTo>
                    <a:pt x="46" y="2853"/>
                  </a:lnTo>
                  <a:lnTo>
                    <a:pt x="30" y="2796"/>
                  </a:lnTo>
                  <a:lnTo>
                    <a:pt x="17" y="2734"/>
                  </a:lnTo>
                  <a:lnTo>
                    <a:pt x="7" y="2669"/>
                  </a:lnTo>
                  <a:lnTo>
                    <a:pt x="2" y="2600"/>
                  </a:lnTo>
                  <a:lnTo>
                    <a:pt x="0" y="2527"/>
                  </a:lnTo>
                  <a:lnTo>
                    <a:pt x="0" y="0"/>
                  </a:lnTo>
                  <a:close/>
                </a:path>
              </a:pathLst>
            </a:custGeom>
            <a:solidFill>
              <a:schemeClr val="tx2"/>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18" name="Group 18"/>
            <p:cNvGrpSpPr/>
            <p:nvPr/>
          </p:nvGrpSpPr>
          <p:grpSpPr>
            <a:xfrm>
              <a:off x="967408" y="5195099"/>
              <a:ext cx="436178" cy="200653"/>
              <a:chOff x="914400" y="6148061"/>
              <a:chExt cx="1120232" cy="515335"/>
            </a:xfrm>
            <a:solidFill>
              <a:srgbClr val="FFFFFF"/>
            </a:solidFill>
          </p:grpSpPr>
          <p:sp>
            <p:nvSpPr>
              <p:cNvPr id="19" name="Freeform 83"/>
              <p:cNvSpPr>
                <a:spLocks/>
              </p:cNvSpPr>
              <p:nvPr/>
            </p:nvSpPr>
            <p:spPr bwMode="auto">
              <a:xfrm>
                <a:off x="1266960" y="6303017"/>
                <a:ext cx="291431" cy="360379"/>
              </a:xfrm>
              <a:custGeom>
                <a:avLst/>
                <a:gdLst/>
                <a:ahLst/>
                <a:cxnLst>
                  <a:cxn ang="0">
                    <a:pos x="270" y="1"/>
                  </a:cxn>
                  <a:cxn ang="0">
                    <a:pos x="312" y="9"/>
                  </a:cxn>
                  <a:cxn ang="0">
                    <a:pos x="347" y="23"/>
                  </a:cxn>
                  <a:cxn ang="0">
                    <a:pos x="359" y="30"/>
                  </a:cxn>
                  <a:cxn ang="0">
                    <a:pos x="316" y="74"/>
                  </a:cxn>
                  <a:cxn ang="0">
                    <a:pos x="295" y="58"/>
                  </a:cxn>
                  <a:cxn ang="0">
                    <a:pos x="264" y="41"/>
                  </a:cxn>
                  <a:cxn ang="0">
                    <a:pos x="224" y="34"/>
                  </a:cxn>
                  <a:cxn ang="0">
                    <a:pos x="173" y="46"/>
                  </a:cxn>
                  <a:cxn ang="0">
                    <a:pos x="131" y="80"/>
                  </a:cxn>
                  <a:cxn ang="0">
                    <a:pos x="102" y="134"/>
                  </a:cxn>
                  <a:cxn ang="0">
                    <a:pos x="86" y="202"/>
                  </a:cxn>
                  <a:cxn ang="0">
                    <a:pos x="87" y="282"/>
                  </a:cxn>
                  <a:cxn ang="0">
                    <a:pos x="109" y="355"/>
                  </a:cxn>
                  <a:cxn ang="0">
                    <a:pos x="146" y="413"/>
                  </a:cxn>
                  <a:cxn ang="0">
                    <a:pos x="195" y="454"/>
                  </a:cxn>
                  <a:cxn ang="0">
                    <a:pos x="248" y="473"/>
                  </a:cxn>
                  <a:cxn ang="0">
                    <a:pos x="300" y="470"/>
                  </a:cxn>
                  <a:cxn ang="0">
                    <a:pos x="339" y="455"/>
                  </a:cxn>
                  <a:cxn ang="0">
                    <a:pos x="365" y="437"/>
                  </a:cxn>
                  <a:cxn ang="0">
                    <a:pos x="380" y="421"/>
                  </a:cxn>
                  <a:cxn ang="0">
                    <a:pos x="385" y="414"/>
                  </a:cxn>
                  <a:cxn ang="0">
                    <a:pos x="381" y="455"/>
                  </a:cxn>
                  <a:cxn ang="0">
                    <a:pos x="335" y="485"/>
                  </a:cxn>
                  <a:cxn ang="0">
                    <a:pos x="291" y="500"/>
                  </a:cxn>
                  <a:cxn ang="0">
                    <a:pos x="257" y="505"/>
                  </a:cxn>
                  <a:cxn ang="0">
                    <a:pos x="238" y="507"/>
                  </a:cxn>
                  <a:cxn ang="0">
                    <a:pos x="209" y="507"/>
                  </a:cxn>
                  <a:cxn ang="0">
                    <a:pos x="179" y="504"/>
                  </a:cxn>
                  <a:cxn ang="0">
                    <a:pos x="143" y="495"/>
                  </a:cxn>
                  <a:cxn ang="0">
                    <a:pos x="105" y="478"/>
                  </a:cxn>
                  <a:cxn ang="0">
                    <a:pos x="69" y="452"/>
                  </a:cxn>
                  <a:cxn ang="0">
                    <a:pos x="37" y="413"/>
                  </a:cxn>
                  <a:cxn ang="0">
                    <a:pos x="13" y="360"/>
                  </a:cxn>
                  <a:cxn ang="0">
                    <a:pos x="1" y="290"/>
                  </a:cxn>
                  <a:cxn ang="0">
                    <a:pos x="3" y="215"/>
                  </a:cxn>
                  <a:cxn ang="0">
                    <a:pos x="21" y="153"/>
                  </a:cxn>
                  <a:cxn ang="0">
                    <a:pos x="50" y="103"/>
                  </a:cxn>
                  <a:cxn ang="0">
                    <a:pos x="87" y="64"/>
                  </a:cxn>
                  <a:cxn ang="0">
                    <a:pos x="128" y="35"/>
                  </a:cxn>
                  <a:cxn ang="0">
                    <a:pos x="169" y="15"/>
                  </a:cxn>
                  <a:cxn ang="0">
                    <a:pos x="208" y="3"/>
                  </a:cxn>
                  <a:cxn ang="0">
                    <a:pos x="240" y="0"/>
                  </a:cxn>
                </a:cxnLst>
                <a:rect l="0" t="0" r="r" b="b"/>
                <a:pathLst>
                  <a:path w="410" h="507">
                    <a:moveTo>
                      <a:pt x="240" y="0"/>
                    </a:moveTo>
                    <a:lnTo>
                      <a:pt x="256" y="0"/>
                    </a:lnTo>
                    <a:lnTo>
                      <a:pt x="270" y="1"/>
                    </a:lnTo>
                    <a:lnTo>
                      <a:pt x="284" y="2"/>
                    </a:lnTo>
                    <a:lnTo>
                      <a:pt x="298" y="5"/>
                    </a:lnTo>
                    <a:lnTo>
                      <a:pt x="312" y="9"/>
                    </a:lnTo>
                    <a:lnTo>
                      <a:pt x="326" y="13"/>
                    </a:lnTo>
                    <a:lnTo>
                      <a:pt x="341" y="20"/>
                    </a:lnTo>
                    <a:lnTo>
                      <a:pt x="347" y="23"/>
                    </a:lnTo>
                    <a:lnTo>
                      <a:pt x="353" y="26"/>
                    </a:lnTo>
                    <a:lnTo>
                      <a:pt x="356" y="28"/>
                    </a:lnTo>
                    <a:lnTo>
                      <a:pt x="359" y="30"/>
                    </a:lnTo>
                    <a:lnTo>
                      <a:pt x="360" y="31"/>
                    </a:lnTo>
                    <a:lnTo>
                      <a:pt x="323" y="81"/>
                    </a:lnTo>
                    <a:lnTo>
                      <a:pt x="316" y="74"/>
                    </a:lnTo>
                    <a:lnTo>
                      <a:pt x="310" y="69"/>
                    </a:lnTo>
                    <a:lnTo>
                      <a:pt x="304" y="63"/>
                    </a:lnTo>
                    <a:lnTo>
                      <a:pt x="295" y="58"/>
                    </a:lnTo>
                    <a:lnTo>
                      <a:pt x="286" y="52"/>
                    </a:lnTo>
                    <a:lnTo>
                      <a:pt x="276" y="46"/>
                    </a:lnTo>
                    <a:lnTo>
                      <a:pt x="264" y="41"/>
                    </a:lnTo>
                    <a:lnTo>
                      <a:pt x="252" y="38"/>
                    </a:lnTo>
                    <a:lnTo>
                      <a:pt x="238" y="35"/>
                    </a:lnTo>
                    <a:lnTo>
                      <a:pt x="224" y="34"/>
                    </a:lnTo>
                    <a:lnTo>
                      <a:pt x="206" y="36"/>
                    </a:lnTo>
                    <a:lnTo>
                      <a:pt x="189" y="39"/>
                    </a:lnTo>
                    <a:lnTo>
                      <a:pt x="173" y="46"/>
                    </a:lnTo>
                    <a:lnTo>
                      <a:pt x="158" y="55"/>
                    </a:lnTo>
                    <a:lnTo>
                      <a:pt x="144" y="67"/>
                    </a:lnTo>
                    <a:lnTo>
                      <a:pt x="131" y="80"/>
                    </a:lnTo>
                    <a:lnTo>
                      <a:pt x="120" y="96"/>
                    </a:lnTo>
                    <a:lnTo>
                      <a:pt x="110" y="114"/>
                    </a:lnTo>
                    <a:lnTo>
                      <a:pt x="102" y="134"/>
                    </a:lnTo>
                    <a:lnTo>
                      <a:pt x="95" y="155"/>
                    </a:lnTo>
                    <a:lnTo>
                      <a:pt x="90" y="178"/>
                    </a:lnTo>
                    <a:lnTo>
                      <a:pt x="86" y="202"/>
                    </a:lnTo>
                    <a:lnTo>
                      <a:pt x="85" y="228"/>
                    </a:lnTo>
                    <a:lnTo>
                      <a:pt x="85" y="256"/>
                    </a:lnTo>
                    <a:lnTo>
                      <a:pt x="87" y="282"/>
                    </a:lnTo>
                    <a:lnTo>
                      <a:pt x="92" y="308"/>
                    </a:lnTo>
                    <a:lnTo>
                      <a:pt x="99" y="332"/>
                    </a:lnTo>
                    <a:lnTo>
                      <a:pt x="109" y="355"/>
                    </a:lnTo>
                    <a:lnTo>
                      <a:pt x="120" y="376"/>
                    </a:lnTo>
                    <a:lnTo>
                      <a:pt x="132" y="395"/>
                    </a:lnTo>
                    <a:lnTo>
                      <a:pt x="146" y="413"/>
                    </a:lnTo>
                    <a:lnTo>
                      <a:pt x="161" y="429"/>
                    </a:lnTo>
                    <a:lnTo>
                      <a:pt x="177" y="443"/>
                    </a:lnTo>
                    <a:lnTo>
                      <a:pt x="195" y="454"/>
                    </a:lnTo>
                    <a:lnTo>
                      <a:pt x="212" y="463"/>
                    </a:lnTo>
                    <a:lnTo>
                      <a:pt x="230" y="469"/>
                    </a:lnTo>
                    <a:lnTo>
                      <a:pt x="248" y="473"/>
                    </a:lnTo>
                    <a:lnTo>
                      <a:pt x="266" y="474"/>
                    </a:lnTo>
                    <a:lnTo>
                      <a:pt x="283" y="472"/>
                    </a:lnTo>
                    <a:lnTo>
                      <a:pt x="300" y="470"/>
                    </a:lnTo>
                    <a:lnTo>
                      <a:pt x="314" y="466"/>
                    </a:lnTo>
                    <a:lnTo>
                      <a:pt x="327" y="461"/>
                    </a:lnTo>
                    <a:lnTo>
                      <a:pt x="339" y="455"/>
                    </a:lnTo>
                    <a:lnTo>
                      <a:pt x="349" y="449"/>
                    </a:lnTo>
                    <a:lnTo>
                      <a:pt x="358" y="443"/>
                    </a:lnTo>
                    <a:lnTo>
                      <a:pt x="365" y="437"/>
                    </a:lnTo>
                    <a:lnTo>
                      <a:pt x="371" y="431"/>
                    </a:lnTo>
                    <a:lnTo>
                      <a:pt x="376" y="426"/>
                    </a:lnTo>
                    <a:lnTo>
                      <a:pt x="380" y="421"/>
                    </a:lnTo>
                    <a:lnTo>
                      <a:pt x="383" y="418"/>
                    </a:lnTo>
                    <a:lnTo>
                      <a:pt x="384" y="415"/>
                    </a:lnTo>
                    <a:lnTo>
                      <a:pt x="385" y="414"/>
                    </a:lnTo>
                    <a:lnTo>
                      <a:pt x="410" y="425"/>
                    </a:lnTo>
                    <a:lnTo>
                      <a:pt x="396" y="442"/>
                    </a:lnTo>
                    <a:lnTo>
                      <a:pt x="381" y="455"/>
                    </a:lnTo>
                    <a:lnTo>
                      <a:pt x="366" y="467"/>
                    </a:lnTo>
                    <a:lnTo>
                      <a:pt x="350" y="477"/>
                    </a:lnTo>
                    <a:lnTo>
                      <a:pt x="335" y="485"/>
                    </a:lnTo>
                    <a:lnTo>
                      <a:pt x="319" y="491"/>
                    </a:lnTo>
                    <a:lnTo>
                      <a:pt x="305" y="496"/>
                    </a:lnTo>
                    <a:lnTo>
                      <a:pt x="291" y="500"/>
                    </a:lnTo>
                    <a:lnTo>
                      <a:pt x="279" y="503"/>
                    </a:lnTo>
                    <a:lnTo>
                      <a:pt x="267" y="505"/>
                    </a:lnTo>
                    <a:lnTo>
                      <a:pt x="257" y="505"/>
                    </a:lnTo>
                    <a:lnTo>
                      <a:pt x="248" y="506"/>
                    </a:lnTo>
                    <a:lnTo>
                      <a:pt x="242" y="506"/>
                    </a:lnTo>
                    <a:lnTo>
                      <a:pt x="238" y="507"/>
                    </a:lnTo>
                    <a:lnTo>
                      <a:pt x="235" y="507"/>
                    </a:lnTo>
                    <a:lnTo>
                      <a:pt x="218" y="507"/>
                    </a:lnTo>
                    <a:lnTo>
                      <a:pt x="209" y="507"/>
                    </a:lnTo>
                    <a:lnTo>
                      <a:pt x="200" y="506"/>
                    </a:lnTo>
                    <a:lnTo>
                      <a:pt x="190" y="505"/>
                    </a:lnTo>
                    <a:lnTo>
                      <a:pt x="179" y="504"/>
                    </a:lnTo>
                    <a:lnTo>
                      <a:pt x="168" y="502"/>
                    </a:lnTo>
                    <a:lnTo>
                      <a:pt x="156" y="499"/>
                    </a:lnTo>
                    <a:lnTo>
                      <a:pt x="143" y="495"/>
                    </a:lnTo>
                    <a:lnTo>
                      <a:pt x="131" y="490"/>
                    </a:lnTo>
                    <a:lnTo>
                      <a:pt x="118" y="485"/>
                    </a:lnTo>
                    <a:lnTo>
                      <a:pt x="105" y="478"/>
                    </a:lnTo>
                    <a:lnTo>
                      <a:pt x="93" y="471"/>
                    </a:lnTo>
                    <a:lnTo>
                      <a:pt x="81" y="462"/>
                    </a:lnTo>
                    <a:lnTo>
                      <a:pt x="69" y="452"/>
                    </a:lnTo>
                    <a:lnTo>
                      <a:pt x="57" y="440"/>
                    </a:lnTo>
                    <a:lnTo>
                      <a:pt x="47" y="428"/>
                    </a:lnTo>
                    <a:lnTo>
                      <a:pt x="37" y="413"/>
                    </a:lnTo>
                    <a:lnTo>
                      <a:pt x="28" y="397"/>
                    </a:lnTo>
                    <a:lnTo>
                      <a:pt x="20" y="379"/>
                    </a:lnTo>
                    <a:lnTo>
                      <a:pt x="13" y="360"/>
                    </a:lnTo>
                    <a:lnTo>
                      <a:pt x="7" y="338"/>
                    </a:lnTo>
                    <a:lnTo>
                      <a:pt x="3" y="315"/>
                    </a:lnTo>
                    <a:lnTo>
                      <a:pt x="1" y="290"/>
                    </a:lnTo>
                    <a:lnTo>
                      <a:pt x="0" y="263"/>
                    </a:lnTo>
                    <a:lnTo>
                      <a:pt x="1" y="239"/>
                    </a:lnTo>
                    <a:lnTo>
                      <a:pt x="3" y="215"/>
                    </a:lnTo>
                    <a:lnTo>
                      <a:pt x="8" y="193"/>
                    </a:lnTo>
                    <a:lnTo>
                      <a:pt x="14" y="173"/>
                    </a:lnTo>
                    <a:lnTo>
                      <a:pt x="21" y="153"/>
                    </a:lnTo>
                    <a:lnTo>
                      <a:pt x="30" y="135"/>
                    </a:lnTo>
                    <a:lnTo>
                      <a:pt x="39" y="119"/>
                    </a:lnTo>
                    <a:lnTo>
                      <a:pt x="50" y="103"/>
                    </a:lnTo>
                    <a:lnTo>
                      <a:pt x="62" y="89"/>
                    </a:lnTo>
                    <a:lnTo>
                      <a:pt x="74" y="76"/>
                    </a:lnTo>
                    <a:lnTo>
                      <a:pt x="87" y="64"/>
                    </a:lnTo>
                    <a:lnTo>
                      <a:pt x="100" y="53"/>
                    </a:lnTo>
                    <a:lnTo>
                      <a:pt x="114" y="43"/>
                    </a:lnTo>
                    <a:lnTo>
                      <a:pt x="128" y="35"/>
                    </a:lnTo>
                    <a:lnTo>
                      <a:pt x="142" y="27"/>
                    </a:lnTo>
                    <a:lnTo>
                      <a:pt x="156" y="21"/>
                    </a:lnTo>
                    <a:lnTo>
                      <a:pt x="169" y="15"/>
                    </a:lnTo>
                    <a:lnTo>
                      <a:pt x="183" y="10"/>
                    </a:lnTo>
                    <a:lnTo>
                      <a:pt x="196" y="6"/>
                    </a:lnTo>
                    <a:lnTo>
                      <a:pt x="208" y="3"/>
                    </a:lnTo>
                    <a:lnTo>
                      <a:pt x="219" y="1"/>
                    </a:lnTo>
                    <a:lnTo>
                      <a:pt x="230" y="1"/>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 name="Freeform 84"/>
              <p:cNvSpPr>
                <a:spLocks/>
              </p:cNvSpPr>
              <p:nvPr/>
            </p:nvSpPr>
            <p:spPr bwMode="auto">
              <a:xfrm>
                <a:off x="1524272" y="6165831"/>
                <a:ext cx="510360" cy="426484"/>
              </a:xfrm>
              <a:custGeom>
                <a:avLst/>
                <a:gdLst/>
                <a:ahLst/>
                <a:cxnLst>
                  <a:cxn ang="0">
                    <a:pos x="495" y="216"/>
                  </a:cxn>
                  <a:cxn ang="0">
                    <a:pos x="554" y="200"/>
                  </a:cxn>
                  <a:cxn ang="0">
                    <a:pos x="609" y="209"/>
                  </a:cxn>
                  <a:cxn ang="0">
                    <a:pos x="662" y="275"/>
                  </a:cxn>
                  <a:cxn ang="0">
                    <a:pos x="674" y="556"/>
                  </a:cxn>
                  <a:cxn ang="0">
                    <a:pos x="701" y="575"/>
                  </a:cxn>
                  <a:cxn ang="0">
                    <a:pos x="717" y="589"/>
                  </a:cxn>
                  <a:cxn ang="0">
                    <a:pos x="543" y="586"/>
                  </a:cxn>
                  <a:cxn ang="0">
                    <a:pos x="560" y="567"/>
                  </a:cxn>
                  <a:cxn ang="0">
                    <a:pos x="584" y="520"/>
                  </a:cxn>
                  <a:cxn ang="0">
                    <a:pos x="564" y="273"/>
                  </a:cxn>
                  <a:cxn ang="0">
                    <a:pos x="522" y="256"/>
                  </a:cxn>
                  <a:cxn ang="0">
                    <a:pos x="469" y="261"/>
                  </a:cxn>
                  <a:cxn ang="0">
                    <a:pos x="434" y="308"/>
                  </a:cxn>
                  <a:cxn ang="0">
                    <a:pos x="451" y="562"/>
                  </a:cxn>
                  <a:cxn ang="0">
                    <a:pos x="475" y="582"/>
                  </a:cxn>
                  <a:cxn ang="0">
                    <a:pos x="310" y="600"/>
                  </a:cxn>
                  <a:cxn ang="0">
                    <a:pos x="318" y="574"/>
                  </a:cxn>
                  <a:cxn ang="0">
                    <a:pos x="354" y="539"/>
                  </a:cxn>
                  <a:cxn ang="0">
                    <a:pos x="359" y="407"/>
                  </a:cxn>
                  <a:cxn ang="0">
                    <a:pos x="344" y="416"/>
                  </a:cxn>
                  <a:cxn ang="0">
                    <a:pos x="285" y="457"/>
                  </a:cxn>
                  <a:cxn ang="0">
                    <a:pos x="235" y="530"/>
                  </a:cxn>
                  <a:cxn ang="0">
                    <a:pos x="181" y="559"/>
                  </a:cxn>
                  <a:cxn ang="0">
                    <a:pos x="108" y="556"/>
                  </a:cxn>
                  <a:cxn ang="0">
                    <a:pos x="35" y="510"/>
                  </a:cxn>
                  <a:cxn ang="0">
                    <a:pos x="6" y="453"/>
                  </a:cxn>
                  <a:cxn ang="0">
                    <a:pos x="1" y="409"/>
                  </a:cxn>
                  <a:cxn ang="0">
                    <a:pos x="30" y="353"/>
                  </a:cxn>
                  <a:cxn ang="0">
                    <a:pos x="67" y="335"/>
                  </a:cxn>
                  <a:cxn ang="0">
                    <a:pos x="82" y="325"/>
                  </a:cxn>
                  <a:cxn ang="0">
                    <a:pos x="70" y="300"/>
                  </a:cxn>
                  <a:cxn ang="0">
                    <a:pos x="38" y="253"/>
                  </a:cxn>
                  <a:cxn ang="0">
                    <a:pos x="41" y="221"/>
                  </a:cxn>
                  <a:cxn ang="0">
                    <a:pos x="82" y="193"/>
                  </a:cxn>
                  <a:cxn ang="0">
                    <a:pos x="148" y="207"/>
                  </a:cxn>
                  <a:cxn ang="0">
                    <a:pos x="135" y="223"/>
                  </a:cxn>
                  <a:cxn ang="0">
                    <a:pos x="97" y="251"/>
                  </a:cxn>
                  <a:cxn ang="0">
                    <a:pos x="106" y="303"/>
                  </a:cxn>
                  <a:cxn ang="0">
                    <a:pos x="143" y="343"/>
                  </a:cxn>
                  <a:cxn ang="0">
                    <a:pos x="108" y="372"/>
                  </a:cxn>
                  <a:cxn ang="0">
                    <a:pos x="69" y="430"/>
                  </a:cxn>
                  <a:cxn ang="0">
                    <a:pos x="65" y="467"/>
                  </a:cxn>
                  <a:cxn ang="0">
                    <a:pos x="102" y="523"/>
                  </a:cxn>
                  <a:cxn ang="0">
                    <a:pos x="146" y="540"/>
                  </a:cxn>
                  <a:cxn ang="0">
                    <a:pos x="186" y="535"/>
                  </a:cxn>
                  <a:cxn ang="0">
                    <a:pos x="211" y="514"/>
                  </a:cxn>
                  <a:cxn ang="0">
                    <a:pos x="216" y="473"/>
                  </a:cxn>
                  <a:cxn ang="0">
                    <a:pos x="194" y="463"/>
                  </a:cxn>
                  <a:cxn ang="0">
                    <a:pos x="156" y="468"/>
                  </a:cxn>
                  <a:cxn ang="0">
                    <a:pos x="146" y="460"/>
                  </a:cxn>
                  <a:cxn ang="0">
                    <a:pos x="188" y="425"/>
                  </a:cxn>
                  <a:cxn ang="0">
                    <a:pos x="294" y="415"/>
                  </a:cxn>
                  <a:cxn ang="0">
                    <a:pos x="333" y="396"/>
                  </a:cxn>
                  <a:cxn ang="0">
                    <a:pos x="359" y="353"/>
                  </a:cxn>
                  <a:cxn ang="0">
                    <a:pos x="352" y="99"/>
                  </a:cxn>
                  <a:cxn ang="0">
                    <a:pos x="318" y="73"/>
                  </a:cxn>
                  <a:cxn ang="0">
                    <a:pos x="371" y="50"/>
                  </a:cxn>
                  <a:cxn ang="0">
                    <a:pos x="429" y="4"/>
                  </a:cxn>
                </a:cxnLst>
                <a:rect l="0" t="0" r="r" b="b"/>
                <a:pathLst>
                  <a:path w="718" h="600">
                    <a:moveTo>
                      <a:pt x="432" y="0"/>
                    </a:moveTo>
                    <a:lnTo>
                      <a:pt x="432" y="258"/>
                    </a:lnTo>
                    <a:lnTo>
                      <a:pt x="450" y="244"/>
                    </a:lnTo>
                    <a:lnTo>
                      <a:pt x="465" y="233"/>
                    </a:lnTo>
                    <a:lnTo>
                      <a:pt x="481" y="223"/>
                    </a:lnTo>
                    <a:lnTo>
                      <a:pt x="495" y="216"/>
                    </a:lnTo>
                    <a:lnTo>
                      <a:pt x="508" y="210"/>
                    </a:lnTo>
                    <a:lnTo>
                      <a:pt x="520" y="206"/>
                    </a:lnTo>
                    <a:lnTo>
                      <a:pt x="530" y="203"/>
                    </a:lnTo>
                    <a:lnTo>
                      <a:pt x="539" y="201"/>
                    </a:lnTo>
                    <a:lnTo>
                      <a:pt x="548" y="200"/>
                    </a:lnTo>
                    <a:lnTo>
                      <a:pt x="554" y="200"/>
                    </a:lnTo>
                    <a:lnTo>
                      <a:pt x="559" y="200"/>
                    </a:lnTo>
                    <a:lnTo>
                      <a:pt x="563" y="200"/>
                    </a:lnTo>
                    <a:lnTo>
                      <a:pt x="564" y="200"/>
                    </a:lnTo>
                    <a:lnTo>
                      <a:pt x="580" y="201"/>
                    </a:lnTo>
                    <a:lnTo>
                      <a:pt x="595" y="205"/>
                    </a:lnTo>
                    <a:lnTo>
                      <a:pt x="609" y="209"/>
                    </a:lnTo>
                    <a:lnTo>
                      <a:pt x="622" y="217"/>
                    </a:lnTo>
                    <a:lnTo>
                      <a:pt x="634" y="225"/>
                    </a:lnTo>
                    <a:lnTo>
                      <a:pt x="644" y="235"/>
                    </a:lnTo>
                    <a:lnTo>
                      <a:pt x="652" y="247"/>
                    </a:lnTo>
                    <a:lnTo>
                      <a:pt x="658" y="260"/>
                    </a:lnTo>
                    <a:lnTo>
                      <a:pt x="662" y="275"/>
                    </a:lnTo>
                    <a:lnTo>
                      <a:pt x="663" y="291"/>
                    </a:lnTo>
                    <a:lnTo>
                      <a:pt x="663" y="520"/>
                    </a:lnTo>
                    <a:lnTo>
                      <a:pt x="664" y="531"/>
                    </a:lnTo>
                    <a:lnTo>
                      <a:pt x="666" y="541"/>
                    </a:lnTo>
                    <a:lnTo>
                      <a:pt x="670" y="549"/>
                    </a:lnTo>
                    <a:lnTo>
                      <a:pt x="674" y="556"/>
                    </a:lnTo>
                    <a:lnTo>
                      <a:pt x="679" y="562"/>
                    </a:lnTo>
                    <a:lnTo>
                      <a:pt x="684" y="566"/>
                    </a:lnTo>
                    <a:lnTo>
                      <a:pt x="689" y="570"/>
                    </a:lnTo>
                    <a:lnTo>
                      <a:pt x="694" y="573"/>
                    </a:lnTo>
                    <a:lnTo>
                      <a:pt x="698" y="575"/>
                    </a:lnTo>
                    <a:lnTo>
                      <a:pt x="701" y="575"/>
                    </a:lnTo>
                    <a:lnTo>
                      <a:pt x="703" y="576"/>
                    </a:lnTo>
                    <a:lnTo>
                      <a:pt x="704" y="576"/>
                    </a:lnTo>
                    <a:lnTo>
                      <a:pt x="709" y="578"/>
                    </a:lnTo>
                    <a:lnTo>
                      <a:pt x="713" y="581"/>
                    </a:lnTo>
                    <a:lnTo>
                      <a:pt x="715" y="585"/>
                    </a:lnTo>
                    <a:lnTo>
                      <a:pt x="717" y="589"/>
                    </a:lnTo>
                    <a:lnTo>
                      <a:pt x="718" y="593"/>
                    </a:lnTo>
                    <a:lnTo>
                      <a:pt x="718" y="597"/>
                    </a:lnTo>
                    <a:lnTo>
                      <a:pt x="718" y="600"/>
                    </a:lnTo>
                    <a:lnTo>
                      <a:pt x="541" y="600"/>
                    </a:lnTo>
                    <a:lnTo>
                      <a:pt x="541" y="592"/>
                    </a:lnTo>
                    <a:lnTo>
                      <a:pt x="543" y="586"/>
                    </a:lnTo>
                    <a:lnTo>
                      <a:pt x="544" y="581"/>
                    </a:lnTo>
                    <a:lnTo>
                      <a:pt x="546" y="578"/>
                    </a:lnTo>
                    <a:lnTo>
                      <a:pt x="548" y="576"/>
                    </a:lnTo>
                    <a:lnTo>
                      <a:pt x="550" y="575"/>
                    </a:lnTo>
                    <a:lnTo>
                      <a:pt x="554" y="572"/>
                    </a:lnTo>
                    <a:lnTo>
                      <a:pt x="560" y="567"/>
                    </a:lnTo>
                    <a:lnTo>
                      <a:pt x="565" y="562"/>
                    </a:lnTo>
                    <a:lnTo>
                      <a:pt x="571" y="555"/>
                    </a:lnTo>
                    <a:lnTo>
                      <a:pt x="576" y="548"/>
                    </a:lnTo>
                    <a:lnTo>
                      <a:pt x="580" y="539"/>
                    </a:lnTo>
                    <a:lnTo>
                      <a:pt x="583" y="530"/>
                    </a:lnTo>
                    <a:lnTo>
                      <a:pt x="584" y="520"/>
                    </a:lnTo>
                    <a:lnTo>
                      <a:pt x="584" y="317"/>
                    </a:lnTo>
                    <a:lnTo>
                      <a:pt x="583" y="305"/>
                    </a:lnTo>
                    <a:lnTo>
                      <a:pt x="580" y="295"/>
                    </a:lnTo>
                    <a:lnTo>
                      <a:pt x="576" y="287"/>
                    </a:lnTo>
                    <a:lnTo>
                      <a:pt x="571" y="279"/>
                    </a:lnTo>
                    <a:lnTo>
                      <a:pt x="564" y="273"/>
                    </a:lnTo>
                    <a:lnTo>
                      <a:pt x="558" y="268"/>
                    </a:lnTo>
                    <a:lnTo>
                      <a:pt x="550" y="264"/>
                    </a:lnTo>
                    <a:lnTo>
                      <a:pt x="543" y="261"/>
                    </a:lnTo>
                    <a:lnTo>
                      <a:pt x="535" y="259"/>
                    </a:lnTo>
                    <a:lnTo>
                      <a:pt x="528" y="257"/>
                    </a:lnTo>
                    <a:lnTo>
                      <a:pt x="522" y="256"/>
                    </a:lnTo>
                    <a:lnTo>
                      <a:pt x="516" y="255"/>
                    </a:lnTo>
                    <a:lnTo>
                      <a:pt x="513" y="255"/>
                    </a:lnTo>
                    <a:lnTo>
                      <a:pt x="509" y="255"/>
                    </a:lnTo>
                    <a:lnTo>
                      <a:pt x="494" y="256"/>
                    </a:lnTo>
                    <a:lnTo>
                      <a:pt x="481" y="258"/>
                    </a:lnTo>
                    <a:lnTo>
                      <a:pt x="469" y="261"/>
                    </a:lnTo>
                    <a:lnTo>
                      <a:pt x="459" y="267"/>
                    </a:lnTo>
                    <a:lnTo>
                      <a:pt x="450" y="272"/>
                    </a:lnTo>
                    <a:lnTo>
                      <a:pt x="443" y="280"/>
                    </a:lnTo>
                    <a:lnTo>
                      <a:pt x="438" y="288"/>
                    </a:lnTo>
                    <a:lnTo>
                      <a:pt x="435" y="298"/>
                    </a:lnTo>
                    <a:lnTo>
                      <a:pt x="434" y="308"/>
                    </a:lnTo>
                    <a:lnTo>
                      <a:pt x="433" y="518"/>
                    </a:lnTo>
                    <a:lnTo>
                      <a:pt x="434" y="530"/>
                    </a:lnTo>
                    <a:lnTo>
                      <a:pt x="437" y="540"/>
                    </a:lnTo>
                    <a:lnTo>
                      <a:pt x="441" y="549"/>
                    </a:lnTo>
                    <a:lnTo>
                      <a:pt x="445" y="556"/>
                    </a:lnTo>
                    <a:lnTo>
                      <a:pt x="451" y="562"/>
                    </a:lnTo>
                    <a:lnTo>
                      <a:pt x="456" y="566"/>
                    </a:lnTo>
                    <a:lnTo>
                      <a:pt x="461" y="570"/>
                    </a:lnTo>
                    <a:lnTo>
                      <a:pt x="465" y="572"/>
                    </a:lnTo>
                    <a:lnTo>
                      <a:pt x="468" y="574"/>
                    </a:lnTo>
                    <a:lnTo>
                      <a:pt x="472" y="577"/>
                    </a:lnTo>
                    <a:lnTo>
                      <a:pt x="475" y="582"/>
                    </a:lnTo>
                    <a:lnTo>
                      <a:pt x="476" y="587"/>
                    </a:lnTo>
                    <a:lnTo>
                      <a:pt x="477" y="591"/>
                    </a:lnTo>
                    <a:lnTo>
                      <a:pt x="477" y="596"/>
                    </a:lnTo>
                    <a:lnTo>
                      <a:pt x="476" y="599"/>
                    </a:lnTo>
                    <a:lnTo>
                      <a:pt x="476" y="600"/>
                    </a:lnTo>
                    <a:lnTo>
                      <a:pt x="310" y="600"/>
                    </a:lnTo>
                    <a:lnTo>
                      <a:pt x="310" y="592"/>
                    </a:lnTo>
                    <a:lnTo>
                      <a:pt x="310" y="586"/>
                    </a:lnTo>
                    <a:lnTo>
                      <a:pt x="311" y="581"/>
                    </a:lnTo>
                    <a:lnTo>
                      <a:pt x="314" y="577"/>
                    </a:lnTo>
                    <a:lnTo>
                      <a:pt x="316" y="575"/>
                    </a:lnTo>
                    <a:lnTo>
                      <a:pt x="318" y="574"/>
                    </a:lnTo>
                    <a:lnTo>
                      <a:pt x="319" y="573"/>
                    </a:lnTo>
                    <a:lnTo>
                      <a:pt x="320" y="573"/>
                    </a:lnTo>
                    <a:lnTo>
                      <a:pt x="332" y="564"/>
                    </a:lnTo>
                    <a:lnTo>
                      <a:pt x="342" y="555"/>
                    </a:lnTo>
                    <a:lnTo>
                      <a:pt x="349" y="547"/>
                    </a:lnTo>
                    <a:lnTo>
                      <a:pt x="354" y="539"/>
                    </a:lnTo>
                    <a:lnTo>
                      <a:pt x="357" y="532"/>
                    </a:lnTo>
                    <a:lnTo>
                      <a:pt x="359" y="526"/>
                    </a:lnTo>
                    <a:lnTo>
                      <a:pt x="360" y="522"/>
                    </a:lnTo>
                    <a:lnTo>
                      <a:pt x="360" y="416"/>
                    </a:lnTo>
                    <a:lnTo>
                      <a:pt x="360" y="411"/>
                    </a:lnTo>
                    <a:lnTo>
                      <a:pt x="359" y="407"/>
                    </a:lnTo>
                    <a:lnTo>
                      <a:pt x="357" y="405"/>
                    </a:lnTo>
                    <a:lnTo>
                      <a:pt x="356" y="405"/>
                    </a:lnTo>
                    <a:lnTo>
                      <a:pt x="354" y="406"/>
                    </a:lnTo>
                    <a:lnTo>
                      <a:pt x="353" y="407"/>
                    </a:lnTo>
                    <a:lnTo>
                      <a:pt x="350" y="410"/>
                    </a:lnTo>
                    <a:lnTo>
                      <a:pt x="344" y="416"/>
                    </a:lnTo>
                    <a:lnTo>
                      <a:pt x="335" y="424"/>
                    </a:lnTo>
                    <a:lnTo>
                      <a:pt x="325" y="432"/>
                    </a:lnTo>
                    <a:lnTo>
                      <a:pt x="315" y="440"/>
                    </a:lnTo>
                    <a:lnTo>
                      <a:pt x="304" y="447"/>
                    </a:lnTo>
                    <a:lnTo>
                      <a:pt x="293" y="453"/>
                    </a:lnTo>
                    <a:lnTo>
                      <a:pt x="285" y="457"/>
                    </a:lnTo>
                    <a:lnTo>
                      <a:pt x="264" y="468"/>
                    </a:lnTo>
                    <a:lnTo>
                      <a:pt x="260" y="484"/>
                    </a:lnTo>
                    <a:lnTo>
                      <a:pt x="256" y="498"/>
                    </a:lnTo>
                    <a:lnTo>
                      <a:pt x="250" y="510"/>
                    </a:lnTo>
                    <a:lnTo>
                      <a:pt x="243" y="521"/>
                    </a:lnTo>
                    <a:lnTo>
                      <a:pt x="235" y="530"/>
                    </a:lnTo>
                    <a:lnTo>
                      <a:pt x="227" y="538"/>
                    </a:lnTo>
                    <a:lnTo>
                      <a:pt x="218" y="544"/>
                    </a:lnTo>
                    <a:lnTo>
                      <a:pt x="208" y="549"/>
                    </a:lnTo>
                    <a:lnTo>
                      <a:pt x="199" y="553"/>
                    </a:lnTo>
                    <a:lnTo>
                      <a:pt x="189" y="556"/>
                    </a:lnTo>
                    <a:lnTo>
                      <a:pt x="181" y="559"/>
                    </a:lnTo>
                    <a:lnTo>
                      <a:pt x="172" y="561"/>
                    </a:lnTo>
                    <a:lnTo>
                      <a:pt x="164" y="562"/>
                    </a:lnTo>
                    <a:lnTo>
                      <a:pt x="158" y="562"/>
                    </a:lnTo>
                    <a:lnTo>
                      <a:pt x="144" y="562"/>
                    </a:lnTo>
                    <a:lnTo>
                      <a:pt x="125" y="560"/>
                    </a:lnTo>
                    <a:lnTo>
                      <a:pt x="108" y="556"/>
                    </a:lnTo>
                    <a:lnTo>
                      <a:pt x="92" y="550"/>
                    </a:lnTo>
                    <a:lnTo>
                      <a:pt x="77" y="544"/>
                    </a:lnTo>
                    <a:lnTo>
                      <a:pt x="65" y="537"/>
                    </a:lnTo>
                    <a:lnTo>
                      <a:pt x="54" y="528"/>
                    </a:lnTo>
                    <a:lnTo>
                      <a:pt x="44" y="519"/>
                    </a:lnTo>
                    <a:lnTo>
                      <a:pt x="35" y="510"/>
                    </a:lnTo>
                    <a:lnTo>
                      <a:pt x="28" y="500"/>
                    </a:lnTo>
                    <a:lnTo>
                      <a:pt x="22" y="490"/>
                    </a:lnTo>
                    <a:lnTo>
                      <a:pt x="16" y="480"/>
                    </a:lnTo>
                    <a:lnTo>
                      <a:pt x="12" y="471"/>
                    </a:lnTo>
                    <a:lnTo>
                      <a:pt x="9" y="462"/>
                    </a:lnTo>
                    <a:lnTo>
                      <a:pt x="6" y="453"/>
                    </a:lnTo>
                    <a:lnTo>
                      <a:pt x="4" y="443"/>
                    </a:lnTo>
                    <a:lnTo>
                      <a:pt x="2" y="435"/>
                    </a:lnTo>
                    <a:lnTo>
                      <a:pt x="1" y="429"/>
                    </a:lnTo>
                    <a:lnTo>
                      <a:pt x="0" y="425"/>
                    </a:lnTo>
                    <a:lnTo>
                      <a:pt x="0" y="424"/>
                    </a:lnTo>
                    <a:lnTo>
                      <a:pt x="1" y="409"/>
                    </a:lnTo>
                    <a:lnTo>
                      <a:pt x="4" y="396"/>
                    </a:lnTo>
                    <a:lnTo>
                      <a:pt x="7" y="385"/>
                    </a:lnTo>
                    <a:lnTo>
                      <a:pt x="12" y="375"/>
                    </a:lnTo>
                    <a:lnTo>
                      <a:pt x="17" y="366"/>
                    </a:lnTo>
                    <a:lnTo>
                      <a:pt x="24" y="359"/>
                    </a:lnTo>
                    <a:lnTo>
                      <a:pt x="30" y="353"/>
                    </a:lnTo>
                    <a:lnTo>
                      <a:pt x="37" y="348"/>
                    </a:lnTo>
                    <a:lnTo>
                      <a:pt x="44" y="344"/>
                    </a:lnTo>
                    <a:lnTo>
                      <a:pt x="51" y="341"/>
                    </a:lnTo>
                    <a:lnTo>
                      <a:pt x="57" y="338"/>
                    </a:lnTo>
                    <a:lnTo>
                      <a:pt x="63" y="336"/>
                    </a:lnTo>
                    <a:lnTo>
                      <a:pt x="67" y="335"/>
                    </a:lnTo>
                    <a:lnTo>
                      <a:pt x="71" y="334"/>
                    </a:lnTo>
                    <a:lnTo>
                      <a:pt x="73" y="333"/>
                    </a:lnTo>
                    <a:lnTo>
                      <a:pt x="74" y="333"/>
                    </a:lnTo>
                    <a:lnTo>
                      <a:pt x="79" y="331"/>
                    </a:lnTo>
                    <a:lnTo>
                      <a:pt x="81" y="328"/>
                    </a:lnTo>
                    <a:lnTo>
                      <a:pt x="82" y="325"/>
                    </a:lnTo>
                    <a:lnTo>
                      <a:pt x="82" y="320"/>
                    </a:lnTo>
                    <a:lnTo>
                      <a:pt x="80" y="316"/>
                    </a:lnTo>
                    <a:lnTo>
                      <a:pt x="76" y="307"/>
                    </a:lnTo>
                    <a:lnTo>
                      <a:pt x="73" y="303"/>
                    </a:lnTo>
                    <a:lnTo>
                      <a:pt x="71" y="302"/>
                    </a:lnTo>
                    <a:lnTo>
                      <a:pt x="70" y="300"/>
                    </a:lnTo>
                    <a:lnTo>
                      <a:pt x="68" y="298"/>
                    </a:lnTo>
                    <a:lnTo>
                      <a:pt x="57" y="288"/>
                    </a:lnTo>
                    <a:lnTo>
                      <a:pt x="49" y="278"/>
                    </a:lnTo>
                    <a:lnTo>
                      <a:pt x="43" y="268"/>
                    </a:lnTo>
                    <a:lnTo>
                      <a:pt x="40" y="260"/>
                    </a:lnTo>
                    <a:lnTo>
                      <a:pt x="38" y="253"/>
                    </a:lnTo>
                    <a:lnTo>
                      <a:pt x="37" y="247"/>
                    </a:lnTo>
                    <a:lnTo>
                      <a:pt x="37" y="243"/>
                    </a:lnTo>
                    <a:lnTo>
                      <a:pt x="37" y="240"/>
                    </a:lnTo>
                    <a:lnTo>
                      <a:pt x="37" y="233"/>
                    </a:lnTo>
                    <a:lnTo>
                      <a:pt x="39" y="227"/>
                    </a:lnTo>
                    <a:lnTo>
                      <a:pt x="41" y="221"/>
                    </a:lnTo>
                    <a:lnTo>
                      <a:pt x="44" y="215"/>
                    </a:lnTo>
                    <a:lnTo>
                      <a:pt x="49" y="209"/>
                    </a:lnTo>
                    <a:lnTo>
                      <a:pt x="55" y="203"/>
                    </a:lnTo>
                    <a:lnTo>
                      <a:pt x="63" y="199"/>
                    </a:lnTo>
                    <a:lnTo>
                      <a:pt x="72" y="195"/>
                    </a:lnTo>
                    <a:lnTo>
                      <a:pt x="82" y="193"/>
                    </a:lnTo>
                    <a:lnTo>
                      <a:pt x="94" y="192"/>
                    </a:lnTo>
                    <a:lnTo>
                      <a:pt x="108" y="193"/>
                    </a:lnTo>
                    <a:lnTo>
                      <a:pt x="120" y="195"/>
                    </a:lnTo>
                    <a:lnTo>
                      <a:pt x="131" y="199"/>
                    </a:lnTo>
                    <a:lnTo>
                      <a:pt x="140" y="203"/>
                    </a:lnTo>
                    <a:lnTo>
                      <a:pt x="148" y="207"/>
                    </a:lnTo>
                    <a:lnTo>
                      <a:pt x="154" y="211"/>
                    </a:lnTo>
                    <a:lnTo>
                      <a:pt x="159" y="215"/>
                    </a:lnTo>
                    <a:lnTo>
                      <a:pt x="162" y="217"/>
                    </a:lnTo>
                    <a:lnTo>
                      <a:pt x="162" y="218"/>
                    </a:lnTo>
                    <a:lnTo>
                      <a:pt x="148" y="220"/>
                    </a:lnTo>
                    <a:lnTo>
                      <a:pt x="135" y="223"/>
                    </a:lnTo>
                    <a:lnTo>
                      <a:pt x="124" y="226"/>
                    </a:lnTo>
                    <a:lnTo>
                      <a:pt x="115" y="231"/>
                    </a:lnTo>
                    <a:lnTo>
                      <a:pt x="109" y="235"/>
                    </a:lnTo>
                    <a:lnTo>
                      <a:pt x="103" y="241"/>
                    </a:lnTo>
                    <a:lnTo>
                      <a:pt x="100" y="245"/>
                    </a:lnTo>
                    <a:lnTo>
                      <a:pt x="97" y="251"/>
                    </a:lnTo>
                    <a:lnTo>
                      <a:pt x="95" y="255"/>
                    </a:lnTo>
                    <a:lnTo>
                      <a:pt x="94" y="260"/>
                    </a:lnTo>
                    <a:lnTo>
                      <a:pt x="94" y="269"/>
                    </a:lnTo>
                    <a:lnTo>
                      <a:pt x="97" y="281"/>
                    </a:lnTo>
                    <a:lnTo>
                      <a:pt x="101" y="293"/>
                    </a:lnTo>
                    <a:lnTo>
                      <a:pt x="106" y="303"/>
                    </a:lnTo>
                    <a:lnTo>
                      <a:pt x="112" y="312"/>
                    </a:lnTo>
                    <a:lnTo>
                      <a:pt x="119" y="320"/>
                    </a:lnTo>
                    <a:lnTo>
                      <a:pt x="126" y="328"/>
                    </a:lnTo>
                    <a:lnTo>
                      <a:pt x="132" y="334"/>
                    </a:lnTo>
                    <a:lnTo>
                      <a:pt x="138" y="339"/>
                    </a:lnTo>
                    <a:lnTo>
                      <a:pt x="143" y="343"/>
                    </a:lnTo>
                    <a:lnTo>
                      <a:pt x="147" y="346"/>
                    </a:lnTo>
                    <a:lnTo>
                      <a:pt x="150" y="348"/>
                    </a:lnTo>
                    <a:lnTo>
                      <a:pt x="151" y="348"/>
                    </a:lnTo>
                    <a:lnTo>
                      <a:pt x="134" y="355"/>
                    </a:lnTo>
                    <a:lnTo>
                      <a:pt x="120" y="364"/>
                    </a:lnTo>
                    <a:lnTo>
                      <a:pt x="108" y="372"/>
                    </a:lnTo>
                    <a:lnTo>
                      <a:pt x="97" y="382"/>
                    </a:lnTo>
                    <a:lnTo>
                      <a:pt x="89" y="392"/>
                    </a:lnTo>
                    <a:lnTo>
                      <a:pt x="82" y="402"/>
                    </a:lnTo>
                    <a:lnTo>
                      <a:pt x="76" y="412"/>
                    </a:lnTo>
                    <a:lnTo>
                      <a:pt x="72" y="421"/>
                    </a:lnTo>
                    <a:lnTo>
                      <a:pt x="69" y="430"/>
                    </a:lnTo>
                    <a:lnTo>
                      <a:pt x="66" y="438"/>
                    </a:lnTo>
                    <a:lnTo>
                      <a:pt x="65" y="444"/>
                    </a:lnTo>
                    <a:lnTo>
                      <a:pt x="65" y="449"/>
                    </a:lnTo>
                    <a:lnTo>
                      <a:pt x="64" y="452"/>
                    </a:lnTo>
                    <a:lnTo>
                      <a:pt x="64" y="453"/>
                    </a:lnTo>
                    <a:lnTo>
                      <a:pt x="65" y="467"/>
                    </a:lnTo>
                    <a:lnTo>
                      <a:pt x="69" y="480"/>
                    </a:lnTo>
                    <a:lnTo>
                      <a:pt x="73" y="491"/>
                    </a:lnTo>
                    <a:lnTo>
                      <a:pt x="79" y="501"/>
                    </a:lnTo>
                    <a:lnTo>
                      <a:pt x="86" y="509"/>
                    </a:lnTo>
                    <a:lnTo>
                      <a:pt x="94" y="516"/>
                    </a:lnTo>
                    <a:lnTo>
                      <a:pt x="102" y="523"/>
                    </a:lnTo>
                    <a:lnTo>
                      <a:pt x="110" y="527"/>
                    </a:lnTo>
                    <a:lnTo>
                      <a:pt x="118" y="531"/>
                    </a:lnTo>
                    <a:lnTo>
                      <a:pt x="126" y="535"/>
                    </a:lnTo>
                    <a:lnTo>
                      <a:pt x="134" y="537"/>
                    </a:lnTo>
                    <a:lnTo>
                      <a:pt x="140" y="538"/>
                    </a:lnTo>
                    <a:lnTo>
                      <a:pt x="146" y="540"/>
                    </a:lnTo>
                    <a:lnTo>
                      <a:pt x="150" y="540"/>
                    </a:lnTo>
                    <a:lnTo>
                      <a:pt x="153" y="541"/>
                    </a:lnTo>
                    <a:lnTo>
                      <a:pt x="154" y="541"/>
                    </a:lnTo>
                    <a:lnTo>
                      <a:pt x="166" y="540"/>
                    </a:lnTo>
                    <a:lnTo>
                      <a:pt x="176" y="538"/>
                    </a:lnTo>
                    <a:lnTo>
                      <a:pt x="186" y="535"/>
                    </a:lnTo>
                    <a:lnTo>
                      <a:pt x="194" y="530"/>
                    </a:lnTo>
                    <a:lnTo>
                      <a:pt x="200" y="526"/>
                    </a:lnTo>
                    <a:lnTo>
                      <a:pt x="205" y="521"/>
                    </a:lnTo>
                    <a:lnTo>
                      <a:pt x="209" y="518"/>
                    </a:lnTo>
                    <a:lnTo>
                      <a:pt x="211" y="515"/>
                    </a:lnTo>
                    <a:lnTo>
                      <a:pt x="211" y="514"/>
                    </a:lnTo>
                    <a:lnTo>
                      <a:pt x="216" y="504"/>
                    </a:lnTo>
                    <a:lnTo>
                      <a:pt x="220" y="496"/>
                    </a:lnTo>
                    <a:lnTo>
                      <a:pt x="221" y="489"/>
                    </a:lnTo>
                    <a:lnTo>
                      <a:pt x="220" y="482"/>
                    </a:lnTo>
                    <a:lnTo>
                      <a:pt x="219" y="477"/>
                    </a:lnTo>
                    <a:lnTo>
                      <a:pt x="216" y="473"/>
                    </a:lnTo>
                    <a:lnTo>
                      <a:pt x="212" y="470"/>
                    </a:lnTo>
                    <a:lnTo>
                      <a:pt x="209" y="467"/>
                    </a:lnTo>
                    <a:lnTo>
                      <a:pt x="205" y="465"/>
                    </a:lnTo>
                    <a:lnTo>
                      <a:pt x="201" y="464"/>
                    </a:lnTo>
                    <a:lnTo>
                      <a:pt x="197" y="463"/>
                    </a:lnTo>
                    <a:lnTo>
                      <a:pt x="194" y="463"/>
                    </a:lnTo>
                    <a:lnTo>
                      <a:pt x="192" y="462"/>
                    </a:lnTo>
                    <a:lnTo>
                      <a:pt x="192" y="462"/>
                    </a:lnTo>
                    <a:lnTo>
                      <a:pt x="181" y="462"/>
                    </a:lnTo>
                    <a:lnTo>
                      <a:pt x="172" y="463"/>
                    </a:lnTo>
                    <a:lnTo>
                      <a:pt x="163" y="465"/>
                    </a:lnTo>
                    <a:lnTo>
                      <a:pt x="156" y="468"/>
                    </a:lnTo>
                    <a:lnTo>
                      <a:pt x="150" y="471"/>
                    </a:lnTo>
                    <a:lnTo>
                      <a:pt x="146" y="473"/>
                    </a:lnTo>
                    <a:lnTo>
                      <a:pt x="143" y="475"/>
                    </a:lnTo>
                    <a:lnTo>
                      <a:pt x="142" y="476"/>
                    </a:lnTo>
                    <a:lnTo>
                      <a:pt x="143" y="467"/>
                    </a:lnTo>
                    <a:lnTo>
                      <a:pt x="146" y="460"/>
                    </a:lnTo>
                    <a:lnTo>
                      <a:pt x="149" y="453"/>
                    </a:lnTo>
                    <a:lnTo>
                      <a:pt x="155" y="444"/>
                    </a:lnTo>
                    <a:lnTo>
                      <a:pt x="162" y="438"/>
                    </a:lnTo>
                    <a:lnTo>
                      <a:pt x="170" y="432"/>
                    </a:lnTo>
                    <a:lnTo>
                      <a:pt x="179" y="427"/>
                    </a:lnTo>
                    <a:lnTo>
                      <a:pt x="188" y="425"/>
                    </a:lnTo>
                    <a:lnTo>
                      <a:pt x="198" y="422"/>
                    </a:lnTo>
                    <a:lnTo>
                      <a:pt x="214" y="420"/>
                    </a:lnTo>
                    <a:lnTo>
                      <a:pt x="249" y="420"/>
                    </a:lnTo>
                    <a:lnTo>
                      <a:pt x="267" y="419"/>
                    </a:lnTo>
                    <a:lnTo>
                      <a:pt x="281" y="418"/>
                    </a:lnTo>
                    <a:lnTo>
                      <a:pt x="294" y="415"/>
                    </a:lnTo>
                    <a:lnTo>
                      <a:pt x="305" y="412"/>
                    </a:lnTo>
                    <a:lnTo>
                      <a:pt x="314" y="409"/>
                    </a:lnTo>
                    <a:lnTo>
                      <a:pt x="321" y="405"/>
                    </a:lnTo>
                    <a:lnTo>
                      <a:pt x="326" y="402"/>
                    </a:lnTo>
                    <a:lnTo>
                      <a:pt x="331" y="399"/>
                    </a:lnTo>
                    <a:lnTo>
                      <a:pt x="333" y="396"/>
                    </a:lnTo>
                    <a:lnTo>
                      <a:pt x="335" y="394"/>
                    </a:lnTo>
                    <a:lnTo>
                      <a:pt x="343" y="387"/>
                    </a:lnTo>
                    <a:lnTo>
                      <a:pt x="349" y="379"/>
                    </a:lnTo>
                    <a:lnTo>
                      <a:pt x="354" y="370"/>
                    </a:lnTo>
                    <a:lnTo>
                      <a:pt x="357" y="362"/>
                    </a:lnTo>
                    <a:lnTo>
                      <a:pt x="359" y="353"/>
                    </a:lnTo>
                    <a:lnTo>
                      <a:pt x="360" y="345"/>
                    </a:lnTo>
                    <a:lnTo>
                      <a:pt x="360" y="338"/>
                    </a:lnTo>
                    <a:lnTo>
                      <a:pt x="360" y="125"/>
                    </a:lnTo>
                    <a:lnTo>
                      <a:pt x="359" y="116"/>
                    </a:lnTo>
                    <a:lnTo>
                      <a:pt x="356" y="107"/>
                    </a:lnTo>
                    <a:lnTo>
                      <a:pt x="352" y="99"/>
                    </a:lnTo>
                    <a:lnTo>
                      <a:pt x="346" y="92"/>
                    </a:lnTo>
                    <a:lnTo>
                      <a:pt x="341" y="87"/>
                    </a:lnTo>
                    <a:lnTo>
                      <a:pt x="334" y="82"/>
                    </a:lnTo>
                    <a:lnTo>
                      <a:pt x="328" y="78"/>
                    </a:lnTo>
                    <a:lnTo>
                      <a:pt x="322" y="75"/>
                    </a:lnTo>
                    <a:lnTo>
                      <a:pt x="318" y="73"/>
                    </a:lnTo>
                    <a:lnTo>
                      <a:pt x="315" y="72"/>
                    </a:lnTo>
                    <a:lnTo>
                      <a:pt x="314" y="71"/>
                    </a:lnTo>
                    <a:lnTo>
                      <a:pt x="330" y="68"/>
                    </a:lnTo>
                    <a:lnTo>
                      <a:pt x="344" y="63"/>
                    </a:lnTo>
                    <a:lnTo>
                      <a:pt x="358" y="57"/>
                    </a:lnTo>
                    <a:lnTo>
                      <a:pt x="371" y="50"/>
                    </a:lnTo>
                    <a:lnTo>
                      <a:pt x="383" y="42"/>
                    </a:lnTo>
                    <a:lnTo>
                      <a:pt x="394" y="35"/>
                    </a:lnTo>
                    <a:lnTo>
                      <a:pt x="404" y="27"/>
                    </a:lnTo>
                    <a:lnTo>
                      <a:pt x="412" y="20"/>
                    </a:lnTo>
                    <a:lnTo>
                      <a:pt x="419" y="14"/>
                    </a:lnTo>
                    <a:lnTo>
                      <a:pt x="429" y="4"/>
                    </a:lnTo>
                    <a:lnTo>
                      <a:pt x="431"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 name="Freeform 85"/>
              <p:cNvSpPr>
                <a:spLocks/>
              </p:cNvSpPr>
              <p:nvPr/>
            </p:nvSpPr>
            <p:spPr bwMode="auto">
              <a:xfrm>
                <a:off x="1092102" y="6295909"/>
                <a:ext cx="183388" cy="296407"/>
              </a:xfrm>
              <a:custGeom>
                <a:avLst/>
                <a:gdLst/>
                <a:ahLst/>
                <a:cxnLst>
                  <a:cxn ang="0">
                    <a:pos x="2" y="1"/>
                  </a:cxn>
                  <a:cxn ang="0">
                    <a:pos x="11" y="3"/>
                  </a:cxn>
                  <a:cxn ang="0">
                    <a:pos x="26" y="6"/>
                  </a:cxn>
                  <a:cxn ang="0">
                    <a:pos x="43" y="9"/>
                  </a:cxn>
                  <a:cxn ang="0">
                    <a:pos x="72" y="9"/>
                  </a:cxn>
                  <a:cxn ang="0">
                    <a:pos x="201" y="10"/>
                  </a:cxn>
                  <a:cxn ang="0">
                    <a:pos x="210" y="9"/>
                  </a:cxn>
                  <a:cxn ang="0">
                    <a:pos x="226" y="8"/>
                  </a:cxn>
                  <a:cxn ang="0">
                    <a:pos x="241" y="5"/>
                  </a:cxn>
                  <a:cxn ang="0">
                    <a:pos x="253" y="2"/>
                  </a:cxn>
                  <a:cxn ang="0">
                    <a:pos x="258" y="0"/>
                  </a:cxn>
                  <a:cxn ang="0">
                    <a:pos x="257" y="75"/>
                  </a:cxn>
                  <a:cxn ang="0">
                    <a:pos x="251" y="70"/>
                  </a:cxn>
                  <a:cxn ang="0">
                    <a:pos x="240" y="62"/>
                  </a:cxn>
                  <a:cxn ang="0">
                    <a:pos x="227" y="52"/>
                  </a:cxn>
                  <a:cxn ang="0">
                    <a:pos x="214" y="44"/>
                  </a:cxn>
                  <a:cxn ang="0">
                    <a:pos x="201" y="38"/>
                  </a:cxn>
                  <a:cxn ang="0">
                    <a:pos x="191" y="37"/>
                  </a:cxn>
                  <a:cxn ang="0">
                    <a:pos x="181" y="39"/>
                  </a:cxn>
                  <a:cxn ang="0">
                    <a:pos x="173" y="44"/>
                  </a:cxn>
                  <a:cxn ang="0">
                    <a:pos x="167" y="54"/>
                  </a:cxn>
                  <a:cxn ang="0">
                    <a:pos x="164" y="72"/>
                  </a:cxn>
                  <a:cxn ang="0">
                    <a:pos x="163" y="336"/>
                  </a:cxn>
                  <a:cxn ang="0">
                    <a:pos x="164" y="343"/>
                  </a:cxn>
                  <a:cxn ang="0">
                    <a:pos x="168" y="355"/>
                  </a:cxn>
                  <a:cxn ang="0">
                    <a:pos x="175" y="367"/>
                  </a:cxn>
                  <a:cxn ang="0">
                    <a:pos x="186" y="378"/>
                  </a:cxn>
                  <a:cxn ang="0">
                    <a:pos x="202" y="382"/>
                  </a:cxn>
                  <a:cxn ang="0">
                    <a:pos x="204" y="383"/>
                  </a:cxn>
                  <a:cxn ang="0">
                    <a:pos x="209" y="386"/>
                  </a:cxn>
                  <a:cxn ang="0">
                    <a:pos x="215" y="393"/>
                  </a:cxn>
                  <a:cxn ang="0">
                    <a:pos x="219" y="407"/>
                  </a:cxn>
                  <a:cxn ang="0">
                    <a:pos x="33" y="417"/>
                  </a:cxn>
                  <a:cxn ang="0">
                    <a:pos x="35" y="399"/>
                  </a:cxn>
                  <a:cxn ang="0">
                    <a:pos x="42" y="388"/>
                  </a:cxn>
                  <a:cxn ang="0">
                    <a:pos x="48" y="382"/>
                  </a:cxn>
                  <a:cxn ang="0">
                    <a:pos x="53" y="380"/>
                  </a:cxn>
                  <a:cxn ang="0">
                    <a:pos x="61" y="379"/>
                  </a:cxn>
                  <a:cxn ang="0">
                    <a:pos x="75" y="372"/>
                  </a:cxn>
                  <a:cxn ang="0">
                    <a:pos x="83" y="362"/>
                  </a:cxn>
                  <a:cxn ang="0">
                    <a:pos x="89" y="349"/>
                  </a:cxn>
                  <a:cxn ang="0">
                    <a:pos x="92" y="339"/>
                  </a:cxn>
                  <a:cxn ang="0">
                    <a:pos x="93" y="332"/>
                  </a:cxn>
                  <a:cxn ang="0">
                    <a:pos x="92" y="70"/>
                  </a:cxn>
                  <a:cxn ang="0">
                    <a:pos x="88" y="53"/>
                  </a:cxn>
                  <a:cxn ang="0">
                    <a:pos x="80" y="43"/>
                  </a:cxn>
                  <a:cxn ang="0">
                    <a:pos x="71" y="38"/>
                  </a:cxn>
                  <a:cxn ang="0">
                    <a:pos x="62" y="36"/>
                  </a:cxn>
                  <a:cxn ang="0">
                    <a:pos x="53" y="37"/>
                  </a:cxn>
                  <a:cxn ang="0">
                    <a:pos x="40" y="43"/>
                  </a:cxn>
                  <a:cxn ang="0">
                    <a:pos x="21" y="57"/>
                  </a:cxn>
                  <a:cxn ang="0">
                    <a:pos x="10" y="67"/>
                  </a:cxn>
                  <a:cxn ang="0">
                    <a:pos x="3" y="75"/>
                  </a:cxn>
                  <a:cxn ang="0">
                    <a:pos x="0" y="0"/>
                  </a:cxn>
                </a:cxnLst>
                <a:rect l="0" t="0" r="r" b="b"/>
                <a:pathLst>
                  <a:path w="258" h="417">
                    <a:moveTo>
                      <a:pt x="0" y="0"/>
                    </a:moveTo>
                    <a:lnTo>
                      <a:pt x="2" y="1"/>
                    </a:lnTo>
                    <a:lnTo>
                      <a:pt x="5" y="2"/>
                    </a:lnTo>
                    <a:lnTo>
                      <a:pt x="11" y="3"/>
                    </a:lnTo>
                    <a:lnTo>
                      <a:pt x="18" y="5"/>
                    </a:lnTo>
                    <a:lnTo>
                      <a:pt x="26" y="6"/>
                    </a:lnTo>
                    <a:lnTo>
                      <a:pt x="35" y="8"/>
                    </a:lnTo>
                    <a:lnTo>
                      <a:pt x="43" y="9"/>
                    </a:lnTo>
                    <a:lnTo>
                      <a:pt x="52" y="9"/>
                    </a:lnTo>
                    <a:lnTo>
                      <a:pt x="72" y="9"/>
                    </a:lnTo>
                    <a:lnTo>
                      <a:pt x="93" y="10"/>
                    </a:lnTo>
                    <a:lnTo>
                      <a:pt x="201" y="10"/>
                    </a:lnTo>
                    <a:lnTo>
                      <a:pt x="207" y="9"/>
                    </a:lnTo>
                    <a:lnTo>
                      <a:pt x="210" y="9"/>
                    </a:lnTo>
                    <a:lnTo>
                      <a:pt x="218" y="9"/>
                    </a:lnTo>
                    <a:lnTo>
                      <a:pt x="226" y="8"/>
                    </a:lnTo>
                    <a:lnTo>
                      <a:pt x="234" y="6"/>
                    </a:lnTo>
                    <a:lnTo>
                      <a:pt x="241" y="5"/>
                    </a:lnTo>
                    <a:lnTo>
                      <a:pt x="248" y="3"/>
                    </a:lnTo>
                    <a:lnTo>
                      <a:pt x="253" y="2"/>
                    </a:lnTo>
                    <a:lnTo>
                      <a:pt x="257" y="1"/>
                    </a:lnTo>
                    <a:lnTo>
                      <a:pt x="258" y="0"/>
                    </a:lnTo>
                    <a:lnTo>
                      <a:pt x="258" y="76"/>
                    </a:lnTo>
                    <a:lnTo>
                      <a:pt x="257" y="75"/>
                    </a:lnTo>
                    <a:lnTo>
                      <a:pt x="255" y="73"/>
                    </a:lnTo>
                    <a:lnTo>
                      <a:pt x="251" y="70"/>
                    </a:lnTo>
                    <a:lnTo>
                      <a:pt x="246" y="66"/>
                    </a:lnTo>
                    <a:lnTo>
                      <a:pt x="240" y="62"/>
                    </a:lnTo>
                    <a:lnTo>
                      <a:pt x="234" y="57"/>
                    </a:lnTo>
                    <a:lnTo>
                      <a:pt x="227" y="52"/>
                    </a:lnTo>
                    <a:lnTo>
                      <a:pt x="221" y="48"/>
                    </a:lnTo>
                    <a:lnTo>
                      <a:pt x="214" y="44"/>
                    </a:lnTo>
                    <a:lnTo>
                      <a:pt x="207" y="40"/>
                    </a:lnTo>
                    <a:lnTo>
                      <a:pt x="201" y="38"/>
                    </a:lnTo>
                    <a:lnTo>
                      <a:pt x="196" y="37"/>
                    </a:lnTo>
                    <a:lnTo>
                      <a:pt x="191" y="37"/>
                    </a:lnTo>
                    <a:lnTo>
                      <a:pt x="186" y="38"/>
                    </a:lnTo>
                    <a:lnTo>
                      <a:pt x="181" y="39"/>
                    </a:lnTo>
                    <a:lnTo>
                      <a:pt x="176" y="41"/>
                    </a:lnTo>
                    <a:lnTo>
                      <a:pt x="173" y="44"/>
                    </a:lnTo>
                    <a:lnTo>
                      <a:pt x="170" y="48"/>
                    </a:lnTo>
                    <a:lnTo>
                      <a:pt x="167" y="54"/>
                    </a:lnTo>
                    <a:lnTo>
                      <a:pt x="165" y="62"/>
                    </a:lnTo>
                    <a:lnTo>
                      <a:pt x="164" y="72"/>
                    </a:lnTo>
                    <a:lnTo>
                      <a:pt x="163" y="84"/>
                    </a:lnTo>
                    <a:lnTo>
                      <a:pt x="163" y="336"/>
                    </a:lnTo>
                    <a:lnTo>
                      <a:pt x="164" y="339"/>
                    </a:lnTo>
                    <a:lnTo>
                      <a:pt x="164" y="343"/>
                    </a:lnTo>
                    <a:lnTo>
                      <a:pt x="166" y="348"/>
                    </a:lnTo>
                    <a:lnTo>
                      <a:pt x="168" y="355"/>
                    </a:lnTo>
                    <a:lnTo>
                      <a:pt x="171" y="361"/>
                    </a:lnTo>
                    <a:lnTo>
                      <a:pt x="175" y="367"/>
                    </a:lnTo>
                    <a:lnTo>
                      <a:pt x="179" y="373"/>
                    </a:lnTo>
                    <a:lnTo>
                      <a:pt x="186" y="378"/>
                    </a:lnTo>
                    <a:lnTo>
                      <a:pt x="193" y="381"/>
                    </a:lnTo>
                    <a:lnTo>
                      <a:pt x="202" y="382"/>
                    </a:lnTo>
                    <a:lnTo>
                      <a:pt x="202" y="382"/>
                    </a:lnTo>
                    <a:lnTo>
                      <a:pt x="204" y="383"/>
                    </a:lnTo>
                    <a:lnTo>
                      <a:pt x="206" y="384"/>
                    </a:lnTo>
                    <a:lnTo>
                      <a:pt x="209" y="386"/>
                    </a:lnTo>
                    <a:lnTo>
                      <a:pt x="212" y="389"/>
                    </a:lnTo>
                    <a:lnTo>
                      <a:pt x="215" y="393"/>
                    </a:lnTo>
                    <a:lnTo>
                      <a:pt x="217" y="399"/>
                    </a:lnTo>
                    <a:lnTo>
                      <a:pt x="219" y="407"/>
                    </a:lnTo>
                    <a:lnTo>
                      <a:pt x="219" y="417"/>
                    </a:lnTo>
                    <a:lnTo>
                      <a:pt x="33" y="417"/>
                    </a:lnTo>
                    <a:lnTo>
                      <a:pt x="33" y="407"/>
                    </a:lnTo>
                    <a:lnTo>
                      <a:pt x="35" y="399"/>
                    </a:lnTo>
                    <a:lnTo>
                      <a:pt x="38" y="392"/>
                    </a:lnTo>
                    <a:lnTo>
                      <a:pt x="42" y="388"/>
                    </a:lnTo>
                    <a:lnTo>
                      <a:pt x="44" y="384"/>
                    </a:lnTo>
                    <a:lnTo>
                      <a:pt x="48" y="382"/>
                    </a:lnTo>
                    <a:lnTo>
                      <a:pt x="51" y="381"/>
                    </a:lnTo>
                    <a:lnTo>
                      <a:pt x="53" y="380"/>
                    </a:lnTo>
                    <a:lnTo>
                      <a:pt x="53" y="380"/>
                    </a:lnTo>
                    <a:lnTo>
                      <a:pt x="61" y="379"/>
                    </a:lnTo>
                    <a:lnTo>
                      <a:pt x="68" y="376"/>
                    </a:lnTo>
                    <a:lnTo>
                      <a:pt x="75" y="372"/>
                    </a:lnTo>
                    <a:lnTo>
                      <a:pt x="79" y="367"/>
                    </a:lnTo>
                    <a:lnTo>
                      <a:pt x="83" y="362"/>
                    </a:lnTo>
                    <a:lnTo>
                      <a:pt x="87" y="355"/>
                    </a:lnTo>
                    <a:lnTo>
                      <a:pt x="89" y="349"/>
                    </a:lnTo>
                    <a:lnTo>
                      <a:pt x="90" y="343"/>
                    </a:lnTo>
                    <a:lnTo>
                      <a:pt x="92" y="339"/>
                    </a:lnTo>
                    <a:lnTo>
                      <a:pt x="92" y="335"/>
                    </a:lnTo>
                    <a:lnTo>
                      <a:pt x="93" y="332"/>
                    </a:lnTo>
                    <a:lnTo>
                      <a:pt x="93" y="82"/>
                    </a:lnTo>
                    <a:lnTo>
                      <a:pt x="92" y="70"/>
                    </a:lnTo>
                    <a:lnTo>
                      <a:pt x="90" y="61"/>
                    </a:lnTo>
                    <a:lnTo>
                      <a:pt x="88" y="53"/>
                    </a:lnTo>
                    <a:lnTo>
                      <a:pt x="84" y="48"/>
                    </a:lnTo>
                    <a:lnTo>
                      <a:pt x="80" y="43"/>
                    </a:lnTo>
                    <a:lnTo>
                      <a:pt x="76" y="40"/>
                    </a:lnTo>
                    <a:lnTo>
                      <a:pt x="71" y="38"/>
                    </a:lnTo>
                    <a:lnTo>
                      <a:pt x="66" y="37"/>
                    </a:lnTo>
                    <a:lnTo>
                      <a:pt x="62" y="36"/>
                    </a:lnTo>
                    <a:lnTo>
                      <a:pt x="58" y="36"/>
                    </a:lnTo>
                    <a:lnTo>
                      <a:pt x="53" y="37"/>
                    </a:lnTo>
                    <a:lnTo>
                      <a:pt x="46" y="39"/>
                    </a:lnTo>
                    <a:lnTo>
                      <a:pt x="40" y="43"/>
                    </a:lnTo>
                    <a:lnTo>
                      <a:pt x="34" y="47"/>
                    </a:lnTo>
                    <a:lnTo>
                      <a:pt x="21" y="57"/>
                    </a:lnTo>
                    <a:lnTo>
                      <a:pt x="16" y="62"/>
                    </a:lnTo>
                    <a:lnTo>
                      <a:pt x="10" y="67"/>
                    </a:lnTo>
                    <a:lnTo>
                      <a:pt x="6" y="71"/>
                    </a:lnTo>
                    <a:lnTo>
                      <a:pt x="3" y="75"/>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 name="Freeform 86"/>
              <p:cNvSpPr>
                <a:spLocks/>
              </p:cNvSpPr>
              <p:nvPr/>
            </p:nvSpPr>
            <p:spPr bwMode="auto">
              <a:xfrm>
                <a:off x="914400" y="6148061"/>
                <a:ext cx="199026" cy="444254"/>
              </a:xfrm>
              <a:custGeom>
                <a:avLst/>
                <a:gdLst/>
                <a:ahLst/>
                <a:cxnLst>
                  <a:cxn ang="0">
                    <a:pos x="187" y="0"/>
                  </a:cxn>
                  <a:cxn ang="0">
                    <a:pos x="204" y="2"/>
                  </a:cxn>
                  <a:cxn ang="0">
                    <a:pos x="228" y="8"/>
                  </a:cxn>
                  <a:cxn ang="0">
                    <a:pos x="255" y="21"/>
                  </a:cxn>
                  <a:cxn ang="0">
                    <a:pos x="280" y="41"/>
                  </a:cxn>
                  <a:cxn ang="0">
                    <a:pos x="248" y="84"/>
                  </a:cxn>
                  <a:cxn ang="0">
                    <a:pos x="243" y="71"/>
                  </a:cxn>
                  <a:cxn ang="0">
                    <a:pos x="236" y="58"/>
                  </a:cxn>
                  <a:cxn ang="0">
                    <a:pos x="226" y="44"/>
                  </a:cxn>
                  <a:cxn ang="0">
                    <a:pos x="211" y="31"/>
                  </a:cxn>
                  <a:cxn ang="0">
                    <a:pos x="192" y="24"/>
                  </a:cxn>
                  <a:cxn ang="0">
                    <a:pos x="170" y="24"/>
                  </a:cxn>
                  <a:cxn ang="0">
                    <a:pos x="152" y="32"/>
                  </a:cxn>
                  <a:cxn ang="0">
                    <a:pos x="140" y="46"/>
                  </a:cxn>
                  <a:cxn ang="0">
                    <a:pos x="133" y="64"/>
                  </a:cxn>
                  <a:cxn ang="0">
                    <a:pos x="131" y="85"/>
                  </a:cxn>
                  <a:cxn ang="0">
                    <a:pos x="133" y="107"/>
                  </a:cxn>
                  <a:cxn ang="0">
                    <a:pos x="139" y="129"/>
                  </a:cxn>
                  <a:cxn ang="0">
                    <a:pos x="144" y="217"/>
                  </a:cxn>
                  <a:cxn ang="0">
                    <a:pos x="212" y="249"/>
                  </a:cxn>
                  <a:cxn ang="0">
                    <a:pos x="144" y="523"/>
                  </a:cxn>
                  <a:cxn ang="0">
                    <a:pos x="146" y="547"/>
                  </a:cxn>
                  <a:cxn ang="0">
                    <a:pos x="153" y="564"/>
                  </a:cxn>
                  <a:cxn ang="0">
                    <a:pos x="161" y="575"/>
                  </a:cxn>
                  <a:cxn ang="0">
                    <a:pos x="169" y="582"/>
                  </a:cxn>
                  <a:cxn ang="0">
                    <a:pos x="175" y="585"/>
                  </a:cxn>
                  <a:cxn ang="0">
                    <a:pos x="178" y="586"/>
                  </a:cxn>
                  <a:cxn ang="0">
                    <a:pos x="190" y="591"/>
                  </a:cxn>
                  <a:cxn ang="0">
                    <a:pos x="196" y="600"/>
                  </a:cxn>
                  <a:cxn ang="0">
                    <a:pos x="199" y="612"/>
                  </a:cxn>
                  <a:cxn ang="0">
                    <a:pos x="200" y="625"/>
                  </a:cxn>
                  <a:cxn ang="0">
                    <a:pos x="24" y="617"/>
                  </a:cxn>
                  <a:cxn ang="0">
                    <a:pos x="25" y="606"/>
                  </a:cxn>
                  <a:cxn ang="0">
                    <a:pos x="30" y="595"/>
                  </a:cxn>
                  <a:cxn ang="0">
                    <a:pos x="39" y="587"/>
                  </a:cxn>
                  <a:cxn ang="0">
                    <a:pos x="46" y="586"/>
                  </a:cxn>
                  <a:cxn ang="0">
                    <a:pos x="51" y="584"/>
                  </a:cxn>
                  <a:cxn ang="0">
                    <a:pos x="58" y="579"/>
                  </a:cxn>
                  <a:cxn ang="0">
                    <a:pos x="67" y="570"/>
                  </a:cxn>
                  <a:cxn ang="0">
                    <a:pos x="74" y="556"/>
                  </a:cxn>
                  <a:cxn ang="0">
                    <a:pos x="79" y="536"/>
                  </a:cxn>
                  <a:cxn ang="0">
                    <a:pos x="80" y="249"/>
                  </a:cxn>
                  <a:cxn ang="0">
                    <a:pos x="20" y="217"/>
                  </a:cxn>
                  <a:cxn ang="0">
                    <a:pos x="80" y="140"/>
                  </a:cxn>
                  <a:cxn ang="0">
                    <a:pos x="79" y="134"/>
                  </a:cxn>
                  <a:cxn ang="0">
                    <a:pos x="78" y="123"/>
                  </a:cxn>
                  <a:cxn ang="0">
                    <a:pos x="77" y="108"/>
                  </a:cxn>
                  <a:cxn ang="0">
                    <a:pos x="78" y="91"/>
                  </a:cxn>
                  <a:cxn ang="0">
                    <a:pos x="81" y="72"/>
                  </a:cxn>
                  <a:cxn ang="0">
                    <a:pos x="87" y="54"/>
                  </a:cxn>
                  <a:cxn ang="0">
                    <a:pos x="98" y="36"/>
                  </a:cxn>
                  <a:cxn ang="0">
                    <a:pos x="114" y="21"/>
                  </a:cxn>
                  <a:cxn ang="0">
                    <a:pos x="135" y="9"/>
                  </a:cxn>
                  <a:cxn ang="0">
                    <a:pos x="163" y="1"/>
                  </a:cxn>
                </a:cxnLst>
                <a:rect l="0" t="0" r="r" b="b"/>
                <a:pathLst>
                  <a:path w="280" h="625">
                    <a:moveTo>
                      <a:pt x="180" y="0"/>
                    </a:moveTo>
                    <a:lnTo>
                      <a:pt x="187" y="0"/>
                    </a:lnTo>
                    <a:lnTo>
                      <a:pt x="194" y="1"/>
                    </a:lnTo>
                    <a:lnTo>
                      <a:pt x="204" y="2"/>
                    </a:lnTo>
                    <a:lnTo>
                      <a:pt x="215" y="5"/>
                    </a:lnTo>
                    <a:lnTo>
                      <a:pt x="228" y="8"/>
                    </a:lnTo>
                    <a:lnTo>
                      <a:pt x="241" y="13"/>
                    </a:lnTo>
                    <a:lnTo>
                      <a:pt x="255" y="21"/>
                    </a:lnTo>
                    <a:lnTo>
                      <a:pt x="267" y="29"/>
                    </a:lnTo>
                    <a:lnTo>
                      <a:pt x="280" y="41"/>
                    </a:lnTo>
                    <a:lnTo>
                      <a:pt x="249" y="85"/>
                    </a:lnTo>
                    <a:lnTo>
                      <a:pt x="248" y="84"/>
                    </a:lnTo>
                    <a:lnTo>
                      <a:pt x="246" y="77"/>
                    </a:lnTo>
                    <a:lnTo>
                      <a:pt x="243" y="71"/>
                    </a:lnTo>
                    <a:lnTo>
                      <a:pt x="241" y="64"/>
                    </a:lnTo>
                    <a:lnTo>
                      <a:pt x="236" y="58"/>
                    </a:lnTo>
                    <a:lnTo>
                      <a:pt x="231" y="50"/>
                    </a:lnTo>
                    <a:lnTo>
                      <a:pt x="226" y="44"/>
                    </a:lnTo>
                    <a:lnTo>
                      <a:pt x="219" y="37"/>
                    </a:lnTo>
                    <a:lnTo>
                      <a:pt x="211" y="31"/>
                    </a:lnTo>
                    <a:lnTo>
                      <a:pt x="202" y="27"/>
                    </a:lnTo>
                    <a:lnTo>
                      <a:pt x="192" y="24"/>
                    </a:lnTo>
                    <a:lnTo>
                      <a:pt x="180" y="23"/>
                    </a:lnTo>
                    <a:lnTo>
                      <a:pt x="170" y="24"/>
                    </a:lnTo>
                    <a:lnTo>
                      <a:pt x="160" y="27"/>
                    </a:lnTo>
                    <a:lnTo>
                      <a:pt x="152" y="32"/>
                    </a:lnTo>
                    <a:lnTo>
                      <a:pt x="146" y="38"/>
                    </a:lnTo>
                    <a:lnTo>
                      <a:pt x="140" y="46"/>
                    </a:lnTo>
                    <a:lnTo>
                      <a:pt x="136" y="54"/>
                    </a:lnTo>
                    <a:lnTo>
                      <a:pt x="133" y="64"/>
                    </a:lnTo>
                    <a:lnTo>
                      <a:pt x="132" y="74"/>
                    </a:lnTo>
                    <a:lnTo>
                      <a:pt x="131" y="85"/>
                    </a:lnTo>
                    <a:lnTo>
                      <a:pt x="131" y="96"/>
                    </a:lnTo>
                    <a:lnTo>
                      <a:pt x="133" y="107"/>
                    </a:lnTo>
                    <a:lnTo>
                      <a:pt x="135" y="118"/>
                    </a:lnTo>
                    <a:lnTo>
                      <a:pt x="139" y="129"/>
                    </a:lnTo>
                    <a:lnTo>
                      <a:pt x="144" y="139"/>
                    </a:lnTo>
                    <a:lnTo>
                      <a:pt x="144" y="217"/>
                    </a:lnTo>
                    <a:lnTo>
                      <a:pt x="227" y="217"/>
                    </a:lnTo>
                    <a:lnTo>
                      <a:pt x="212" y="249"/>
                    </a:lnTo>
                    <a:lnTo>
                      <a:pt x="144" y="249"/>
                    </a:lnTo>
                    <a:lnTo>
                      <a:pt x="144" y="523"/>
                    </a:lnTo>
                    <a:lnTo>
                      <a:pt x="145" y="536"/>
                    </a:lnTo>
                    <a:lnTo>
                      <a:pt x="146" y="547"/>
                    </a:lnTo>
                    <a:lnTo>
                      <a:pt x="149" y="556"/>
                    </a:lnTo>
                    <a:lnTo>
                      <a:pt x="153" y="564"/>
                    </a:lnTo>
                    <a:lnTo>
                      <a:pt x="157" y="570"/>
                    </a:lnTo>
                    <a:lnTo>
                      <a:pt x="161" y="575"/>
                    </a:lnTo>
                    <a:lnTo>
                      <a:pt x="165" y="579"/>
                    </a:lnTo>
                    <a:lnTo>
                      <a:pt x="169" y="582"/>
                    </a:lnTo>
                    <a:lnTo>
                      <a:pt x="172" y="584"/>
                    </a:lnTo>
                    <a:lnTo>
                      <a:pt x="175" y="585"/>
                    </a:lnTo>
                    <a:lnTo>
                      <a:pt x="177" y="586"/>
                    </a:lnTo>
                    <a:lnTo>
                      <a:pt x="178" y="586"/>
                    </a:lnTo>
                    <a:lnTo>
                      <a:pt x="184" y="587"/>
                    </a:lnTo>
                    <a:lnTo>
                      <a:pt x="190" y="591"/>
                    </a:lnTo>
                    <a:lnTo>
                      <a:pt x="194" y="595"/>
                    </a:lnTo>
                    <a:lnTo>
                      <a:pt x="196" y="600"/>
                    </a:lnTo>
                    <a:lnTo>
                      <a:pt x="198" y="606"/>
                    </a:lnTo>
                    <a:lnTo>
                      <a:pt x="199" y="612"/>
                    </a:lnTo>
                    <a:lnTo>
                      <a:pt x="200" y="617"/>
                    </a:lnTo>
                    <a:lnTo>
                      <a:pt x="200" y="625"/>
                    </a:lnTo>
                    <a:lnTo>
                      <a:pt x="24" y="625"/>
                    </a:lnTo>
                    <a:lnTo>
                      <a:pt x="24" y="617"/>
                    </a:lnTo>
                    <a:lnTo>
                      <a:pt x="24" y="612"/>
                    </a:lnTo>
                    <a:lnTo>
                      <a:pt x="25" y="606"/>
                    </a:lnTo>
                    <a:lnTo>
                      <a:pt x="27" y="600"/>
                    </a:lnTo>
                    <a:lnTo>
                      <a:pt x="30" y="595"/>
                    </a:lnTo>
                    <a:lnTo>
                      <a:pt x="34" y="591"/>
                    </a:lnTo>
                    <a:lnTo>
                      <a:pt x="39" y="587"/>
                    </a:lnTo>
                    <a:lnTo>
                      <a:pt x="46" y="586"/>
                    </a:lnTo>
                    <a:lnTo>
                      <a:pt x="46" y="586"/>
                    </a:lnTo>
                    <a:lnTo>
                      <a:pt x="48" y="585"/>
                    </a:lnTo>
                    <a:lnTo>
                      <a:pt x="51" y="584"/>
                    </a:lnTo>
                    <a:lnTo>
                      <a:pt x="54" y="582"/>
                    </a:lnTo>
                    <a:lnTo>
                      <a:pt x="58" y="579"/>
                    </a:lnTo>
                    <a:lnTo>
                      <a:pt x="62" y="575"/>
                    </a:lnTo>
                    <a:lnTo>
                      <a:pt x="67" y="570"/>
                    </a:lnTo>
                    <a:lnTo>
                      <a:pt x="71" y="564"/>
                    </a:lnTo>
                    <a:lnTo>
                      <a:pt x="74" y="556"/>
                    </a:lnTo>
                    <a:lnTo>
                      <a:pt x="77" y="547"/>
                    </a:lnTo>
                    <a:lnTo>
                      <a:pt x="79" y="536"/>
                    </a:lnTo>
                    <a:lnTo>
                      <a:pt x="79" y="523"/>
                    </a:lnTo>
                    <a:lnTo>
                      <a:pt x="80" y="249"/>
                    </a:lnTo>
                    <a:lnTo>
                      <a:pt x="0" y="249"/>
                    </a:lnTo>
                    <a:lnTo>
                      <a:pt x="20" y="217"/>
                    </a:lnTo>
                    <a:lnTo>
                      <a:pt x="80" y="217"/>
                    </a:lnTo>
                    <a:lnTo>
                      <a:pt x="80" y="140"/>
                    </a:lnTo>
                    <a:lnTo>
                      <a:pt x="80" y="137"/>
                    </a:lnTo>
                    <a:lnTo>
                      <a:pt x="79" y="134"/>
                    </a:lnTo>
                    <a:lnTo>
                      <a:pt x="78" y="129"/>
                    </a:lnTo>
                    <a:lnTo>
                      <a:pt x="78" y="123"/>
                    </a:lnTo>
                    <a:lnTo>
                      <a:pt x="77" y="116"/>
                    </a:lnTo>
                    <a:lnTo>
                      <a:pt x="77" y="108"/>
                    </a:lnTo>
                    <a:lnTo>
                      <a:pt x="77" y="100"/>
                    </a:lnTo>
                    <a:lnTo>
                      <a:pt x="78" y="91"/>
                    </a:lnTo>
                    <a:lnTo>
                      <a:pt x="79" y="82"/>
                    </a:lnTo>
                    <a:lnTo>
                      <a:pt x="81" y="72"/>
                    </a:lnTo>
                    <a:lnTo>
                      <a:pt x="84" y="63"/>
                    </a:lnTo>
                    <a:lnTo>
                      <a:pt x="87" y="54"/>
                    </a:lnTo>
                    <a:lnTo>
                      <a:pt x="92" y="45"/>
                    </a:lnTo>
                    <a:lnTo>
                      <a:pt x="98" y="36"/>
                    </a:lnTo>
                    <a:lnTo>
                      <a:pt x="105" y="28"/>
                    </a:lnTo>
                    <a:lnTo>
                      <a:pt x="114" y="21"/>
                    </a:lnTo>
                    <a:lnTo>
                      <a:pt x="123" y="14"/>
                    </a:lnTo>
                    <a:lnTo>
                      <a:pt x="135" y="9"/>
                    </a:lnTo>
                    <a:lnTo>
                      <a:pt x="148" y="5"/>
                    </a:lnTo>
                    <a:lnTo>
                      <a:pt x="163" y="1"/>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spTree>
    <p:extLst>
      <p:ext uri="{BB962C8B-B14F-4D97-AF65-F5344CB8AC3E}">
        <p14:creationId xmlns:p14="http://schemas.microsoft.com/office/powerpoint/2010/main" val="25770989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7" name="Date Placeholder 3"/>
          <p:cNvSpPr>
            <a:spLocks noGrp="1"/>
          </p:cNvSpPr>
          <p:nvPr>
            <p:ph type="dt" sz="half" idx="10"/>
          </p:nvPr>
        </p:nvSpPr>
        <p:spPr>
          <a:xfrm rot="5400000">
            <a:off x="9867901" y="3314703"/>
            <a:ext cx="4038599" cy="609600"/>
          </a:xfrm>
        </p:spPr>
        <p:txBody>
          <a:bodyPr/>
          <a:lstStyle>
            <a:lvl1pPr algn="ctr">
              <a:defRPr/>
            </a:lvl1p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9" name="Slide Number Placeholder 5"/>
          <p:cNvSpPr>
            <a:spLocks noGrp="1"/>
          </p:cNvSpPr>
          <p:nvPr>
            <p:ph type="sldNum" sz="quarter" idx="12"/>
          </p:nvPr>
        </p:nvSpPr>
        <p:spPr>
          <a:xfrm>
            <a:off x="11582400" y="5638800"/>
            <a:ext cx="609600" cy="381000"/>
          </a:xfrm>
        </p:spPr>
        <p:txBody>
          <a:bodyPr/>
          <a:lstStyle>
            <a:lvl1pPr algn="ctr">
              <a:defRPr/>
            </a:lvl1p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609600" y="6096000"/>
            <a:ext cx="10972800" cy="609600"/>
          </a:xfrm>
        </p:spPr>
        <p:txBody>
          <a:bodyPr>
            <a:normAutofit/>
          </a:bodyPr>
          <a:lstStyle>
            <a:lvl1pPr algn="r">
              <a:defRPr sz="3833">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391269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FTCH_Blank">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rot="5400000">
            <a:off x="9867901" y="3314703"/>
            <a:ext cx="4038599" cy="609600"/>
          </a:xfrm>
        </p:spPr>
        <p:txBody>
          <a:bodyPr/>
          <a:lstStyle>
            <a:lvl1pPr algn="ctr">
              <a:defRPr/>
            </a:lvl1p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8" name="Slide Number Placeholder 5"/>
          <p:cNvSpPr>
            <a:spLocks noGrp="1"/>
          </p:cNvSpPr>
          <p:nvPr>
            <p:ph type="sldNum" sz="quarter" idx="12"/>
          </p:nvPr>
        </p:nvSpPr>
        <p:spPr>
          <a:xfrm>
            <a:off x="11582400" y="5638800"/>
            <a:ext cx="609600" cy="381000"/>
          </a:xfrm>
        </p:spPr>
        <p:txBody>
          <a:bodyPr/>
          <a:lstStyle>
            <a:lvl1pPr algn="ctr">
              <a:defRPr/>
            </a:lvl1p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grpSp>
        <p:nvGrpSpPr>
          <p:cNvPr id="15" name="Group 23"/>
          <p:cNvGrpSpPr/>
          <p:nvPr/>
        </p:nvGrpSpPr>
        <p:grpSpPr>
          <a:xfrm>
            <a:off x="202223" y="6223000"/>
            <a:ext cx="508000" cy="508000"/>
            <a:chOff x="914400" y="5029200"/>
            <a:chExt cx="533400" cy="533400"/>
          </a:xfrm>
        </p:grpSpPr>
        <p:sp>
          <p:nvSpPr>
            <p:cNvPr id="16" name="Freeform 6"/>
            <p:cNvSpPr>
              <a:spLocks/>
            </p:cNvSpPr>
            <p:nvPr/>
          </p:nvSpPr>
          <p:spPr bwMode="auto">
            <a:xfrm>
              <a:off x="914400" y="5029200"/>
              <a:ext cx="533400" cy="533400"/>
            </a:xfrm>
            <a:custGeom>
              <a:avLst/>
              <a:gdLst/>
              <a:ahLst/>
              <a:cxnLst>
                <a:cxn ang="0">
                  <a:pos x="0" y="0"/>
                </a:cxn>
                <a:cxn ang="0">
                  <a:pos x="3450" y="0"/>
                </a:cxn>
                <a:cxn ang="0">
                  <a:pos x="3450" y="3450"/>
                </a:cxn>
                <a:cxn ang="0">
                  <a:pos x="923" y="3450"/>
                </a:cxn>
                <a:cxn ang="0">
                  <a:pos x="921" y="3450"/>
                </a:cxn>
                <a:cxn ang="0">
                  <a:pos x="915" y="3450"/>
                </a:cxn>
                <a:cxn ang="0">
                  <a:pos x="905" y="3450"/>
                </a:cxn>
                <a:cxn ang="0">
                  <a:pos x="892" y="3449"/>
                </a:cxn>
                <a:cxn ang="0">
                  <a:pos x="876" y="3448"/>
                </a:cxn>
                <a:cxn ang="0">
                  <a:pos x="857" y="3446"/>
                </a:cxn>
                <a:cxn ang="0">
                  <a:pos x="836" y="3444"/>
                </a:cxn>
                <a:cxn ang="0">
                  <a:pos x="812" y="3440"/>
                </a:cxn>
                <a:cxn ang="0">
                  <a:pos x="785" y="3436"/>
                </a:cxn>
                <a:cxn ang="0">
                  <a:pos x="757" y="3432"/>
                </a:cxn>
                <a:cxn ang="0">
                  <a:pos x="726" y="3426"/>
                </a:cxn>
                <a:cxn ang="0">
                  <a:pos x="694" y="3418"/>
                </a:cxn>
                <a:cxn ang="0">
                  <a:pos x="661" y="3410"/>
                </a:cxn>
                <a:cxn ang="0">
                  <a:pos x="627" y="3400"/>
                </a:cxn>
                <a:cxn ang="0">
                  <a:pos x="591" y="3389"/>
                </a:cxn>
                <a:cxn ang="0">
                  <a:pos x="555" y="3376"/>
                </a:cxn>
                <a:cxn ang="0">
                  <a:pos x="518" y="3360"/>
                </a:cxn>
                <a:cxn ang="0">
                  <a:pos x="480" y="3344"/>
                </a:cxn>
                <a:cxn ang="0">
                  <a:pos x="442" y="3325"/>
                </a:cxn>
                <a:cxn ang="0">
                  <a:pos x="405" y="3304"/>
                </a:cxn>
                <a:cxn ang="0">
                  <a:pos x="368" y="3282"/>
                </a:cxn>
                <a:cxn ang="0">
                  <a:pos x="332" y="3256"/>
                </a:cxn>
                <a:cxn ang="0">
                  <a:pos x="296" y="3229"/>
                </a:cxn>
                <a:cxn ang="0">
                  <a:pos x="261" y="3198"/>
                </a:cxn>
                <a:cxn ang="0">
                  <a:pos x="229" y="3165"/>
                </a:cxn>
                <a:cxn ang="0">
                  <a:pos x="196" y="3130"/>
                </a:cxn>
                <a:cxn ang="0">
                  <a:pos x="166" y="3091"/>
                </a:cxn>
                <a:cxn ang="0">
                  <a:pos x="138" y="3050"/>
                </a:cxn>
                <a:cxn ang="0">
                  <a:pos x="111" y="3005"/>
                </a:cxn>
                <a:cxn ang="0">
                  <a:pos x="87" y="2958"/>
                </a:cxn>
                <a:cxn ang="0">
                  <a:pos x="65" y="2907"/>
                </a:cxn>
                <a:cxn ang="0">
                  <a:pos x="46" y="2853"/>
                </a:cxn>
                <a:cxn ang="0">
                  <a:pos x="30" y="2796"/>
                </a:cxn>
                <a:cxn ang="0">
                  <a:pos x="17" y="2734"/>
                </a:cxn>
                <a:cxn ang="0">
                  <a:pos x="7" y="2669"/>
                </a:cxn>
                <a:cxn ang="0">
                  <a:pos x="2" y="2600"/>
                </a:cxn>
                <a:cxn ang="0">
                  <a:pos x="0" y="2527"/>
                </a:cxn>
                <a:cxn ang="0">
                  <a:pos x="0" y="0"/>
                </a:cxn>
              </a:cxnLst>
              <a:rect l="0" t="0" r="r" b="b"/>
              <a:pathLst>
                <a:path w="3450" h="3450">
                  <a:moveTo>
                    <a:pt x="0" y="0"/>
                  </a:moveTo>
                  <a:lnTo>
                    <a:pt x="3450" y="0"/>
                  </a:lnTo>
                  <a:lnTo>
                    <a:pt x="3450" y="3450"/>
                  </a:lnTo>
                  <a:lnTo>
                    <a:pt x="923" y="3450"/>
                  </a:lnTo>
                  <a:lnTo>
                    <a:pt x="921" y="3450"/>
                  </a:lnTo>
                  <a:lnTo>
                    <a:pt x="915" y="3450"/>
                  </a:lnTo>
                  <a:lnTo>
                    <a:pt x="905" y="3450"/>
                  </a:lnTo>
                  <a:lnTo>
                    <a:pt x="892" y="3449"/>
                  </a:lnTo>
                  <a:lnTo>
                    <a:pt x="876" y="3448"/>
                  </a:lnTo>
                  <a:lnTo>
                    <a:pt x="857" y="3446"/>
                  </a:lnTo>
                  <a:lnTo>
                    <a:pt x="836" y="3444"/>
                  </a:lnTo>
                  <a:lnTo>
                    <a:pt x="812" y="3440"/>
                  </a:lnTo>
                  <a:lnTo>
                    <a:pt x="785" y="3436"/>
                  </a:lnTo>
                  <a:lnTo>
                    <a:pt x="757" y="3432"/>
                  </a:lnTo>
                  <a:lnTo>
                    <a:pt x="726" y="3426"/>
                  </a:lnTo>
                  <a:lnTo>
                    <a:pt x="694" y="3418"/>
                  </a:lnTo>
                  <a:lnTo>
                    <a:pt x="661" y="3410"/>
                  </a:lnTo>
                  <a:lnTo>
                    <a:pt x="627" y="3400"/>
                  </a:lnTo>
                  <a:lnTo>
                    <a:pt x="591" y="3389"/>
                  </a:lnTo>
                  <a:lnTo>
                    <a:pt x="555" y="3376"/>
                  </a:lnTo>
                  <a:lnTo>
                    <a:pt x="518" y="3360"/>
                  </a:lnTo>
                  <a:lnTo>
                    <a:pt x="480" y="3344"/>
                  </a:lnTo>
                  <a:lnTo>
                    <a:pt x="442" y="3325"/>
                  </a:lnTo>
                  <a:lnTo>
                    <a:pt x="405" y="3304"/>
                  </a:lnTo>
                  <a:lnTo>
                    <a:pt x="368" y="3282"/>
                  </a:lnTo>
                  <a:lnTo>
                    <a:pt x="332" y="3256"/>
                  </a:lnTo>
                  <a:lnTo>
                    <a:pt x="296" y="3229"/>
                  </a:lnTo>
                  <a:lnTo>
                    <a:pt x="261" y="3198"/>
                  </a:lnTo>
                  <a:lnTo>
                    <a:pt x="229" y="3165"/>
                  </a:lnTo>
                  <a:lnTo>
                    <a:pt x="196" y="3130"/>
                  </a:lnTo>
                  <a:lnTo>
                    <a:pt x="166" y="3091"/>
                  </a:lnTo>
                  <a:lnTo>
                    <a:pt x="138" y="3050"/>
                  </a:lnTo>
                  <a:lnTo>
                    <a:pt x="111" y="3005"/>
                  </a:lnTo>
                  <a:lnTo>
                    <a:pt x="87" y="2958"/>
                  </a:lnTo>
                  <a:lnTo>
                    <a:pt x="65" y="2907"/>
                  </a:lnTo>
                  <a:lnTo>
                    <a:pt x="46" y="2853"/>
                  </a:lnTo>
                  <a:lnTo>
                    <a:pt x="30" y="2796"/>
                  </a:lnTo>
                  <a:lnTo>
                    <a:pt x="17" y="2734"/>
                  </a:lnTo>
                  <a:lnTo>
                    <a:pt x="7" y="2669"/>
                  </a:lnTo>
                  <a:lnTo>
                    <a:pt x="2" y="2600"/>
                  </a:lnTo>
                  <a:lnTo>
                    <a:pt x="0" y="2527"/>
                  </a:lnTo>
                  <a:lnTo>
                    <a:pt x="0" y="0"/>
                  </a:lnTo>
                  <a:close/>
                </a:path>
              </a:pathLst>
            </a:custGeom>
            <a:solidFill>
              <a:schemeClr val="tx2"/>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17" name="Group 18"/>
            <p:cNvGrpSpPr/>
            <p:nvPr/>
          </p:nvGrpSpPr>
          <p:grpSpPr>
            <a:xfrm>
              <a:off x="967408" y="5195099"/>
              <a:ext cx="436178" cy="200653"/>
              <a:chOff x="914400" y="6148061"/>
              <a:chExt cx="1120232" cy="515335"/>
            </a:xfrm>
            <a:solidFill>
              <a:srgbClr val="FFFFFF"/>
            </a:solidFill>
          </p:grpSpPr>
          <p:sp>
            <p:nvSpPr>
              <p:cNvPr id="18" name="Freeform 83"/>
              <p:cNvSpPr>
                <a:spLocks/>
              </p:cNvSpPr>
              <p:nvPr/>
            </p:nvSpPr>
            <p:spPr bwMode="auto">
              <a:xfrm>
                <a:off x="1266960" y="6303017"/>
                <a:ext cx="291431" cy="360379"/>
              </a:xfrm>
              <a:custGeom>
                <a:avLst/>
                <a:gdLst/>
                <a:ahLst/>
                <a:cxnLst>
                  <a:cxn ang="0">
                    <a:pos x="270" y="1"/>
                  </a:cxn>
                  <a:cxn ang="0">
                    <a:pos x="312" y="9"/>
                  </a:cxn>
                  <a:cxn ang="0">
                    <a:pos x="347" y="23"/>
                  </a:cxn>
                  <a:cxn ang="0">
                    <a:pos x="359" y="30"/>
                  </a:cxn>
                  <a:cxn ang="0">
                    <a:pos x="316" y="74"/>
                  </a:cxn>
                  <a:cxn ang="0">
                    <a:pos x="295" y="58"/>
                  </a:cxn>
                  <a:cxn ang="0">
                    <a:pos x="264" y="41"/>
                  </a:cxn>
                  <a:cxn ang="0">
                    <a:pos x="224" y="34"/>
                  </a:cxn>
                  <a:cxn ang="0">
                    <a:pos x="173" y="46"/>
                  </a:cxn>
                  <a:cxn ang="0">
                    <a:pos x="131" y="80"/>
                  </a:cxn>
                  <a:cxn ang="0">
                    <a:pos x="102" y="134"/>
                  </a:cxn>
                  <a:cxn ang="0">
                    <a:pos x="86" y="202"/>
                  </a:cxn>
                  <a:cxn ang="0">
                    <a:pos x="87" y="282"/>
                  </a:cxn>
                  <a:cxn ang="0">
                    <a:pos x="109" y="355"/>
                  </a:cxn>
                  <a:cxn ang="0">
                    <a:pos x="146" y="413"/>
                  </a:cxn>
                  <a:cxn ang="0">
                    <a:pos x="195" y="454"/>
                  </a:cxn>
                  <a:cxn ang="0">
                    <a:pos x="248" y="473"/>
                  </a:cxn>
                  <a:cxn ang="0">
                    <a:pos x="300" y="470"/>
                  </a:cxn>
                  <a:cxn ang="0">
                    <a:pos x="339" y="455"/>
                  </a:cxn>
                  <a:cxn ang="0">
                    <a:pos x="365" y="437"/>
                  </a:cxn>
                  <a:cxn ang="0">
                    <a:pos x="380" y="421"/>
                  </a:cxn>
                  <a:cxn ang="0">
                    <a:pos x="385" y="414"/>
                  </a:cxn>
                  <a:cxn ang="0">
                    <a:pos x="381" y="455"/>
                  </a:cxn>
                  <a:cxn ang="0">
                    <a:pos x="335" y="485"/>
                  </a:cxn>
                  <a:cxn ang="0">
                    <a:pos x="291" y="500"/>
                  </a:cxn>
                  <a:cxn ang="0">
                    <a:pos x="257" y="505"/>
                  </a:cxn>
                  <a:cxn ang="0">
                    <a:pos x="238" y="507"/>
                  </a:cxn>
                  <a:cxn ang="0">
                    <a:pos x="209" y="507"/>
                  </a:cxn>
                  <a:cxn ang="0">
                    <a:pos x="179" y="504"/>
                  </a:cxn>
                  <a:cxn ang="0">
                    <a:pos x="143" y="495"/>
                  </a:cxn>
                  <a:cxn ang="0">
                    <a:pos x="105" y="478"/>
                  </a:cxn>
                  <a:cxn ang="0">
                    <a:pos x="69" y="452"/>
                  </a:cxn>
                  <a:cxn ang="0">
                    <a:pos x="37" y="413"/>
                  </a:cxn>
                  <a:cxn ang="0">
                    <a:pos x="13" y="360"/>
                  </a:cxn>
                  <a:cxn ang="0">
                    <a:pos x="1" y="290"/>
                  </a:cxn>
                  <a:cxn ang="0">
                    <a:pos x="3" y="215"/>
                  </a:cxn>
                  <a:cxn ang="0">
                    <a:pos x="21" y="153"/>
                  </a:cxn>
                  <a:cxn ang="0">
                    <a:pos x="50" y="103"/>
                  </a:cxn>
                  <a:cxn ang="0">
                    <a:pos x="87" y="64"/>
                  </a:cxn>
                  <a:cxn ang="0">
                    <a:pos x="128" y="35"/>
                  </a:cxn>
                  <a:cxn ang="0">
                    <a:pos x="169" y="15"/>
                  </a:cxn>
                  <a:cxn ang="0">
                    <a:pos x="208" y="3"/>
                  </a:cxn>
                  <a:cxn ang="0">
                    <a:pos x="240" y="0"/>
                  </a:cxn>
                </a:cxnLst>
                <a:rect l="0" t="0" r="r" b="b"/>
                <a:pathLst>
                  <a:path w="410" h="507">
                    <a:moveTo>
                      <a:pt x="240" y="0"/>
                    </a:moveTo>
                    <a:lnTo>
                      <a:pt x="256" y="0"/>
                    </a:lnTo>
                    <a:lnTo>
                      <a:pt x="270" y="1"/>
                    </a:lnTo>
                    <a:lnTo>
                      <a:pt x="284" y="2"/>
                    </a:lnTo>
                    <a:lnTo>
                      <a:pt x="298" y="5"/>
                    </a:lnTo>
                    <a:lnTo>
                      <a:pt x="312" y="9"/>
                    </a:lnTo>
                    <a:lnTo>
                      <a:pt x="326" y="13"/>
                    </a:lnTo>
                    <a:lnTo>
                      <a:pt x="341" y="20"/>
                    </a:lnTo>
                    <a:lnTo>
                      <a:pt x="347" y="23"/>
                    </a:lnTo>
                    <a:lnTo>
                      <a:pt x="353" y="26"/>
                    </a:lnTo>
                    <a:lnTo>
                      <a:pt x="356" y="28"/>
                    </a:lnTo>
                    <a:lnTo>
                      <a:pt x="359" y="30"/>
                    </a:lnTo>
                    <a:lnTo>
                      <a:pt x="360" y="31"/>
                    </a:lnTo>
                    <a:lnTo>
                      <a:pt x="323" y="81"/>
                    </a:lnTo>
                    <a:lnTo>
                      <a:pt x="316" y="74"/>
                    </a:lnTo>
                    <a:lnTo>
                      <a:pt x="310" y="69"/>
                    </a:lnTo>
                    <a:lnTo>
                      <a:pt x="304" y="63"/>
                    </a:lnTo>
                    <a:lnTo>
                      <a:pt x="295" y="58"/>
                    </a:lnTo>
                    <a:lnTo>
                      <a:pt x="286" y="52"/>
                    </a:lnTo>
                    <a:lnTo>
                      <a:pt x="276" y="46"/>
                    </a:lnTo>
                    <a:lnTo>
                      <a:pt x="264" y="41"/>
                    </a:lnTo>
                    <a:lnTo>
                      <a:pt x="252" y="38"/>
                    </a:lnTo>
                    <a:lnTo>
                      <a:pt x="238" y="35"/>
                    </a:lnTo>
                    <a:lnTo>
                      <a:pt x="224" y="34"/>
                    </a:lnTo>
                    <a:lnTo>
                      <a:pt x="206" y="36"/>
                    </a:lnTo>
                    <a:lnTo>
                      <a:pt x="189" y="39"/>
                    </a:lnTo>
                    <a:lnTo>
                      <a:pt x="173" y="46"/>
                    </a:lnTo>
                    <a:lnTo>
                      <a:pt x="158" y="55"/>
                    </a:lnTo>
                    <a:lnTo>
                      <a:pt x="144" y="67"/>
                    </a:lnTo>
                    <a:lnTo>
                      <a:pt x="131" y="80"/>
                    </a:lnTo>
                    <a:lnTo>
                      <a:pt x="120" y="96"/>
                    </a:lnTo>
                    <a:lnTo>
                      <a:pt x="110" y="114"/>
                    </a:lnTo>
                    <a:lnTo>
                      <a:pt x="102" y="134"/>
                    </a:lnTo>
                    <a:lnTo>
                      <a:pt x="95" y="155"/>
                    </a:lnTo>
                    <a:lnTo>
                      <a:pt x="90" y="178"/>
                    </a:lnTo>
                    <a:lnTo>
                      <a:pt x="86" y="202"/>
                    </a:lnTo>
                    <a:lnTo>
                      <a:pt x="85" y="228"/>
                    </a:lnTo>
                    <a:lnTo>
                      <a:pt x="85" y="256"/>
                    </a:lnTo>
                    <a:lnTo>
                      <a:pt x="87" y="282"/>
                    </a:lnTo>
                    <a:lnTo>
                      <a:pt x="92" y="308"/>
                    </a:lnTo>
                    <a:lnTo>
                      <a:pt x="99" y="332"/>
                    </a:lnTo>
                    <a:lnTo>
                      <a:pt x="109" y="355"/>
                    </a:lnTo>
                    <a:lnTo>
                      <a:pt x="120" y="376"/>
                    </a:lnTo>
                    <a:lnTo>
                      <a:pt x="132" y="395"/>
                    </a:lnTo>
                    <a:lnTo>
                      <a:pt x="146" y="413"/>
                    </a:lnTo>
                    <a:lnTo>
                      <a:pt x="161" y="429"/>
                    </a:lnTo>
                    <a:lnTo>
                      <a:pt x="177" y="443"/>
                    </a:lnTo>
                    <a:lnTo>
                      <a:pt x="195" y="454"/>
                    </a:lnTo>
                    <a:lnTo>
                      <a:pt x="212" y="463"/>
                    </a:lnTo>
                    <a:lnTo>
                      <a:pt x="230" y="469"/>
                    </a:lnTo>
                    <a:lnTo>
                      <a:pt x="248" y="473"/>
                    </a:lnTo>
                    <a:lnTo>
                      <a:pt x="266" y="474"/>
                    </a:lnTo>
                    <a:lnTo>
                      <a:pt x="283" y="472"/>
                    </a:lnTo>
                    <a:lnTo>
                      <a:pt x="300" y="470"/>
                    </a:lnTo>
                    <a:lnTo>
                      <a:pt x="314" y="466"/>
                    </a:lnTo>
                    <a:lnTo>
                      <a:pt x="327" y="461"/>
                    </a:lnTo>
                    <a:lnTo>
                      <a:pt x="339" y="455"/>
                    </a:lnTo>
                    <a:lnTo>
                      <a:pt x="349" y="449"/>
                    </a:lnTo>
                    <a:lnTo>
                      <a:pt x="358" y="443"/>
                    </a:lnTo>
                    <a:lnTo>
                      <a:pt x="365" y="437"/>
                    </a:lnTo>
                    <a:lnTo>
                      <a:pt x="371" y="431"/>
                    </a:lnTo>
                    <a:lnTo>
                      <a:pt x="376" y="426"/>
                    </a:lnTo>
                    <a:lnTo>
                      <a:pt x="380" y="421"/>
                    </a:lnTo>
                    <a:lnTo>
                      <a:pt x="383" y="418"/>
                    </a:lnTo>
                    <a:lnTo>
                      <a:pt x="384" y="415"/>
                    </a:lnTo>
                    <a:lnTo>
                      <a:pt x="385" y="414"/>
                    </a:lnTo>
                    <a:lnTo>
                      <a:pt x="410" y="425"/>
                    </a:lnTo>
                    <a:lnTo>
                      <a:pt x="396" y="442"/>
                    </a:lnTo>
                    <a:lnTo>
                      <a:pt x="381" y="455"/>
                    </a:lnTo>
                    <a:lnTo>
                      <a:pt x="366" y="467"/>
                    </a:lnTo>
                    <a:lnTo>
                      <a:pt x="350" y="477"/>
                    </a:lnTo>
                    <a:lnTo>
                      <a:pt x="335" y="485"/>
                    </a:lnTo>
                    <a:lnTo>
                      <a:pt x="319" y="491"/>
                    </a:lnTo>
                    <a:lnTo>
                      <a:pt x="305" y="496"/>
                    </a:lnTo>
                    <a:lnTo>
                      <a:pt x="291" y="500"/>
                    </a:lnTo>
                    <a:lnTo>
                      <a:pt x="279" y="503"/>
                    </a:lnTo>
                    <a:lnTo>
                      <a:pt x="267" y="505"/>
                    </a:lnTo>
                    <a:lnTo>
                      <a:pt x="257" y="505"/>
                    </a:lnTo>
                    <a:lnTo>
                      <a:pt x="248" y="506"/>
                    </a:lnTo>
                    <a:lnTo>
                      <a:pt x="242" y="506"/>
                    </a:lnTo>
                    <a:lnTo>
                      <a:pt x="238" y="507"/>
                    </a:lnTo>
                    <a:lnTo>
                      <a:pt x="235" y="507"/>
                    </a:lnTo>
                    <a:lnTo>
                      <a:pt x="218" y="507"/>
                    </a:lnTo>
                    <a:lnTo>
                      <a:pt x="209" y="507"/>
                    </a:lnTo>
                    <a:lnTo>
                      <a:pt x="200" y="506"/>
                    </a:lnTo>
                    <a:lnTo>
                      <a:pt x="190" y="505"/>
                    </a:lnTo>
                    <a:lnTo>
                      <a:pt x="179" y="504"/>
                    </a:lnTo>
                    <a:lnTo>
                      <a:pt x="168" y="502"/>
                    </a:lnTo>
                    <a:lnTo>
                      <a:pt x="156" y="499"/>
                    </a:lnTo>
                    <a:lnTo>
                      <a:pt x="143" y="495"/>
                    </a:lnTo>
                    <a:lnTo>
                      <a:pt x="131" y="490"/>
                    </a:lnTo>
                    <a:lnTo>
                      <a:pt x="118" y="485"/>
                    </a:lnTo>
                    <a:lnTo>
                      <a:pt x="105" y="478"/>
                    </a:lnTo>
                    <a:lnTo>
                      <a:pt x="93" y="471"/>
                    </a:lnTo>
                    <a:lnTo>
                      <a:pt x="81" y="462"/>
                    </a:lnTo>
                    <a:lnTo>
                      <a:pt x="69" y="452"/>
                    </a:lnTo>
                    <a:lnTo>
                      <a:pt x="57" y="440"/>
                    </a:lnTo>
                    <a:lnTo>
                      <a:pt x="47" y="428"/>
                    </a:lnTo>
                    <a:lnTo>
                      <a:pt x="37" y="413"/>
                    </a:lnTo>
                    <a:lnTo>
                      <a:pt x="28" y="397"/>
                    </a:lnTo>
                    <a:lnTo>
                      <a:pt x="20" y="379"/>
                    </a:lnTo>
                    <a:lnTo>
                      <a:pt x="13" y="360"/>
                    </a:lnTo>
                    <a:lnTo>
                      <a:pt x="7" y="338"/>
                    </a:lnTo>
                    <a:lnTo>
                      <a:pt x="3" y="315"/>
                    </a:lnTo>
                    <a:lnTo>
                      <a:pt x="1" y="290"/>
                    </a:lnTo>
                    <a:lnTo>
                      <a:pt x="0" y="263"/>
                    </a:lnTo>
                    <a:lnTo>
                      <a:pt x="1" y="239"/>
                    </a:lnTo>
                    <a:lnTo>
                      <a:pt x="3" y="215"/>
                    </a:lnTo>
                    <a:lnTo>
                      <a:pt x="8" y="193"/>
                    </a:lnTo>
                    <a:lnTo>
                      <a:pt x="14" y="173"/>
                    </a:lnTo>
                    <a:lnTo>
                      <a:pt x="21" y="153"/>
                    </a:lnTo>
                    <a:lnTo>
                      <a:pt x="30" y="135"/>
                    </a:lnTo>
                    <a:lnTo>
                      <a:pt x="39" y="119"/>
                    </a:lnTo>
                    <a:lnTo>
                      <a:pt x="50" y="103"/>
                    </a:lnTo>
                    <a:lnTo>
                      <a:pt x="62" y="89"/>
                    </a:lnTo>
                    <a:lnTo>
                      <a:pt x="74" y="76"/>
                    </a:lnTo>
                    <a:lnTo>
                      <a:pt x="87" y="64"/>
                    </a:lnTo>
                    <a:lnTo>
                      <a:pt x="100" y="53"/>
                    </a:lnTo>
                    <a:lnTo>
                      <a:pt x="114" y="43"/>
                    </a:lnTo>
                    <a:lnTo>
                      <a:pt x="128" y="35"/>
                    </a:lnTo>
                    <a:lnTo>
                      <a:pt x="142" y="27"/>
                    </a:lnTo>
                    <a:lnTo>
                      <a:pt x="156" y="21"/>
                    </a:lnTo>
                    <a:lnTo>
                      <a:pt x="169" y="15"/>
                    </a:lnTo>
                    <a:lnTo>
                      <a:pt x="183" y="10"/>
                    </a:lnTo>
                    <a:lnTo>
                      <a:pt x="196" y="6"/>
                    </a:lnTo>
                    <a:lnTo>
                      <a:pt x="208" y="3"/>
                    </a:lnTo>
                    <a:lnTo>
                      <a:pt x="219" y="1"/>
                    </a:lnTo>
                    <a:lnTo>
                      <a:pt x="230" y="1"/>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 name="Freeform 84"/>
              <p:cNvSpPr>
                <a:spLocks/>
              </p:cNvSpPr>
              <p:nvPr/>
            </p:nvSpPr>
            <p:spPr bwMode="auto">
              <a:xfrm>
                <a:off x="1524272" y="6165831"/>
                <a:ext cx="510360" cy="426484"/>
              </a:xfrm>
              <a:custGeom>
                <a:avLst/>
                <a:gdLst/>
                <a:ahLst/>
                <a:cxnLst>
                  <a:cxn ang="0">
                    <a:pos x="495" y="216"/>
                  </a:cxn>
                  <a:cxn ang="0">
                    <a:pos x="554" y="200"/>
                  </a:cxn>
                  <a:cxn ang="0">
                    <a:pos x="609" y="209"/>
                  </a:cxn>
                  <a:cxn ang="0">
                    <a:pos x="662" y="275"/>
                  </a:cxn>
                  <a:cxn ang="0">
                    <a:pos x="674" y="556"/>
                  </a:cxn>
                  <a:cxn ang="0">
                    <a:pos x="701" y="575"/>
                  </a:cxn>
                  <a:cxn ang="0">
                    <a:pos x="717" y="589"/>
                  </a:cxn>
                  <a:cxn ang="0">
                    <a:pos x="543" y="586"/>
                  </a:cxn>
                  <a:cxn ang="0">
                    <a:pos x="560" y="567"/>
                  </a:cxn>
                  <a:cxn ang="0">
                    <a:pos x="584" y="520"/>
                  </a:cxn>
                  <a:cxn ang="0">
                    <a:pos x="564" y="273"/>
                  </a:cxn>
                  <a:cxn ang="0">
                    <a:pos x="522" y="256"/>
                  </a:cxn>
                  <a:cxn ang="0">
                    <a:pos x="469" y="261"/>
                  </a:cxn>
                  <a:cxn ang="0">
                    <a:pos x="434" y="308"/>
                  </a:cxn>
                  <a:cxn ang="0">
                    <a:pos x="451" y="562"/>
                  </a:cxn>
                  <a:cxn ang="0">
                    <a:pos x="475" y="582"/>
                  </a:cxn>
                  <a:cxn ang="0">
                    <a:pos x="310" y="600"/>
                  </a:cxn>
                  <a:cxn ang="0">
                    <a:pos x="318" y="574"/>
                  </a:cxn>
                  <a:cxn ang="0">
                    <a:pos x="354" y="539"/>
                  </a:cxn>
                  <a:cxn ang="0">
                    <a:pos x="359" y="407"/>
                  </a:cxn>
                  <a:cxn ang="0">
                    <a:pos x="344" y="416"/>
                  </a:cxn>
                  <a:cxn ang="0">
                    <a:pos x="285" y="457"/>
                  </a:cxn>
                  <a:cxn ang="0">
                    <a:pos x="235" y="530"/>
                  </a:cxn>
                  <a:cxn ang="0">
                    <a:pos x="181" y="559"/>
                  </a:cxn>
                  <a:cxn ang="0">
                    <a:pos x="108" y="556"/>
                  </a:cxn>
                  <a:cxn ang="0">
                    <a:pos x="35" y="510"/>
                  </a:cxn>
                  <a:cxn ang="0">
                    <a:pos x="6" y="453"/>
                  </a:cxn>
                  <a:cxn ang="0">
                    <a:pos x="1" y="409"/>
                  </a:cxn>
                  <a:cxn ang="0">
                    <a:pos x="30" y="353"/>
                  </a:cxn>
                  <a:cxn ang="0">
                    <a:pos x="67" y="335"/>
                  </a:cxn>
                  <a:cxn ang="0">
                    <a:pos x="82" y="325"/>
                  </a:cxn>
                  <a:cxn ang="0">
                    <a:pos x="70" y="300"/>
                  </a:cxn>
                  <a:cxn ang="0">
                    <a:pos x="38" y="253"/>
                  </a:cxn>
                  <a:cxn ang="0">
                    <a:pos x="41" y="221"/>
                  </a:cxn>
                  <a:cxn ang="0">
                    <a:pos x="82" y="193"/>
                  </a:cxn>
                  <a:cxn ang="0">
                    <a:pos x="148" y="207"/>
                  </a:cxn>
                  <a:cxn ang="0">
                    <a:pos x="135" y="223"/>
                  </a:cxn>
                  <a:cxn ang="0">
                    <a:pos x="97" y="251"/>
                  </a:cxn>
                  <a:cxn ang="0">
                    <a:pos x="106" y="303"/>
                  </a:cxn>
                  <a:cxn ang="0">
                    <a:pos x="143" y="343"/>
                  </a:cxn>
                  <a:cxn ang="0">
                    <a:pos x="108" y="372"/>
                  </a:cxn>
                  <a:cxn ang="0">
                    <a:pos x="69" y="430"/>
                  </a:cxn>
                  <a:cxn ang="0">
                    <a:pos x="65" y="467"/>
                  </a:cxn>
                  <a:cxn ang="0">
                    <a:pos x="102" y="523"/>
                  </a:cxn>
                  <a:cxn ang="0">
                    <a:pos x="146" y="540"/>
                  </a:cxn>
                  <a:cxn ang="0">
                    <a:pos x="186" y="535"/>
                  </a:cxn>
                  <a:cxn ang="0">
                    <a:pos x="211" y="514"/>
                  </a:cxn>
                  <a:cxn ang="0">
                    <a:pos x="216" y="473"/>
                  </a:cxn>
                  <a:cxn ang="0">
                    <a:pos x="194" y="463"/>
                  </a:cxn>
                  <a:cxn ang="0">
                    <a:pos x="156" y="468"/>
                  </a:cxn>
                  <a:cxn ang="0">
                    <a:pos x="146" y="460"/>
                  </a:cxn>
                  <a:cxn ang="0">
                    <a:pos x="188" y="425"/>
                  </a:cxn>
                  <a:cxn ang="0">
                    <a:pos x="294" y="415"/>
                  </a:cxn>
                  <a:cxn ang="0">
                    <a:pos x="333" y="396"/>
                  </a:cxn>
                  <a:cxn ang="0">
                    <a:pos x="359" y="353"/>
                  </a:cxn>
                  <a:cxn ang="0">
                    <a:pos x="352" y="99"/>
                  </a:cxn>
                  <a:cxn ang="0">
                    <a:pos x="318" y="73"/>
                  </a:cxn>
                  <a:cxn ang="0">
                    <a:pos x="371" y="50"/>
                  </a:cxn>
                  <a:cxn ang="0">
                    <a:pos x="429" y="4"/>
                  </a:cxn>
                </a:cxnLst>
                <a:rect l="0" t="0" r="r" b="b"/>
                <a:pathLst>
                  <a:path w="718" h="600">
                    <a:moveTo>
                      <a:pt x="432" y="0"/>
                    </a:moveTo>
                    <a:lnTo>
                      <a:pt x="432" y="258"/>
                    </a:lnTo>
                    <a:lnTo>
                      <a:pt x="450" y="244"/>
                    </a:lnTo>
                    <a:lnTo>
                      <a:pt x="465" y="233"/>
                    </a:lnTo>
                    <a:lnTo>
                      <a:pt x="481" y="223"/>
                    </a:lnTo>
                    <a:lnTo>
                      <a:pt x="495" y="216"/>
                    </a:lnTo>
                    <a:lnTo>
                      <a:pt x="508" y="210"/>
                    </a:lnTo>
                    <a:lnTo>
                      <a:pt x="520" y="206"/>
                    </a:lnTo>
                    <a:lnTo>
                      <a:pt x="530" y="203"/>
                    </a:lnTo>
                    <a:lnTo>
                      <a:pt x="539" y="201"/>
                    </a:lnTo>
                    <a:lnTo>
                      <a:pt x="548" y="200"/>
                    </a:lnTo>
                    <a:lnTo>
                      <a:pt x="554" y="200"/>
                    </a:lnTo>
                    <a:lnTo>
                      <a:pt x="559" y="200"/>
                    </a:lnTo>
                    <a:lnTo>
                      <a:pt x="563" y="200"/>
                    </a:lnTo>
                    <a:lnTo>
                      <a:pt x="564" y="200"/>
                    </a:lnTo>
                    <a:lnTo>
                      <a:pt x="580" y="201"/>
                    </a:lnTo>
                    <a:lnTo>
                      <a:pt x="595" y="205"/>
                    </a:lnTo>
                    <a:lnTo>
                      <a:pt x="609" y="209"/>
                    </a:lnTo>
                    <a:lnTo>
                      <a:pt x="622" y="217"/>
                    </a:lnTo>
                    <a:lnTo>
                      <a:pt x="634" y="225"/>
                    </a:lnTo>
                    <a:lnTo>
                      <a:pt x="644" y="235"/>
                    </a:lnTo>
                    <a:lnTo>
                      <a:pt x="652" y="247"/>
                    </a:lnTo>
                    <a:lnTo>
                      <a:pt x="658" y="260"/>
                    </a:lnTo>
                    <a:lnTo>
                      <a:pt x="662" y="275"/>
                    </a:lnTo>
                    <a:lnTo>
                      <a:pt x="663" y="291"/>
                    </a:lnTo>
                    <a:lnTo>
                      <a:pt x="663" y="520"/>
                    </a:lnTo>
                    <a:lnTo>
                      <a:pt x="664" y="531"/>
                    </a:lnTo>
                    <a:lnTo>
                      <a:pt x="666" y="541"/>
                    </a:lnTo>
                    <a:lnTo>
                      <a:pt x="670" y="549"/>
                    </a:lnTo>
                    <a:lnTo>
                      <a:pt x="674" y="556"/>
                    </a:lnTo>
                    <a:lnTo>
                      <a:pt x="679" y="562"/>
                    </a:lnTo>
                    <a:lnTo>
                      <a:pt x="684" y="566"/>
                    </a:lnTo>
                    <a:lnTo>
                      <a:pt x="689" y="570"/>
                    </a:lnTo>
                    <a:lnTo>
                      <a:pt x="694" y="573"/>
                    </a:lnTo>
                    <a:lnTo>
                      <a:pt x="698" y="575"/>
                    </a:lnTo>
                    <a:lnTo>
                      <a:pt x="701" y="575"/>
                    </a:lnTo>
                    <a:lnTo>
                      <a:pt x="703" y="576"/>
                    </a:lnTo>
                    <a:lnTo>
                      <a:pt x="704" y="576"/>
                    </a:lnTo>
                    <a:lnTo>
                      <a:pt x="709" y="578"/>
                    </a:lnTo>
                    <a:lnTo>
                      <a:pt x="713" y="581"/>
                    </a:lnTo>
                    <a:lnTo>
                      <a:pt x="715" y="585"/>
                    </a:lnTo>
                    <a:lnTo>
                      <a:pt x="717" y="589"/>
                    </a:lnTo>
                    <a:lnTo>
                      <a:pt x="718" y="593"/>
                    </a:lnTo>
                    <a:lnTo>
                      <a:pt x="718" y="597"/>
                    </a:lnTo>
                    <a:lnTo>
                      <a:pt x="718" y="600"/>
                    </a:lnTo>
                    <a:lnTo>
                      <a:pt x="541" y="600"/>
                    </a:lnTo>
                    <a:lnTo>
                      <a:pt x="541" y="592"/>
                    </a:lnTo>
                    <a:lnTo>
                      <a:pt x="543" y="586"/>
                    </a:lnTo>
                    <a:lnTo>
                      <a:pt x="544" y="581"/>
                    </a:lnTo>
                    <a:lnTo>
                      <a:pt x="546" y="578"/>
                    </a:lnTo>
                    <a:lnTo>
                      <a:pt x="548" y="576"/>
                    </a:lnTo>
                    <a:lnTo>
                      <a:pt x="550" y="575"/>
                    </a:lnTo>
                    <a:lnTo>
                      <a:pt x="554" y="572"/>
                    </a:lnTo>
                    <a:lnTo>
                      <a:pt x="560" y="567"/>
                    </a:lnTo>
                    <a:lnTo>
                      <a:pt x="565" y="562"/>
                    </a:lnTo>
                    <a:lnTo>
                      <a:pt x="571" y="555"/>
                    </a:lnTo>
                    <a:lnTo>
                      <a:pt x="576" y="548"/>
                    </a:lnTo>
                    <a:lnTo>
                      <a:pt x="580" y="539"/>
                    </a:lnTo>
                    <a:lnTo>
                      <a:pt x="583" y="530"/>
                    </a:lnTo>
                    <a:lnTo>
                      <a:pt x="584" y="520"/>
                    </a:lnTo>
                    <a:lnTo>
                      <a:pt x="584" y="317"/>
                    </a:lnTo>
                    <a:lnTo>
                      <a:pt x="583" y="305"/>
                    </a:lnTo>
                    <a:lnTo>
                      <a:pt x="580" y="295"/>
                    </a:lnTo>
                    <a:lnTo>
                      <a:pt x="576" y="287"/>
                    </a:lnTo>
                    <a:lnTo>
                      <a:pt x="571" y="279"/>
                    </a:lnTo>
                    <a:lnTo>
                      <a:pt x="564" y="273"/>
                    </a:lnTo>
                    <a:lnTo>
                      <a:pt x="558" y="268"/>
                    </a:lnTo>
                    <a:lnTo>
                      <a:pt x="550" y="264"/>
                    </a:lnTo>
                    <a:lnTo>
                      <a:pt x="543" y="261"/>
                    </a:lnTo>
                    <a:lnTo>
                      <a:pt x="535" y="259"/>
                    </a:lnTo>
                    <a:lnTo>
                      <a:pt x="528" y="257"/>
                    </a:lnTo>
                    <a:lnTo>
                      <a:pt x="522" y="256"/>
                    </a:lnTo>
                    <a:lnTo>
                      <a:pt x="516" y="255"/>
                    </a:lnTo>
                    <a:lnTo>
                      <a:pt x="513" y="255"/>
                    </a:lnTo>
                    <a:lnTo>
                      <a:pt x="509" y="255"/>
                    </a:lnTo>
                    <a:lnTo>
                      <a:pt x="494" y="256"/>
                    </a:lnTo>
                    <a:lnTo>
                      <a:pt x="481" y="258"/>
                    </a:lnTo>
                    <a:lnTo>
                      <a:pt x="469" y="261"/>
                    </a:lnTo>
                    <a:lnTo>
                      <a:pt x="459" y="267"/>
                    </a:lnTo>
                    <a:lnTo>
                      <a:pt x="450" y="272"/>
                    </a:lnTo>
                    <a:lnTo>
                      <a:pt x="443" y="280"/>
                    </a:lnTo>
                    <a:lnTo>
                      <a:pt x="438" y="288"/>
                    </a:lnTo>
                    <a:lnTo>
                      <a:pt x="435" y="298"/>
                    </a:lnTo>
                    <a:lnTo>
                      <a:pt x="434" y="308"/>
                    </a:lnTo>
                    <a:lnTo>
                      <a:pt x="433" y="518"/>
                    </a:lnTo>
                    <a:lnTo>
                      <a:pt x="434" y="530"/>
                    </a:lnTo>
                    <a:lnTo>
                      <a:pt x="437" y="540"/>
                    </a:lnTo>
                    <a:lnTo>
                      <a:pt x="441" y="549"/>
                    </a:lnTo>
                    <a:lnTo>
                      <a:pt x="445" y="556"/>
                    </a:lnTo>
                    <a:lnTo>
                      <a:pt x="451" y="562"/>
                    </a:lnTo>
                    <a:lnTo>
                      <a:pt x="456" y="566"/>
                    </a:lnTo>
                    <a:lnTo>
                      <a:pt x="461" y="570"/>
                    </a:lnTo>
                    <a:lnTo>
                      <a:pt x="465" y="572"/>
                    </a:lnTo>
                    <a:lnTo>
                      <a:pt x="468" y="574"/>
                    </a:lnTo>
                    <a:lnTo>
                      <a:pt x="472" y="577"/>
                    </a:lnTo>
                    <a:lnTo>
                      <a:pt x="475" y="582"/>
                    </a:lnTo>
                    <a:lnTo>
                      <a:pt x="476" y="587"/>
                    </a:lnTo>
                    <a:lnTo>
                      <a:pt x="477" y="591"/>
                    </a:lnTo>
                    <a:lnTo>
                      <a:pt x="477" y="596"/>
                    </a:lnTo>
                    <a:lnTo>
                      <a:pt x="476" y="599"/>
                    </a:lnTo>
                    <a:lnTo>
                      <a:pt x="476" y="600"/>
                    </a:lnTo>
                    <a:lnTo>
                      <a:pt x="310" y="600"/>
                    </a:lnTo>
                    <a:lnTo>
                      <a:pt x="310" y="592"/>
                    </a:lnTo>
                    <a:lnTo>
                      <a:pt x="310" y="586"/>
                    </a:lnTo>
                    <a:lnTo>
                      <a:pt x="311" y="581"/>
                    </a:lnTo>
                    <a:lnTo>
                      <a:pt x="314" y="577"/>
                    </a:lnTo>
                    <a:lnTo>
                      <a:pt x="316" y="575"/>
                    </a:lnTo>
                    <a:lnTo>
                      <a:pt x="318" y="574"/>
                    </a:lnTo>
                    <a:lnTo>
                      <a:pt x="319" y="573"/>
                    </a:lnTo>
                    <a:lnTo>
                      <a:pt x="320" y="573"/>
                    </a:lnTo>
                    <a:lnTo>
                      <a:pt x="332" y="564"/>
                    </a:lnTo>
                    <a:lnTo>
                      <a:pt x="342" y="555"/>
                    </a:lnTo>
                    <a:lnTo>
                      <a:pt x="349" y="547"/>
                    </a:lnTo>
                    <a:lnTo>
                      <a:pt x="354" y="539"/>
                    </a:lnTo>
                    <a:lnTo>
                      <a:pt x="357" y="532"/>
                    </a:lnTo>
                    <a:lnTo>
                      <a:pt x="359" y="526"/>
                    </a:lnTo>
                    <a:lnTo>
                      <a:pt x="360" y="522"/>
                    </a:lnTo>
                    <a:lnTo>
                      <a:pt x="360" y="416"/>
                    </a:lnTo>
                    <a:lnTo>
                      <a:pt x="360" y="411"/>
                    </a:lnTo>
                    <a:lnTo>
                      <a:pt x="359" y="407"/>
                    </a:lnTo>
                    <a:lnTo>
                      <a:pt x="357" y="405"/>
                    </a:lnTo>
                    <a:lnTo>
                      <a:pt x="356" y="405"/>
                    </a:lnTo>
                    <a:lnTo>
                      <a:pt x="354" y="406"/>
                    </a:lnTo>
                    <a:lnTo>
                      <a:pt x="353" y="407"/>
                    </a:lnTo>
                    <a:lnTo>
                      <a:pt x="350" y="410"/>
                    </a:lnTo>
                    <a:lnTo>
                      <a:pt x="344" y="416"/>
                    </a:lnTo>
                    <a:lnTo>
                      <a:pt x="335" y="424"/>
                    </a:lnTo>
                    <a:lnTo>
                      <a:pt x="325" y="432"/>
                    </a:lnTo>
                    <a:lnTo>
                      <a:pt x="315" y="440"/>
                    </a:lnTo>
                    <a:lnTo>
                      <a:pt x="304" y="447"/>
                    </a:lnTo>
                    <a:lnTo>
                      <a:pt x="293" y="453"/>
                    </a:lnTo>
                    <a:lnTo>
                      <a:pt x="285" y="457"/>
                    </a:lnTo>
                    <a:lnTo>
                      <a:pt x="264" y="468"/>
                    </a:lnTo>
                    <a:lnTo>
                      <a:pt x="260" y="484"/>
                    </a:lnTo>
                    <a:lnTo>
                      <a:pt x="256" y="498"/>
                    </a:lnTo>
                    <a:lnTo>
                      <a:pt x="250" y="510"/>
                    </a:lnTo>
                    <a:lnTo>
                      <a:pt x="243" y="521"/>
                    </a:lnTo>
                    <a:lnTo>
                      <a:pt x="235" y="530"/>
                    </a:lnTo>
                    <a:lnTo>
                      <a:pt x="227" y="538"/>
                    </a:lnTo>
                    <a:lnTo>
                      <a:pt x="218" y="544"/>
                    </a:lnTo>
                    <a:lnTo>
                      <a:pt x="208" y="549"/>
                    </a:lnTo>
                    <a:lnTo>
                      <a:pt x="199" y="553"/>
                    </a:lnTo>
                    <a:lnTo>
                      <a:pt x="189" y="556"/>
                    </a:lnTo>
                    <a:lnTo>
                      <a:pt x="181" y="559"/>
                    </a:lnTo>
                    <a:lnTo>
                      <a:pt x="172" y="561"/>
                    </a:lnTo>
                    <a:lnTo>
                      <a:pt x="164" y="562"/>
                    </a:lnTo>
                    <a:lnTo>
                      <a:pt x="158" y="562"/>
                    </a:lnTo>
                    <a:lnTo>
                      <a:pt x="144" y="562"/>
                    </a:lnTo>
                    <a:lnTo>
                      <a:pt x="125" y="560"/>
                    </a:lnTo>
                    <a:lnTo>
                      <a:pt x="108" y="556"/>
                    </a:lnTo>
                    <a:lnTo>
                      <a:pt x="92" y="550"/>
                    </a:lnTo>
                    <a:lnTo>
                      <a:pt x="77" y="544"/>
                    </a:lnTo>
                    <a:lnTo>
                      <a:pt x="65" y="537"/>
                    </a:lnTo>
                    <a:lnTo>
                      <a:pt x="54" y="528"/>
                    </a:lnTo>
                    <a:lnTo>
                      <a:pt x="44" y="519"/>
                    </a:lnTo>
                    <a:lnTo>
                      <a:pt x="35" y="510"/>
                    </a:lnTo>
                    <a:lnTo>
                      <a:pt x="28" y="500"/>
                    </a:lnTo>
                    <a:lnTo>
                      <a:pt x="22" y="490"/>
                    </a:lnTo>
                    <a:lnTo>
                      <a:pt x="16" y="480"/>
                    </a:lnTo>
                    <a:lnTo>
                      <a:pt x="12" y="471"/>
                    </a:lnTo>
                    <a:lnTo>
                      <a:pt x="9" y="462"/>
                    </a:lnTo>
                    <a:lnTo>
                      <a:pt x="6" y="453"/>
                    </a:lnTo>
                    <a:lnTo>
                      <a:pt x="4" y="443"/>
                    </a:lnTo>
                    <a:lnTo>
                      <a:pt x="2" y="435"/>
                    </a:lnTo>
                    <a:lnTo>
                      <a:pt x="1" y="429"/>
                    </a:lnTo>
                    <a:lnTo>
                      <a:pt x="0" y="425"/>
                    </a:lnTo>
                    <a:lnTo>
                      <a:pt x="0" y="424"/>
                    </a:lnTo>
                    <a:lnTo>
                      <a:pt x="1" y="409"/>
                    </a:lnTo>
                    <a:lnTo>
                      <a:pt x="4" y="396"/>
                    </a:lnTo>
                    <a:lnTo>
                      <a:pt x="7" y="385"/>
                    </a:lnTo>
                    <a:lnTo>
                      <a:pt x="12" y="375"/>
                    </a:lnTo>
                    <a:lnTo>
                      <a:pt x="17" y="366"/>
                    </a:lnTo>
                    <a:lnTo>
                      <a:pt x="24" y="359"/>
                    </a:lnTo>
                    <a:lnTo>
                      <a:pt x="30" y="353"/>
                    </a:lnTo>
                    <a:lnTo>
                      <a:pt x="37" y="348"/>
                    </a:lnTo>
                    <a:lnTo>
                      <a:pt x="44" y="344"/>
                    </a:lnTo>
                    <a:lnTo>
                      <a:pt x="51" y="341"/>
                    </a:lnTo>
                    <a:lnTo>
                      <a:pt x="57" y="338"/>
                    </a:lnTo>
                    <a:lnTo>
                      <a:pt x="63" y="336"/>
                    </a:lnTo>
                    <a:lnTo>
                      <a:pt x="67" y="335"/>
                    </a:lnTo>
                    <a:lnTo>
                      <a:pt x="71" y="334"/>
                    </a:lnTo>
                    <a:lnTo>
                      <a:pt x="73" y="333"/>
                    </a:lnTo>
                    <a:lnTo>
                      <a:pt x="74" y="333"/>
                    </a:lnTo>
                    <a:lnTo>
                      <a:pt x="79" y="331"/>
                    </a:lnTo>
                    <a:lnTo>
                      <a:pt x="81" y="328"/>
                    </a:lnTo>
                    <a:lnTo>
                      <a:pt x="82" y="325"/>
                    </a:lnTo>
                    <a:lnTo>
                      <a:pt x="82" y="320"/>
                    </a:lnTo>
                    <a:lnTo>
                      <a:pt x="80" y="316"/>
                    </a:lnTo>
                    <a:lnTo>
                      <a:pt x="76" y="307"/>
                    </a:lnTo>
                    <a:lnTo>
                      <a:pt x="73" y="303"/>
                    </a:lnTo>
                    <a:lnTo>
                      <a:pt x="71" y="302"/>
                    </a:lnTo>
                    <a:lnTo>
                      <a:pt x="70" y="300"/>
                    </a:lnTo>
                    <a:lnTo>
                      <a:pt x="68" y="298"/>
                    </a:lnTo>
                    <a:lnTo>
                      <a:pt x="57" y="288"/>
                    </a:lnTo>
                    <a:lnTo>
                      <a:pt x="49" y="278"/>
                    </a:lnTo>
                    <a:lnTo>
                      <a:pt x="43" y="268"/>
                    </a:lnTo>
                    <a:lnTo>
                      <a:pt x="40" y="260"/>
                    </a:lnTo>
                    <a:lnTo>
                      <a:pt x="38" y="253"/>
                    </a:lnTo>
                    <a:lnTo>
                      <a:pt x="37" y="247"/>
                    </a:lnTo>
                    <a:lnTo>
                      <a:pt x="37" y="243"/>
                    </a:lnTo>
                    <a:lnTo>
                      <a:pt x="37" y="240"/>
                    </a:lnTo>
                    <a:lnTo>
                      <a:pt x="37" y="233"/>
                    </a:lnTo>
                    <a:lnTo>
                      <a:pt x="39" y="227"/>
                    </a:lnTo>
                    <a:lnTo>
                      <a:pt x="41" y="221"/>
                    </a:lnTo>
                    <a:lnTo>
                      <a:pt x="44" y="215"/>
                    </a:lnTo>
                    <a:lnTo>
                      <a:pt x="49" y="209"/>
                    </a:lnTo>
                    <a:lnTo>
                      <a:pt x="55" y="203"/>
                    </a:lnTo>
                    <a:lnTo>
                      <a:pt x="63" y="199"/>
                    </a:lnTo>
                    <a:lnTo>
                      <a:pt x="72" y="195"/>
                    </a:lnTo>
                    <a:lnTo>
                      <a:pt x="82" y="193"/>
                    </a:lnTo>
                    <a:lnTo>
                      <a:pt x="94" y="192"/>
                    </a:lnTo>
                    <a:lnTo>
                      <a:pt x="108" y="193"/>
                    </a:lnTo>
                    <a:lnTo>
                      <a:pt x="120" y="195"/>
                    </a:lnTo>
                    <a:lnTo>
                      <a:pt x="131" y="199"/>
                    </a:lnTo>
                    <a:lnTo>
                      <a:pt x="140" y="203"/>
                    </a:lnTo>
                    <a:lnTo>
                      <a:pt x="148" y="207"/>
                    </a:lnTo>
                    <a:lnTo>
                      <a:pt x="154" y="211"/>
                    </a:lnTo>
                    <a:lnTo>
                      <a:pt x="159" y="215"/>
                    </a:lnTo>
                    <a:lnTo>
                      <a:pt x="162" y="217"/>
                    </a:lnTo>
                    <a:lnTo>
                      <a:pt x="162" y="218"/>
                    </a:lnTo>
                    <a:lnTo>
                      <a:pt x="148" y="220"/>
                    </a:lnTo>
                    <a:lnTo>
                      <a:pt x="135" y="223"/>
                    </a:lnTo>
                    <a:lnTo>
                      <a:pt x="124" y="226"/>
                    </a:lnTo>
                    <a:lnTo>
                      <a:pt x="115" y="231"/>
                    </a:lnTo>
                    <a:lnTo>
                      <a:pt x="109" y="235"/>
                    </a:lnTo>
                    <a:lnTo>
                      <a:pt x="103" y="241"/>
                    </a:lnTo>
                    <a:lnTo>
                      <a:pt x="100" y="245"/>
                    </a:lnTo>
                    <a:lnTo>
                      <a:pt x="97" y="251"/>
                    </a:lnTo>
                    <a:lnTo>
                      <a:pt x="95" y="255"/>
                    </a:lnTo>
                    <a:lnTo>
                      <a:pt x="94" y="260"/>
                    </a:lnTo>
                    <a:lnTo>
                      <a:pt x="94" y="269"/>
                    </a:lnTo>
                    <a:lnTo>
                      <a:pt x="97" y="281"/>
                    </a:lnTo>
                    <a:lnTo>
                      <a:pt x="101" y="293"/>
                    </a:lnTo>
                    <a:lnTo>
                      <a:pt x="106" y="303"/>
                    </a:lnTo>
                    <a:lnTo>
                      <a:pt x="112" y="312"/>
                    </a:lnTo>
                    <a:lnTo>
                      <a:pt x="119" y="320"/>
                    </a:lnTo>
                    <a:lnTo>
                      <a:pt x="126" y="328"/>
                    </a:lnTo>
                    <a:lnTo>
                      <a:pt x="132" y="334"/>
                    </a:lnTo>
                    <a:lnTo>
                      <a:pt x="138" y="339"/>
                    </a:lnTo>
                    <a:lnTo>
                      <a:pt x="143" y="343"/>
                    </a:lnTo>
                    <a:lnTo>
                      <a:pt x="147" y="346"/>
                    </a:lnTo>
                    <a:lnTo>
                      <a:pt x="150" y="348"/>
                    </a:lnTo>
                    <a:lnTo>
                      <a:pt x="151" y="348"/>
                    </a:lnTo>
                    <a:lnTo>
                      <a:pt x="134" y="355"/>
                    </a:lnTo>
                    <a:lnTo>
                      <a:pt x="120" y="364"/>
                    </a:lnTo>
                    <a:lnTo>
                      <a:pt x="108" y="372"/>
                    </a:lnTo>
                    <a:lnTo>
                      <a:pt x="97" y="382"/>
                    </a:lnTo>
                    <a:lnTo>
                      <a:pt x="89" y="392"/>
                    </a:lnTo>
                    <a:lnTo>
                      <a:pt x="82" y="402"/>
                    </a:lnTo>
                    <a:lnTo>
                      <a:pt x="76" y="412"/>
                    </a:lnTo>
                    <a:lnTo>
                      <a:pt x="72" y="421"/>
                    </a:lnTo>
                    <a:lnTo>
                      <a:pt x="69" y="430"/>
                    </a:lnTo>
                    <a:lnTo>
                      <a:pt x="66" y="438"/>
                    </a:lnTo>
                    <a:lnTo>
                      <a:pt x="65" y="444"/>
                    </a:lnTo>
                    <a:lnTo>
                      <a:pt x="65" y="449"/>
                    </a:lnTo>
                    <a:lnTo>
                      <a:pt x="64" y="452"/>
                    </a:lnTo>
                    <a:lnTo>
                      <a:pt x="64" y="453"/>
                    </a:lnTo>
                    <a:lnTo>
                      <a:pt x="65" y="467"/>
                    </a:lnTo>
                    <a:lnTo>
                      <a:pt x="69" y="480"/>
                    </a:lnTo>
                    <a:lnTo>
                      <a:pt x="73" y="491"/>
                    </a:lnTo>
                    <a:lnTo>
                      <a:pt x="79" y="501"/>
                    </a:lnTo>
                    <a:lnTo>
                      <a:pt x="86" y="509"/>
                    </a:lnTo>
                    <a:lnTo>
                      <a:pt x="94" y="516"/>
                    </a:lnTo>
                    <a:lnTo>
                      <a:pt x="102" y="523"/>
                    </a:lnTo>
                    <a:lnTo>
                      <a:pt x="110" y="527"/>
                    </a:lnTo>
                    <a:lnTo>
                      <a:pt x="118" y="531"/>
                    </a:lnTo>
                    <a:lnTo>
                      <a:pt x="126" y="535"/>
                    </a:lnTo>
                    <a:lnTo>
                      <a:pt x="134" y="537"/>
                    </a:lnTo>
                    <a:lnTo>
                      <a:pt x="140" y="538"/>
                    </a:lnTo>
                    <a:lnTo>
                      <a:pt x="146" y="540"/>
                    </a:lnTo>
                    <a:lnTo>
                      <a:pt x="150" y="540"/>
                    </a:lnTo>
                    <a:lnTo>
                      <a:pt x="153" y="541"/>
                    </a:lnTo>
                    <a:lnTo>
                      <a:pt x="154" y="541"/>
                    </a:lnTo>
                    <a:lnTo>
                      <a:pt x="166" y="540"/>
                    </a:lnTo>
                    <a:lnTo>
                      <a:pt x="176" y="538"/>
                    </a:lnTo>
                    <a:lnTo>
                      <a:pt x="186" y="535"/>
                    </a:lnTo>
                    <a:lnTo>
                      <a:pt x="194" y="530"/>
                    </a:lnTo>
                    <a:lnTo>
                      <a:pt x="200" y="526"/>
                    </a:lnTo>
                    <a:lnTo>
                      <a:pt x="205" y="521"/>
                    </a:lnTo>
                    <a:lnTo>
                      <a:pt x="209" y="518"/>
                    </a:lnTo>
                    <a:lnTo>
                      <a:pt x="211" y="515"/>
                    </a:lnTo>
                    <a:lnTo>
                      <a:pt x="211" y="514"/>
                    </a:lnTo>
                    <a:lnTo>
                      <a:pt x="216" y="504"/>
                    </a:lnTo>
                    <a:lnTo>
                      <a:pt x="220" y="496"/>
                    </a:lnTo>
                    <a:lnTo>
                      <a:pt x="221" y="489"/>
                    </a:lnTo>
                    <a:lnTo>
                      <a:pt x="220" y="482"/>
                    </a:lnTo>
                    <a:lnTo>
                      <a:pt x="219" y="477"/>
                    </a:lnTo>
                    <a:lnTo>
                      <a:pt x="216" y="473"/>
                    </a:lnTo>
                    <a:lnTo>
                      <a:pt x="212" y="470"/>
                    </a:lnTo>
                    <a:lnTo>
                      <a:pt x="209" y="467"/>
                    </a:lnTo>
                    <a:lnTo>
                      <a:pt x="205" y="465"/>
                    </a:lnTo>
                    <a:lnTo>
                      <a:pt x="201" y="464"/>
                    </a:lnTo>
                    <a:lnTo>
                      <a:pt x="197" y="463"/>
                    </a:lnTo>
                    <a:lnTo>
                      <a:pt x="194" y="463"/>
                    </a:lnTo>
                    <a:lnTo>
                      <a:pt x="192" y="462"/>
                    </a:lnTo>
                    <a:lnTo>
                      <a:pt x="192" y="462"/>
                    </a:lnTo>
                    <a:lnTo>
                      <a:pt x="181" y="462"/>
                    </a:lnTo>
                    <a:lnTo>
                      <a:pt x="172" y="463"/>
                    </a:lnTo>
                    <a:lnTo>
                      <a:pt x="163" y="465"/>
                    </a:lnTo>
                    <a:lnTo>
                      <a:pt x="156" y="468"/>
                    </a:lnTo>
                    <a:lnTo>
                      <a:pt x="150" y="471"/>
                    </a:lnTo>
                    <a:lnTo>
                      <a:pt x="146" y="473"/>
                    </a:lnTo>
                    <a:lnTo>
                      <a:pt x="143" y="475"/>
                    </a:lnTo>
                    <a:lnTo>
                      <a:pt x="142" y="476"/>
                    </a:lnTo>
                    <a:lnTo>
                      <a:pt x="143" y="467"/>
                    </a:lnTo>
                    <a:lnTo>
                      <a:pt x="146" y="460"/>
                    </a:lnTo>
                    <a:lnTo>
                      <a:pt x="149" y="453"/>
                    </a:lnTo>
                    <a:lnTo>
                      <a:pt x="155" y="444"/>
                    </a:lnTo>
                    <a:lnTo>
                      <a:pt x="162" y="438"/>
                    </a:lnTo>
                    <a:lnTo>
                      <a:pt x="170" y="432"/>
                    </a:lnTo>
                    <a:lnTo>
                      <a:pt x="179" y="427"/>
                    </a:lnTo>
                    <a:lnTo>
                      <a:pt x="188" y="425"/>
                    </a:lnTo>
                    <a:lnTo>
                      <a:pt x="198" y="422"/>
                    </a:lnTo>
                    <a:lnTo>
                      <a:pt x="214" y="420"/>
                    </a:lnTo>
                    <a:lnTo>
                      <a:pt x="249" y="420"/>
                    </a:lnTo>
                    <a:lnTo>
                      <a:pt x="267" y="419"/>
                    </a:lnTo>
                    <a:lnTo>
                      <a:pt x="281" y="418"/>
                    </a:lnTo>
                    <a:lnTo>
                      <a:pt x="294" y="415"/>
                    </a:lnTo>
                    <a:lnTo>
                      <a:pt x="305" y="412"/>
                    </a:lnTo>
                    <a:lnTo>
                      <a:pt x="314" y="409"/>
                    </a:lnTo>
                    <a:lnTo>
                      <a:pt x="321" y="405"/>
                    </a:lnTo>
                    <a:lnTo>
                      <a:pt x="326" y="402"/>
                    </a:lnTo>
                    <a:lnTo>
                      <a:pt x="331" y="399"/>
                    </a:lnTo>
                    <a:lnTo>
                      <a:pt x="333" y="396"/>
                    </a:lnTo>
                    <a:lnTo>
                      <a:pt x="335" y="394"/>
                    </a:lnTo>
                    <a:lnTo>
                      <a:pt x="343" y="387"/>
                    </a:lnTo>
                    <a:lnTo>
                      <a:pt x="349" y="379"/>
                    </a:lnTo>
                    <a:lnTo>
                      <a:pt x="354" y="370"/>
                    </a:lnTo>
                    <a:lnTo>
                      <a:pt x="357" y="362"/>
                    </a:lnTo>
                    <a:lnTo>
                      <a:pt x="359" y="353"/>
                    </a:lnTo>
                    <a:lnTo>
                      <a:pt x="360" y="345"/>
                    </a:lnTo>
                    <a:lnTo>
                      <a:pt x="360" y="338"/>
                    </a:lnTo>
                    <a:lnTo>
                      <a:pt x="360" y="125"/>
                    </a:lnTo>
                    <a:lnTo>
                      <a:pt x="359" y="116"/>
                    </a:lnTo>
                    <a:lnTo>
                      <a:pt x="356" y="107"/>
                    </a:lnTo>
                    <a:lnTo>
                      <a:pt x="352" y="99"/>
                    </a:lnTo>
                    <a:lnTo>
                      <a:pt x="346" y="92"/>
                    </a:lnTo>
                    <a:lnTo>
                      <a:pt x="341" y="87"/>
                    </a:lnTo>
                    <a:lnTo>
                      <a:pt x="334" y="82"/>
                    </a:lnTo>
                    <a:lnTo>
                      <a:pt x="328" y="78"/>
                    </a:lnTo>
                    <a:lnTo>
                      <a:pt x="322" y="75"/>
                    </a:lnTo>
                    <a:lnTo>
                      <a:pt x="318" y="73"/>
                    </a:lnTo>
                    <a:lnTo>
                      <a:pt x="315" y="72"/>
                    </a:lnTo>
                    <a:lnTo>
                      <a:pt x="314" y="71"/>
                    </a:lnTo>
                    <a:lnTo>
                      <a:pt x="330" y="68"/>
                    </a:lnTo>
                    <a:lnTo>
                      <a:pt x="344" y="63"/>
                    </a:lnTo>
                    <a:lnTo>
                      <a:pt x="358" y="57"/>
                    </a:lnTo>
                    <a:lnTo>
                      <a:pt x="371" y="50"/>
                    </a:lnTo>
                    <a:lnTo>
                      <a:pt x="383" y="42"/>
                    </a:lnTo>
                    <a:lnTo>
                      <a:pt x="394" y="35"/>
                    </a:lnTo>
                    <a:lnTo>
                      <a:pt x="404" y="27"/>
                    </a:lnTo>
                    <a:lnTo>
                      <a:pt x="412" y="20"/>
                    </a:lnTo>
                    <a:lnTo>
                      <a:pt x="419" y="14"/>
                    </a:lnTo>
                    <a:lnTo>
                      <a:pt x="429" y="4"/>
                    </a:lnTo>
                    <a:lnTo>
                      <a:pt x="431"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 name="Freeform 85"/>
              <p:cNvSpPr>
                <a:spLocks/>
              </p:cNvSpPr>
              <p:nvPr/>
            </p:nvSpPr>
            <p:spPr bwMode="auto">
              <a:xfrm>
                <a:off x="1092102" y="6295909"/>
                <a:ext cx="183388" cy="296407"/>
              </a:xfrm>
              <a:custGeom>
                <a:avLst/>
                <a:gdLst/>
                <a:ahLst/>
                <a:cxnLst>
                  <a:cxn ang="0">
                    <a:pos x="2" y="1"/>
                  </a:cxn>
                  <a:cxn ang="0">
                    <a:pos x="11" y="3"/>
                  </a:cxn>
                  <a:cxn ang="0">
                    <a:pos x="26" y="6"/>
                  </a:cxn>
                  <a:cxn ang="0">
                    <a:pos x="43" y="9"/>
                  </a:cxn>
                  <a:cxn ang="0">
                    <a:pos x="72" y="9"/>
                  </a:cxn>
                  <a:cxn ang="0">
                    <a:pos x="201" y="10"/>
                  </a:cxn>
                  <a:cxn ang="0">
                    <a:pos x="210" y="9"/>
                  </a:cxn>
                  <a:cxn ang="0">
                    <a:pos x="226" y="8"/>
                  </a:cxn>
                  <a:cxn ang="0">
                    <a:pos x="241" y="5"/>
                  </a:cxn>
                  <a:cxn ang="0">
                    <a:pos x="253" y="2"/>
                  </a:cxn>
                  <a:cxn ang="0">
                    <a:pos x="258" y="0"/>
                  </a:cxn>
                  <a:cxn ang="0">
                    <a:pos x="257" y="75"/>
                  </a:cxn>
                  <a:cxn ang="0">
                    <a:pos x="251" y="70"/>
                  </a:cxn>
                  <a:cxn ang="0">
                    <a:pos x="240" y="62"/>
                  </a:cxn>
                  <a:cxn ang="0">
                    <a:pos x="227" y="52"/>
                  </a:cxn>
                  <a:cxn ang="0">
                    <a:pos x="214" y="44"/>
                  </a:cxn>
                  <a:cxn ang="0">
                    <a:pos x="201" y="38"/>
                  </a:cxn>
                  <a:cxn ang="0">
                    <a:pos x="191" y="37"/>
                  </a:cxn>
                  <a:cxn ang="0">
                    <a:pos x="181" y="39"/>
                  </a:cxn>
                  <a:cxn ang="0">
                    <a:pos x="173" y="44"/>
                  </a:cxn>
                  <a:cxn ang="0">
                    <a:pos x="167" y="54"/>
                  </a:cxn>
                  <a:cxn ang="0">
                    <a:pos x="164" y="72"/>
                  </a:cxn>
                  <a:cxn ang="0">
                    <a:pos x="163" y="336"/>
                  </a:cxn>
                  <a:cxn ang="0">
                    <a:pos x="164" y="343"/>
                  </a:cxn>
                  <a:cxn ang="0">
                    <a:pos x="168" y="355"/>
                  </a:cxn>
                  <a:cxn ang="0">
                    <a:pos x="175" y="367"/>
                  </a:cxn>
                  <a:cxn ang="0">
                    <a:pos x="186" y="378"/>
                  </a:cxn>
                  <a:cxn ang="0">
                    <a:pos x="202" y="382"/>
                  </a:cxn>
                  <a:cxn ang="0">
                    <a:pos x="204" y="383"/>
                  </a:cxn>
                  <a:cxn ang="0">
                    <a:pos x="209" y="386"/>
                  </a:cxn>
                  <a:cxn ang="0">
                    <a:pos x="215" y="393"/>
                  </a:cxn>
                  <a:cxn ang="0">
                    <a:pos x="219" y="407"/>
                  </a:cxn>
                  <a:cxn ang="0">
                    <a:pos x="33" y="417"/>
                  </a:cxn>
                  <a:cxn ang="0">
                    <a:pos x="35" y="399"/>
                  </a:cxn>
                  <a:cxn ang="0">
                    <a:pos x="42" y="388"/>
                  </a:cxn>
                  <a:cxn ang="0">
                    <a:pos x="48" y="382"/>
                  </a:cxn>
                  <a:cxn ang="0">
                    <a:pos x="53" y="380"/>
                  </a:cxn>
                  <a:cxn ang="0">
                    <a:pos x="61" y="379"/>
                  </a:cxn>
                  <a:cxn ang="0">
                    <a:pos x="75" y="372"/>
                  </a:cxn>
                  <a:cxn ang="0">
                    <a:pos x="83" y="362"/>
                  </a:cxn>
                  <a:cxn ang="0">
                    <a:pos x="89" y="349"/>
                  </a:cxn>
                  <a:cxn ang="0">
                    <a:pos x="92" y="339"/>
                  </a:cxn>
                  <a:cxn ang="0">
                    <a:pos x="93" y="332"/>
                  </a:cxn>
                  <a:cxn ang="0">
                    <a:pos x="92" y="70"/>
                  </a:cxn>
                  <a:cxn ang="0">
                    <a:pos x="88" y="53"/>
                  </a:cxn>
                  <a:cxn ang="0">
                    <a:pos x="80" y="43"/>
                  </a:cxn>
                  <a:cxn ang="0">
                    <a:pos x="71" y="38"/>
                  </a:cxn>
                  <a:cxn ang="0">
                    <a:pos x="62" y="36"/>
                  </a:cxn>
                  <a:cxn ang="0">
                    <a:pos x="53" y="37"/>
                  </a:cxn>
                  <a:cxn ang="0">
                    <a:pos x="40" y="43"/>
                  </a:cxn>
                  <a:cxn ang="0">
                    <a:pos x="21" y="57"/>
                  </a:cxn>
                  <a:cxn ang="0">
                    <a:pos x="10" y="67"/>
                  </a:cxn>
                  <a:cxn ang="0">
                    <a:pos x="3" y="75"/>
                  </a:cxn>
                  <a:cxn ang="0">
                    <a:pos x="0" y="0"/>
                  </a:cxn>
                </a:cxnLst>
                <a:rect l="0" t="0" r="r" b="b"/>
                <a:pathLst>
                  <a:path w="258" h="417">
                    <a:moveTo>
                      <a:pt x="0" y="0"/>
                    </a:moveTo>
                    <a:lnTo>
                      <a:pt x="2" y="1"/>
                    </a:lnTo>
                    <a:lnTo>
                      <a:pt x="5" y="2"/>
                    </a:lnTo>
                    <a:lnTo>
                      <a:pt x="11" y="3"/>
                    </a:lnTo>
                    <a:lnTo>
                      <a:pt x="18" y="5"/>
                    </a:lnTo>
                    <a:lnTo>
                      <a:pt x="26" y="6"/>
                    </a:lnTo>
                    <a:lnTo>
                      <a:pt x="35" y="8"/>
                    </a:lnTo>
                    <a:lnTo>
                      <a:pt x="43" y="9"/>
                    </a:lnTo>
                    <a:lnTo>
                      <a:pt x="52" y="9"/>
                    </a:lnTo>
                    <a:lnTo>
                      <a:pt x="72" y="9"/>
                    </a:lnTo>
                    <a:lnTo>
                      <a:pt x="93" y="10"/>
                    </a:lnTo>
                    <a:lnTo>
                      <a:pt x="201" y="10"/>
                    </a:lnTo>
                    <a:lnTo>
                      <a:pt x="207" y="9"/>
                    </a:lnTo>
                    <a:lnTo>
                      <a:pt x="210" y="9"/>
                    </a:lnTo>
                    <a:lnTo>
                      <a:pt x="218" y="9"/>
                    </a:lnTo>
                    <a:lnTo>
                      <a:pt x="226" y="8"/>
                    </a:lnTo>
                    <a:lnTo>
                      <a:pt x="234" y="6"/>
                    </a:lnTo>
                    <a:lnTo>
                      <a:pt x="241" y="5"/>
                    </a:lnTo>
                    <a:lnTo>
                      <a:pt x="248" y="3"/>
                    </a:lnTo>
                    <a:lnTo>
                      <a:pt x="253" y="2"/>
                    </a:lnTo>
                    <a:lnTo>
                      <a:pt x="257" y="1"/>
                    </a:lnTo>
                    <a:lnTo>
                      <a:pt x="258" y="0"/>
                    </a:lnTo>
                    <a:lnTo>
                      <a:pt x="258" y="76"/>
                    </a:lnTo>
                    <a:lnTo>
                      <a:pt x="257" y="75"/>
                    </a:lnTo>
                    <a:lnTo>
                      <a:pt x="255" y="73"/>
                    </a:lnTo>
                    <a:lnTo>
                      <a:pt x="251" y="70"/>
                    </a:lnTo>
                    <a:lnTo>
                      <a:pt x="246" y="66"/>
                    </a:lnTo>
                    <a:lnTo>
                      <a:pt x="240" y="62"/>
                    </a:lnTo>
                    <a:lnTo>
                      <a:pt x="234" y="57"/>
                    </a:lnTo>
                    <a:lnTo>
                      <a:pt x="227" y="52"/>
                    </a:lnTo>
                    <a:lnTo>
                      <a:pt x="221" y="48"/>
                    </a:lnTo>
                    <a:lnTo>
                      <a:pt x="214" y="44"/>
                    </a:lnTo>
                    <a:lnTo>
                      <a:pt x="207" y="40"/>
                    </a:lnTo>
                    <a:lnTo>
                      <a:pt x="201" y="38"/>
                    </a:lnTo>
                    <a:lnTo>
                      <a:pt x="196" y="37"/>
                    </a:lnTo>
                    <a:lnTo>
                      <a:pt x="191" y="37"/>
                    </a:lnTo>
                    <a:lnTo>
                      <a:pt x="186" y="38"/>
                    </a:lnTo>
                    <a:lnTo>
                      <a:pt x="181" y="39"/>
                    </a:lnTo>
                    <a:lnTo>
                      <a:pt x="176" y="41"/>
                    </a:lnTo>
                    <a:lnTo>
                      <a:pt x="173" y="44"/>
                    </a:lnTo>
                    <a:lnTo>
                      <a:pt x="170" y="48"/>
                    </a:lnTo>
                    <a:lnTo>
                      <a:pt x="167" y="54"/>
                    </a:lnTo>
                    <a:lnTo>
                      <a:pt x="165" y="62"/>
                    </a:lnTo>
                    <a:lnTo>
                      <a:pt x="164" y="72"/>
                    </a:lnTo>
                    <a:lnTo>
                      <a:pt x="163" y="84"/>
                    </a:lnTo>
                    <a:lnTo>
                      <a:pt x="163" y="336"/>
                    </a:lnTo>
                    <a:lnTo>
                      <a:pt x="164" y="339"/>
                    </a:lnTo>
                    <a:lnTo>
                      <a:pt x="164" y="343"/>
                    </a:lnTo>
                    <a:lnTo>
                      <a:pt x="166" y="348"/>
                    </a:lnTo>
                    <a:lnTo>
                      <a:pt x="168" y="355"/>
                    </a:lnTo>
                    <a:lnTo>
                      <a:pt x="171" y="361"/>
                    </a:lnTo>
                    <a:lnTo>
                      <a:pt x="175" y="367"/>
                    </a:lnTo>
                    <a:lnTo>
                      <a:pt x="179" y="373"/>
                    </a:lnTo>
                    <a:lnTo>
                      <a:pt x="186" y="378"/>
                    </a:lnTo>
                    <a:lnTo>
                      <a:pt x="193" y="381"/>
                    </a:lnTo>
                    <a:lnTo>
                      <a:pt x="202" y="382"/>
                    </a:lnTo>
                    <a:lnTo>
                      <a:pt x="202" y="382"/>
                    </a:lnTo>
                    <a:lnTo>
                      <a:pt x="204" y="383"/>
                    </a:lnTo>
                    <a:lnTo>
                      <a:pt x="206" y="384"/>
                    </a:lnTo>
                    <a:lnTo>
                      <a:pt x="209" y="386"/>
                    </a:lnTo>
                    <a:lnTo>
                      <a:pt x="212" y="389"/>
                    </a:lnTo>
                    <a:lnTo>
                      <a:pt x="215" y="393"/>
                    </a:lnTo>
                    <a:lnTo>
                      <a:pt x="217" y="399"/>
                    </a:lnTo>
                    <a:lnTo>
                      <a:pt x="219" y="407"/>
                    </a:lnTo>
                    <a:lnTo>
                      <a:pt x="219" y="417"/>
                    </a:lnTo>
                    <a:lnTo>
                      <a:pt x="33" y="417"/>
                    </a:lnTo>
                    <a:lnTo>
                      <a:pt x="33" y="407"/>
                    </a:lnTo>
                    <a:lnTo>
                      <a:pt x="35" y="399"/>
                    </a:lnTo>
                    <a:lnTo>
                      <a:pt x="38" y="392"/>
                    </a:lnTo>
                    <a:lnTo>
                      <a:pt x="42" y="388"/>
                    </a:lnTo>
                    <a:lnTo>
                      <a:pt x="44" y="384"/>
                    </a:lnTo>
                    <a:lnTo>
                      <a:pt x="48" y="382"/>
                    </a:lnTo>
                    <a:lnTo>
                      <a:pt x="51" y="381"/>
                    </a:lnTo>
                    <a:lnTo>
                      <a:pt x="53" y="380"/>
                    </a:lnTo>
                    <a:lnTo>
                      <a:pt x="53" y="380"/>
                    </a:lnTo>
                    <a:lnTo>
                      <a:pt x="61" y="379"/>
                    </a:lnTo>
                    <a:lnTo>
                      <a:pt x="68" y="376"/>
                    </a:lnTo>
                    <a:lnTo>
                      <a:pt x="75" y="372"/>
                    </a:lnTo>
                    <a:lnTo>
                      <a:pt x="79" y="367"/>
                    </a:lnTo>
                    <a:lnTo>
                      <a:pt x="83" y="362"/>
                    </a:lnTo>
                    <a:lnTo>
                      <a:pt x="87" y="355"/>
                    </a:lnTo>
                    <a:lnTo>
                      <a:pt x="89" y="349"/>
                    </a:lnTo>
                    <a:lnTo>
                      <a:pt x="90" y="343"/>
                    </a:lnTo>
                    <a:lnTo>
                      <a:pt x="92" y="339"/>
                    </a:lnTo>
                    <a:lnTo>
                      <a:pt x="92" y="335"/>
                    </a:lnTo>
                    <a:lnTo>
                      <a:pt x="93" y="332"/>
                    </a:lnTo>
                    <a:lnTo>
                      <a:pt x="93" y="82"/>
                    </a:lnTo>
                    <a:lnTo>
                      <a:pt x="92" y="70"/>
                    </a:lnTo>
                    <a:lnTo>
                      <a:pt x="90" y="61"/>
                    </a:lnTo>
                    <a:lnTo>
                      <a:pt x="88" y="53"/>
                    </a:lnTo>
                    <a:lnTo>
                      <a:pt x="84" y="48"/>
                    </a:lnTo>
                    <a:lnTo>
                      <a:pt x="80" y="43"/>
                    </a:lnTo>
                    <a:lnTo>
                      <a:pt x="76" y="40"/>
                    </a:lnTo>
                    <a:lnTo>
                      <a:pt x="71" y="38"/>
                    </a:lnTo>
                    <a:lnTo>
                      <a:pt x="66" y="37"/>
                    </a:lnTo>
                    <a:lnTo>
                      <a:pt x="62" y="36"/>
                    </a:lnTo>
                    <a:lnTo>
                      <a:pt x="58" y="36"/>
                    </a:lnTo>
                    <a:lnTo>
                      <a:pt x="53" y="37"/>
                    </a:lnTo>
                    <a:lnTo>
                      <a:pt x="46" y="39"/>
                    </a:lnTo>
                    <a:lnTo>
                      <a:pt x="40" y="43"/>
                    </a:lnTo>
                    <a:lnTo>
                      <a:pt x="34" y="47"/>
                    </a:lnTo>
                    <a:lnTo>
                      <a:pt x="21" y="57"/>
                    </a:lnTo>
                    <a:lnTo>
                      <a:pt x="16" y="62"/>
                    </a:lnTo>
                    <a:lnTo>
                      <a:pt x="10" y="67"/>
                    </a:lnTo>
                    <a:lnTo>
                      <a:pt x="6" y="71"/>
                    </a:lnTo>
                    <a:lnTo>
                      <a:pt x="3" y="75"/>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 name="Freeform 86"/>
              <p:cNvSpPr>
                <a:spLocks/>
              </p:cNvSpPr>
              <p:nvPr/>
            </p:nvSpPr>
            <p:spPr bwMode="auto">
              <a:xfrm>
                <a:off x="914400" y="6148061"/>
                <a:ext cx="199026" cy="444254"/>
              </a:xfrm>
              <a:custGeom>
                <a:avLst/>
                <a:gdLst/>
                <a:ahLst/>
                <a:cxnLst>
                  <a:cxn ang="0">
                    <a:pos x="187" y="0"/>
                  </a:cxn>
                  <a:cxn ang="0">
                    <a:pos x="204" y="2"/>
                  </a:cxn>
                  <a:cxn ang="0">
                    <a:pos x="228" y="8"/>
                  </a:cxn>
                  <a:cxn ang="0">
                    <a:pos x="255" y="21"/>
                  </a:cxn>
                  <a:cxn ang="0">
                    <a:pos x="280" y="41"/>
                  </a:cxn>
                  <a:cxn ang="0">
                    <a:pos x="248" y="84"/>
                  </a:cxn>
                  <a:cxn ang="0">
                    <a:pos x="243" y="71"/>
                  </a:cxn>
                  <a:cxn ang="0">
                    <a:pos x="236" y="58"/>
                  </a:cxn>
                  <a:cxn ang="0">
                    <a:pos x="226" y="44"/>
                  </a:cxn>
                  <a:cxn ang="0">
                    <a:pos x="211" y="31"/>
                  </a:cxn>
                  <a:cxn ang="0">
                    <a:pos x="192" y="24"/>
                  </a:cxn>
                  <a:cxn ang="0">
                    <a:pos x="170" y="24"/>
                  </a:cxn>
                  <a:cxn ang="0">
                    <a:pos x="152" y="32"/>
                  </a:cxn>
                  <a:cxn ang="0">
                    <a:pos x="140" y="46"/>
                  </a:cxn>
                  <a:cxn ang="0">
                    <a:pos x="133" y="64"/>
                  </a:cxn>
                  <a:cxn ang="0">
                    <a:pos x="131" y="85"/>
                  </a:cxn>
                  <a:cxn ang="0">
                    <a:pos x="133" y="107"/>
                  </a:cxn>
                  <a:cxn ang="0">
                    <a:pos x="139" y="129"/>
                  </a:cxn>
                  <a:cxn ang="0">
                    <a:pos x="144" y="217"/>
                  </a:cxn>
                  <a:cxn ang="0">
                    <a:pos x="212" y="249"/>
                  </a:cxn>
                  <a:cxn ang="0">
                    <a:pos x="144" y="523"/>
                  </a:cxn>
                  <a:cxn ang="0">
                    <a:pos x="146" y="547"/>
                  </a:cxn>
                  <a:cxn ang="0">
                    <a:pos x="153" y="564"/>
                  </a:cxn>
                  <a:cxn ang="0">
                    <a:pos x="161" y="575"/>
                  </a:cxn>
                  <a:cxn ang="0">
                    <a:pos x="169" y="582"/>
                  </a:cxn>
                  <a:cxn ang="0">
                    <a:pos x="175" y="585"/>
                  </a:cxn>
                  <a:cxn ang="0">
                    <a:pos x="178" y="586"/>
                  </a:cxn>
                  <a:cxn ang="0">
                    <a:pos x="190" y="591"/>
                  </a:cxn>
                  <a:cxn ang="0">
                    <a:pos x="196" y="600"/>
                  </a:cxn>
                  <a:cxn ang="0">
                    <a:pos x="199" y="612"/>
                  </a:cxn>
                  <a:cxn ang="0">
                    <a:pos x="200" y="625"/>
                  </a:cxn>
                  <a:cxn ang="0">
                    <a:pos x="24" y="617"/>
                  </a:cxn>
                  <a:cxn ang="0">
                    <a:pos x="25" y="606"/>
                  </a:cxn>
                  <a:cxn ang="0">
                    <a:pos x="30" y="595"/>
                  </a:cxn>
                  <a:cxn ang="0">
                    <a:pos x="39" y="587"/>
                  </a:cxn>
                  <a:cxn ang="0">
                    <a:pos x="46" y="586"/>
                  </a:cxn>
                  <a:cxn ang="0">
                    <a:pos x="51" y="584"/>
                  </a:cxn>
                  <a:cxn ang="0">
                    <a:pos x="58" y="579"/>
                  </a:cxn>
                  <a:cxn ang="0">
                    <a:pos x="67" y="570"/>
                  </a:cxn>
                  <a:cxn ang="0">
                    <a:pos x="74" y="556"/>
                  </a:cxn>
                  <a:cxn ang="0">
                    <a:pos x="79" y="536"/>
                  </a:cxn>
                  <a:cxn ang="0">
                    <a:pos x="80" y="249"/>
                  </a:cxn>
                  <a:cxn ang="0">
                    <a:pos x="20" y="217"/>
                  </a:cxn>
                  <a:cxn ang="0">
                    <a:pos x="80" y="140"/>
                  </a:cxn>
                  <a:cxn ang="0">
                    <a:pos x="79" y="134"/>
                  </a:cxn>
                  <a:cxn ang="0">
                    <a:pos x="78" y="123"/>
                  </a:cxn>
                  <a:cxn ang="0">
                    <a:pos x="77" y="108"/>
                  </a:cxn>
                  <a:cxn ang="0">
                    <a:pos x="78" y="91"/>
                  </a:cxn>
                  <a:cxn ang="0">
                    <a:pos x="81" y="72"/>
                  </a:cxn>
                  <a:cxn ang="0">
                    <a:pos x="87" y="54"/>
                  </a:cxn>
                  <a:cxn ang="0">
                    <a:pos x="98" y="36"/>
                  </a:cxn>
                  <a:cxn ang="0">
                    <a:pos x="114" y="21"/>
                  </a:cxn>
                  <a:cxn ang="0">
                    <a:pos x="135" y="9"/>
                  </a:cxn>
                  <a:cxn ang="0">
                    <a:pos x="163" y="1"/>
                  </a:cxn>
                </a:cxnLst>
                <a:rect l="0" t="0" r="r" b="b"/>
                <a:pathLst>
                  <a:path w="280" h="625">
                    <a:moveTo>
                      <a:pt x="180" y="0"/>
                    </a:moveTo>
                    <a:lnTo>
                      <a:pt x="187" y="0"/>
                    </a:lnTo>
                    <a:lnTo>
                      <a:pt x="194" y="1"/>
                    </a:lnTo>
                    <a:lnTo>
                      <a:pt x="204" y="2"/>
                    </a:lnTo>
                    <a:lnTo>
                      <a:pt x="215" y="5"/>
                    </a:lnTo>
                    <a:lnTo>
                      <a:pt x="228" y="8"/>
                    </a:lnTo>
                    <a:lnTo>
                      <a:pt x="241" y="13"/>
                    </a:lnTo>
                    <a:lnTo>
                      <a:pt x="255" y="21"/>
                    </a:lnTo>
                    <a:lnTo>
                      <a:pt x="267" y="29"/>
                    </a:lnTo>
                    <a:lnTo>
                      <a:pt x="280" y="41"/>
                    </a:lnTo>
                    <a:lnTo>
                      <a:pt x="249" y="85"/>
                    </a:lnTo>
                    <a:lnTo>
                      <a:pt x="248" y="84"/>
                    </a:lnTo>
                    <a:lnTo>
                      <a:pt x="246" y="77"/>
                    </a:lnTo>
                    <a:lnTo>
                      <a:pt x="243" y="71"/>
                    </a:lnTo>
                    <a:lnTo>
                      <a:pt x="241" y="64"/>
                    </a:lnTo>
                    <a:lnTo>
                      <a:pt x="236" y="58"/>
                    </a:lnTo>
                    <a:lnTo>
                      <a:pt x="231" y="50"/>
                    </a:lnTo>
                    <a:lnTo>
                      <a:pt x="226" y="44"/>
                    </a:lnTo>
                    <a:lnTo>
                      <a:pt x="219" y="37"/>
                    </a:lnTo>
                    <a:lnTo>
                      <a:pt x="211" y="31"/>
                    </a:lnTo>
                    <a:lnTo>
                      <a:pt x="202" y="27"/>
                    </a:lnTo>
                    <a:lnTo>
                      <a:pt x="192" y="24"/>
                    </a:lnTo>
                    <a:lnTo>
                      <a:pt x="180" y="23"/>
                    </a:lnTo>
                    <a:lnTo>
                      <a:pt x="170" y="24"/>
                    </a:lnTo>
                    <a:lnTo>
                      <a:pt x="160" y="27"/>
                    </a:lnTo>
                    <a:lnTo>
                      <a:pt x="152" y="32"/>
                    </a:lnTo>
                    <a:lnTo>
                      <a:pt x="146" y="38"/>
                    </a:lnTo>
                    <a:lnTo>
                      <a:pt x="140" y="46"/>
                    </a:lnTo>
                    <a:lnTo>
                      <a:pt x="136" y="54"/>
                    </a:lnTo>
                    <a:lnTo>
                      <a:pt x="133" y="64"/>
                    </a:lnTo>
                    <a:lnTo>
                      <a:pt x="132" y="74"/>
                    </a:lnTo>
                    <a:lnTo>
                      <a:pt x="131" y="85"/>
                    </a:lnTo>
                    <a:lnTo>
                      <a:pt x="131" y="96"/>
                    </a:lnTo>
                    <a:lnTo>
                      <a:pt x="133" y="107"/>
                    </a:lnTo>
                    <a:lnTo>
                      <a:pt x="135" y="118"/>
                    </a:lnTo>
                    <a:lnTo>
                      <a:pt x="139" y="129"/>
                    </a:lnTo>
                    <a:lnTo>
                      <a:pt x="144" y="139"/>
                    </a:lnTo>
                    <a:lnTo>
                      <a:pt x="144" y="217"/>
                    </a:lnTo>
                    <a:lnTo>
                      <a:pt x="227" y="217"/>
                    </a:lnTo>
                    <a:lnTo>
                      <a:pt x="212" y="249"/>
                    </a:lnTo>
                    <a:lnTo>
                      <a:pt x="144" y="249"/>
                    </a:lnTo>
                    <a:lnTo>
                      <a:pt x="144" y="523"/>
                    </a:lnTo>
                    <a:lnTo>
                      <a:pt x="145" y="536"/>
                    </a:lnTo>
                    <a:lnTo>
                      <a:pt x="146" y="547"/>
                    </a:lnTo>
                    <a:lnTo>
                      <a:pt x="149" y="556"/>
                    </a:lnTo>
                    <a:lnTo>
                      <a:pt x="153" y="564"/>
                    </a:lnTo>
                    <a:lnTo>
                      <a:pt x="157" y="570"/>
                    </a:lnTo>
                    <a:lnTo>
                      <a:pt x="161" y="575"/>
                    </a:lnTo>
                    <a:lnTo>
                      <a:pt x="165" y="579"/>
                    </a:lnTo>
                    <a:lnTo>
                      <a:pt x="169" y="582"/>
                    </a:lnTo>
                    <a:lnTo>
                      <a:pt x="172" y="584"/>
                    </a:lnTo>
                    <a:lnTo>
                      <a:pt x="175" y="585"/>
                    </a:lnTo>
                    <a:lnTo>
                      <a:pt x="177" y="586"/>
                    </a:lnTo>
                    <a:lnTo>
                      <a:pt x="178" y="586"/>
                    </a:lnTo>
                    <a:lnTo>
                      <a:pt x="184" y="587"/>
                    </a:lnTo>
                    <a:lnTo>
                      <a:pt x="190" y="591"/>
                    </a:lnTo>
                    <a:lnTo>
                      <a:pt x="194" y="595"/>
                    </a:lnTo>
                    <a:lnTo>
                      <a:pt x="196" y="600"/>
                    </a:lnTo>
                    <a:lnTo>
                      <a:pt x="198" y="606"/>
                    </a:lnTo>
                    <a:lnTo>
                      <a:pt x="199" y="612"/>
                    </a:lnTo>
                    <a:lnTo>
                      <a:pt x="200" y="617"/>
                    </a:lnTo>
                    <a:lnTo>
                      <a:pt x="200" y="625"/>
                    </a:lnTo>
                    <a:lnTo>
                      <a:pt x="24" y="625"/>
                    </a:lnTo>
                    <a:lnTo>
                      <a:pt x="24" y="617"/>
                    </a:lnTo>
                    <a:lnTo>
                      <a:pt x="24" y="612"/>
                    </a:lnTo>
                    <a:lnTo>
                      <a:pt x="25" y="606"/>
                    </a:lnTo>
                    <a:lnTo>
                      <a:pt x="27" y="600"/>
                    </a:lnTo>
                    <a:lnTo>
                      <a:pt x="30" y="595"/>
                    </a:lnTo>
                    <a:lnTo>
                      <a:pt x="34" y="591"/>
                    </a:lnTo>
                    <a:lnTo>
                      <a:pt x="39" y="587"/>
                    </a:lnTo>
                    <a:lnTo>
                      <a:pt x="46" y="586"/>
                    </a:lnTo>
                    <a:lnTo>
                      <a:pt x="46" y="586"/>
                    </a:lnTo>
                    <a:lnTo>
                      <a:pt x="48" y="585"/>
                    </a:lnTo>
                    <a:lnTo>
                      <a:pt x="51" y="584"/>
                    </a:lnTo>
                    <a:lnTo>
                      <a:pt x="54" y="582"/>
                    </a:lnTo>
                    <a:lnTo>
                      <a:pt x="58" y="579"/>
                    </a:lnTo>
                    <a:lnTo>
                      <a:pt x="62" y="575"/>
                    </a:lnTo>
                    <a:lnTo>
                      <a:pt x="67" y="570"/>
                    </a:lnTo>
                    <a:lnTo>
                      <a:pt x="71" y="564"/>
                    </a:lnTo>
                    <a:lnTo>
                      <a:pt x="74" y="556"/>
                    </a:lnTo>
                    <a:lnTo>
                      <a:pt x="77" y="547"/>
                    </a:lnTo>
                    <a:lnTo>
                      <a:pt x="79" y="536"/>
                    </a:lnTo>
                    <a:lnTo>
                      <a:pt x="79" y="523"/>
                    </a:lnTo>
                    <a:lnTo>
                      <a:pt x="80" y="249"/>
                    </a:lnTo>
                    <a:lnTo>
                      <a:pt x="0" y="249"/>
                    </a:lnTo>
                    <a:lnTo>
                      <a:pt x="20" y="217"/>
                    </a:lnTo>
                    <a:lnTo>
                      <a:pt x="80" y="217"/>
                    </a:lnTo>
                    <a:lnTo>
                      <a:pt x="80" y="140"/>
                    </a:lnTo>
                    <a:lnTo>
                      <a:pt x="80" y="137"/>
                    </a:lnTo>
                    <a:lnTo>
                      <a:pt x="79" y="134"/>
                    </a:lnTo>
                    <a:lnTo>
                      <a:pt x="78" y="129"/>
                    </a:lnTo>
                    <a:lnTo>
                      <a:pt x="78" y="123"/>
                    </a:lnTo>
                    <a:lnTo>
                      <a:pt x="77" y="116"/>
                    </a:lnTo>
                    <a:lnTo>
                      <a:pt x="77" y="108"/>
                    </a:lnTo>
                    <a:lnTo>
                      <a:pt x="77" y="100"/>
                    </a:lnTo>
                    <a:lnTo>
                      <a:pt x="78" y="91"/>
                    </a:lnTo>
                    <a:lnTo>
                      <a:pt x="79" y="82"/>
                    </a:lnTo>
                    <a:lnTo>
                      <a:pt x="81" y="72"/>
                    </a:lnTo>
                    <a:lnTo>
                      <a:pt x="84" y="63"/>
                    </a:lnTo>
                    <a:lnTo>
                      <a:pt x="87" y="54"/>
                    </a:lnTo>
                    <a:lnTo>
                      <a:pt x="92" y="45"/>
                    </a:lnTo>
                    <a:lnTo>
                      <a:pt x="98" y="36"/>
                    </a:lnTo>
                    <a:lnTo>
                      <a:pt x="105" y="28"/>
                    </a:lnTo>
                    <a:lnTo>
                      <a:pt x="114" y="21"/>
                    </a:lnTo>
                    <a:lnTo>
                      <a:pt x="123" y="14"/>
                    </a:lnTo>
                    <a:lnTo>
                      <a:pt x="135" y="9"/>
                    </a:lnTo>
                    <a:lnTo>
                      <a:pt x="148" y="5"/>
                    </a:lnTo>
                    <a:lnTo>
                      <a:pt x="163" y="1"/>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spTree>
    <p:extLst>
      <p:ext uri="{BB962C8B-B14F-4D97-AF65-F5344CB8AC3E}">
        <p14:creationId xmlns:p14="http://schemas.microsoft.com/office/powerpoint/2010/main" val="40301828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rot="5400000">
            <a:off x="9867901" y="3314703"/>
            <a:ext cx="4038599" cy="609600"/>
          </a:xfrm>
        </p:spPr>
        <p:txBody>
          <a:bodyPr/>
          <a:lstStyle>
            <a:lvl1pPr algn="ctr">
              <a:defRPr/>
            </a:lvl1p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8" name="Slide Number Placeholder 5"/>
          <p:cNvSpPr>
            <a:spLocks noGrp="1"/>
          </p:cNvSpPr>
          <p:nvPr>
            <p:ph type="sldNum" sz="quarter" idx="12"/>
          </p:nvPr>
        </p:nvSpPr>
        <p:spPr>
          <a:xfrm>
            <a:off x="11582400" y="5638800"/>
            <a:ext cx="609600" cy="381000"/>
          </a:xfrm>
        </p:spPr>
        <p:txBody>
          <a:bodyPr/>
          <a:lstStyle>
            <a:lvl1pPr algn="ctr">
              <a:defRPr/>
            </a:lvl1p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1139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6" name="Date Placeholder 3"/>
          <p:cNvSpPr>
            <a:spLocks noGrp="1"/>
          </p:cNvSpPr>
          <p:nvPr>
            <p:ph type="dt" sz="half" idx="10"/>
          </p:nvPr>
        </p:nvSpPr>
        <p:spPr>
          <a:xfrm rot="5400000">
            <a:off x="9867901" y="3314703"/>
            <a:ext cx="4038599" cy="609600"/>
          </a:xfrm>
        </p:spPr>
        <p:txBody>
          <a:bodyPr/>
          <a:lstStyle>
            <a:lvl1pPr algn="ctr">
              <a:defRPr/>
            </a:lvl1p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8" name="Slide Number Placeholder 5"/>
          <p:cNvSpPr>
            <a:spLocks noGrp="1"/>
          </p:cNvSpPr>
          <p:nvPr>
            <p:ph type="sldNum" sz="quarter" idx="12"/>
          </p:nvPr>
        </p:nvSpPr>
        <p:spPr>
          <a:xfrm>
            <a:off x="11582400" y="5638800"/>
            <a:ext cx="609600" cy="381000"/>
          </a:xfrm>
        </p:spPr>
        <p:txBody>
          <a:bodyPr/>
          <a:lstStyle>
            <a:lvl1pPr algn="ctr">
              <a:defRPr/>
            </a:lvl1p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53593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FTCH_Content with Caption">
    <p:spTree>
      <p:nvGrpSpPr>
        <p:cNvPr id="1" name=""/>
        <p:cNvGrpSpPr/>
        <p:nvPr/>
      </p:nvGrpSpPr>
      <p:grpSpPr>
        <a:xfrm>
          <a:off x="0" y="0"/>
          <a:ext cx="0" cy="0"/>
          <a:chOff x="0" y="0"/>
          <a:chExt cx="0" cy="0"/>
        </a:xfrm>
      </p:grpSpPr>
      <p:sp>
        <p:nvSpPr>
          <p:cNvPr id="8" name="Rectangle 7"/>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9" name="Date Placeholder 3"/>
          <p:cNvSpPr>
            <a:spLocks noGrp="1"/>
          </p:cNvSpPr>
          <p:nvPr>
            <p:ph type="dt" sz="half" idx="10"/>
          </p:nvPr>
        </p:nvSpPr>
        <p:spPr>
          <a:xfrm rot="5400000">
            <a:off x="9867901" y="3314703"/>
            <a:ext cx="4038599" cy="609600"/>
          </a:xfrm>
        </p:spPr>
        <p:txBody>
          <a:bodyPr/>
          <a:lstStyle>
            <a:lvl1pPr algn="ctr">
              <a:defRPr/>
            </a:lvl1p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11" name="Slide Number Placeholder 5"/>
          <p:cNvSpPr>
            <a:spLocks noGrp="1"/>
          </p:cNvSpPr>
          <p:nvPr>
            <p:ph type="sldNum" sz="quarter" idx="12"/>
          </p:nvPr>
        </p:nvSpPr>
        <p:spPr>
          <a:xfrm>
            <a:off x="11582400" y="5638800"/>
            <a:ext cx="609600" cy="381000"/>
          </a:xfrm>
        </p:spPr>
        <p:txBody>
          <a:bodyPr/>
          <a:lstStyle>
            <a:lvl1pPr algn="ctr">
              <a:defRPr/>
            </a:lvl1p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609601" y="273050"/>
            <a:ext cx="4011084" cy="1162050"/>
          </a:xfrm>
        </p:spPr>
        <p:txBody>
          <a:bodyPr anchor="b"/>
          <a:lstStyle>
            <a:lvl1pPr algn="l">
              <a:defRPr sz="2417" b="1"/>
            </a:lvl1pPr>
          </a:lstStyle>
          <a:p>
            <a:r>
              <a:rPr lang="en-US"/>
              <a:t>Click to edit Master title style</a:t>
            </a:r>
          </a:p>
        </p:txBody>
      </p:sp>
      <p:sp>
        <p:nvSpPr>
          <p:cNvPr id="3" name="Content Placeholder 2"/>
          <p:cNvSpPr>
            <a:spLocks noGrp="1"/>
          </p:cNvSpPr>
          <p:nvPr>
            <p:ph idx="1"/>
          </p:nvPr>
        </p:nvSpPr>
        <p:spPr>
          <a:xfrm>
            <a:off x="4766733" y="273051"/>
            <a:ext cx="6815667" cy="5746750"/>
          </a:xfrm>
        </p:spPr>
        <p:txBody>
          <a:bodyPr/>
          <a:lstStyle>
            <a:lvl1pPr>
              <a:defRPr sz="3833"/>
            </a:lvl1pPr>
            <a:lvl2pPr>
              <a:buSzPct val="40000"/>
              <a:buFont typeface="Wingdings" pitchFamily="2" charset="2"/>
              <a:buChar char="¡"/>
              <a:defRPr sz="3333"/>
            </a:lvl2pPr>
            <a:lvl3pPr>
              <a:buFont typeface="Wingdings" pitchFamily="2" charset="2"/>
              <a:buChar char="§"/>
              <a:defRPr sz="2833"/>
            </a:lvl3pPr>
            <a:lvl4pPr>
              <a:buFont typeface="Wingdings" pitchFamily="2" charset="2"/>
              <a:buChar char="ú"/>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584700"/>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grpSp>
        <p:nvGrpSpPr>
          <p:cNvPr id="18" name="Group 23"/>
          <p:cNvGrpSpPr/>
          <p:nvPr/>
        </p:nvGrpSpPr>
        <p:grpSpPr>
          <a:xfrm>
            <a:off x="202223" y="6223000"/>
            <a:ext cx="508000" cy="508000"/>
            <a:chOff x="914400" y="5029200"/>
            <a:chExt cx="533400" cy="533400"/>
          </a:xfrm>
        </p:grpSpPr>
        <p:sp>
          <p:nvSpPr>
            <p:cNvPr id="19" name="Freeform 6"/>
            <p:cNvSpPr>
              <a:spLocks/>
            </p:cNvSpPr>
            <p:nvPr/>
          </p:nvSpPr>
          <p:spPr bwMode="auto">
            <a:xfrm>
              <a:off x="914400" y="5029200"/>
              <a:ext cx="533400" cy="533400"/>
            </a:xfrm>
            <a:custGeom>
              <a:avLst/>
              <a:gdLst/>
              <a:ahLst/>
              <a:cxnLst>
                <a:cxn ang="0">
                  <a:pos x="0" y="0"/>
                </a:cxn>
                <a:cxn ang="0">
                  <a:pos x="3450" y="0"/>
                </a:cxn>
                <a:cxn ang="0">
                  <a:pos x="3450" y="3450"/>
                </a:cxn>
                <a:cxn ang="0">
                  <a:pos x="923" y="3450"/>
                </a:cxn>
                <a:cxn ang="0">
                  <a:pos x="921" y="3450"/>
                </a:cxn>
                <a:cxn ang="0">
                  <a:pos x="915" y="3450"/>
                </a:cxn>
                <a:cxn ang="0">
                  <a:pos x="905" y="3450"/>
                </a:cxn>
                <a:cxn ang="0">
                  <a:pos x="892" y="3449"/>
                </a:cxn>
                <a:cxn ang="0">
                  <a:pos x="876" y="3448"/>
                </a:cxn>
                <a:cxn ang="0">
                  <a:pos x="857" y="3446"/>
                </a:cxn>
                <a:cxn ang="0">
                  <a:pos x="836" y="3444"/>
                </a:cxn>
                <a:cxn ang="0">
                  <a:pos x="812" y="3440"/>
                </a:cxn>
                <a:cxn ang="0">
                  <a:pos x="785" y="3436"/>
                </a:cxn>
                <a:cxn ang="0">
                  <a:pos x="757" y="3432"/>
                </a:cxn>
                <a:cxn ang="0">
                  <a:pos x="726" y="3426"/>
                </a:cxn>
                <a:cxn ang="0">
                  <a:pos x="694" y="3418"/>
                </a:cxn>
                <a:cxn ang="0">
                  <a:pos x="661" y="3410"/>
                </a:cxn>
                <a:cxn ang="0">
                  <a:pos x="627" y="3400"/>
                </a:cxn>
                <a:cxn ang="0">
                  <a:pos x="591" y="3389"/>
                </a:cxn>
                <a:cxn ang="0">
                  <a:pos x="555" y="3376"/>
                </a:cxn>
                <a:cxn ang="0">
                  <a:pos x="518" y="3360"/>
                </a:cxn>
                <a:cxn ang="0">
                  <a:pos x="480" y="3344"/>
                </a:cxn>
                <a:cxn ang="0">
                  <a:pos x="442" y="3325"/>
                </a:cxn>
                <a:cxn ang="0">
                  <a:pos x="405" y="3304"/>
                </a:cxn>
                <a:cxn ang="0">
                  <a:pos x="368" y="3282"/>
                </a:cxn>
                <a:cxn ang="0">
                  <a:pos x="332" y="3256"/>
                </a:cxn>
                <a:cxn ang="0">
                  <a:pos x="296" y="3229"/>
                </a:cxn>
                <a:cxn ang="0">
                  <a:pos x="261" y="3198"/>
                </a:cxn>
                <a:cxn ang="0">
                  <a:pos x="229" y="3165"/>
                </a:cxn>
                <a:cxn ang="0">
                  <a:pos x="196" y="3130"/>
                </a:cxn>
                <a:cxn ang="0">
                  <a:pos x="166" y="3091"/>
                </a:cxn>
                <a:cxn ang="0">
                  <a:pos x="138" y="3050"/>
                </a:cxn>
                <a:cxn ang="0">
                  <a:pos x="111" y="3005"/>
                </a:cxn>
                <a:cxn ang="0">
                  <a:pos x="87" y="2958"/>
                </a:cxn>
                <a:cxn ang="0">
                  <a:pos x="65" y="2907"/>
                </a:cxn>
                <a:cxn ang="0">
                  <a:pos x="46" y="2853"/>
                </a:cxn>
                <a:cxn ang="0">
                  <a:pos x="30" y="2796"/>
                </a:cxn>
                <a:cxn ang="0">
                  <a:pos x="17" y="2734"/>
                </a:cxn>
                <a:cxn ang="0">
                  <a:pos x="7" y="2669"/>
                </a:cxn>
                <a:cxn ang="0">
                  <a:pos x="2" y="2600"/>
                </a:cxn>
                <a:cxn ang="0">
                  <a:pos x="0" y="2527"/>
                </a:cxn>
                <a:cxn ang="0">
                  <a:pos x="0" y="0"/>
                </a:cxn>
              </a:cxnLst>
              <a:rect l="0" t="0" r="r" b="b"/>
              <a:pathLst>
                <a:path w="3450" h="3450">
                  <a:moveTo>
                    <a:pt x="0" y="0"/>
                  </a:moveTo>
                  <a:lnTo>
                    <a:pt x="3450" y="0"/>
                  </a:lnTo>
                  <a:lnTo>
                    <a:pt x="3450" y="3450"/>
                  </a:lnTo>
                  <a:lnTo>
                    <a:pt x="923" y="3450"/>
                  </a:lnTo>
                  <a:lnTo>
                    <a:pt x="921" y="3450"/>
                  </a:lnTo>
                  <a:lnTo>
                    <a:pt x="915" y="3450"/>
                  </a:lnTo>
                  <a:lnTo>
                    <a:pt x="905" y="3450"/>
                  </a:lnTo>
                  <a:lnTo>
                    <a:pt x="892" y="3449"/>
                  </a:lnTo>
                  <a:lnTo>
                    <a:pt x="876" y="3448"/>
                  </a:lnTo>
                  <a:lnTo>
                    <a:pt x="857" y="3446"/>
                  </a:lnTo>
                  <a:lnTo>
                    <a:pt x="836" y="3444"/>
                  </a:lnTo>
                  <a:lnTo>
                    <a:pt x="812" y="3440"/>
                  </a:lnTo>
                  <a:lnTo>
                    <a:pt x="785" y="3436"/>
                  </a:lnTo>
                  <a:lnTo>
                    <a:pt x="757" y="3432"/>
                  </a:lnTo>
                  <a:lnTo>
                    <a:pt x="726" y="3426"/>
                  </a:lnTo>
                  <a:lnTo>
                    <a:pt x="694" y="3418"/>
                  </a:lnTo>
                  <a:lnTo>
                    <a:pt x="661" y="3410"/>
                  </a:lnTo>
                  <a:lnTo>
                    <a:pt x="627" y="3400"/>
                  </a:lnTo>
                  <a:lnTo>
                    <a:pt x="591" y="3389"/>
                  </a:lnTo>
                  <a:lnTo>
                    <a:pt x="555" y="3376"/>
                  </a:lnTo>
                  <a:lnTo>
                    <a:pt x="518" y="3360"/>
                  </a:lnTo>
                  <a:lnTo>
                    <a:pt x="480" y="3344"/>
                  </a:lnTo>
                  <a:lnTo>
                    <a:pt x="442" y="3325"/>
                  </a:lnTo>
                  <a:lnTo>
                    <a:pt x="405" y="3304"/>
                  </a:lnTo>
                  <a:lnTo>
                    <a:pt x="368" y="3282"/>
                  </a:lnTo>
                  <a:lnTo>
                    <a:pt x="332" y="3256"/>
                  </a:lnTo>
                  <a:lnTo>
                    <a:pt x="296" y="3229"/>
                  </a:lnTo>
                  <a:lnTo>
                    <a:pt x="261" y="3198"/>
                  </a:lnTo>
                  <a:lnTo>
                    <a:pt x="229" y="3165"/>
                  </a:lnTo>
                  <a:lnTo>
                    <a:pt x="196" y="3130"/>
                  </a:lnTo>
                  <a:lnTo>
                    <a:pt x="166" y="3091"/>
                  </a:lnTo>
                  <a:lnTo>
                    <a:pt x="138" y="3050"/>
                  </a:lnTo>
                  <a:lnTo>
                    <a:pt x="111" y="3005"/>
                  </a:lnTo>
                  <a:lnTo>
                    <a:pt x="87" y="2958"/>
                  </a:lnTo>
                  <a:lnTo>
                    <a:pt x="65" y="2907"/>
                  </a:lnTo>
                  <a:lnTo>
                    <a:pt x="46" y="2853"/>
                  </a:lnTo>
                  <a:lnTo>
                    <a:pt x="30" y="2796"/>
                  </a:lnTo>
                  <a:lnTo>
                    <a:pt x="17" y="2734"/>
                  </a:lnTo>
                  <a:lnTo>
                    <a:pt x="7" y="2669"/>
                  </a:lnTo>
                  <a:lnTo>
                    <a:pt x="2" y="2600"/>
                  </a:lnTo>
                  <a:lnTo>
                    <a:pt x="0" y="2527"/>
                  </a:lnTo>
                  <a:lnTo>
                    <a:pt x="0" y="0"/>
                  </a:lnTo>
                  <a:close/>
                </a:path>
              </a:pathLst>
            </a:custGeom>
            <a:solidFill>
              <a:schemeClr val="tx2"/>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20" name="Group 18"/>
            <p:cNvGrpSpPr/>
            <p:nvPr/>
          </p:nvGrpSpPr>
          <p:grpSpPr>
            <a:xfrm>
              <a:off x="967408" y="5195099"/>
              <a:ext cx="436178" cy="200653"/>
              <a:chOff x="914400" y="6148061"/>
              <a:chExt cx="1120232" cy="515335"/>
            </a:xfrm>
            <a:solidFill>
              <a:srgbClr val="FFFFFF"/>
            </a:solidFill>
          </p:grpSpPr>
          <p:sp>
            <p:nvSpPr>
              <p:cNvPr id="21" name="Freeform 83"/>
              <p:cNvSpPr>
                <a:spLocks/>
              </p:cNvSpPr>
              <p:nvPr/>
            </p:nvSpPr>
            <p:spPr bwMode="auto">
              <a:xfrm>
                <a:off x="1266960" y="6303017"/>
                <a:ext cx="291431" cy="360379"/>
              </a:xfrm>
              <a:custGeom>
                <a:avLst/>
                <a:gdLst/>
                <a:ahLst/>
                <a:cxnLst>
                  <a:cxn ang="0">
                    <a:pos x="270" y="1"/>
                  </a:cxn>
                  <a:cxn ang="0">
                    <a:pos x="312" y="9"/>
                  </a:cxn>
                  <a:cxn ang="0">
                    <a:pos x="347" y="23"/>
                  </a:cxn>
                  <a:cxn ang="0">
                    <a:pos x="359" y="30"/>
                  </a:cxn>
                  <a:cxn ang="0">
                    <a:pos x="316" y="74"/>
                  </a:cxn>
                  <a:cxn ang="0">
                    <a:pos x="295" y="58"/>
                  </a:cxn>
                  <a:cxn ang="0">
                    <a:pos x="264" y="41"/>
                  </a:cxn>
                  <a:cxn ang="0">
                    <a:pos x="224" y="34"/>
                  </a:cxn>
                  <a:cxn ang="0">
                    <a:pos x="173" y="46"/>
                  </a:cxn>
                  <a:cxn ang="0">
                    <a:pos x="131" y="80"/>
                  </a:cxn>
                  <a:cxn ang="0">
                    <a:pos x="102" y="134"/>
                  </a:cxn>
                  <a:cxn ang="0">
                    <a:pos x="86" y="202"/>
                  </a:cxn>
                  <a:cxn ang="0">
                    <a:pos x="87" y="282"/>
                  </a:cxn>
                  <a:cxn ang="0">
                    <a:pos x="109" y="355"/>
                  </a:cxn>
                  <a:cxn ang="0">
                    <a:pos x="146" y="413"/>
                  </a:cxn>
                  <a:cxn ang="0">
                    <a:pos x="195" y="454"/>
                  </a:cxn>
                  <a:cxn ang="0">
                    <a:pos x="248" y="473"/>
                  </a:cxn>
                  <a:cxn ang="0">
                    <a:pos x="300" y="470"/>
                  </a:cxn>
                  <a:cxn ang="0">
                    <a:pos x="339" y="455"/>
                  </a:cxn>
                  <a:cxn ang="0">
                    <a:pos x="365" y="437"/>
                  </a:cxn>
                  <a:cxn ang="0">
                    <a:pos x="380" y="421"/>
                  </a:cxn>
                  <a:cxn ang="0">
                    <a:pos x="385" y="414"/>
                  </a:cxn>
                  <a:cxn ang="0">
                    <a:pos x="381" y="455"/>
                  </a:cxn>
                  <a:cxn ang="0">
                    <a:pos x="335" y="485"/>
                  </a:cxn>
                  <a:cxn ang="0">
                    <a:pos x="291" y="500"/>
                  </a:cxn>
                  <a:cxn ang="0">
                    <a:pos x="257" y="505"/>
                  </a:cxn>
                  <a:cxn ang="0">
                    <a:pos x="238" y="507"/>
                  </a:cxn>
                  <a:cxn ang="0">
                    <a:pos x="209" y="507"/>
                  </a:cxn>
                  <a:cxn ang="0">
                    <a:pos x="179" y="504"/>
                  </a:cxn>
                  <a:cxn ang="0">
                    <a:pos x="143" y="495"/>
                  </a:cxn>
                  <a:cxn ang="0">
                    <a:pos x="105" y="478"/>
                  </a:cxn>
                  <a:cxn ang="0">
                    <a:pos x="69" y="452"/>
                  </a:cxn>
                  <a:cxn ang="0">
                    <a:pos x="37" y="413"/>
                  </a:cxn>
                  <a:cxn ang="0">
                    <a:pos x="13" y="360"/>
                  </a:cxn>
                  <a:cxn ang="0">
                    <a:pos x="1" y="290"/>
                  </a:cxn>
                  <a:cxn ang="0">
                    <a:pos x="3" y="215"/>
                  </a:cxn>
                  <a:cxn ang="0">
                    <a:pos x="21" y="153"/>
                  </a:cxn>
                  <a:cxn ang="0">
                    <a:pos x="50" y="103"/>
                  </a:cxn>
                  <a:cxn ang="0">
                    <a:pos x="87" y="64"/>
                  </a:cxn>
                  <a:cxn ang="0">
                    <a:pos x="128" y="35"/>
                  </a:cxn>
                  <a:cxn ang="0">
                    <a:pos x="169" y="15"/>
                  </a:cxn>
                  <a:cxn ang="0">
                    <a:pos x="208" y="3"/>
                  </a:cxn>
                  <a:cxn ang="0">
                    <a:pos x="240" y="0"/>
                  </a:cxn>
                </a:cxnLst>
                <a:rect l="0" t="0" r="r" b="b"/>
                <a:pathLst>
                  <a:path w="410" h="507">
                    <a:moveTo>
                      <a:pt x="240" y="0"/>
                    </a:moveTo>
                    <a:lnTo>
                      <a:pt x="256" y="0"/>
                    </a:lnTo>
                    <a:lnTo>
                      <a:pt x="270" y="1"/>
                    </a:lnTo>
                    <a:lnTo>
                      <a:pt x="284" y="2"/>
                    </a:lnTo>
                    <a:lnTo>
                      <a:pt x="298" y="5"/>
                    </a:lnTo>
                    <a:lnTo>
                      <a:pt x="312" y="9"/>
                    </a:lnTo>
                    <a:lnTo>
                      <a:pt x="326" y="13"/>
                    </a:lnTo>
                    <a:lnTo>
                      <a:pt x="341" y="20"/>
                    </a:lnTo>
                    <a:lnTo>
                      <a:pt x="347" y="23"/>
                    </a:lnTo>
                    <a:lnTo>
                      <a:pt x="353" y="26"/>
                    </a:lnTo>
                    <a:lnTo>
                      <a:pt x="356" y="28"/>
                    </a:lnTo>
                    <a:lnTo>
                      <a:pt x="359" y="30"/>
                    </a:lnTo>
                    <a:lnTo>
                      <a:pt x="360" y="31"/>
                    </a:lnTo>
                    <a:lnTo>
                      <a:pt x="323" y="81"/>
                    </a:lnTo>
                    <a:lnTo>
                      <a:pt x="316" y="74"/>
                    </a:lnTo>
                    <a:lnTo>
                      <a:pt x="310" y="69"/>
                    </a:lnTo>
                    <a:lnTo>
                      <a:pt x="304" y="63"/>
                    </a:lnTo>
                    <a:lnTo>
                      <a:pt x="295" y="58"/>
                    </a:lnTo>
                    <a:lnTo>
                      <a:pt x="286" y="52"/>
                    </a:lnTo>
                    <a:lnTo>
                      <a:pt x="276" y="46"/>
                    </a:lnTo>
                    <a:lnTo>
                      <a:pt x="264" y="41"/>
                    </a:lnTo>
                    <a:lnTo>
                      <a:pt x="252" y="38"/>
                    </a:lnTo>
                    <a:lnTo>
                      <a:pt x="238" y="35"/>
                    </a:lnTo>
                    <a:lnTo>
                      <a:pt x="224" y="34"/>
                    </a:lnTo>
                    <a:lnTo>
                      <a:pt x="206" y="36"/>
                    </a:lnTo>
                    <a:lnTo>
                      <a:pt x="189" y="39"/>
                    </a:lnTo>
                    <a:lnTo>
                      <a:pt x="173" y="46"/>
                    </a:lnTo>
                    <a:lnTo>
                      <a:pt x="158" y="55"/>
                    </a:lnTo>
                    <a:lnTo>
                      <a:pt x="144" y="67"/>
                    </a:lnTo>
                    <a:lnTo>
                      <a:pt x="131" y="80"/>
                    </a:lnTo>
                    <a:lnTo>
                      <a:pt x="120" y="96"/>
                    </a:lnTo>
                    <a:lnTo>
                      <a:pt x="110" y="114"/>
                    </a:lnTo>
                    <a:lnTo>
                      <a:pt x="102" y="134"/>
                    </a:lnTo>
                    <a:lnTo>
                      <a:pt x="95" y="155"/>
                    </a:lnTo>
                    <a:lnTo>
                      <a:pt x="90" y="178"/>
                    </a:lnTo>
                    <a:lnTo>
                      <a:pt x="86" y="202"/>
                    </a:lnTo>
                    <a:lnTo>
                      <a:pt x="85" y="228"/>
                    </a:lnTo>
                    <a:lnTo>
                      <a:pt x="85" y="256"/>
                    </a:lnTo>
                    <a:lnTo>
                      <a:pt x="87" y="282"/>
                    </a:lnTo>
                    <a:lnTo>
                      <a:pt x="92" y="308"/>
                    </a:lnTo>
                    <a:lnTo>
                      <a:pt x="99" y="332"/>
                    </a:lnTo>
                    <a:lnTo>
                      <a:pt x="109" y="355"/>
                    </a:lnTo>
                    <a:lnTo>
                      <a:pt x="120" y="376"/>
                    </a:lnTo>
                    <a:lnTo>
                      <a:pt x="132" y="395"/>
                    </a:lnTo>
                    <a:lnTo>
                      <a:pt x="146" y="413"/>
                    </a:lnTo>
                    <a:lnTo>
                      <a:pt x="161" y="429"/>
                    </a:lnTo>
                    <a:lnTo>
                      <a:pt x="177" y="443"/>
                    </a:lnTo>
                    <a:lnTo>
                      <a:pt x="195" y="454"/>
                    </a:lnTo>
                    <a:lnTo>
                      <a:pt x="212" y="463"/>
                    </a:lnTo>
                    <a:lnTo>
                      <a:pt x="230" y="469"/>
                    </a:lnTo>
                    <a:lnTo>
                      <a:pt x="248" y="473"/>
                    </a:lnTo>
                    <a:lnTo>
                      <a:pt x="266" y="474"/>
                    </a:lnTo>
                    <a:lnTo>
                      <a:pt x="283" y="472"/>
                    </a:lnTo>
                    <a:lnTo>
                      <a:pt x="300" y="470"/>
                    </a:lnTo>
                    <a:lnTo>
                      <a:pt x="314" y="466"/>
                    </a:lnTo>
                    <a:lnTo>
                      <a:pt x="327" y="461"/>
                    </a:lnTo>
                    <a:lnTo>
                      <a:pt x="339" y="455"/>
                    </a:lnTo>
                    <a:lnTo>
                      <a:pt x="349" y="449"/>
                    </a:lnTo>
                    <a:lnTo>
                      <a:pt x="358" y="443"/>
                    </a:lnTo>
                    <a:lnTo>
                      <a:pt x="365" y="437"/>
                    </a:lnTo>
                    <a:lnTo>
                      <a:pt x="371" y="431"/>
                    </a:lnTo>
                    <a:lnTo>
                      <a:pt x="376" y="426"/>
                    </a:lnTo>
                    <a:lnTo>
                      <a:pt x="380" y="421"/>
                    </a:lnTo>
                    <a:lnTo>
                      <a:pt x="383" y="418"/>
                    </a:lnTo>
                    <a:lnTo>
                      <a:pt x="384" y="415"/>
                    </a:lnTo>
                    <a:lnTo>
                      <a:pt x="385" y="414"/>
                    </a:lnTo>
                    <a:lnTo>
                      <a:pt x="410" y="425"/>
                    </a:lnTo>
                    <a:lnTo>
                      <a:pt x="396" y="442"/>
                    </a:lnTo>
                    <a:lnTo>
                      <a:pt x="381" y="455"/>
                    </a:lnTo>
                    <a:lnTo>
                      <a:pt x="366" y="467"/>
                    </a:lnTo>
                    <a:lnTo>
                      <a:pt x="350" y="477"/>
                    </a:lnTo>
                    <a:lnTo>
                      <a:pt x="335" y="485"/>
                    </a:lnTo>
                    <a:lnTo>
                      <a:pt x="319" y="491"/>
                    </a:lnTo>
                    <a:lnTo>
                      <a:pt x="305" y="496"/>
                    </a:lnTo>
                    <a:lnTo>
                      <a:pt x="291" y="500"/>
                    </a:lnTo>
                    <a:lnTo>
                      <a:pt x="279" y="503"/>
                    </a:lnTo>
                    <a:lnTo>
                      <a:pt x="267" y="505"/>
                    </a:lnTo>
                    <a:lnTo>
                      <a:pt x="257" y="505"/>
                    </a:lnTo>
                    <a:lnTo>
                      <a:pt x="248" y="506"/>
                    </a:lnTo>
                    <a:lnTo>
                      <a:pt x="242" y="506"/>
                    </a:lnTo>
                    <a:lnTo>
                      <a:pt x="238" y="507"/>
                    </a:lnTo>
                    <a:lnTo>
                      <a:pt x="235" y="507"/>
                    </a:lnTo>
                    <a:lnTo>
                      <a:pt x="218" y="507"/>
                    </a:lnTo>
                    <a:lnTo>
                      <a:pt x="209" y="507"/>
                    </a:lnTo>
                    <a:lnTo>
                      <a:pt x="200" y="506"/>
                    </a:lnTo>
                    <a:lnTo>
                      <a:pt x="190" y="505"/>
                    </a:lnTo>
                    <a:lnTo>
                      <a:pt x="179" y="504"/>
                    </a:lnTo>
                    <a:lnTo>
                      <a:pt x="168" y="502"/>
                    </a:lnTo>
                    <a:lnTo>
                      <a:pt x="156" y="499"/>
                    </a:lnTo>
                    <a:lnTo>
                      <a:pt x="143" y="495"/>
                    </a:lnTo>
                    <a:lnTo>
                      <a:pt x="131" y="490"/>
                    </a:lnTo>
                    <a:lnTo>
                      <a:pt x="118" y="485"/>
                    </a:lnTo>
                    <a:lnTo>
                      <a:pt x="105" y="478"/>
                    </a:lnTo>
                    <a:lnTo>
                      <a:pt x="93" y="471"/>
                    </a:lnTo>
                    <a:lnTo>
                      <a:pt x="81" y="462"/>
                    </a:lnTo>
                    <a:lnTo>
                      <a:pt x="69" y="452"/>
                    </a:lnTo>
                    <a:lnTo>
                      <a:pt x="57" y="440"/>
                    </a:lnTo>
                    <a:lnTo>
                      <a:pt x="47" y="428"/>
                    </a:lnTo>
                    <a:lnTo>
                      <a:pt x="37" y="413"/>
                    </a:lnTo>
                    <a:lnTo>
                      <a:pt x="28" y="397"/>
                    </a:lnTo>
                    <a:lnTo>
                      <a:pt x="20" y="379"/>
                    </a:lnTo>
                    <a:lnTo>
                      <a:pt x="13" y="360"/>
                    </a:lnTo>
                    <a:lnTo>
                      <a:pt x="7" y="338"/>
                    </a:lnTo>
                    <a:lnTo>
                      <a:pt x="3" y="315"/>
                    </a:lnTo>
                    <a:lnTo>
                      <a:pt x="1" y="290"/>
                    </a:lnTo>
                    <a:lnTo>
                      <a:pt x="0" y="263"/>
                    </a:lnTo>
                    <a:lnTo>
                      <a:pt x="1" y="239"/>
                    </a:lnTo>
                    <a:lnTo>
                      <a:pt x="3" y="215"/>
                    </a:lnTo>
                    <a:lnTo>
                      <a:pt x="8" y="193"/>
                    </a:lnTo>
                    <a:lnTo>
                      <a:pt x="14" y="173"/>
                    </a:lnTo>
                    <a:lnTo>
                      <a:pt x="21" y="153"/>
                    </a:lnTo>
                    <a:lnTo>
                      <a:pt x="30" y="135"/>
                    </a:lnTo>
                    <a:lnTo>
                      <a:pt x="39" y="119"/>
                    </a:lnTo>
                    <a:lnTo>
                      <a:pt x="50" y="103"/>
                    </a:lnTo>
                    <a:lnTo>
                      <a:pt x="62" y="89"/>
                    </a:lnTo>
                    <a:lnTo>
                      <a:pt x="74" y="76"/>
                    </a:lnTo>
                    <a:lnTo>
                      <a:pt x="87" y="64"/>
                    </a:lnTo>
                    <a:lnTo>
                      <a:pt x="100" y="53"/>
                    </a:lnTo>
                    <a:lnTo>
                      <a:pt x="114" y="43"/>
                    </a:lnTo>
                    <a:lnTo>
                      <a:pt x="128" y="35"/>
                    </a:lnTo>
                    <a:lnTo>
                      <a:pt x="142" y="27"/>
                    </a:lnTo>
                    <a:lnTo>
                      <a:pt x="156" y="21"/>
                    </a:lnTo>
                    <a:lnTo>
                      <a:pt x="169" y="15"/>
                    </a:lnTo>
                    <a:lnTo>
                      <a:pt x="183" y="10"/>
                    </a:lnTo>
                    <a:lnTo>
                      <a:pt x="196" y="6"/>
                    </a:lnTo>
                    <a:lnTo>
                      <a:pt x="208" y="3"/>
                    </a:lnTo>
                    <a:lnTo>
                      <a:pt x="219" y="1"/>
                    </a:lnTo>
                    <a:lnTo>
                      <a:pt x="230" y="1"/>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 name="Freeform 84"/>
              <p:cNvSpPr>
                <a:spLocks/>
              </p:cNvSpPr>
              <p:nvPr/>
            </p:nvSpPr>
            <p:spPr bwMode="auto">
              <a:xfrm>
                <a:off x="1524272" y="6165831"/>
                <a:ext cx="510360" cy="426484"/>
              </a:xfrm>
              <a:custGeom>
                <a:avLst/>
                <a:gdLst/>
                <a:ahLst/>
                <a:cxnLst>
                  <a:cxn ang="0">
                    <a:pos x="495" y="216"/>
                  </a:cxn>
                  <a:cxn ang="0">
                    <a:pos x="554" y="200"/>
                  </a:cxn>
                  <a:cxn ang="0">
                    <a:pos x="609" y="209"/>
                  </a:cxn>
                  <a:cxn ang="0">
                    <a:pos x="662" y="275"/>
                  </a:cxn>
                  <a:cxn ang="0">
                    <a:pos x="674" y="556"/>
                  </a:cxn>
                  <a:cxn ang="0">
                    <a:pos x="701" y="575"/>
                  </a:cxn>
                  <a:cxn ang="0">
                    <a:pos x="717" y="589"/>
                  </a:cxn>
                  <a:cxn ang="0">
                    <a:pos x="543" y="586"/>
                  </a:cxn>
                  <a:cxn ang="0">
                    <a:pos x="560" y="567"/>
                  </a:cxn>
                  <a:cxn ang="0">
                    <a:pos x="584" y="520"/>
                  </a:cxn>
                  <a:cxn ang="0">
                    <a:pos x="564" y="273"/>
                  </a:cxn>
                  <a:cxn ang="0">
                    <a:pos x="522" y="256"/>
                  </a:cxn>
                  <a:cxn ang="0">
                    <a:pos x="469" y="261"/>
                  </a:cxn>
                  <a:cxn ang="0">
                    <a:pos x="434" y="308"/>
                  </a:cxn>
                  <a:cxn ang="0">
                    <a:pos x="451" y="562"/>
                  </a:cxn>
                  <a:cxn ang="0">
                    <a:pos x="475" y="582"/>
                  </a:cxn>
                  <a:cxn ang="0">
                    <a:pos x="310" y="600"/>
                  </a:cxn>
                  <a:cxn ang="0">
                    <a:pos x="318" y="574"/>
                  </a:cxn>
                  <a:cxn ang="0">
                    <a:pos x="354" y="539"/>
                  </a:cxn>
                  <a:cxn ang="0">
                    <a:pos x="359" y="407"/>
                  </a:cxn>
                  <a:cxn ang="0">
                    <a:pos x="344" y="416"/>
                  </a:cxn>
                  <a:cxn ang="0">
                    <a:pos x="285" y="457"/>
                  </a:cxn>
                  <a:cxn ang="0">
                    <a:pos x="235" y="530"/>
                  </a:cxn>
                  <a:cxn ang="0">
                    <a:pos x="181" y="559"/>
                  </a:cxn>
                  <a:cxn ang="0">
                    <a:pos x="108" y="556"/>
                  </a:cxn>
                  <a:cxn ang="0">
                    <a:pos x="35" y="510"/>
                  </a:cxn>
                  <a:cxn ang="0">
                    <a:pos x="6" y="453"/>
                  </a:cxn>
                  <a:cxn ang="0">
                    <a:pos x="1" y="409"/>
                  </a:cxn>
                  <a:cxn ang="0">
                    <a:pos x="30" y="353"/>
                  </a:cxn>
                  <a:cxn ang="0">
                    <a:pos x="67" y="335"/>
                  </a:cxn>
                  <a:cxn ang="0">
                    <a:pos x="82" y="325"/>
                  </a:cxn>
                  <a:cxn ang="0">
                    <a:pos x="70" y="300"/>
                  </a:cxn>
                  <a:cxn ang="0">
                    <a:pos x="38" y="253"/>
                  </a:cxn>
                  <a:cxn ang="0">
                    <a:pos x="41" y="221"/>
                  </a:cxn>
                  <a:cxn ang="0">
                    <a:pos x="82" y="193"/>
                  </a:cxn>
                  <a:cxn ang="0">
                    <a:pos x="148" y="207"/>
                  </a:cxn>
                  <a:cxn ang="0">
                    <a:pos x="135" y="223"/>
                  </a:cxn>
                  <a:cxn ang="0">
                    <a:pos x="97" y="251"/>
                  </a:cxn>
                  <a:cxn ang="0">
                    <a:pos x="106" y="303"/>
                  </a:cxn>
                  <a:cxn ang="0">
                    <a:pos x="143" y="343"/>
                  </a:cxn>
                  <a:cxn ang="0">
                    <a:pos x="108" y="372"/>
                  </a:cxn>
                  <a:cxn ang="0">
                    <a:pos x="69" y="430"/>
                  </a:cxn>
                  <a:cxn ang="0">
                    <a:pos x="65" y="467"/>
                  </a:cxn>
                  <a:cxn ang="0">
                    <a:pos x="102" y="523"/>
                  </a:cxn>
                  <a:cxn ang="0">
                    <a:pos x="146" y="540"/>
                  </a:cxn>
                  <a:cxn ang="0">
                    <a:pos x="186" y="535"/>
                  </a:cxn>
                  <a:cxn ang="0">
                    <a:pos x="211" y="514"/>
                  </a:cxn>
                  <a:cxn ang="0">
                    <a:pos x="216" y="473"/>
                  </a:cxn>
                  <a:cxn ang="0">
                    <a:pos x="194" y="463"/>
                  </a:cxn>
                  <a:cxn ang="0">
                    <a:pos x="156" y="468"/>
                  </a:cxn>
                  <a:cxn ang="0">
                    <a:pos x="146" y="460"/>
                  </a:cxn>
                  <a:cxn ang="0">
                    <a:pos x="188" y="425"/>
                  </a:cxn>
                  <a:cxn ang="0">
                    <a:pos x="294" y="415"/>
                  </a:cxn>
                  <a:cxn ang="0">
                    <a:pos x="333" y="396"/>
                  </a:cxn>
                  <a:cxn ang="0">
                    <a:pos x="359" y="353"/>
                  </a:cxn>
                  <a:cxn ang="0">
                    <a:pos x="352" y="99"/>
                  </a:cxn>
                  <a:cxn ang="0">
                    <a:pos x="318" y="73"/>
                  </a:cxn>
                  <a:cxn ang="0">
                    <a:pos x="371" y="50"/>
                  </a:cxn>
                  <a:cxn ang="0">
                    <a:pos x="429" y="4"/>
                  </a:cxn>
                </a:cxnLst>
                <a:rect l="0" t="0" r="r" b="b"/>
                <a:pathLst>
                  <a:path w="718" h="600">
                    <a:moveTo>
                      <a:pt x="432" y="0"/>
                    </a:moveTo>
                    <a:lnTo>
                      <a:pt x="432" y="258"/>
                    </a:lnTo>
                    <a:lnTo>
                      <a:pt x="450" y="244"/>
                    </a:lnTo>
                    <a:lnTo>
                      <a:pt x="465" y="233"/>
                    </a:lnTo>
                    <a:lnTo>
                      <a:pt x="481" y="223"/>
                    </a:lnTo>
                    <a:lnTo>
                      <a:pt x="495" y="216"/>
                    </a:lnTo>
                    <a:lnTo>
                      <a:pt x="508" y="210"/>
                    </a:lnTo>
                    <a:lnTo>
                      <a:pt x="520" y="206"/>
                    </a:lnTo>
                    <a:lnTo>
                      <a:pt x="530" y="203"/>
                    </a:lnTo>
                    <a:lnTo>
                      <a:pt x="539" y="201"/>
                    </a:lnTo>
                    <a:lnTo>
                      <a:pt x="548" y="200"/>
                    </a:lnTo>
                    <a:lnTo>
                      <a:pt x="554" y="200"/>
                    </a:lnTo>
                    <a:lnTo>
                      <a:pt x="559" y="200"/>
                    </a:lnTo>
                    <a:lnTo>
                      <a:pt x="563" y="200"/>
                    </a:lnTo>
                    <a:lnTo>
                      <a:pt x="564" y="200"/>
                    </a:lnTo>
                    <a:lnTo>
                      <a:pt x="580" y="201"/>
                    </a:lnTo>
                    <a:lnTo>
                      <a:pt x="595" y="205"/>
                    </a:lnTo>
                    <a:lnTo>
                      <a:pt x="609" y="209"/>
                    </a:lnTo>
                    <a:lnTo>
                      <a:pt x="622" y="217"/>
                    </a:lnTo>
                    <a:lnTo>
                      <a:pt x="634" y="225"/>
                    </a:lnTo>
                    <a:lnTo>
                      <a:pt x="644" y="235"/>
                    </a:lnTo>
                    <a:lnTo>
                      <a:pt x="652" y="247"/>
                    </a:lnTo>
                    <a:lnTo>
                      <a:pt x="658" y="260"/>
                    </a:lnTo>
                    <a:lnTo>
                      <a:pt x="662" y="275"/>
                    </a:lnTo>
                    <a:lnTo>
                      <a:pt x="663" y="291"/>
                    </a:lnTo>
                    <a:lnTo>
                      <a:pt x="663" y="520"/>
                    </a:lnTo>
                    <a:lnTo>
                      <a:pt x="664" y="531"/>
                    </a:lnTo>
                    <a:lnTo>
                      <a:pt x="666" y="541"/>
                    </a:lnTo>
                    <a:lnTo>
                      <a:pt x="670" y="549"/>
                    </a:lnTo>
                    <a:lnTo>
                      <a:pt x="674" y="556"/>
                    </a:lnTo>
                    <a:lnTo>
                      <a:pt x="679" y="562"/>
                    </a:lnTo>
                    <a:lnTo>
                      <a:pt x="684" y="566"/>
                    </a:lnTo>
                    <a:lnTo>
                      <a:pt x="689" y="570"/>
                    </a:lnTo>
                    <a:lnTo>
                      <a:pt x="694" y="573"/>
                    </a:lnTo>
                    <a:lnTo>
                      <a:pt x="698" y="575"/>
                    </a:lnTo>
                    <a:lnTo>
                      <a:pt x="701" y="575"/>
                    </a:lnTo>
                    <a:lnTo>
                      <a:pt x="703" y="576"/>
                    </a:lnTo>
                    <a:lnTo>
                      <a:pt x="704" y="576"/>
                    </a:lnTo>
                    <a:lnTo>
                      <a:pt x="709" y="578"/>
                    </a:lnTo>
                    <a:lnTo>
                      <a:pt x="713" y="581"/>
                    </a:lnTo>
                    <a:lnTo>
                      <a:pt x="715" y="585"/>
                    </a:lnTo>
                    <a:lnTo>
                      <a:pt x="717" y="589"/>
                    </a:lnTo>
                    <a:lnTo>
                      <a:pt x="718" y="593"/>
                    </a:lnTo>
                    <a:lnTo>
                      <a:pt x="718" y="597"/>
                    </a:lnTo>
                    <a:lnTo>
                      <a:pt x="718" y="600"/>
                    </a:lnTo>
                    <a:lnTo>
                      <a:pt x="541" y="600"/>
                    </a:lnTo>
                    <a:lnTo>
                      <a:pt x="541" y="592"/>
                    </a:lnTo>
                    <a:lnTo>
                      <a:pt x="543" y="586"/>
                    </a:lnTo>
                    <a:lnTo>
                      <a:pt x="544" y="581"/>
                    </a:lnTo>
                    <a:lnTo>
                      <a:pt x="546" y="578"/>
                    </a:lnTo>
                    <a:lnTo>
                      <a:pt x="548" y="576"/>
                    </a:lnTo>
                    <a:lnTo>
                      <a:pt x="550" y="575"/>
                    </a:lnTo>
                    <a:lnTo>
                      <a:pt x="554" y="572"/>
                    </a:lnTo>
                    <a:lnTo>
                      <a:pt x="560" y="567"/>
                    </a:lnTo>
                    <a:lnTo>
                      <a:pt x="565" y="562"/>
                    </a:lnTo>
                    <a:lnTo>
                      <a:pt x="571" y="555"/>
                    </a:lnTo>
                    <a:lnTo>
                      <a:pt x="576" y="548"/>
                    </a:lnTo>
                    <a:lnTo>
                      <a:pt x="580" y="539"/>
                    </a:lnTo>
                    <a:lnTo>
                      <a:pt x="583" y="530"/>
                    </a:lnTo>
                    <a:lnTo>
                      <a:pt x="584" y="520"/>
                    </a:lnTo>
                    <a:lnTo>
                      <a:pt x="584" y="317"/>
                    </a:lnTo>
                    <a:lnTo>
                      <a:pt x="583" y="305"/>
                    </a:lnTo>
                    <a:lnTo>
                      <a:pt x="580" y="295"/>
                    </a:lnTo>
                    <a:lnTo>
                      <a:pt x="576" y="287"/>
                    </a:lnTo>
                    <a:lnTo>
                      <a:pt x="571" y="279"/>
                    </a:lnTo>
                    <a:lnTo>
                      <a:pt x="564" y="273"/>
                    </a:lnTo>
                    <a:lnTo>
                      <a:pt x="558" y="268"/>
                    </a:lnTo>
                    <a:lnTo>
                      <a:pt x="550" y="264"/>
                    </a:lnTo>
                    <a:lnTo>
                      <a:pt x="543" y="261"/>
                    </a:lnTo>
                    <a:lnTo>
                      <a:pt x="535" y="259"/>
                    </a:lnTo>
                    <a:lnTo>
                      <a:pt x="528" y="257"/>
                    </a:lnTo>
                    <a:lnTo>
                      <a:pt x="522" y="256"/>
                    </a:lnTo>
                    <a:lnTo>
                      <a:pt x="516" y="255"/>
                    </a:lnTo>
                    <a:lnTo>
                      <a:pt x="513" y="255"/>
                    </a:lnTo>
                    <a:lnTo>
                      <a:pt x="509" y="255"/>
                    </a:lnTo>
                    <a:lnTo>
                      <a:pt x="494" y="256"/>
                    </a:lnTo>
                    <a:lnTo>
                      <a:pt x="481" y="258"/>
                    </a:lnTo>
                    <a:lnTo>
                      <a:pt x="469" y="261"/>
                    </a:lnTo>
                    <a:lnTo>
                      <a:pt x="459" y="267"/>
                    </a:lnTo>
                    <a:lnTo>
                      <a:pt x="450" y="272"/>
                    </a:lnTo>
                    <a:lnTo>
                      <a:pt x="443" y="280"/>
                    </a:lnTo>
                    <a:lnTo>
                      <a:pt x="438" y="288"/>
                    </a:lnTo>
                    <a:lnTo>
                      <a:pt x="435" y="298"/>
                    </a:lnTo>
                    <a:lnTo>
                      <a:pt x="434" y="308"/>
                    </a:lnTo>
                    <a:lnTo>
                      <a:pt x="433" y="518"/>
                    </a:lnTo>
                    <a:lnTo>
                      <a:pt x="434" y="530"/>
                    </a:lnTo>
                    <a:lnTo>
                      <a:pt x="437" y="540"/>
                    </a:lnTo>
                    <a:lnTo>
                      <a:pt x="441" y="549"/>
                    </a:lnTo>
                    <a:lnTo>
                      <a:pt x="445" y="556"/>
                    </a:lnTo>
                    <a:lnTo>
                      <a:pt x="451" y="562"/>
                    </a:lnTo>
                    <a:lnTo>
                      <a:pt x="456" y="566"/>
                    </a:lnTo>
                    <a:lnTo>
                      <a:pt x="461" y="570"/>
                    </a:lnTo>
                    <a:lnTo>
                      <a:pt x="465" y="572"/>
                    </a:lnTo>
                    <a:lnTo>
                      <a:pt x="468" y="574"/>
                    </a:lnTo>
                    <a:lnTo>
                      <a:pt x="472" y="577"/>
                    </a:lnTo>
                    <a:lnTo>
                      <a:pt x="475" y="582"/>
                    </a:lnTo>
                    <a:lnTo>
                      <a:pt x="476" y="587"/>
                    </a:lnTo>
                    <a:lnTo>
                      <a:pt x="477" y="591"/>
                    </a:lnTo>
                    <a:lnTo>
                      <a:pt x="477" y="596"/>
                    </a:lnTo>
                    <a:lnTo>
                      <a:pt x="476" y="599"/>
                    </a:lnTo>
                    <a:lnTo>
                      <a:pt x="476" y="600"/>
                    </a:lnTo>
                    <a:lnTo>
                      <a:pt x="310" y="600"/>
                    </a:lnTo>
                    <a:lnTo>
                      <a:pt x="310" y="592"/>
                    </a:lnTo>
                    <a:lnTo>
                      <a:pt x="310" y="586"/>
                    </a:lnTo>
                    <a:lnTo>
                      <a:pt x="311" y="581"/>
                    </a:lnTo>
                    <a:lnTo>
                      <a:pt x="314" y="577"/>
                    </a:lnTo>
                    <a:lnTo>
                      <a:pt x="316" y="575"/>
                    </a:lnTo>
                    <a:lnTo>
                      <a:pt x="318" y="574"/>
                    </a:lnTo>
                    <a:lnTo>
                      <a:pt x="319" y="573"/>
                    </a:lnTo>
                    <a:lnTo>
                      <a:pt x="320" y="573"/>
                    </a:lnTo>
                    <a:lnTo>
                      <a:pt x="332" y="564"/>
                    </a:lnTo>
                    <a:lnTo>
                      <a:pt x="342" y="555"/>
                    </a:lnTo>
                    <a:lnTo>
                      <a:pt x="349" y="547"/>
                    </a:lnTo>
                    <a:lnTo>
                      <a:pt x="354" y="539"/>
                    </a:lnTo>
                    <a:lnTo>
                      <a:pt x="357" y="532"/>
                    </a:lnTo>
                    <a:lnTo>
                      <a:pt x="359" y="526"/>
                    </a:lnTo>
                    <a:lnTo>
                      <a:pt x="360" y="522"/>
                    </a:lnTo>
                    <a:lnTo>
                      <a:pt x="360" y="416"/>
                    </a:lnTo>
                    <a:lnTo>
                      <a:pt x="360" y="411"/>
                    </a:lnTo>
                    <a:lnTo>
                      <a:pt x="359" y="407"/>
                    </a:lnTo>
                    <a:lnTo>
                      <a:pt x="357" y="405"/>
                    </a:lnTo>
                    <a:lnTo>
                      <a:pt x="356" y="405"/>
                    </a:lnTo>
                    <a:lnTo>
                      <a:pt x="354" y="406"/>
                    </a:lnTo>
                    <a:lnTo>
                      <a:pt x="353" y="407"/>
                    </a:lnTo>
                    <a:lnTo>
                      <a:pt x="350" y="410"/>
                    </a:lnTo>
                    <a:lnTo>
                      <a:pt x="344" y="416"/>
                    </a:lnTo>
                    <a:lnTo>
                      <a:pt x="335" y="424"/>
                    </a:lnTo>
                    <a:lnTo>
                      <a:pt x="325" y="432"/>
                    </a:lnTo>
                    <a:lnTo>
                      <a:pt x="315" y="440"/>
                    </a:lnTo>
                    <a:lnTo>
                      <a:pt x="304" y="447"/>
                    </a:lnTo>
                    <a:lnTo>
                      <a:pt x="293" y="453"/>
                    </a:lnTo>
                    <a:lnTo>
                      <a:pt x="285" y="457"/>
                    </a:lnTo>
                    <a:lnTo>
                      <a:pt x="264" y="468"/>
                    </a:lnTo>
                    <a:lnTo>
                      <a:pt x="260" y="484"/>
                    </a:lnTo>
                    <a:lnTo>
                      <a:pt x="256" y="498"/>
                    </a:lnTo>
                    <a:lnTo>
                      <a:pt x="250" y="510"/>
                    </a:lnTo>
                    <a:lnTo>
                      <a:pt x="243" y="521"/>
                    </a:lnTo>
                    <a:lnTo>
                      <a:pt x="235" y="530"/>
                    </a:lnTo>
                    <a:lnTo>
                      <a:pt x="227" y="538"/>
                    </a:lnTo>
                    <a:lnTo>
                      <a:pt x="218" y="544"/>
                    </a:lnTo>
                    <a:lnTo>
                      <a:pt x="208" y="549"/>
                    </a:lnTo>
                    <a:lnTo>
                      <a:pt x="199" y="553"/>
                    </a:lnTo>
                    <a:lnTo>
                      <a:pt x="189" y="556"/>
                    </a:lnTo>
                    <a:lnTo>
                      <a:pt x="181" y="559"/>
                    </a:lnTo>
                    <a:lnTo>
                      <a:pt x="172" y="561"/>
                    </a:lnTo>
                    <a:lnTo>
                      <a:pt x="164" y="562"/>
                    </a:lnTo>
                    <a:lnTo>
                      <a:pt x="158" y="562"/>
                    </a:lnTo>
                    <a:lnTo>
                      <a:pt x="144" y="562"/>
                    </a:lnTo>
                    <a:lnTo>
                      <a:pt x="125" y="560"/>
                    </a:lnTo>
                    <a:lnTo>
                      <a:pt x="108" y="556"/>
                    </a:lnTo>
                    <a:lnTo>
                      <a:pt x="92" y="550"/>
                    </a:lnTo>
                    <a:lnTo>
                      <a:pt x="77" y="544"/>
                    </a:lnTo>
                    <a:lnTo>
                      <a:pt x="65" y="537"/>
                    </a:lnTo>
                    <a:lnTo>
                      <a:pt x="54" y="528"/>
                    </a:lnTo>
                    <a:lnTo>
                      <a:pt x="44" y="519"/>
                    </a:lnTo>
                    <a:lnTo>
                      <a:pt x="35" y="510"/>
                    </a:lnTo>
                    <a:lnTo>
                      <a:pt x="28" y="500"/>
                    </a:lnTo>
                    <a:lnTo>
                      <a:pt x="22" y="490"/>
                    </a:lnTo>
                    <a:lnTo>
                      <a:pt x="16" y="480"/>
                    </a:lnTo>
                    <a:lnTo>
                      <a:pt x="12" y="471"/>
                    </a:lnTo>
                    <a:lnTo>
                      <a:pt x="9" y="462"/>
                    </a:lnTo>
                    <a:lnTo>
                      <a:pt x="6" y="453"/>
                    </a:lnTo>
                    <a:lnTo>
                      <a:pt x="4" y="443"/>
                    </a:lnTo>
                    <a:lnTo>
                      <a:pt x="2" y="435"/>
                    </a:lnTo>
                    <a:lnTo>
                      <a:pt x="1" y="429"/>
                    </a:lnTo>
                    <a:lnTo>
                      <a:pt x="0" y="425"/>
                    </a:lnTo>
                    <a:lnTo>
                      <a:pt x="0" y="424"/>
                    </a:lnTo>
                    <a:lnTo>
                      <a:pt x="1" y="409"/>
                    </a:lnTo>
                    <a:lnTo>
                      <a:pt x="4" y="396"/>
                    </a:lnTo>
                    <a:lnTo>
                      <a:pt x="7" y="385"/>
                    </a:lnTo>
                    <a:lnTo>
                      <a:pt x="12" y="375"/>
                    </a:lnTo>
                    <a:lnTo>
                      <a:pt x="17" y="366"/>
                    </a:lnTo>
                    <a:lnTo>
                      <a:pt x="24" y="359"/>
                    </a:lnTo>
                    <a:lnTo>
                      <a:pt x="30" y="353"/>
                    </a:lnTo>
                    <a:lnTo>
                      <a:pt x="37" y="348"/>
                    </a:lnTo>
                    <a:lnTo>
                      <a:pt x="44" y="344"/>
                    </a:lnTo>
                    <a:lnTo>
                      <a:pt x="51" y="341"/>
                    </a:lnTo>
                    <a:lnTo>
                      <a:pt x="57" y="338"/>
                    </a:lnTo>
                    <a:lnTo>
                      <a:pt x="63" y="336"/>
                    </a:lnTo>
                    <a:lnTo>
                      <a:pt x="67" y="335"/>
                    </a:lnTo>
                    <a:lnTo>
                      <a:pt x="71" y="334"/>
                    </a:lnTo>
                    <a:lnTo>
                      <a:pt x="73" y="333"/>
                    </a:lnTo>
                    <a:lnTo>
                      <a:pt x="74" y="333"/>
                    </a:lnTo>
                    <a:lnTo>
                      <a:pt x="79" y="331"/>
                    </a:lnTo>
                    <a:lnTo>
                      <a:pt x="81" y="328"/>
                    </a:lnTo>
                    <a:lnTo>
                      <a:pt x="82" y="325"/>
                    </a:lnTo>
                    <a:lnTo>
                      <a:pt x="82" y="320"/>
                    </a:lnTo>
                    <a:lnTo>
                      <a:pt x="80" y="316"/>
                    </a:lnTo>
                    <a:lnTo>
                      <a:pt x="76" y="307"/>
                    </a:lnTo>
                    <a:lnTo>
                      <a:pt x="73" y="303"/>
                    </a:lnTo>
                    <a:lnTo>
                      <a:pt x="71" y="302"/>
                    </a:lnTo>
                    <a:lnTo>
                      <a:pt x="70" y="300"/>
                    </a:lnTo>
                    <a:lnTo>
                      <a:pt x="68" y="298"/>
                    </a:lnTo>
                    <a:lnTo>
                      <a:pt x="57" y="288"/>
                    </a:lnTo>
                    <a:lnTo>
                      <a:pt x="49" y="278"/>
                    </a:lnTo>
                    <a:lnTo>
                      <a:pt x="43" y="268"/>
                    </a:lnTo>
                    <a:lnTo>
                      <a:pt x="40" y="260"/>
                    </a:lnTo>
                    <a:lnTo>
                      <a:pt x="38" y="253"/>
                    </a:lnTo>
                    <a:lnTo>
                      <a:pt x="37" y="247"/>
                    </a:lnTo>
                    <a:lnTo>
                      <a:pt x="37" y="243"/>
                    </a:lnTo>
                    <a:lnTo>
                      <a:pt x="37" y="240"/>
                    </a:lnTo>
                    <a:lnTo>
                      <a:pt x="37" y="233"/>
                    </a:lnTo>
                    <a:lnTo>
                      <a:pt x="39" y="227"/>
                    </a:lnTo>
                    <a:lnTo>
                      <a:pt x="41" y="221"/>
                    </a:lnTo>
                    <a:lnTo>
                      <a:pt x="44" y="215"/>
                    </a:lnTo>
                    <a:lnTo>
                      <a:pt x="49" y="209"/>
                    </a:lnTo>
                    <a:lnTo>
                      <a:pt x="55" y="203"/>
                    </a:lnTo>
                    <a:lnTo>
                      <a:pt x="63" y="199"/>
                    </a:lnTo>
                    <a:lnTo>
                      <a:pt x="72" y="195"/>
                    </a:lnTo>
                    <a:lnTo>
                      <a:pt x="82" y="193"/>
                    </a:lnTo>
                    <a:lnTo>
                      <a:pt x="94" y="192"/>
                    </a:lnTo>
                    <a:lnTo>
                      <a:pt x="108" y="193"/>
                    </a:lnTo>
                    <a:lnTo>
                      <a:pt x="120" y="195"/>
                    </a:lnTo>
                    <a:lnTo>
                      <a:pt x="131" y="199"/>
                    </a:lnTo>
                    <a:lnTo>
                      <a:pt x="140" y="203"/>
                    </a:lnTo>
                    <a:lnTo>
                      <a:pt x="148" y="207"/>
                    </a:lnTo>
                    <a:lnTo>
                      <a:pt x="154" y="211"/>
                    </a:lnTo>
                    <a:lnTo>
                      <a:pt x="159" y="215"/>
                    </a:lnTo>
                    <a:lnTo>
                      <a:pt x="162" y="217"/>
                    </a:lnTo>
                    <a:lnTo>
                      <a:pt x="162" y="218"/>
                    </a:lnTo>
                    <a:lnTo>
                      <a:pt x="148" y="220"/>
                    </a:lnTo>
                    <a:lnTo>
                      <a:pt x="135" y="223"/>
                    </a:lnTo>
                    <a:lnTo>
                      <a:pt x="124" y="226"/>
                    </a:lnTo>
                    <a:lnTo>
                      <a:pt x="115" y="231"/>
                    </a:lnTo>
                    <a:lnTo>
                      <a:pt x="109" y="235"/>
                    </a:lnTo>
                    <a:lnTo>
                      <a:pt x="103" y="241"/>
                    </a:lnTo>
                    <a:lnTo>
                      <a:pt x="100" y="245"/>
                    </a:lnTo>
                    <a:lnTo>
                      <a:pt x="97" y="251"/>
                    </a:lnTo>
                    <a:lnTo>
                      <a:pt x="95" y="255"/>
                    </a:lnTo>
                    <a:lnTo>
                      <a:pt x="94" y="260"/>
                    </a:lnTo>
                    <a:lnTo>
                      <a:pt x="94" y="269"/>
                    </a:lnTo>
                    <a:lnTo>
                      <a:pt x="97" y="281"/>
                    </a:lnTo>
                    <a:lnTo>
                      <a:pt x="101" y="293"/>
                    </a:lnTo>
                    <a:lnTo>
                      <a:pt x="106" y="303"/>
                    </a:lnTo>
                    <a:lnTo>
                      <a:pt x="112" y="312"/>
                    </a:lnTo>
                    <a:lnTo>
                      <a:pt x="119" y="320"/>
                    </a:lnTo>
                    <a:lnTo>
                      <a:pt x="126" y="328"/>
                    </a:lnTo>
                    <a:lnTo>
                      <a:pt x="132" y="334"/>
                    </a:lnTo>
                    <a:lnTo>
                      <a:pt x="138" y="339"/>
                    </a:lnTo>
                    <a:lnTo>
                      <a:pt x="143" y="343"/>
                    </a:lnTo>
                    <a:lnTo>
                      <a:pt x="147" y="346"/>
                    </a:lnTo>
                    <a:lnTo>
                      <a:pt x="150" y="348"/>
                    </a:lnTo>
                    <a:lnTo>
                      <a:pt x="151" y="348"/>
                    </a:lnTo>
                    <a:lnTo>
                      <a:pt x="134" y="355"/>
                    </a:lnTo>
                    <a:lnTo>
                      <a:pt x="120" y="364"/>
                    </a:lnTo>
                    <a:lnTo>
                      <a:pt x="108" y="372"/>
                    </a:lnTo>
                    <a:lnTo>
                      <a:pt x="97" y="382"/>
                    </a:lnTo>
                    <a:lnTo>
                      <a:pt x="89" y="392"/>
                    </a:lnTo>
                    <a:lnTo>
                      <a:pt x="82" y="402"/>
                    </a:lnTo>
                    <a:lnTo>
                      <a:pt x="76" y="412"/>
                    </a:lnTo>
                    <a:lnTo>
                      <a:pt x="72" y="421"/>
                    </a:lnTo>
                    <a:lnTo>
                      <a:pt x="69" y="430"/>
                    </a:lnTo>
                    <a:lnTo>
                      <a:pt x="66" y="438"/>
                    </a:lnTo>
                    <a:lnTo>
                      <a:pt x="65" y="444"/>
                    </a:lnTo>
                    <a:lnTo>
                      <a:pt x="65" y="449"/>
                    </a:lnTo>
                    <a:lnTo>
                      <a:pt x="64" y="452"/>
                    </a:lnTo>
                    <a:lnTo>
                      <a:pt x="64" y="453"/>
                    </a:lnTo>
                    <a:lnTo>
                      <a:pt x="65" y="467"/>
                    </a:lnTo>
                    <a:lnTo>
                      <a:pt x="69" y="480"/>
                    </a:lnTo>
                    <a:lnTo>
                      <a:pt x="73" y="491"/>
                    </a:lnTo>
                    <a:lnTo>
                      <a:pt x="79" y="501"/>
                    </a:lnTo>
                    <a:lnTo>
                      <a:pt x="86" y="509"/>
                    </a:lnTo>
                    <a:lnTo>
                      <a:pt x="94" y="516"/>
                    </a:lnTo>
                    <a:lnTo>
                      <a:pt x="102" y="523"/>
                    </a:lnTo>
                    <a:lnTo>
                      <a:pt x="110" y="527"/>
                    </a:lnTo>
                    <a:lnTo>
                      <a:pt x="118" y="531"/>
                    </a:lnTo>
                    <a:lnTo>
                      <a:pt x="126" y="535"/>
                    </a:lnTo>
                    <a:lnTo>
                      <a:pt x="134" y="537"/>
                    </a:lnTo>
                    <a:lnTo>
                      <a:pt x="140" y="538"/>
                    </a:lnTo>
                    <a:lnTo>
                      <a:pt x="146" y="540"/>
                    </a:lnTo>
                    <a:lnTo>
                      <a:pt x="150" y="540"/>
                    </a:lnTo>
                    <a:lnTo>
                      <a:pt x="153" y="541"/>
                    </a:lnTo>
                    <a:lnTo>
                      <a:pt x="154" y="541"/>
                    </a:lnTo>
                    <a:lnTo>
                      <a:pt x="166" y="540"/>
                    </a:lnTo>
                    <a:lnTo>
                      <a:pt x="176" y="538"/>
                    </a:lnTo>
                    <a:lnTo>
                      <a:pt x="186" y="535"/>
                    </a:lnTo>
                    <a:lnTo>
                      <a:pt x="194" y="530"/>
                    </a:lnTo>
                    <a:lnTo>
                      <a:pt x="200" y="526"/>
                    </a:lnTo>
                    <a:lnTo>
                      <a:pt x="205" y="521"/>
                    </a:lnTo>
                    <a:lnTo>
                      <a:pt x="209" y="518"/>
                    </a:lnTo>
                    <a:lnTo>
                      <a:pt x="211" y="515"/>
                    </a:lnTo>
                    <a:lnTo>
                      <a:pt x="211" y="514"/>
                    </a:lnTo>
                    <a:lnTo>
                      <a:pt x="216" y="504"/>
                    </a:lnTo>
                    <a:lnTo>
                      <a:pt x="220" y="496"/>
                    </a:lnTo>
                    <a:lnTo>
                      <a:pt x="221" y="489"/>
                    </a:lnTo>
                    <a:lnTo>
                      <a:pt x="220" y="482"/>
                    </a:lnTo>
                    <a:lnTo>
                      <a:pt x="219" y="477"/>
                    </a:lnTo>
                    <a:lnTo>
                      <a:pt x="216" y="473"/>
                    </a:lnTo>
                    <a:lnTo>
                      <a:pt x="212" y="470"/>
                    </a:lnTo>
                    <a:lnTo>
                      <a:pt x="209" y="467"/>
                    </a:lnTo>
                    <a:lnTo>
                      <a:pt x="205" y="465"/>
                    </a:lnTo>
                    <a:lnTo>
                      <a:pt x="201" y="464"/>
                    </a:lnTo>
                    <a:lnTo>
                      <a:pt x="197" y="463"/>
                    </a:lnTo>
                    <a:lnTo>
                      <a:pt x="194" y="463"/>
                    </a:lnTo>
                    <a:lnTo>
                      <a:pt x="192" y="462"/>
                    </a:lnTo>
                    <a:lnTo>
                      <a:pt x="192" y="462"/>
                    </a:lnTo>
                    <a:lnTo>
                      <a:pt x="181" y="462"/>
                    </a:lnTo>
                    <a:lnTo>
                      <a:pt x="172" y="463"/>
                    </a:lnTo>
                    <a:lnTo>
                      <a:pt x="163" y="465"/>
                    </a:lnTo>
                    <a:lnTo>
                      <a:pt x="156" y="468"/>
                    </a:lnTo>
                    <a:lnTo>
                      <a:pt x="150" y="471"/>
                    </a:lnTo>
                    <a:lnTo>
                      <a:pt x="146" y="473"/>
                    </a:lnTo>
                    <a:lnTo>
                      <a:pt x="143" y="475"/>
                    </a:lnTo>
                    <a:lnTo>
                      <a:pt x="142" y="476"/>
                    </a:lnTo>
                    <a:lnTo>
                      <a:pt x="143" y="467"/>
                    </a:lnTo>
                    <a:lnTo>
                      <a:pt x="146" y="460"/>
                    </a:lnTo>
                    <a:lnTo>
                      <a:pt x="149" y="453"/>
                    </a:lnTo>
                    <a:lnTo>
                      <a:pt x="155" y="444"/>
                    </a:lnTo>
                    <a:lnTo>
                      <a:pt x="162" y="438"/>
                    </a:lnTo>
                    <a:lnTo>
                      <a:pt x="170" y="432"/>
                    </a:lnTo>
                    <a:lnTo>
                      <a:pt x="179" y="427"/>
                    </a:lnTo>
                    <a:lnTo>
                      <a:pt x="188" y="425"/>
                    </a:lnTo>
                    <a:lnTo>
                      <a:pt x="198" y="422"/>
                    </a:lnTo>
                    <a:lnTo>
                      <a:pt x="214" y="420"/>
                    </a:lnTo>
                    <a:lnTo>
                      <a:pt x="249" y="420"/>
                    </a:lnTo>
                    <a:lnTo>
                      <a:pt x="267" y="419"/>
                    </a:lnTo>
                    <a:lnTo>
                      <a:pt x="281" y="418"/>
                    </a:lnTo>
                    <a:lnTo>
                      <a:pt x="294" y="415"/>
                    </a:lnTo>
                    <a:lnTo>
                      <a:pt x="305" y="412"/>
                    </a:lnTo>
                    <a:lnTo>
                      <a:pt x="314" y="409"/>
                    </a:lnTo>
                    <a:lnTo>
                      <a:pt x="321" y="405"/>
                    </a:lnTo>
                    <a:lnTo>
                      <a:pt x="326" y="402"/>
                    </a:lnTo>
                    <a:lnTo>
                      <a:pt x="331" y="399"/>
                    </a:lnTo>
                    <a:lnTo>
                      <a:pt x="333" y="396"/>
                    </a:lnTo>
                    <a:lnTo>
                      <a:pt x="335" y="394"/>
                    </a:lnTo>
                    <a:lnTo>
                      <a:pt x="343" y="387"/>
                    </a:lnTo>
                    <a:lnTo>
                      <a:pt x="349" y="379"/>
                    </a:lnTo>
                    <a:lnTo>
                      <a:pt x="354" y="370"/>
                    </a:lnTo>
                    <a:lnTo>
                      <a:pt x="357" y="362"/>
                    </a:lnTo>
                    <a:lnTo>
                      <a:pt x="359" y="353"/>
                    </a:lnTo>
                    <a:lnTo>
                      <a:pt x="360" y="345"/>
                    </a:lnTo>
                    <a:lnTo>
                      <a:pt x="360" y="338"/>
                    </a:lnTo>
                    <a:lnTo>
                      <a:pt x="360" y="125"/>
                    </a:lnTo>
                    <a:lnTo>
                      <a:pt x="359" y="116"/>
                    </a:lnTo>
                    <a:lnTo>
                      <a:pt x="356" y="107"/>
                    </a:lnTo>
                    <a:lnTo>
                      <a:pt x="352" y="99"/>
                    </a:lnTo>
                    <a:lnTo>
                      <a:pt x="346" y="92"/>
                    </a:lnTo>
                    <a:lnTo>
                      <a:pt x="341" y="87"/>
                    </a:lnTo>
                    <a:lnTo>
                      <a:pt x="334" y="82"/>
                    </a:lnTo>
                    <a:lnTo>
                      <a:pt x="328" y="78"/>
                    </a:lnTo>
                    <a:lnTo>
                      <a:pt x="322" y="75"/>
                    </a:lnTo>
                    <a:lnTo>
                      <a:pt x="318" y="73"/>
                    </a:lnTo>
                    <a:lnTo>
                      <a:pt x="315" y="72"/>
                    </a:lnTo>
                    <a:lnTo>
                      <a:pt x="314" y="71"/>
                    </a:lnTo>
                    <a:lnTo>
                      <a:pt x="330" y="68"/>
                    </a:lnTo>
                    <a:lnTo>
                      <a:pt x="344" y="63"/>
                    </a:lnTo>
                    <a:lnTo>
                      <a:pt x="358" y="57"/>
                    </a:lnTo>
                    <a:lnTo>
                      <a:pt x="371" y="50"/>
                    </a:lnTo>
                    <a:lnTo>
                      <a:pt x="383" y="42"/>
                    </a:lnTo>
                    <a:lnTo>
                      <a:pt x="394" y="35"/>
                    </a:lnTo>
                    <a:lnTo>
                      <a:pt x="404" y="27"/>
                    </a:lnTo>
                    <a:lnTo>
                      <a:pt x="412" y="20"/>
                    </a:lnTo>
                    <a:lnTo>
                      <a:pt x="419" y="14"/>
                    </a:lnTo>
                    <a:lnTo>
                      <a:pt x="429" y="4"/>
                    </a:lnTo>
                    <a:lnTo>
                      <a:pt x="431"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3" name="Freeform 85"/>
              <p:cNvSpPr>
                <a:spLocks/>
              </p:cNvSpPr>
              <p:nvPr/>
            </p:nvSpPr>
            <p:spPr bwMode="auto">
              <a:xfrm>
                <a:off x="1092102" y="6295909"/>
                <a:ext cx="183388" cy="296407"/>
              </a:xfrm>
              <a:custGeom>
                <a:avLst/>
                <a:gdLst/>
                <a:ahLst/>
                <a:cxnLst>
                  <a:cxn ang="0">
                    <a:pos x="2" y="1"/>
                  </a:cxn>
                  <a:cxn ang="0">
                    <a:pos x="11" y="3"/>
                  </a:cxn>
                  <a:cxn ang="0">
                    <a:pos x="26" y="6"/>
                  </a:cxn>
                  <a:cxn ang="0">
                    <a:pos x="43" y="9"/>
                  </a:cxn>
                  <a:cxn ang="0">
                    <a:pos x="72" y="9"/>
                  </a:cxn>
                  <a:cxn ang="0">
                    <a:pos x="201" y="10"/>
                  </a:cxn>
                  <a:cxn ang="0">
                    <a:pos x="210" y="9"/>
                  </a:cxn>
                  <a:cxn ang="0">
                    <a:pos x="226" y="8"/>
                  </a:cxn>
                  <a:cxn ang="0">
                    <a:pos x="241" y="5"/>
                  </a:cxn>
                  <a:cxn ang="0">
                    <a:pos x="253" y="2"/>
                  </a:cxn>
                  <a:cxn ang="0">
                    <a:pos x="258" y="0"/>
                  </a:cxn>
                  <a:cxn ang="0">
                    <a:pos x="257" y="75"/>
                  </a:cxn>
                  <a:cxn ang="0">
                    <a:pos x="251" y="70"/>
                  </a:cxn>
                  <a:cxn ang="0">
                    <a:pos x="240" y="62"/>
                  </a:cxn>
                  <a:cxn ang="0">
                    <a:pos x="227" y="52"/>
                  </a:cxn>
                  <a:cxn ang="0">
                    <a:pos x="214" y="44"/>
                  </a:cxn>
                  <a:cxn ang="0">
                    <a:pos x="201" y="38"/>
                  </a:cxn>
                  <a:cxn ang="0">
                    <a:pos x="191" y="37"/>
                  </a:cxn>
                  <a:cxn ang="0">
                    <a:pos x="181" y="39"/>
                  </a:cxn>
                  <a:cxn ang="0">
                    <a:pos x="173" y="44"/>
                  </a:cxn>
                  <a:cxn ang="0">
                    <a:pos x="167" y="54"/>
                  </a:cxn>
                  <a:cxn ang="0">
                    <a:pos x="164" y="72"/>
                  </a:cxn>
                  <a:cxn ang="0">
                    <a:pos x="163" y="336"/>
                  </a:cxn>
                  <a:cxn ang="0">
                    <a:pos x="164" y="343"/>
                  </a:cxn>
                  <a:cxn ang="0">
                    <a:pos x="168" y="355"/>
                  </a:cxn>
                  <a:cxn ang="0">
                    <a:pos x="175" y="367"/>
                  </a:cxn>
                  <a:cxn ang="0">
                    <a:pos x="186" y="378"/>
                  </a:cxn>
                  <a:cxn ang="0">
                    <a:pos x="202" y="382"/>
                  </a:cxn>
                  <a:cxn ang="0">
                    <a:pos x="204" y="383"/>
                  </a:cxn>
                  <a:cxn ang="0">
                    <a:pos x="209" y="386"/>
                  </a:cxn>
                  <a:cxn ang="0">
                    <a:pos x="215" y="393"/>
                  </a:cxn>
                  <a:cxn ang="0">
                    <a:pos x="219" y="407"/>
                  </a:cxn>
                  <a:cxn ang="0">
                    <a:pos x="33" y="417"/>
                  </a:cxn>
                  <a:cxn ang="0">
                    <a:pos x="35" y="399"/>
                  </a:cxn>
                  <a:cxn ang="0">
                    <a:pos x="42" y="388"/>
                  </a:cxn>
                  <a:cxn ang="0">
                    <a:pos x="48" y="382"/>
                  </a:cxn>
                  <a:cxn ang="0">
                    <a:pos x="53" y="380"/>
                  </a:cxn>
                  <a:cxn ang="0">
                    <a:pos x="61" y="379"/>
                  </a:cxn>
                  <a:cxn ang="0">
                    <a:pos x="75" y="372"/>
                  </a:cxn>
                  <a:cxn ang="0">
                    <a:pos x="83" y="362"/>
                  </a:cxn>
                  <a:cxn ang="0">
                    <a:pos x="89" y="349"/>
                  </a:cxn>
                  <a:cxn ang="0">
                    <a:pos x="92" y="339"/>
                  </a:cxn>
                  <a:cxn ang="0">
                    <a:pos x="93" y="332"/>
                  </a:cxn>
                  <a:cxn ang="0">
                    <a:pos x="92" y="70"/>
                  </a:cxn>
                  <a:cxn ang="0">
                    <a:pos x="88" y="53"/>
                  </a:cxn>
                  <a:cxn ang="0">
                    <a:pos x="80" y="43"/>
                  </a:cxn>
                  <a:cxn ang="0">
                    <a:pos x="71" y="38"/>
                  </a:cxn>
                  <a:cxn ang="0">
                    <a:pos x="62" y="36"/>
                  </a:cxn>
                  <a:cxn ang="0">
                    <a:pos x="53" y="37"/>
                  </a:cxn>
                  <a:cxn ang="0">
                    <a:pos x="40" y="43"/>
                  </a:cxn>
                  <a:cxn ang="0">
                    <a:pos x="21" y="57"/>
                  </a:cxn>
                  <a:cxn ang="0">
                    <a:pos x="10" y="67"/>
                  </a:cxn>
                  <a:cxn ang="0">
                    <a:pos x="3" y="75"/>
                  </a:cxn>
                  <a:cxn ang="0">
                    <a:pos x="0" y="0"/>
                  </a:cxn>
                </a:cxnLst>
                <a:rect l="0" t="0" r="r" b="b"/>
                <a:pathLst>
                  <a:path w="258" h="417">
                    <a:moveTo>
                      <a:pt x="0" y="0"/>
                    </a:moveTo>
                    <a:lnTo>
                      <a:pt x="2" y="1"/>
                    </a:lnTo>
                    <a:lnTo>
                      <a:pt x="5" y="2"/>
                    </a:lnTo>
                    <a:lnTo>
                      <a:pt x="11" y="3"/>
                    </a:lnTo>
                    <a:lnTo>
                      <a:pt x="18" y="5"/>
                    </a:lnTo>
                    <a:lnTo>
                      <a:pt x="26" y="6"/>
                    </a:lnTo>
                    <a:lnTo>
                      <a:pt x="35" y="8"/>
                    </a:lnTo>
                    <a:lnTo>
                      <a:pt x="43" y="9"/>
                    </a:lnTo>
                    <a:lnTo>
                      <a:pt x="52" y="9"/>
                    </a:lnTo>
                    <a:lnTo>
                      <a:pt x="72" y="9"/>
                    </a:lnTo>
                    <a:lnTo>
                      <a:pt x="93" y="10"/>
                    </a:lnTo>
                    <a:lnTo>
                      <a:pt x="201" y="10"/>
                    </a:lnTo>
                    <a:lnTo>
                      <a:pt x="207" y="9"/>
                    </a:lnTo>
                    <a:lnTo>
                      <a:pt x="210" y="9"/>
                    </a:lnTo>
                    <a:lnTo>
                      <a:pt x="218" y="9"/>
                    </a:lnTo>
                    <a:lnTo>
                      <a:pt x="226" y="8"/>
                    </a:lnTo>
                    <a:lnTo>
                      <a:pt x="234" y="6"/>
                    </a:lnTo>
                    <a:lnTo>
                      <a:pt x="241" y="5"/>
                    </a:lnTo>
                    <a:lnTo>
                      <a:pt x="248" y="3"/>
                    </a:lnTo>
                    <a:lnTo>
                      <a:pt x="253" y="2"/>
                    </a:lnTo>
                    <a:lnTo>
                      <a:pt x="257" y="1"/>
                    </a:lnTo>
                    <a:lnTo>
                      <a:pt x="258" y="0"/>
                    </a:lnTo>
                    <a:lnTo>
                      <a:pt x="258" y="76"/>
                    </a:lnTo>
                    <a:lnTo>
                      <a:pt x="257" y="75"/>
                    </a:lnTo>
                    <a:lnTo>
                      <a:pt x="255" y="73"/>
                    </a:lnTo>
                    <a:lnTo>
                      <a:pt x="251" y="70"/>
                    </a:lnTo>
                    <a:lnTo>
                      <a:pt x="246" y="66"/>
                    </a:lnTo>
                    <a:lnTo>
                      <a:pt x="240" y="62"/>
                    </a:lnTo>
                    <a:lnTo>
                      <a:pt x="234" y="57"/>
                    </a:lnTo>
                    <a:lnTo>
                      <a:pt x="227" y="52"/>
                    </a:lnTo>
                    <a:lnTo>
                      <a:pt x="221" y="48"/>
                    </a:lnTo>
                    <a:lnTo>
                      <a:pt x="214" y="44"/>
                    </a:lnTo>
                    <a:lnTo>
                      <a:pt x="207" y="40"/>
                    </a:lnTo>
                    <a:lnTo>
                      <a:pt x="201" y="38"/>
                    </a:lnTo>
                    <a:lnTo>
                      <a:pt x="196" y="37"/>
                    </a:lnTo>
                    <a:lnTo>
                      <a:pt x="191" y="37"/>
                    </a:lnTo>
                    <a:lnTo>
                      <a:pt x="186" y="38"/>
                    </a:lnTo>
                    <a:lnTo>
                      <a:pt x="181" y="39"/>
                    </a:lnTo>
                    <a:lnTo>
                      <a:pt x="176" y="41"/>
                    </a:lnTo>
                    <a:lnTo>
                      <a:pt x="173" y="44"/>
                    </a:lnTo>
                    <a:lnTo>
                      <a:pt x="170" y="48"/>
                    </a:lnTo>
                    <a:lnTo>
                      <a:pt x="167" y="54"/>
                    </a:lnTo>
                    <a:lnTo>
                      <a:pt x="165" y="62"/>
                    </a:lnTo>
                    <a:lnTo>
                      <a:pt x="164" y="72"/>
                    </a:lnTo>
                    <a:lnTo>
                      <a:pt x="163" y="84"/>
                    </a:lnTo>
                    <a:lnTo>
                      <a:pt x="163" y="336"/>
                    </a:lnTo>
                    <a:lnTo>
                      <a:pt x="164" y="339"/>
                    </a:lnTo>
                    <a:lnTo>
                      <a:pt x="164" y="343"/>
                    </a:lnTo>
                    <a:lnTo>
                      <a:pt x="166" y="348"/>
                    </a:lnTo>
                    <a:lnTo>
                      <a:pt x="168" y="355"/>
                    </a:lnTo>
                    <a:lnTo>
                      <a:pt x="171" y="361"/>
                    </a:lnTo>
                    <a:lnTo>
                      <a:pt x="175" y="367"/>
                    </a:lnTo>
                    <a:lnTo>
                      <a:pt x="179" y="373"/>
                    </a:lnTo>
                    <a:lnTo>
                      <a:pt x="186" y="378"/>
                    </a:lnTo>
                    <a:lnTo>
                      <a:pt x="193" y="381"/>
                    </a:lnTo>
                    <a:lnTo>
                      <a:pt x="202" y="382"/>
                    </a:lnTo>
                    <a:lnTo>
                      <a:pt x="202" y="382"/>
                    </a:lnTo>
                    <a:lnTo>
                      <a:pt x="204" y="383"/>
                    </a:lnTo>
                    <a:lnTo>
                      <a:pt x="206" y="384"/>
                    </a:lnTo>
                    <a:lnTo>
                      <a:pt x="209" y="386"/>
                    </a:lnTo>
                    <a:lnTo>
                      <a:pt x="212" y="389"/>
                    </a:lnTo>
                    <a:lnTo>
                      <a:pt x="215" y="393"/>
                    </a:lnTo>
                    <a:lnTo>
                      <a:pt x="217" y="399"/>
                    </a:lnTo>
                    <a:lnTo>
                      <a:pt x="219" y="407"/>
                    </a:lnTo>
                    <a:lnTo>
                      <a:pt x="219" y="417"/>
                    </a:lnTo>
                    <a:lnTo>
                      <a:pt x="33" y="417"/>
                    </a:lnTo>
                    <a:lnTo>
                      <a:pt x="33" y="407"/>
                    </a:lnTo>
                    <a:lnTo>
                      <a:pt x="35" y="399"/>
                    </a:lnTo>
                    <a:lnTo>
                      <a:pt x="38" y="392"/>
                    </a:lnTo>
                    <a:lnTo>
                      <a:pt x="42" y="388"/>
                    </a:lnTo>
                    <a:lnTo>
                      <a:pt x="44" y="384"/>
                    </a:lnTo>
                    <a:lnTo>
                      <a:pt x="48" y="382"/>
                    </a:lnTo>
                    <a:lnTo>
                      <a:pt x="51" y="381"/>
                    </a:lnTo>
                    <a:lnTo>
                      <a:pt x="53" y="380"/>
                    </a:lnTo>
                    <a:lnTo>
                      <a:pt x="53" y="380"/>
                    </a:lnTo>
                    <a:lnTo>
                      <a:pt x="61" y="379"/>
                    </a:lnTo>
                    <a:lnTo>
                      <a:pt x="68" y="376"/>
                    </a:lnTo>
                    <a:lnTo>
                      <a:pt x="75" y="372"/>
                    </a:lnTo>
                    <a:lnTo>
                      <a:pt x="79" y="367"/>
                    </a:lnTo>
                    <a:lnTo>
                      <a:pt x="83" y="362"/>
                    </a:lnTo>
                    <a:lnTo>
                      <a:pt x="87" y="355"/>
                    </a:lnTo>
                    <a:lnTo>
                      <a:pt x="89" y="349"/>
                    </a:lnTo>
                    <a:lnTo>
                      <a:pt x="90" y="343"/>
                    </a:lnTo>
                    <a:lnTo>
                      <a:pt x="92" y="339"/>
                    </a:lnTo>
                    <a:lnTo>
                      <a:pt x="92" y="335"/>
                    </a:lnTo>
                    <a:lnTo>
                      <a:pt x="93" y="332"/>
                    </a:lnTo>
                    <a:lnTo>
                      <a:pt x="93" y="82"/>
                    </a:lnTo>
                    <a:lnTo>
                      <a:pt x="92" y="70"/>
                    </a:lnTo>
                    <a:lnTo>
                      <a:pt x="90" y="61"/>
                    </a:lnTo>
                    <a:lnTo>
                      <a:pt x="88" y="53"/>
                    </a:lnTo>
                    <a:lnTo>
                      <a:pt x="84" y="48"/>
                    </a:lnTo>
                    <a:lnTo>
                      <a:pt x="80" y="43"/>
                    </a:lnTo>
                    <a:lnTo>
                      <a:pt x="76" y="40"/>
                    </a:lnTo>
                    <a:lnTo>
                      <a:pt x="71" y="38"/>
                    </a:lnTo>
                    <a:lnTo>
                      <a:pt x="66" y="37"/>
                    </a:lnTo>
                    <a:lnTo>
                      <a:pt x="62" y="36"/>
                    </a:lnTo>
                    <a:lnTo>
                      <a:pt x="58" y="36"/>
                    </a:lnTo>
                    <a:lnTo>
                      <a:pt x="53" y="37"/>
                    </a:lnTo>
                    <a:lnTo>
                      <a:pt x="46" y="39"/>
                    </a:lnTo>
                    <a:lnTo>
                      <a:pt x="40" y="43"/>
                    </a:lnTo>
                    <a:lnTo>
                      <a:pt x="34" y="47"/>
                    </a:lnTo>
                    <a:lnTo>
                      <a:pt x="21" y="57"/>
                    </a:lnTo>
                    <a:lnTo>
                      <a:pt x="16" y="62"/>
                    </a:lnTo>
                    <a:lnTo>
                      <a:pt x="10" y="67"/>
                    </a:lnTo>
                    <a:lnTo>
                      <a:pt x="6" y="71"/>
                    </a:lnTo>
                    <a:lnTo>
                      <a:pt x="3" y="75"/>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4" name="Freeform 86"/>
              <p:cNvSpPr>
                <a:spLocks/>
              </p:cNvSpPr>
              <p:nvPr/>
            </p:nvSpPr>
            <p:spPr bwMode="auto">
              <a:xfrm>
                <a:off x="914400" y="6148061"/>
                <a:ext cx="199026" cy="444254"/>
              </a:xfrm>
              <a:custGeom>
                <a:avLst/>
                <a:gdLst/>
                <a:ahLst/>
                <a:cxnLst>
                  <a:cxn ang="0">
                    <a:pos x="187" y="0"/>
                  </a:cxn>
                  <a:cxn ang="0">
                    <a:pos x="204" y="2"/>
                  </a:cxn>
                  <a:cxn ang="0">
                    <a:pos x="228" y="8"/>
                  </a:cxn>
                  <a:cxn ang="0">
                    <a:pos x="255" y="21"/>
                  </a:cxn>
                  <a:cxn ang="0">
                    <a:pos x="280" y="41"/>
                  </a:cxn>
                  <a:cxn ang="0">
                    <a:pos x="248" y="84"/>
                  </a:cxn>
                  <a:cxn ang="0">
                    <a:pos x="243" y="71"/>
                  </a:cxn>
                  <a:cxn ang="0">
                    <a:pos x="236" y="58"/>
                  </a:cxn>
                  <a:cxn ang="0">
                    <a:pos x="226" y="44"/>
                  </a:cxn>
                  <a:cxn ang="0">
                    <a:pos x="211" y="31"/>
                  </a:cxn>
                  <a:cxn ang="0">
                    <a:pos x="192" y="24"/>
                  </a:cxn>
                  <a:cxn ang="0">
                    <a:pos x="170" y="24"/>
                  </a:cxn>
                  <a:cxn ang="0">
                    <a:pos x="152" y="32"/>
                  </a:cxn>
                  <a:cxn ang="0">
                    <a:pos x="140" y="46"/>
                  </a:cxn>
                  <a:cxn ang="0">
                    <a:pos x="133" y="64"/>
                  </a:cxn>
                  <a:cxn ang="0">
                    <a:pos x="131" y="85"/>
                  </a:cxn>
                  <a:cxn ang="0">
                    <a:pos x="133" y="107"/>
                  </a:cxn>
                  <a:cxn ang="0">
                    <a:pos x="139" y="129"/>
                  </a:cxn>
                  <a:cxn ang="0">
                    <a:pos x="144" y="217"/>
                  </a:cxn>
                  <a:cxn ang="0">
                    <a:pos x="212" y="249"/>
                  </a:cxn>
                  <a:cxn ang="0">
                    <a:pos x="144" y="523"/>
                  </a:cxn>
                  <a:cxn ang="0">
                    <a:pos x="146" y="547"/>
                  </a:cxn>
                  <a:cxn ang="0">
                    <a:pos x="153" y="564"/>
                  </a:cxn>
                  <a:cxn ang="0">
                    <a:pos x="161" y="575"/>
                  </a:cxn>
                  <a:cxn ang="0">
                    <a:pos x="169" y="582"/>
                  </a:cxn>
                  <a:cxn ang="0">
                    <a:pos x="175" y="585"/>
                  </a:cxn>
                  <a:cxn ang="0">
                    <a:pos x="178" y="586"/>
                  </a:cxn>
                  <a:cxn ang="0">
                    <a:pos x="190" y="591"/>
                  </a:cxn>
                  <a:cxn ang="0">
                    <a:pos x="196" y="600"/>
                  </a:cxn>
                  <a:cxn ang="0">
                    <a:pos x="199" y="612"/>
                  </a:cxn>
                  <a:cxn ang="0">
                    <a:pos x="200" y="625"/>
                  </a:cxn>
                  <a:cxn ang="0">
                    <a:pos x="24" y="617"/>
                  </a:cxn>
                  <a:cxn ang="0">
                    <a:pos x="25" y="606"/>
                  </a:cxn>
                  <a:cxn ang="0">
                    <a:pos x="30" y="595"/>
                  </a:cxn>
                  <a:cxn ang="0">
                    <a:pos x="39" y="587"/>
                  </a:cxn>
                  <a:cxn ang="0">
                    <a:pos x="46" y="586"/>
                  </a:cxn>
                  <a:cxn ang="0">
                    <a:pos x="51" y="584"/>
                  </a:cxn>
                  <a:cxn ang="0">
                    <a:pos x="58" y="579"/>
                  </a:cxn>
                  <a:cxn ang="0">
                    <a:pos x="67" y="570"/>
                  </a:cxn>
                  <a:cxn ang="0">
                    <a:pos x="74" y="556"/>
                  </a:cxn>
                  <a:cxn ang="0">
                    <a:pos x="79" y="536"/>
                  </a:cxn>
                  <a:cxn ang="0">
                    <a:pos x="80" y="249"/>
                  </a:cxn>
                  <a:cxn ang="0">
                    <a:pos x="20" y="217"/>
                  </a:cxn>
                  <a:cxn ang="0">
                    <a:pos x="80" y="140"/>
                  </a:cxn>
                  <a:cxn ang="0">
                    <a:pos x="79" y="134"/>
                  </a:cxn>
                  <a:cxn ang="0">
                    <a:pos x="78" y="123"/>
                  </a:cxn>
                  <a:cxn ang="0">
                    <a:pos x="77" y="108"/>
                  </a:cxn>
                  <a:cxn ang="0">
                    <a:pos x="78" y="91"/>
                  </a:cxn>
                  <a:cxn ang="0">
                    <a:pos x="81" y="72"/>
                  </a:cxn>
                  <a:cxn ang="0">
                    <a:pos x="87" y="54"/>
                  </a:cxn>
                  <a:cxn ang="0">
                    <a:pos x="98" y="36"/>
                  </a:cxn>
                  <a:cxn ang="0">
                    <a:pos x="114" y="21"/>
                  </a:cxn>
                  <a:cxn ang="0">
                    <a:pos x="135" y="9"/>
                  </a:cxn>
                  <a:cxn ang="0">
                    <a:pos x="163" y="1"/>
                  </a:cxn>
                </a:cxnLst>
                <a:rect l="0" t="0" r="r" b="b"/>
                <a:pathLst>
                  <a:path w="280" h="625">
                    <a:moveTo>
                      <a:pt x="180" y="0"/>
                    </a:moveTo>
                    <a:lnTo>
                      <a:pt x="187" y="0"/>
                    </a:lnTo>
                    <a:lnTo>
                      <a:pt x="194" y="1"/>
                    </a:lnTo>
                    <a:lnTo>
                      <a:pt x="204" y="2"/>
                    </a:lnTo>
                    <a:lnTo>
                      <a:pt x="215" y="5"/>
                    </a:lnTo>
                    <a:lnTo>
                      <a:pt x="228" y="8"/>
                    </a:lnTo>
                    <a:lnTo>
                      <a:pt x="241" y="13"/>
                    </a:lnTo>
                    <a:lnTo>
                      <a:pt x="255" y="21"/>
                    </a:lnTo>
                    <a:lnTo>
                      <a:pt x="267" y="29"/>
                    </a:lnTo>
                    <a:lnTo>
                      <a:pt x="280" y="41"/>
                    </a:lnTo>
                    <a:lnTo>
                      <a:pt x="249" y="85"/>
                    </a:lnTo>
                    <a:lnTo>
                      <a:pt x="248" y="84"/>
                    </a:lnTo>
                    <a:lnTo>
                      <a:pt x="246" y="77"/>
                    </a:lnTo>
                    <a:lnTo>
                      <a:pt x="243" y="71"/>
                    </a:lnTo>
                    <a:lnTo>
                      <a:pt x="241" y="64"/>
                    </a:lnTo>
                    <a:lnTo>
                      <a:pt x="236" y="58"/>
                    </a:lnTo>
                    <a:lnTo>
                      <a:pt x="231" y="50"/>
                    </a:lnTo>
                    <a:lnTo>
                      <a:pt x="226" y="44"/>
                    </a:lnTo>
                    <a:lnTo>
                      <a:pt x="219" y="37"/>
                    </a:lnTo>
                    <a:lnTo>
                      <a:pt x="211" y="31"/>
                    </a:lnTo>
                    <a:lnTo>
                      <a:pt x="202" y="27"/>
                    </a:lnTo>
                    <a:lnTo>
                      <a:pt x="192" y="24"/>
                    </a:lnTo>
                    <a:lnTo>
                      <a:pt x="180" y="23"/>
                    </a:lnTo>
                    <a:lnTo>
                      <a:pt x="170" y="24"/>
                    </a:lnTo>
                    <a:lnTo>
                      <a:pt x="160" y="27"/>
                    </a:lnTo>
                    <a:lnTo>
                      <a:pt x="152" y="32"/>
                    </a:lnTo>
                    <a:lnTo>
                      <a:pt x="146" y="38"/>
                    </a:lnTo>
                    <a:lnTo>
                      <a:pt x="140" y="46"/>
                    </a:lnTo>
                    <a:lnTo>
                      <a:pt x="136" y="54"/>
                    </a:lnTo>
                    <a:lnTo>
                      <a:pt x="133" y="64"/>
                    </a:lnTo>
                    <a:lnTo>
                      <a:pt x="132" y="74"/>
                    </a:lnTo>
                    <a:lnTo>
                      <a:pt x="131" y="85"/>
                    </a:lnTo>
                    <a:lnTo>
                      <a:pt x="131" y="96"/>
                    </a:lnTo>
                    <a:lnTo>
                      <a:pt x="133" y="107"/>
                    </a:lnTo>
                    <a:lnTo>
                      <a:pt x="135" y="118"/>
                    </a:lnTo>
                    <a:lnTo>
                      <a:pt x="139" y="129"/>
                    </a:lnTo>
                    <a:lnTo>
                      <a:pt x="144" y="139"/>
                    </a:lnTo>
                    <a:lnTo>
                      <a:pt x="144" y="217"/>
                    </a:lnTo>
                    <a:lnTo>
                      <a:pt x="227" y="217"/>
                    </a:lnTo>
                    <a:lnTo>
                      <a:pt x="212" y="249"/>
                    </a:lnTo>
                    <a:lnTo>
                      <a:pt x="144" y="249"/>
                    </a:lnTo>
                    <a:lnTo>
                      <a:pt x="144" y="523"/>
                    </a:lnTo>
                    <a:lnTo>
                      <a:pt x="145" y="536"/>
                    </a:lnTo>
                    <a:lnTo>
                      <a:pt x="146" y="547"/>
                    </a:lnTo>
                    <a:lnTo>
                      <a:pt x="149" y="556"/>
                    </a:lnTo>
                    <a:lnTo>
                      <a:pt x="153" y="564"/>
                    </a:lnTo>
                    <a:lnTo>
                      <a:pt x="157" y="570"/>
                    </a:lnTo>
                    <a:lnTo>
                      <a:pt x="161" y="575"/>
                    </a:lnTo>
                    <a:lnTo>
                      <a:pt x="165" y="579"/>
                    </a:lnTo>
                    <a:lnTo>
                      <a:pt x="169" y="582"/>
                    </a:lnTo>
                    <a:lnTo>
                      <a:pt x="172" y="584"/>
                    </a:lnTo>
                    <a:lnTo>
                      <a:pt x="175" y="585"/>
                    </a:lnTo>
                    <a:lnTo>
                      <a:pt x="177" y="586"/>
                    </a:lnTo>
                    <a:lnTo>
                      <a:pt x="178" y="586"/>
                    </a:lnTo>
                    <a:lnTo>
                      <a:pt x="184" y="587"/>
                    </a:lnTo>
                    <a:lnTo>
                      <a:pt x="190" y="591"/>
                    </a:lnTo>
                    <a:lnTo>
                      <a:pt x="194" y="595"/>
                    </a:lnTo>
                    <a:lnTo>
                      <a:pt x="196" y="600"/>
                    </a:lnTo>
                    <a:lnTo>
                      <a:pt x="198" y="606"/>
                    </a:lnTo>
                    <a:lnTo>
                      <a:pt x="199" y="612"/>
                    </a:lnTo>
                    <a:lnTo>
                      <a:pt x="200" y="617"/>
                    </a:lnTo>
                    <a:lnTo>
                      <a:pt x="200" y="625"/>
                    </a:lnTo>
                    <a:lnTo>
                      <a:pt x="24" y="625"/>
                    </a:lnTo>
                    <a:lnTo>
                      <a:pt x="24" y="617"/>
                    </a:lnTo>
                    <a:lnTo>
                      <a:pt x="24" y="612"/>
                    </a:lnTo>
                    <a:lnTo>
                      <a:pt x="25" y="606"/>
                    </a:lnTo>
                    <a:lnTo>
                      <a:pt x="27" y="600"/>
                    </a:lnTo>
                    <a:lnTo>
                      <a:pt x="30" y="595"/>
                    </a:lnTo>
                    <a:lnTo>
                      <a:pt x="34" y="591"/>
                    </a:lnTo>
                    <a:lnTo>
                      <a:pt x="39" y="587"/>
                    </a:lnTo>
                    <a:lnTo>
                      <a:pt x="46" y="586"/>
                    </a:lnTo>
                    <a:lnTo>
                      <a:pt x="46" y="586"/>
                    </a:lnTo>
                    <a:lnTo>
                      <a:pt x="48" y="585"/>
                    </a:lnTo>
                    <a:lnTo>
                      <a:pt x="51" y="584"/>
                    </a:lnTo>
                    <a:lnTo>
                      <a:pt x="54" y="582"/>
                    </a:lnTo>
                    <a:lnTo>
                      <a:pt x="58" y="579"/>
                    </a:lnTo>
                    <a:lnTo>
                      <a:pt x="62" y="575"/>
                    </a:lnTo>
                    <a:lnTo>
                      <a:pt x="67" y="570"/>
                    </a:lnTo>
                    <a:lnTo>
                      <a:pt x="71" y="564"/>
                    </a:lnTo>
                    <a:lnTo>
                      <a:pt x="74" y="556"/>
                    </a:lnTo>
                    <a:lnTo>
                      <a:pt x="77" y="547"/>
                    </a:lnTo>
                    <a:lnTo>
                      <a:pt x="79" y="536"/>
                    </a:lnTo>
                    <a:lnTo>
                      <a:pt x="79" y="523"/>
                    </a:lnTo>
                    <a:lnTo>
                      <a:pt x="80" y="249"/>
                    </a:lnTo>
                    <a:lnTo>
                      <a:pt x="0" y="249"/>
                    </a:lnTo>
                    <a:lnTo>
                      <a:pt x="20" y="217"/>
                    </a:lnTo>
                    <a:lnTo>
                      <a:pt x="80" y="217"/>
                    </a:lnTo>
                    <a:lnTo>
                      <a:pt x="80" y="140"/>
                    </a:lnTo>
                    <a:lnTo>
                      <a:pt x="80" y="137"/>
                    </a:lnTo>
                    <a:lnTo>
                      <a:pt x="79" y="134"/>
                    </a:lnTo>
                    <a:lnTo>
                      <a:pt x="78" y="129"/>
                    </a:lnTo>
                    <a:lnTo>
                      <a:pt x="78" y="123"/>
                    </a:lnTo>
                    <a:lnTo>
                      <a:pt x="77" y="116"/>
                    </a:lnTo>
                    <a:lnTo>
                      <a:pt x="77" y="108"/>
                    </a:lnTo>
                    <a:lnTo>
                      <a:pt x="77" y="100"/>
                    </a:lnTo>
                    <a:lnTo>
                      <a:pt x="78" y="91"/>
                    </a:lnTo>
                    <a:lnTo>
                      <a:pt x="79" y="82"/>
                    </a:lnTo>
                    <a:lnTo>
                      <a:pt x="81" y="72"/>
                    </a:lnTo>
                    <a:lnTo>
                      <a:pt x="84" y="63"/>
                    </a:lnTo>
                    <a:lnTo>
                      <a:pt x="87" y="54"/>
                    </a:lnTo>
                    <a:lnTo>
                      <a:pt x="92" y="45"/>
                    </a:lnTo>
                    <a:lnTo>
                      <a:pt x="98" y="36"/>
                    </a:lnTo>
                    <a:lnTo>
                      <a:pt x="105" y="28"/>
                    </a:lnTo>
                    <a:lnTo>
                      <a:pt x="114" y="21"/>
                    </a:lnTo>
                    <a:lnTo>
                      <a:pt x="123" y="14"/>
                    </a:lnTo>
                    <a:lnTo>
                      <a:pt x="135" y="9"/>
                    </a:lnTo>
                    <a:lnTo>
                      <a:pt x="148" y="5"/>
                    </a:lnTo>
                    <a:lnTo>
                      <a:pt x="163" y="1"/>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spTree>
    <p:extLst>
      <p:ext uri="{BB962C8B-B14F-4D97-AF65-F5344CB8AC3E}">
        <p14:creationId xmlns:p14="http://schemas.microsoft.com/office/powerpoint/2010/main" val="29942116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9" name="Date Placeholder 3"/>
          <p:cNvSpPr>
            <a:spLocks noGrp="1"/>
          </p:cNvSpPr>
          <p:nvPr>
            <p:ph type="dt" sz="half" idx="10"/>
          </p:nvPr>
        </p:nvSpPr>
        <p:spPr>
          <a:xfrm rot="5400000">
            <a:off x="9867901" y="3314703"/>
            <a:ext cx="4038599" cy="609600"/>
          </a:xfrm>
        </p:spPr>
        <p:txBody>
          <a:bodyPr/>
          <a:lstStyle>
            <a:lvl1pPr algn="ctr">
              <a:defRPr/>
            </a:lvl1p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11" name="Slide Number Placeholder 5"/>
          <p:cNvSpPr>
            <a:spLocks noGrp="1"/>
          </p:cNvSpPr>
          <p:nvPr>
            <p:ph type="sldNum" sz="quarter" idx="12"/>
          </p:nvPr>
        </p:nvSpPr>
        <p:spPr>
          <a:xfrm>
            <a:off x="11582400" y="5638800"/>
            <a:ext cx="609600" cy="381000"/>
          </a:xfrm>
        </p:spPr>
        <p:txBody>
          <a:bodyPr/>
          <a:lstStyle>
            <a:lvl1pPr algn="ctr">
              <a:defRPr/>
            </a:lvl1p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609601" y="273050"/>
            <a:ext cx="4011084" cy="1162050"/>
          </a:xfrm>
        </p:spPr>
        <p:txBody>
          <a:bodyPr anchor="b"/>
          <a:lstStyle>
            <a:lvl1pPr algn="l">
              <a:defRPr sz="2417" b="1"/>
            </a:lvl1pPr>
          </a:lstStyle>
          <a:p>
            <a:r>
              <a:rPr lang="en-US"/>
              <a:t>Click to edit Master title style</a:t>
            </a:r>
          </a:p>
        </p:txBody>
      </p:sp>
      <p:sp>
        <p:nvSpPr>
          <p:cNvPr id="3" name="Content Placeholder 2"/>
          <p:cNvSpPr>
            <a:spLocks noGrp="1"/>
          </p:cNvSpPr>
          <p:nvPr>
            <p:ph idx="1"/>
          </p:nvPr>
        </p:nvSpPr>
        <p:spPr>
          <a:xfrm>
            <a:off x="4766733" y="273051"/>
            <a:ext cx="6815667" cy="5746750"/>
          </a:xfrm>
        </p:spPr>
        <p:txBody>
          <a:bodyPr/>
          <a:lstStyle>
            <a:lvl1pPr>
              <a:defRPr sz="3833"/>
            </a:lvl1pPr>
            <a:lvl2pPr>
              <a:buSzPct val="40000"/>
              <a:buFont typeface="Wingdings" pitchFamily="2" charset="2"/>
              <a:buChar char="¡"/>
              <a:defRPr sz="3333"/>
            </a:lvl2pPr>
            <a:lvl3pPr>
              <a:buFont typeface="Wingdings" pitchFamily="2" charset="2"/>
              <a:buChar char="§"/>
              <a:defRPr sz="2833"/>
            </a:lvl3pPr>
            <a:lvl4pPr>
              <a:buFont typeface="Wingdings" pitchFamily="2" charset="2"/>
              <a:buChar char="ú"/>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584700"/>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Tree>
    <p:extLst>
      <p:ext uri="{BB962C8B-B14F-4D97-AF65-F5344CB8AC3E}">
        <p14:creationId xmlns:p14="http://schemas.microsoft.com/office/powerpoint/2010/main" val="1434810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light">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986576" y="239843"/>
            <a:ext cx="10727799" cy="1844916"/>
          </a:xfrm>
          <a:prstGeom prst="rect">
            <a:avLst/>
          </a:prstGeom>
        </p:spPr>
        <p:txBody>
          <a:bodyPr anchor="b"/>
          <a:lstStyle>
            <a:lvl1pPr marL="0" indent="0">
              <a:buNone/>
              <a:defRPr b="1" cap="all" spc="400" baseline="0"/>
            </a:lvl1pPr>
          </a:lstStyle>
          <a:p>
            <a:pPr lvl="0"/>
            <a:r>
              <a:rPr lang="en-US" dirty="0"/>
              <a:t>header</a:t>
            </a:r>
          </a:p>
        </p:txBody>
      </p:sp>
      <p:cxnSp>
        <p:nvCxnSpPr>
          <p:cNvPr id="20" name="Straight Connector 19"/>
          <p:cNvCxnSpPr/>
          <p:nvPr userDrawn="1"/>
        </p:nvCxnSpPr>
        <p:spPr>
          <a:xfrm>
            <a:off x="1135591" y="2332584"/>
            <a:ext cx="801655" cy="0"/>
          </a:xfrm>
          <a:prstGeom prst="line">
            <a:avLst/>
          </a:prstGeom>
          <a:ln w="76200" cmpd="sng">
            <a:solidFill>
              <a:schemeClr val="tx2"/>
            </a:solidFill>
          </a:ln>
        </p:spPr>
        <p:style>
          <a:lnRef idx="1">
            <a:schemeClr val="dk1"/>
          </a:lnRef>
          <a:fillRef idx="0">
            <a:schemeClr val="dk1"/>
          </a:fillRef>
          <a:effectRef idx="0">
            <a:schemeClr val="dk1"/>
          </a:effectRef>
          <a:fontRef idx="minor">
            <a:schemeClr val="tx1"/>
          </a:fontRef>
        </p:style>
      </p:cxnSp>
      <p:sp>
        <p:nvSpPr>
          <p:cNvPr id="10" name="Text Placeholder 9"/>
          <p:cNvSpPr>
            <a:spLocks noGrp="1"/>
          </p:cNvSpPr>
          <p:nvPr>
            <p:ph type="body" sz="quarter" idx="14"/>
          </p:nvPr>
        </p:nvSpPr>
        <p:spPr>
          <a:xfrm>
            <a:off x="987327" y="2779185"/>
            <a:ext cx="10727048" cy="3915833"/>
          </a:xfrm>
          <a:prstGeom prst="rect">
            <a:avLst/>
          </a:prstGeom>
        </p:spPr>
        <p:txBody>
          <a:bodyPr/>
          <a:lstStyle>
            <a:lvl1pPr marL="457189" indent="-457189">
              <a:buClr>
                <a:schemeClr val="accent1"/>
              </a:buClr>
              <a:buSzPct val="130000"/>
              <a:buFont typeface="Webdings" panose="05030102010509060703" pitchFamily="18" charset="2"/>
              <a:buChar char="4"/>
              <a:defRPr sz="2667"/>
            </a:lvl1pPr>
            <a:lvl2pPr marL="990575" indent="-380990">
              <a:buClr>
                <a:schemeClr val="accent1"/>
              </a:buClr>
              <a:buSzPct val="130000"/>
              <a:buFont typeface="Webdings" panose="05030102010509060703" pitchFamily="18" charset="2"/>
              <a:buChar char="4"/>
              <a:defRPr sz="2400"/>
            </a:lvl2pPr>
            <a:lvl3pPr marL="1523962" indent="-304792">
              <a:buClr>
                <a:schemeClr val="accent1"/>
              </a:buClr>
              <a:buSzPct val="130000"/>
              <a:buFont typeface="Webdings" panose="05030102010509060703" pitchFamily="18" charset="2"/>
              <a:buChar char="4"/>
              <a:defRPr sz="1867"/>
            </a:lvl3pPr>
            <a:lvl4pPr marL="2133547" indent="-304792">
              <a:buClr>
                <a:schemeClr val="accent1"/>
              </a:buClr>
              <a:buSzPct val="130000"/>
              <a:buFont typeface="Webdings" panose="05030102010509060703" pitchFamily="18" charset="2"/>
              <a:buChar char="4"/>
              <a:defRPr sz="1600"/>
            </a:lvl4pPr>
            <a:lvl5pPr marL="2743131" indent="-304792">
              <a:buClr>
                <a:schemeClr val="accent1"/>
              </a:buClr>
              <a:buSzPct val="130000"/>
              <a:buFont typeface="Webdings" panose="05030102010509060703" pitchFamily="18" charset="2"/>
              <a:buChar char="4"/>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0760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FTCH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1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33"/>
            </a:lvl1pPr>
            <a:lvl2pPr marL="544237" indent="0">
              <a:buNone/>
              <a:defRPr sz="3333"/>
            </a:lvl2pPr>
            <a:lvl3pPr marL="1088473" indent="0">
              <a:buNone/>
              <a:defRPr sz="2833"/>
            </a:lvl3pPr>
            <a:lvl4pPr marL="1632711" indent="0">
              <a:buNone/>
              <a:defRPr sz="2417"/>
            </a:lvl4pPr>
            <a:lvl5pPr marL="2176947" indent="0">
              <a:buNone/>
              <a:defRPr sz="2417"/>
            </a:lvl5pPr>
            <a:lvl6pPr marL="2721184" indent="0">
              <a:buNone/>
              <a:defRPr sz="2417"/>
            </a:lvl6pPr>
            <a:lvl7pPr marL="3265420" indent="0">
              <a:buNone/>
              <a:defRPr sz="2417"/>
            </a:lvl7pPr>
            <a:lvl8pPr marL="3809657" indent="0">
              <a:buNone/>
              <a:defRPr sz="2417"/>
            </a:lvl8pPr>
            <a:lvl9pPr marL="4353894" indent="0">
              <a:buNone/>
              <a:defRPr sz="2417"/>
            </a:lvl9pPr>
          </a:lstStyle>
          <a:p>
            <a:r>
              <a:rPr lang="en-US" dirty="0"/>
              <a:t>Click icon to add picture</a:t>
            </a:r>
          </a:p>
        </p:txBody>
      </p:sp>
      <p:sp>
        <p:nvSpPr>
          <p:cNvPr id="4" name="Text Placeholder 3"/>
          <p:cNvSpPr>
            <a:spLocks noGrp="1"/>
          </p:cNvSpPr>
          <p:nvPr>
            <p:ph type="body" sz="half" idx="2"/>
          </p:nvPr>
        </p:nvSpPr>
        <p:spPr>
          <a:xfrm>
            <a:off x="2389718" y="5367338"/>
            <a:ext cx="7315200" cy="652462"/>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8" name="Rectangle 7"/>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9" name="Date Placeholder 3"/>
          <p:cNvSpPr>
            <a:spLocks noGrp="1"/>
          </p:cNvSpPr>
          <p:nvPr>
            <p:ph type="dt" sz="half" idx="10"/>
          </p:nvPr>
        </p:nvSpPr>
        <p:spPr>
          <a:xfrm rot="5400000">
            <a:off x="9867901" y="3314703"/>
            <a:ext cx="4038599" cy="609600"/>
          </a:xfrm>
        </p:spPr>
        <p:txBody>
          <a:bodyPr/>
          <a:lstStyle>
            <a:lvl1pPr algn="ctr">
              <a:defRPr/>
            </a:lvl1p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11" name="Slide Number Placeholder 5"/>
          <p:cNvSpPr>
            <a:spLocks noGrp="1"/>
          </p:cNvSpPr>
          <p:nvPr>
            <p:ph type="sldNum" sz="quarter" idx="12"/>
          </p:nvPr>
        </p:nvSpPr>
        <p:spPr>
          <a:xfrm>
            <a:off x="11582400" y="5638800"/>
            <a:ext cx="609600" cy="381000"/>
          </a:xfrm>
        </p:spPr>
        <p:txBody>
          <a:bodyPr/>
          <a:lstStyle>
            <a:lvl1pPr algn="ctr">
              <a:defRPr/>
            </a:lvl1p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grpSp>
        <p:nvGrpSpPr>
          <p:cNvPr id="18" name="Group 23"/>
          <p:cNvGrpSpPr/>
          <p:nvPr/>
        </p:nvGrpSpPr>
        <p:grpSpPr>
          <a:xfrm>
            <a:off x="202223" y="6223000"/>
            <a:ext cx="508000" cy="508000"/>
            <a:chOff x="914400" y="5029200"/>
            <a:chExt cx="533400" cy="533400"/>
          </a:xfrm>
        </p:grpSpPr>
        <p:sp>
          <p:nvSpPr>
            <p:cNvPr id="19" name="Freeform 6"/>
            <p:cNvSpPr>
              <a:spLocks/>
            </p:cNvSpPr>
            <p:nvPr/>
          </p:nvSpPr>
          <p:spPr bwMode="auto">
            <a:xfrm>
              <a:off x="914400" y="5029200"/>
              <a:ext cx="533400" cy="533400"/>
            </a:xfrm>
            <a:custGeom>
              <a:avLst/>
              <a:gdLst/>
              <a:ahLst/>
              <a:cxnLst>
                <a:cxn ang="0">
                  <a:pos x="0" y="0"/>
                </a:cxn>
                <a:cxn ang="0">
                  <a:pos x="3450" y="0"/>
                </a:cxn>
                <a:cxn ang="0">
                  <a:pos x="3450" y="3450"/>
                </a:cxn>
                <a:cxn ang="0">
                  <a:pos x="923" y="3450"/>
                </a:cxn>
                <a:cxn ang="0">
                  <a:pos x="921" y="3450"/>
                </a:cxn>
                <a:cxn ang="0">
                  <a:pos x="915" y="3450"/>
                </a:cxn>
                <a:cxn ang="0">
                  <a:pos x="905" y="3450"/>
                </a:cxn>
                <a:cxn ang="0">
                  <a:pos x="892" y="3449"/>
                </a:cxn>
                <a:cxn ang="0">
                  <a:pos x="876" y="3448"/>
                </a:cxn>
                <a:cxn ang="0">
                  <a:pos x="857" y="3446"/>
                </a:cxn>
                <a:cxn ang="0">
                  <a:pos x="836" y="3444"/>
                </a:cxn>
                <a:cxn ang="0">
                  <a:pos x="812" y="3440"/>
                </a:cxn>
                <a:cxn ang="0">
                  <a:pos x="785" y="3436"/>
                </a:cxn>
                <a:cxn ang="0">
                  <a:pos x="757" y="3432"/>
                </a:cxn>
                <a:cxn ang="0">
                  <a:pos x="726" y="3426"/>
                </a:cxn>
                <a:cxn ang="0">
                  <a:pos x="694" y="3418"/>
                </a:cxn>
                <a:cxn ang="0">
                  <a:pos x="661" y="3410"/>
                </a:cxn>
                <a:cxn ang="0">
                  <a:pos x="627" y="3400"/>
                </a:cxn>
                <a:cxn ang="0">
                  <a:pos x="591" y="3389"/>
                </a:cxn>
                <a:cxn ang="0">
                  <a:pos x="555" y="3376"/>
                </a:cxn>
                <a:cxn ang="0">
                  <a:pos x="518" y="3360"/>
                </a:cxn>
                <a:cxn ang="0">
                  <a:pos x="480" y="3344"/>
                </a:cxn>
                <a:cxn ang="0">
                  <a:pos x="442" y="3325"/>
                </a:cxn>
                <a:cxn ang="0">
                  <a:pos x="405" y="3304"/>
                </a:cxn>
                <a:cxn ang="0">
                  <a:pos x="368" y="3282"/>
                </a:cxn>
                <a:cxn ang="0">
                  <a:pos x="332" y="3256"/>
                </a:cxn>
                <a:cxn ang="0">
                  <a:pos x="296" y="3229"/>
                </a:cxn>
                <a:cxn ang="0">
                  <a:pos x="261" y="3198"/>
                </a:cxn>
                <a:cxn ang="0">
                  <a:pos x="229" y="3165"/>
                </a:cxn>
                <a:cxn ang="0">
                  <a:pos x="196" y="3130"/>
                </a:cxn>
                <a:cxn ang="0">
                  <a:pos x="166" y="3091"/>
                </a:cxn>
                <a:cxn ang="0">
                  <a:pos x="138" y="3050"/>
                </a:cxn>
                <a:cxn ang="0">
                  <a:pos x="111" y="3005"/>
                </a:cxn>
                <a:cxn ang="0">
                  <a:pos x="87" y="2958"/>
                </a:cxn>
                <a:cxn ang="0">
                  <a:pos x="65" y="2907"/>
                </a:cxn>
                <a:cxn ang="0">
                  <a:pos x="46" y="2853"/>
                </a:cxn>
                <a:cxn ang="0">
                  <a:pos x="30" y="2796"/>
                </a:cxn>
                <a:cxn ang="0">
                  <a:pos x="17" y="2734"/>
                </a:cxn>
                <a:cxn ang="0">
                  <a:pos x="7" y="2669"/>
                </a:cxn>
                <a:cxn ang="0">
                  <a:pos x="2" y="2600"/>
                </a:cxn>
                <a:cxn ang="0">
                  <a:pos x="0" y="2527"/>
                </a:cxn>
                <a:cxn ang="0">
                  <a:pos x="0" y="0"/>
                </a:cxn>
              </a:cxnLst>
              <a:rect l="0" t="0" r="r" b="b"/>
              <a:pathLst>
                <a:path w="3450" h="3450">
                  <a:moveTo>
                    <a:pt x="0" y="0"/>
                  </a:moveTo>
                  <a:lnTo>
                    <a:pt x="3450" y="0"/>
                  </a:lnTo>
                  <a:lnTo>
                    <a:pt x="3450" y="3450"/>
                  </a:lnTo>
                  <a:lnTo>
                    <a:pt x="923" y="3450"/>
                  </a:lnTo>
                  <a:lnTo>
                    <a:pt x="921" y="3450"/>
                  </a:lnTo>
                  <a:lnTo>
                    <a:pt x="915" y="3450"/>
                  </a:lnTo>
                  <a:lnTo>
                    <a:pt x="905" y="3450"/>
                  </a:lnTo>
                  <a:lnTo>
                    <a:pt x="892" y="3449"/>
                  </a:lnTo>
                  <a:lnTo>
                    <a:pt x="876" y="3448"/>
                  </a:lnTo>
                  <a:lnTo>
                    <a:pt x="857" y="3446"/>
                  </a:lnTo>
                  <a:lnTo>
                    <a:pt x="836" y="3444"/>
                  </a:lnTo>
                  <a:lnTo>
                    <a:pt x="812" y="3440"/>
                  </a:lnTo>
                  <a:lnTo>
                    <a:pt x="785" y="3436"/>
                  </a:lnTo>
                  <a:lnTo>
                    <a:pt x="757" y="3432"/>
                  </a:lnTo>
                  <a:lnTo>
                    <a:pt x="726" y="3426"/>
                  </a:lnTo>
                  <a:lnTo>
                    <a:pt x="694" y="3418"/>
                  </a:lnTo>
                  <a:lnTo>
                    <a:pt x="661" y="3410"/>
                  </a:lnTo>
                  <a:lnTo>
                    <a:pt x="627" y="3400"/>
                  </a:lnTo>
                  <a:lnTo>
                    <a:pt x="591" y="3389"/>
                  </a:lnTo>
                  <a:lnTo>
                    <a:pt x="555" y="3376"/>
                  </a:lnTo>
                  <a:lnTo>
                    <a:pt x="518" y="3360"/>
                  </a:lnTo>
                  <a:lnTo>
                    <a:pt x="480" y="3344"/>
                  </a:lnTo>
                  <a:lnTo>
                    <a:pt x="442" y="3325"/>
                  </a:lnTo>
                  <a:lnTo>
                    <a:pt x="405" y="3304"/>
                  </a:lnTo>
                  <a:lnTo>
                    <a:pt x="368" y="3282"/>
                  </a:lnTo>
                  <a:lnTo>
                    <a:pt x="332" y="3256"/>
                  </a:lnTo>
                  <a:lnTo>
                    <a:pt x="296" y="3229"/>
                  </a:lnTo>
                  <a:lnTo>
                    <a:pt x="261" y="3198"/>
                  </a:lnTo>
                  <a:lnTo>
                    <a:pt x="229" y="3165"/>
                  </a:lnTo>
                  <a:lnTo>
                    <a:pt x="196" y="3130"/>
                  </a:lnTo>
                  <a:lnTo>
                    <a:pt x="166" y="3091"/>
                  </a:lnTo>
                  <a:lnTo>
                    <a:pt x="138" y="3050"/>
                  </a:lnTo>
                  <a:lnTo>
                    <a:pt x="111" y="3005"/>
                  </a:lnTo>
                  <a:lnTo>
                    <a:pt x="87" y="2958"/>
                  </a:lnTo>
                  <a:lnTo>
                    <a:pt x="65" y="2907"/>
                  </a:lnTo>
                  <a:lnTo>
                    <a:pt x="46" y="2853"/>
                  </a:lnTo>
                  <a:lnTo>
                    <a:pt x="30" y="2796"/>
                  </a:lnTo>
                  <a:lnTo>
                    <a:pt x="17" y="2734"/>
                  </a:lnTo>
                  <a:lnTo>
                    <a:pt x="7" y="2669"/>
                  </a:lnTo>
                  <a:lnTo>
                    <a:pt x="2" y="2600"/>
                  </a:lnTo>
                  <a:lnTo>
                    <a:pt x="0" y="2527"/>
                  </a:lnTo>
                  <a:lnTo>
                    <a:pt x="0" y="0"/>
                  </a:lnTo>
                  <a:close/>
                </a:path>
              </a:pathLst>
            </a:custGeom>
            <a:solidFill>
              <a:schemeClr val="tx2"/>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20" name="Group 18"/>
            <p:cNvGrpSpPr/>
            <p:nvPr/>
          </p:nvGrpSpPr>
          <p:grpSpPr>
            <a:xfrm>
              <a:off x="967408" y="5195099"/>
              <a:ext cx="436178" cy="200653"/>
              <a:chOff x="914400" y="6148061"/>
              <a:chExt cx="1120232" cy="515335"/>
            </a:xfrm>
            <a:solidFill>
              <a:srgbClr val="FFFFFF"/>
            </a:solidFill>
          </p:grpSpPr>
          <p:sp>
            <p:nvSpPr>
              <p:cNvPr id="21" name="Freeform 83"/>
              <p:cNvSpPr>
                <a:spLocks/>
              </p:cNvSpPr>
              <p:nvPr/>
            </p:nvSpPr>
            <p:spPr bwMode="auto">
              <a:xfrm>
                <a:off x="1266960" y="6303017"/>
                <a:ext cx="291431" cy="360379"/>
              </a:xfrm>
              <a:custGeom>
                <a:avLst/>
                <a:gdLst/>
                <a:ahLst/>
                <a:cxnLst>
                  <a:cxn ang="0">
                    <a:pos x="270" y="1"/>
                  </a:cxn>
                  <a:cxn ang="0">
                    <a:pos x="312" y="9"/>
                  </a:cxn>
                  <a:cxn ang="0">
                    <a:pos x="347" y="23"/>
                  </a:cxn>
                  <a:cxn ang="0">
                    <a:pos x="359" y="30"/>
                  </a:cxn>
                  <a:cxn ang="0">
                    <a:pos x="316" y="74"/>
                  </a:cxn>
                  <a:cxn ang="0">
                    <a:pos x="295" y="58"/>
                  </a:cxn>
                  <a:cxn ang="0">
                    <a:pos x="264" y="41"/>
                  </a:cxn>
                  <a:cxn ang="0">
                    <a:pos x="224" y="34"/>
                  </a:cxn>
                  <a:cxn ang="0">
                    <a:pos x="173" y="46"/>
                  </a:cxn>
                  <a:cxn ang="0">
                    <a:pos x="131" y="80"/>
                  </a:cxn>
                  <a:cxn ang="0">
                    <a:pos x="102" y="134"/>
                  </a:cxn>
                  <a:cxn ang="0">
                    <a:pos x="86" y="202"/>
                  </a:cxn>
                  <a:cxn ang="0">
                    <a:pos x="87" y="282"/>
                  </a:cxn>
                  <a:cxn ang="0">
                    <a:pos x="109" y="355"/>
                  </a:cxn>
                  <a:cxn ang="0">
                    <a:pos x="146" y="413"/>
                  </a:cxn>
                  <a:cxn ang="0">
                    <a:pos x="195" y="454"/>
                  </a:cxn>
                  <a:cxn ang="0">
                    <a:pos x="248" y="473"/>
                  </a:cxn>
                  <a:cxn ang="0">
                    <a:pos x="300" y="470"/>
                  </a:cxn>
                  <a:cxn ang="0">
                    <a:pos x="339" y="455"/>
                  </a:cxn>
                  <a:cxn ang="0">
                    <a:pos x="365" y="437"/>
                  </a:cxn>
                  <a:cxn ang="0">
                    <a:pos x="380" y="421"/>
                  </a:cxn>
                  <a:cxn ang="0">
                    <a:pos x="385" y="414"/>
                  </a:cxn>
                  <a:cxn ang="0">
                    <a:pos x="381" y="455"/>
                  </a:cxn>
                  <a:cxn ang="0">
                    <a:pos x="335" y="485"/>
                  </a:cxn>
                  <a:cxn ang="0">
                    <a:pos x="291" y="500"/>
                  </a:cxn>
                  <a:cxn ang="0">
                    <a:pos x="257" y="505"/>
                  </a:cxn>
                  <a:cxn ang="0">
                    <a:pos x="238" y="507"/>
                  </a:cxn>
                  <a:cxn ang="0">
                    <a:pos x="209" y="507"/>
                  </a:cxn>
                  <a:cxn ang="0">
                    <a:pos x="179" y="504"/>
                  </a:cxn>
                  <a:cxn ang="0">
                    <a:pos x="143" y="495"/>
                  </a:cxn>
                  <a:cxn ang="0">
                    <a:pos x="105" y="478"/>
                  </a:cxn>
                  <a:cxn ang="0">
                    <a:pos x="69" y="452"/>
                  </a:cxn>
                  <a:cxn ang="0">
                    <a:pos x="37" y="413"/>
                  </a:cxn>
                  <a:cxn ang="0">
                    <a:pos x="13" y="360"/>
                  </a:cxn>
                  <a:cxn ang="0">
                    <a:pos x="1" y="290"/>
                  </a:cxn>
                  <a:cxn ang="0">
                    <a:pos x="3" y="215"/>
                  </a:cxn>
                  <a:cxn ang="0">
                    <a:pos x="21" y="153"/>
                  </a:cxn>
                  <a:cxn ang="0">
                    <a:pos x="50" y="103"/>
                  </a:cxn>
                  <a:cxn ang="0">
                    <a:pos x="87" y="64"/>
                  </a:cxn>
                  <a:cxn ang="0">
                    <a:pos x="128" y="35"/>
                  </a:cxn>
                  <a:cxn ang="0">
                    <a:pos x="169" y="15"/>
                  </a:cxn>
                  <a:cxn ang="0">
                    <a:pos x="208" y="3"/>
                  </a:cxn>
                  <a:cxn ang="0">
                    <a:pos x="240" y="0"/>
                  </a:cxn>
                </a:cxnLst>
                <a:rect l="0" t="0" r="r" b="b"/>
                <a:pathLst>
                  <a:path w="410" h="507">
                    <a:moveTo>
                      <a:pt x="240" y="0"/>
                    </a:moveTo>
                    <a:lnTo>
                      <a:pt x="256" y="0"/>
                    </a:lnTo>
                    <a:lnTo>
                      <a:pt x="270" y="1"/>
                    </a:lnTo>
                    <a:lnTo>
                      <a:pt x="284" y="2"/>
                    </a:lnTo>
                    <a:lnTo>
                      <a:pt x="298" y="5"/>
                    </a:lnTo>
                    <a:lnTo>
                      <a:pt x="312" y="9"/>
                    </a:lnTo>
                    <a:lnTo>
                      <a:pt x="326" y="13"/>
                    </a:lnTo>
                    <a:lnTo>
                      <a:pt x="341" y="20"/>
                    </a:lnTo>
                    <a:lnTo>
                      <a:pt x="347" y="23"/>
                    </a:lnTo>
                    <a:lnTo>
                      <a:pt x="353" y="26"/>
                    </a:lnTo>
                    <a:lnTo>
                      <a:pt x="356" y="28"/>
                    </a:lnTo>
                    <a:lnTo>
                      <a:pt x="359" y="30"/>
                    </a:lnTo>
                    <a:lnTo>
                      <a:pt x="360" y="31"/>
                    </a:lnTo>
                    <a:lnTo>
                      <a:pt x="323" y="81"/>
                    </a:lnTo>
                    <a:lnTo>
                      <a:pt x="316" y="74"/>
                    </a:lnTo>
                    <a:lnTo>
                      <a:pt x="310" y="69"/>
                    </a:lnTo>
                    <a:lnTo>
                      <a:pt x="304" y="63"/>
                    </a:lnTo>
                    <a:lnTo>
                      <a:pt x="295" y="58"/>
                    </a:lnTo>
                    <a:lnTo>
                      <a:pt x="286" y="52"/>
                    </a:lnTo>
                    <a:lnTo>
                      <a:pt x="276" y="46"/>
                    </a:lnTo>
                    <a:lnTo>
                      <a:pt x="264" y="41"/>
                    </a:lnTo>
                    <a:lnTo>
                      <a:pt x="252" y="38"/>
                    </a:lnTo>
                    <a:lnTo>
                      <a:pt x="238" y="35"/>
                    </a:lnTo>
                    <a:lnTo>
                      <a:pt x="224" y="34"/>
                    </a:lnTo>
                    <a:lnTo>
                      <a:pt x="206" y="36"/>
                    </a:lnTo>
                    <a:lnTo>
                      <a:pt x="189" y="39"/>
                    </a:lnTo>
                    <a:lnTo>
                      <a:pt x="173" y="46"/>
                    </a:lnTo>
                    <a:lnTo>
                      <a:pt x="158" y="55"/>
                    </a:lnTo>
                    <a:lnTo>
                      <a:pt x="144" y="67"/>
                    </a:lnTo>
                    <a:lnTo>
                      <a:pt x="131" y="80"/>
                    </a:lnTo>
                    <a:lnTo>
                      <a:pt x="120" y="96"/>
                    </a:lnTo>
                    <a:lnTo>
                      <a:pt x="110" y="114"/>
                    </a:lnTo>
                    <a:lnTo>
                      <a:pt x="102" y="134"/>
                    </a:lnTo>
                    <a:lnTo>
                      <a:pt x="95" y="155"/>
                    </a:lnTo>
                    <a:lnTo>
                      <a:pt x="90" y="178"/>
                    </a:lnTo>
                    <a:lnTo>
                      <a:pt x="86" y="202"/>
                    </a:lnTo>
                    <a:lnTo>
                      <a:pt x="85" y="228"/>
                    </a:lnTo>
                    <a:lnTo>
                      <a:pt x="85" y="256"/>
                    </a:lnTo>
                    <a:lnTo>
                      <a:pt x="87" y="282"/>
                    </a:lnTo>
                    <a:lnTo>
                      <a:pt x="92" y="308"/>
                    </a:lnTo>
                    <a:lnTo>
                      <a:pt x="99" y="332"/>
                    </a:lnTo>
                    <a:lnTo>
                      <a:pt x="109" y="355"/>
                    </a:lnTo>
                    <a:lnTo>
                      <a:pt x="120" y="376"/>
                    </a:lnTo>
                    <a:lnTo>
                      <a:pt x="132" y="395"/>
                    </a:lnTo>
                    <a:lnTo>
                      <a:pt x="146" y="413"/>
                    </a:lnTo>
                    <a:lnTo>
                      <a:pt x="161" y="429"/>
                    </a:lnTo>
                    <a:lnTo>
                      <a:pt x="177" y="443"/>
                    </a:lnTo>
                    <a:lnTo>
                      <a:pt x="195" y="454"/>
                    </a:lnTo>
                    <a:lnTo>
                      <a:pt x="212" y="463"/>
                    </a:lnTo>
                    <a:lnTo>
                      <a:pt x="230" y="469"/>
                    </a:lnTo>
                    <a:lnTo>
                      <a:pt x="248" y="473"/>
                    </a:lnTo>
                    <a:lnTo>
                      <a:pt x="266" y="474"/>
                    </a:lnTo>
                    <a:lnTo>
                      <a:pt x="283" y="472"/>
                    </a:lnTo>
                    <a:lnTo>
                      <a:pt x="300" y="470"/>
                    </a:lnTo>
                    <a:lnTo>
                      <a:pt x="314" y="466"/>
                    </a:lnTo>
                    <a:lnTo>
                      <a:pt x="327" y="461"/>
                    </a:lnTo>
                    <a:lnTo>
                      <a:pt x="339" y="455"/>
                    </a:lnTo>
                    <a:lnTo>
                      <a:pt x="349" y="449"/>
                    </a:lnTo>
                    <a:lnTo>
                      <a:pt x="358" y="443"/>
                    </a:lnTo>
                    <a:lnTo>
                      <a:pt x="365" y="437"/>
                    </a:lnTo>
                    <a:lnTo>
                      <a:pt x="371" y="431"/>
                    </a:lnTo>
                    <a:lnTo>
                      <a:pt x="376" y="426"/>
                    </a:lnTo>
                    <a:lnTo>
                      <a:pt x="380" y="421"/>
                    </a:lnTo>
                    <a:lnTo>
                      <a:pt x="383" y="418"/>
                    </a:lnTo>
                    <a:lnTo>
                      <a:pt x="384" y="415"/>
                    </a:lnTo>
                    <a:lnTo>
                      <a:pt x="385" y="414"/>
                    </a:lnTo>
                    <a:lnTo>
                      <a:pt x="410" y="425"/>
                    </a:lnTo>
                    <a:lnTo>
                      <a:pt x="396" y="442"/>
                    </a:lnTo>
                    <a:lnTo>
                      <a:pt x="381" y="455"/>
                    </a:lnTo>
                    <a:lnTo>
                      <a:pt x="366" y="467"/>
                    </a:lnTo>
                    <a:lnTo>
                      <a:pt x="350" y="477"/>
                    </a:lnTo>
                    <a:lnTo>
                      <a:pt x="335" y="485"/>
                    </a:lnTo>
                    <a:lnTo>
                      <a:pt x="319" y="491"/>
                    </a:lnTo>
                    <a:lnTo>
                      <a:pt x="305" y="496"/>
                    </a:lnTo>
                    <a:lnTo>
                      <a:pt x="291" y="500"/>
                    </a:lnTo>
                    <a:lnTo>
                      <a:pt x="279" y="503"/>
                    </a:lnTo>
                    <a:lnTo>
                      <a:pt x="267" y="505"/>
                    </a:lnTo>
                    <a:lnTo>
                      <a:pt x="257" y="505"/>
                    </a:lnTo>
                    <a:lnTo>
                      <a:pt x="248" y="506"/>
                    </a:lnTo>
                    <a:lnTo>
                      <a:pt x="242" y="506"/>
                    </a:lnTo>
                    <a:lnTo>
                      <a:pt x="238" y="507"/>
                    </a:lnTo>
                    <a:lnTo>
                      <a:pt x="235" y="507"/>
                    </a:lnTo>
                    <a:lnTo>
                      <a:pt x="218" y="507"/>
                    </a:lnTo>
                    <a:lnTo>
                      <a:pt x="209" y="507"/>
                    </a:lnTo>
                    <a:lnTo>
                      <a:pt x="200" y="506"/>
                    </a:lnTo>
                    <a:lnTo>
                      <a:pt x="190" y="505"/>
                    </a:lnTo>
                    <a:lnTo>
                      <a:pt x="179" y="504"/>
                    </a:lnTo>
                    <a:lnTo>
                      <a:pt x="168" y="502"/>
                    </a:lnTo>
                    <a:lnTo>
                      <a:pt x="156" y="499"/>
                    </a:lnTo>
                    <a:lnTo>
                      <a:pt x="143" y="495"/>
                    </a:lnTo>
                    <a:lnTo>
                      <a:pt x="131" y="490"/>
                    </a:lnTo>
                    <a:lnTo>
                      <a:pt x="118" y="485"/>
                    </a:lnTo>
                    <a:lnTo>
                      <a:pt x="105" y="478"/>
                    </a:lnTo>
                    <a:lnTo>
                      <a:pt x="93" y="471"/>
                    </a:lnTo>
                    <a:lnTo>
                      <a:pt x="81" y="462"/>
                    </a:lnTo>
                    <a:lnTo>
                      <a:pt x="69" y="452"/>
                    </a:lnTo>
                    <a:lnTo>
                      <a:pt x="57" y="440"/>
                    </a:lnTo>
                    <a:lnTo>
                      <a:pt x="47" y="428"/>
                    </a:lnTo>
                    <a:lnTo>
                      <a:pt x="37" y="413"/>
                    </a:lnTo>
                    <a:lnTo>
                      <a:pt x="28" y="397"/>
                    </a:lnTo>
                    <a:lnTo>
                      <a:pt x="20" y="379"/>
                    </a:lnTo>
                    <a:lnTo>
                      <a:pt x="13" y="360"/>
                    </a:lnTo>
                    <a:lnTo>
                      <a:pt x="7" y="338"/>
                    </a:lnTo>
                    <a:lnTo>
                      <a:pt x="3" y="315"/>
                    </a:lnTo>
                    <a:lnTo>
                      <a:pt x="1" y="290"/>
                    </a:lnTo>
                    <a:lnTo>
                      <a:pt x="0" y="263"/>
                    </a:lnTo>
                    <a:lnTo>
                      <a:pt x="1" y="239"/>
                    </a:lnTo>
                    <a:lnTo>
                      <a:pt x="3" y="215"/>
                    </a:lnTo>
                    <a:lnTo>
                      <a:pt x="8" y="193"/>
                    </a:lnTo>
                    <a:lnTo>
                      <a:pt x="14" y="173"/>
                    </a:lnTo>
                    <a:lnTo>
                      <a:pt x="21" y="153"/>
                    </a:lnTo>
                    <a:lnTo>
                      <a:pt x="30" y="135"/>
                    </a:lnTo>
                    <a:lnTo>
                      <a:pt x="39" y="119"/>
                    </a:lnTo>
                    <a:lnTo>
                      <a:pt x="50" y="103"/>
                    </a:lnTo>
                    <a:lnTo>
                      <a:pt x="62" y="89"/>
                    </a:lnTo>
                    <a:lnTo>
                      <a:pt x="74" y="76"/>
                    </a:lnTo>
                    <a:lnTo>
                      <a:pt x="87" y="64"/>
                    </a:lnTo>
                    <a:lnTo>
                      <a:pt x="100" y="53"/>
                    </a:lnTo>
                    <a:lnTo>
                      <a:pt x="114" y="43"/>
                    </a:lnTo>
                    <a:lnTo>
                      <a:pt x="128" y="35"/>
                    </a:lnTo>
                    <a:lnTo>
                      <a:pt x="142" y="27"/>
                    </a:lnTo>
                    <a:lnTo>
                      <a:pt x="156" y="21"/>
                    </a:lnTo>
                    <a:lnTo>
                      <a:pt x="169" y="15"/>
                    </a:lnTo>
                    <a:lnTo>
                      <a:pt x="183" y="10"/>
                    </a:lnTo>
                    <a:lnTo>
                      <a:pt x="196" y="6"/>
                    </a:lnTo>
                    <a:lnTo>
                      <a:pt x="208" y="3"/>
                    </a:lnTo>
                    <a:lnTo>
                      <a:pt x="219" y="1"/>
                    </a:lnTo>
                    <a:lnTo>
                      <a:pt x="230" y="1"/>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 name="Freeform 84"/>
              <p:cNvSpPr>
                <a:spLocks/>
              </p:cNvSpPr>
              <p:nvPr/>
            </p:nvSpPr>
            <p:spPr bwMode="auto">
              <a:xfrm>
                <a:off x="1524272" y="6165831"/>
                <a:ext cx="510360" cy="426484"/>
              </a:xfrm>
              <a:custGeom>
                <a:avLst/>
                <a:gdLst/>
                <a:ahLst/>
                <a:cxnLst>
                  <a:cxn ang="0">
                    <a:pos x="495" y="216"/>
                  </a:cxn>
                  <a:cxn ang="0">
                    <a:pos x="554" y="200"/>
                  </a:cxn>
                  <a:cxn ang="0">
                    <a:pos x="609" y="209"/>
                  </a:cxn>
                  <a:cxn ang="0">
                    <a:pos x="662" y="275"/>
                  </a:cxn>
                  <a:cxn ang="0">
                    <a:pos x="674" y="556"/>
                  </a:cxn>
                  <a:cxn ang="0">
                    <a:pos x="701" y="575"/>
                  </a:cxn>
                  <a:cxn ang="0">
                    <a:pos x="717" y="589"/>
                  </a:cxn>
                  <a:cxn ang="0">
                    <a:pos x="543" y="586"/>
                  </a:cxn>
                  <a:cxn ang="0">
                    <a:pos x="560" y="567"/>
                  </a:cxn>
                  <a:cxn ang="0">
                    <a:pos x="584" y="520"/>
                  </a:cxn>
                  <a:cxn ang="0">
                    <a:pos x="564" y="273"/>
                  </a:cxn>
                  <a:cxn ang="0">
                    <a:pos x="522" y="256"/>
                  </a:cxn>
                  <a:cxn ang="0">
                    <a:pos x="469" y="261"/>
                  </a:cxn>
                  <a:cxn ang="0">
                    <a:pos x="434" y="308"/>
                  </a:cxn>
                  <a:cxn ang="0">
                    <a:pos x="451" y="562"/>
                  </a:cxn>
                  <a:cxn ang="0">
                    <a:pos x="475" y="582"/>
                  </a:cxn>
                  <a:cxn ang="0">
                    <a:pos x="310" y="600"/>
                  </a:cxn>
                  <a:cxn ang="0">
                    <a:pos x="318" y="574"/>
                  </a:cxn>
                  <a:cxn ang="0">
                    <a:pos x="354" y="539"/>
                  </a:cxn>
                  <a:cxn ang="0">
                    <a:pos x="359" y="407"/>
                  </a:cxn>
                  <a:cxn ang="0">
                    <a:pos x="344" y="416"/>
                  </a:cxn>
                  <a:cxn ang="0">
                    <a:pos x="285" y="457"/>
                  </a:cxn>
                  <a:cxn ang="0">
                    <a:pos x="235" y="530"/>
                  </a:cxn>
                  <a:cxn ang="0">
                    <a:pos x="181" y="559"/>
                  </a:cxn>
                  <a:cxn ang="0">
                    <a:pos x="108" y="556"/>
                  </a:cxn>
                  <a:cxn ang="0">
                    <a:pos x="35" y="510"/>
                  </a:cxn>
                  <a:cxn ang="0">
                    <a:pos x="6" y="453"/>
                  </a:cxn>
                  <a:cxn ang="0">
                    <a:pos x="1" y="409"/>
                  </a:cxn>
                  <a:cxn ang="0">
                    <a:pos x="30" y="353"/>
                  </a:cxn>
                  <a:cxn ang="0">
                    <a:pos x="67" y="335"/>
                  </a:cxn>
                  <a:cxn ang="0">
                    <a:pos x="82" y="325"/>
                  </a:cxn>
                  <a:cxn ang="0">
                    <a:pos x="70" y="300"/>
                  </a:cxn>
                  <a:cxn ang="0">
                    <a:pos x="38" y="253"/>
                  </a:cxn>
                  <a:cxn ang="0">
                    <a:pos x="41" y="221"/>
                  </a:cxn>
                  <a:cxn ang="0">
                    <a:pos x="82" y="193"/>
                  </a:cxn>
                  <a:cxn ang="0">
                    <a:pos x="148" y="207"/>
                  </a:cxn>
                  <a:cxn ang="0">
                    <a:pos x="135" y="223"/>
                  </a:cxn>
                  <a:cxn ang="0">
                    <a:pos x="97" y="251"/>
                  </a:cxn>
                  <a:cxn ang="0">
                    <a:pos x="106" y="303"/>
                  </a:cxn>
                  <a:cxn ang="0">
                    <a:pos x="143" y="343"/>
                  </a:cxn>
                  <a:cxn ang="0">
                    <a:pos x="108" y="372"/>
                  </a:cxn>
                  <a:cxn ang="0">
                    <a:pos x="69" y="430"/>
                  </a:cxn>
                  <a:cxn ang="0">
                    <a:pos x="65" y="467"/>
                  </a:cxn>
                  <a:cxn ang="0">
                    <a:pos x="102" y="523"/>
                  </a:cxn>
                  <a:cxn ang="0">
                    <a:pos x="146" y="540"/>
                  </a:cxn>
                  <a:cxn ang="0">
                    <a:pos x="186" y="535"/>
                  </a:cxn>
                  <a:cxn ang="0">
                    <a:pos x="211" y="514"/>
                  </a:cxn>
                  <a:cxn ang="0">
                    <a:pos x="216" y="473"/>
                  </a:cxn>
                  <a:cxn ang="0">
                    <a:pos x="194" y="463"/>
                  </a:cxn>
                  <a:cxn ang="0">
                    <a:pos x="156" y="468"/>
                  </a:cxn>
                  <a:cxn ang="0">
                    <a:pos x="146" y="460"/>
                  </a:cxn>
                  <a:cxn ang="0">
                    <a:pos x="188" y="425"/>
                  </a:cxn>
                  <a:cxn ang="0">
                    <a:pos x="294" y="415"/>
                  </a:cxn>
                  <a:cxn ang="0">
                    <a:pos x="333" y="396"/>
                  </a:cxn>
                  <a:cxn ang="0">
                    <a:pos x="359" y="353"/>
                  </a:cxn>
                  <a:cxn ang="0">
                    <a:pos x="352" y="99"/>
                  </a:cxn>
                  <a:cxn ang="0">
                    <a:pos x="318" y="73"/>
                  </a:cxn>
                  <a:cxn ang="0">
                    <a:pos x="371" y="50"/>
                  </a:cxn>
                  <a:cxn ang="0">
                    <a:pos x="429" y="4"/>
                  </a:cxn>
                </a:cxnLst>
                <a:rect l="0" t="0" r="r" b="b"/>
                <a:pathLst>
                  <a:path w="718" h="600">
                    <a:moveTo>
                      <a:pt x="432" y="0"/>
                    </a:moveTo>
                    <a:lnTo>
                      <a:pt x="432" y="258"/>
                    </a:lnTo>
                    <a:lnTo>
                      <a:pt x="450" y="244"/>
                    </a:lnTo>
                    <a:lnTo>
                      <a:pt x="465" y="233"/>
                    </a:lnTo>
                    <a:lnTo>
                      <a:pt x="481" y="223"/>
                    </a:lnTo>
                    <a:lnTo>
                      <a:pt x="495" y="216"/>
                    </a:lnTo>
                    <a:lnTo>
                      <a:pt x="508" y="210"/>
                    </a:lnTo>
                    <a:lnTo>
                      <a:pt x="520" y="206"/>
                    </a:lnTo>
                    <a:lnTo>
                      <a:pt x="530" y="203"/>
                    </a:lnTo>
                    <a:lnTo>
                      <a:pt x="539" y="201"/>
                    </a:lnTo>
                    <a:lnTo>
                      <a:pt x="548" y="200"/>
                    </a:lnTo>
                    <a:lnTo>
                      <a:pt x="554" y="200"/>
                    </a:lnTo>
                    <a:lnTo>
                      <a:pt x="559" y="200"/>
                    </a:lnTo>
                    <a:lnTo>
                      <a:pt x="563" y="200"/>
                    </a:lnTo>
                    <a:lnTo>
                      <a:pt x="564" y="200"/>
                    </a:lnTo>
                    <a:lnTo>
                      <a:pt x="580" y="201"/>
                    </a:lnTo>
                    <a:lnTo>
                      <a:pt x="595" y="205"/>
                    </a:lnTo>
                    <a:lnTo>
                      <a:pt x="609" y="209"/>
                    </a:lnTo>
                    <a:lnTo>
                      <a:pt x="622" y="217"/>
                    </a:lnTo>
                    <a:lnTo>
                      <a:pt x="634" y="225"/>
                    </a:lnTo>
                    <a:lnTo>
                      <a:pt x="644" y="235"/>
                    </a:lnTo>
                    <a:lnTo>
                      <a:pt x="652" y="247"/>
                    </a:lnTo>
                    <a:lnTo>
                      <a:pt x="658" y="260"/>
                    </a:lnTo>
                    <a:lnTo>
                      <a:pt x="662" y="275"/>
                    </a:lnTo>
                    <a:lnTo>
                      <a:pt x="663" y="291"/>
                    </a:lnTo>
                    <a:lnTo>
                      <a:pt x="663" y="520"/>
                    </a:lnTo>
                    <a:lnTo>
                      <a:pt x="664" y="531"/>
                    </a:lnTo>
                    <a:lnTo>
                      <a:pt x="666" y="541"/>
                    </a:lnTo>
                    <a:lnTo>
                      <a:pt x="670" y="549"/>
                    </a:lnTo>
                    <a:lnTo>
                      <a:pt x="674" y="556"/>
                    </a:lnTo>
                    <a:lnTo>
                      <a:pt x="679" y="562"/>
                    </a:lnTo>
                    <a:lnTo>
                      <a:pt x="684" y="566"/>
                    </a:lnTo>
                    <a:lnTo>
                      <a:pt x="689" y="570"/>
                    </a:lnTo>
                    <a:lnTo>
                      <a:pt x="694" y="573"/>
                    </a:lnTo>
                    <a:lnTo>
                      <a:pt x="698" y="575"/>
                    </a:lnTo>
                    <a:lnTo>
                      <a:pt x="701" y="575"/>
                    </a:lnTo>
                    <a:lnTo>
                      <a:pt x="703" y="576"/>
                    </a:lnTo>
                    <a:lnTo>
                      <a:pt x="704" y="576"/>
                    </a:lnTo>
                    <a:lnTo>
                      <a:pt x="709" y="578"/>
                    </a:lnTo>
                    <a:lnTo>
                      <a:pt x="713" y="581"/>
                    </a:lnTo>
                    <a:lnTo>
                      <a:pt x="715" y="585"/>
                    </a:lnTo>
                    <a:lnTo>
                      <a:pt x="717" y="589"/>
                    </a:lnTo>
                    <a:lnTo>
                      <a:pt x="718" y="593"/>
                    </a:lnTo>
                    <a:lnTo>
                      <a:pt x="718" y="597"/>
                    </a:lnTo>
                    <a:lnTo>
                      <a:pt x="718" y="600"/>
                    </a:lnTo>
                    <a:lnTo>
                      <a:pt x="541" y="600"/>
                    </a:lnTo>
                    <a:lnTo>
                      <a:pt x="541" y="592"/>
                    </a:lnTo>
                    <a:lnTo>
                      <a:pt x="543" y="586"/>
                    </a:lnTo>
                    <a:lnTo>
                      <a:pt x="544" y="581"/>
                    </a:lnTo>
                    <a:lnTo>
                      <a:pt x="546" y="578"/>
                    </a:lnTo>
                    <a:lnTo>
                      <a:pt x="548" y="576"/>
                    </a:lnTo>
                    <a:lnTo>
                      <a:pt x="550" y="575"/>
                    </a:lnTo>
                    <a:lnTo>
                      <a:pt x="554" y="572"/>
                    </a:lnTo>
                    <a:lnTo>
                      <a:pt x="560" y="567"/>
                    </a:lnTo>
                    <a:lnTo>
                      <a:pt x="565" y="562"/>
                    </a:lnTo>
                    <a:lnTo>
                      <a:pt x="571" y="555"/>
                    </a:lnTo>
                    <a:lnTo>
                      <a:pt x="576" y="548"/>
                    </a:lnTo>
                    <a:lnTo>
                      <a:pt x="580" y="539"/>
                    </a:lnTo>
                    <a:lnTo>
                      <a:pt x="583" y="530"/>
                    </a:lnTo>
                    <a:lnTo>
                      <a:pt x="584" y="520"/>
                    </a:lnTo>
                    <a:lnTo>
                      <a:pt x="584" y="317"/>
                    </a:lnTo>
                    <a:lnTo>
                      <a:pt x="583" y="305"/>
                    </a:lnTo>
                    <a:lnTo>
                      <a:pt x="580" y="295"/>
                    </a:lnTo>
                    <a:lnTo>
                      <a:pt x="576" y="287"/>
                    </a:lnTo>
                    <a:lnTo>
                      <a:pt x="571" y="279"/>
                    </a:lnTo>
                    <a:lnTo>
                      <a:pt x="564" y="273"/>
                    </a:lnTo>
                    <a:lnTo>
                      <a:pt x="558" y="268"/>
                    </a:lnTo>
                    <a:lnTo>
                      <a:pt x="550" y="264"/>
                    </a:lnTo>
                    <a:lnTo>
                      <a:pt x="543" y="261"/>
                    </a:lnTo>
                    <a:lnTo>
                      <a:pt x="535" y="259"/>
                    </a:lnTo>
                    <a:lnTo>
                      <a:pt x="528" y="257"/>
                    </a:lnTo>
                    <a:lnTo>
                      <a:pt x="522" y="256"/>
                    </a:lnTo>
                    <a:lnTo>
                      <a:pt x="516" y="255"/>
                    </a:lnTo>
                    <a:lnTo>
                      <a:pt x="513" y="255"/>
                    </a:lnTo>
                    <a:lnTo>
                      <a:pt x="509" y="255"/>
                    </a:lnTo>
                    <a:lnTo>
                      <a:pt x="494" y="256"/>
                    </a:lnTo>
                    <a:lnTo>
                      <a:pt x="481" y="258"/>
                    </a:lnTo>
                    <a:lnTo>
                      <a:pt x="469" y="261"/>
                    </a:lnTo>
                    <a:lnTo>
                      <a:pt x="459" y="267"/>
                    </a:lnTo>
                    <a:lnTo>
                      <a:pt x="450" y="272"/>
                    </a:lnTo>
                    <a:lnTo>
                      <a:pt x="443" y="280"/>
                    </a:lnTo>
                    <a:lnTo>
                      <a:pt x="438" y="288"/>
                    </a:lnTo>
                    <a:lnTo>
                      <a:pt x="435" y="298"/>
                    </a:lnTo>
                    <a:lnTo>
                      <a:pt x="434" y="308"/>
                    </a:lnTo>
                    <a:lnTo>
                      <a:pt x="433" y="518"/>
                    </a:lnTo>
                    <a:lnTo>
                      <a:pt x="434" y="530"/>
                    </a:lnTo>
                    <a:lnTo>
                      <a:pt x="437" y="540"/>
                    </a:lnTo>
                    <a:lnTo>
                      <a:pt x="441" y="549"/>
                    </a:lnTo>
                    <a:lnTo>
                      <a:pt x="445" y="556"/>
                    </a:lnTo>
                    <a:lnTo>
                      <a:pt x="451" y="562"/>
                    </a:lnTo>
                    <a:lnTo>
                      <a:pt x="456" y="566"/>
                    </a:lnTo>
                    <a:lnTo>
                      <a:pt x="461" y="570"/>
                    </a:lnTo>
                    <a:lnTo>
                      <a:pt x="465" y="572"/>
                    </a:lnTo>
                    <a:lnTo>
                      <a:pt x="468" y="574"/>
                    </a:lnTo>
                    <a:lnTo>
                      <a:pt x="472" y="577"/>
                    </a:lnTo>
                    <a:lnTo>
                      <a:pt x="475" y="582"/>
                    </a:lnTo>
                    <a:lnTo>
                      <a:pt x="476" y="587"/>
                    </a:lnTo>
                    <a:lnTo>
                      <a:pt x="477" y="591"/>
                    </a:lnTo>
                    <a:lnTo>
                      <a:pt x="477" y="596"/>
                    </a:lnTo>
                    <a:lnTo>
                      <a:pt x="476" y="599"/>
                    </a:lnTo>
                    <a:lnTo>
                      <a:pt x="476" y="600"/>
                    </a:lnTo>
                    <a:lnTo>
                      <a:pt x="310" y="600"/>
                    </a:lnTo>
                    <a:lnTo>
                      <a:pt x="310" y="592"/>
                    </a:lnTo>
                    <a:lnTo>
                      <a:pt x="310" y="586"/>
                    </a:lnTo>
                    <a:lnTo>
                      <a:pt x="311" y="581"/>
                    </a:lnTo>
                    <a:lnTo>
                      <a:pt x="314" y="577"/>
                    </a:lnTo>
                    <a:lnTo>
                      <a:pt x="316" y="575"/>
                    </a:lnTo>
                    <a:lnTo>
                      <a:pt x="318" y="574"/>
                    </a:lnTo>
                    <a:lnTo>
                      <a:pt x="319" y="573"/>
                    </a:lnTo>
                    <a:lnTo>
                      <a:pt x="320" y="573"/>
                    </a:lnTo>
                    <a:lnTo>
                      <a:pt x="332" y="564"/>
                    </a:lnTo>
                    <a:lnTo>
                      <a:pt x="342" y="555"/>
                    </a:lnTo>
                    <a:lnTo>
                      <a:pt x="349" y="547"/>
                    </a:lnTo>
                    <a:lnTo>
                      <a:pt x="354" y="539"/>
                    </a:lnTo>
                    <a:lnTo>
                      <a:pt x="357" y="532"/>
                    </a:lnTo>
                    <a:lnTo>
                      <a:pt x="359" y="526"/>
                    </a:lnTo>
                    <a:lnTo>
                      <a:pt x="360" y="522"/>
                    </a:lnTo>
                    <a:lnTo>
                      <a:pt x="360" y="416"/>
                    </a:lnTo>
                    <a:lnTo>
                      <a:pt x="360" y="411"/>
                    </a:lnTo>
                    <a:lnTo>
                      <a:pt x="359" y="407"/>
                    </a:lnTo>
                    <a:lnTo>
                      <a:pt x="357" y="405"/>
                    </a:lnTo>
                    <a:lnTo>
                      <a:pt x="356" y="405"/>
                    </a:lnTo>
                    <a:lnTo>
                      <a:pt x="354" y="406"/>
                    </a:lnTo>
                    <a:lnTo>
                      <a:pt x="353" y="407"/>
                    </a:lnTo>
                    <a:lnTo>
                      <a:pt x="350" y="410"/>
                    </a:lnTo>
                    <a:lnTo>
                      <a:pt x="344" y="416"/>
                    </a:lnTo>
                    <a:lnTo>
                      <a:pt x="335" y="424"/>
                    </a:lnTo>
                    <a:lnTo>
                      <a:pt x="325" y="432"/>
                    </a:lnTo>
                    <a:lnTo>
                      <a:pt x="315" y="440"/>
                    </a:lnTo>
                    <a:lnTo>
                      <a:pt x="304" y="447"/>
                    </a:lnTo>
                    <a:lnTo>
                      <a:pt x="293" y="453"/>
                    </a:lnTo>
                    <a:lnTo>
                      <a:pt x="285" y="457"/>
                    </a:lnTo>
                    <a:lnTo>
                      <a:pt x="264" y="468"/>
                    </a:lnTo>
                    <a:lnTo>
                      <a:pt x="260" y="484"/>
                    </a:lnTo>
                    <a:lnTo>
                      <a:pt x="256" y="498"/>
                    </a:lnTo>
                    <a:lnTo>
                      <a:pt x="250" y="510"/>
                    </a:lnTo>
                    <a:lnTo>
                      <a:pt x="243" y="521"/>
                    </a:lnTo>
                    <a:lnTo>
                      <a:pt x="235" y="530"/>
                    </a:lnTo>
                    <a:lnTo>
                      <a:pt x="227" y="538"/>
                    </a:lnTo>
                    <a:lnTo>
                      <a:pt x="218" y="544"/>
                    </a:lnTo>
                    <a:lnTo>
                      <a:pt x="208" y="549"/>
                    </a:lnTo>
                    <a:lnTo>
                      <a:pt x="199" y="553"/>
                    </a:lnTo>
                    <a:lnTo>
                      <a:pt x="189" y="556"/>
                    </a:lnTo>
                    <a:lnTo>
                      <a:pt x="181" y="559"/>
                    </a:lnTo>
                    <a:lnTo>
                      <a:pt x="172" y="561"/>
                    </a:lnTo>
                    <a:lnTo>
                      <a:pt x="164" y="562"/>
                    </a:lnTo>
                    <a:lnTo>
                      <a:pt x="158" y="562"/>
                    </a:lnTo>
                    <a:lnTo>
                      <a:pt x="144" y="562"/>
                    </a:lnTo>
                    <a:lnTo>
                      <a:pt x="125" y="560"/>
                    </a:lnTo>
                    <a:lnTo>
                      <a:pt x="108" y="556"/>
                    </a:lnTo>
                    <a:lnTo>
                      <a:pt x="92" y="550"/>
                    </a:lnTo>
                    <a:lnTo>
                      <a:pt x="77" y="544"/>
                    </a:lnTo>
                    <a:lnTo>
                      <a:pt x="65" y="537"/>
                    </a:lnTo>
                    <a:lnTo>
                      <a:pt x="54" y="528"/>
                    </a:lnTo>
                    <a:lnTo>
                      <a:pt x="44" y="519"/>
                    </a:lnTo>
                    <a:lnTo>
                      <a:pt x="35" y="510"/>
                    </a:lnTo>
                    <a:lnTo>
                      <a:pt x="28" y="500"/>
                    </a:lnTo>
                    <a:lnTo>
                      <a:pt x="22" y="490"/>
                    </a:lnTo>
                    <a:lnTo>
                      <a:pt x="16" y="480"/>
                    </a:lnTo>
                    <a:lnTo>
                      <a:pt x="12" y="471"/>
                    </a:lnTo>
                    <a:lnTo>
                      <a:pt x="9" y="462"/>
                    </a:lnTo>
                    <a:lnTo>
                      <a:pt x="6" y="453"/>
                    </a:lnTo>
                    <a:lnTo>
                      <a:pt x="4" y="443"/>
                    </a:lnTo>
                    <a:lnTo>
                      <a:pt x="2" y="435"/>
                    </a:lnTo>
                    <a:lnTo>
                      <a:pt x="1" y="429"/>
                    </a:lnTo>
                    <a:lnTo>
                      <a:pt x="0" y="425"/>
                    </a:lnTo>
                    <a:lnTo>
                      <a:pt x="0" y="424"/>
                    </a:lnTo>
                    <a:lnTo>
                      <a:pt x="1" y="409"/>
                    </a:lnTo>
                    <a:lnTo>
                      <a:pt x="4" y="396"/>
                    </a:lnTo>
                    <a:lnTo>
                      <a:pt x="7" y="385"/>
                    </a:lnTo>
                    <a:lnTo>
                      <a:pt x="12" y="375"/>
                    </a:lnTo>
                    <a:lnTo>
                      <a:pt x="17" y="366"/>
                    </a:lnTo>
                    <a:lnTo>
                      <a:pt x="24" y="359"/>
                    </a:lnTo>
                    <a:lnTo>
                      <a:pt x="30" y="353"/>
                    </a:lnTo>
                    <a:lnTo>
                      <a:pt x="37" y="348"/>
                    </a:lnTo>
                    <a:lnTo>
                      <a:pt x="44" y="344"/>
                    </a:lnTo>
                    <a:lnTo>
                      <a:pt x="51" y="341"/>
                    </a:lnTo>
                    <a:lnTo>
                      <a:pt x="57" y="338"/>
                    </a:lnTo>
                    <a:lnTo>
                      <a:pt x="63" y="336"/>
                    </a:lnTo>
                    <a:lnTo>
                      <a:pt x="67" y="335"/>
                    </a:lnTo>
                    <a:lnTo>
                      <a:pt x="71" y="334"/>
                    </a:lnTo>
                    <a:lnTo>
                      <a:pt x="73" y="333"/>
                    </a:lnTo>
                    <a:lnTo>
                      <a:pt x="74" y="333"/>
                    </a:lnTo>
                    <a:lnTo>
                      <a:pt x="79" y="331"/>
                    </a:lnTo>
                    <a:lnTo>
                      <a:pt x="81" y="328"/>
                    </a:lnTo>
                    <a:lnTo>
                      <a:pt x="82" y="325"/>
                    </a:lnTo>
                    <a:lnTo>
                      <a:pt x="82" y="320"/>
                    </a:lnTo>
                    <a:lnTo>
                      <a:pt x="80" y="316"/>
                    </a:lnTo>
                    <a:lnTo>
                      <a:pt x="76" y="307"/>
                    </a:lnTo>
                    <a:lnTo>
                      <a:pt x="73" y="303"/>
                    </a:lnTo>
                    <a:lnTo>
                      <a:pt x="71" y="302"/>
                    </a:lnTo>
                    <a:lnTo>
                      <a:pt x="70" y="300"/>
                    </a:lnTo>
                    <a:lnTo>
                      <a:pt x="68" y="298"/>
                    </a:lnTo>
                    <a:lnTo>
                      <a:pt x="57" y="288"/>
                    </a:lnTo>
                    <a:lnTo>
                      <a:pt x="49" y="278"/>
                    </a:lnTo>
                    <a:lnTo>
                      <a:pt x="43" y="268"/>
                    </a:lnTo>
                    <a:lnTo>
                      <a:pt x="40" y="260"/>
                    </a:lnTo>
                    <a:lnTo>
                      <a:pt x="38" y="253"/>
                    </a:lnTo>
                    <a:lnTo>
                      <a:pt x="37" y="247"/>
                    </a:lnTo>
                    <a:lnTo>
                      <a:pt x="37" y="243"/>
                    </a:lnTo>
                    <a:lnTo>
                      <a:pt x="37" y="240"/>
                    </a:lnTo>
                    <a:lnTo>
                      <a:pt x="37" y="233"/>
                    </a:lnTo>
                    <a:lnTo>
                      <a:pt x="39" y="227"/>
                    </a:lnTo>
                    <a:lnTo>
                      <a:pt x="41" y="221"/>
                    </a:lnTo>
                    <a:lnTo>
                      <a:pt x="44" y="215"/>
                    </a:lnTo>
                    <a:lnTo>
                      <a:pt x="49" y="209"/>
                    </a:lnTo>
                    <a:lnTo>
                      <a:pt x="55" y="203"/>
                    </a:lnTo>
                    <a:lnTo>
                      <a:pt x="63" y="199"/>
                    </a:lnTo>
                    <a:lnTo>
                      <a:pt x="72" y="195"/>
                    </a:lnTo>
                    <a:lnTo>
                      <a:pt x="82" y="193"/>
                    </a:lnTo>
                    <a:lnTo>
                      <a:pt x="94" y="192"/>
                    </a:lnTo>
                    <a:lnTo>
                      <a:pt x="108" y="193"/>
                    </a:lnTo>
                    <a:lnTo>
                      <a:pt x="120" y="195"/>
                    </a:lnTo>
                    <a:lnTo>
                      <a:pt x="131" y="199"/>
                    </a:lnTo>
                    <a:lnTo>
                      <a:pt x="140" y="203"/>
                    </a:lnTo>
                    <a:lnTo>
                      <a:pt x="148" y="207"/>
                    </a:lnTo>
                    <a:lnTo>
                      <a:pt x="154" y="211"/>
                    </a:lnTo>
                    <a:lnTo>
                      <a:pt x="159" y="215"/>
                    </a:lnTo>
                    <a:lnTo>
                      <a:pt x="162" y="217"/>
                    </a:lnTo>
                    <a:lnTo>
                      <a:pt x="162" y="218"/>
                    </a:lnTo>
                    <a:lnTo>
                      <a:pt x="148" y="220"/>
                    </a:lnTo>
                    <a:lnTo>
                      <a:pt x="135" y="223"/>
                    </a:lnTo>
                    <a:lnTo>
                      <a:pt x="124" y="226"/>
                    </a:lnTo>
                    <a:lnTo>
                      <a:pt x="115" y="231"/>
                    </a:lnTo>
                    <a:lnTo>
                      <a:pt x="109" y="235"/>
                    </a:lnTo>
                    <a:lnTo>
                      <a:pt x="103" y="241"/>
                    </a:lnTo>
                    <a:lnTo>
                      <a:pt x="100" y="245"/>
                    </a:lnTo>
                    <a:lnTo>
                      <a:pt x="97" y="251"/>
                    </a:lnTo>
                    <a:lnTo>
                      <a:pt x="95" y="255"/>
                    </a:lnTo>
                    <a:lnTo>
                      <a:pt x="94" y="260"/>
                    </a:lnTo>
                    <a:lnTo>
                      <a:pt x="94" y="269"/>
                    </a:lnTo>
                    <a:lnTo>
                      <a:pt x="97" y="281"/>
                    </a:lnTo>
                    <a:lnTo>
                      <a:pt x="101" y="293"/>
                    </a:lnTo>
                    <a:lnTo>
                      <a:pt x="106" y="303"/>
                    </a:lnTo>
                    <a:lnTo>
                      <a:pt x="112" y="312"/>
                    </a:lnTo>
                    <a:lnTo>
                      <a:pt x="119" y="320"/>
                    </a:lnTo>
                    <a:lnTo>
                      <a:pt x="126" y="328"/>
                    </a:lnTo>
                    <a:lnTo>
                      <a:pt x="132" y="334"/>
                    </a:lnTo>
                    <a:lnTo>
                      <a:pt x="138" y="339"/>
                    </a:lnTo>
                    <a:lnTo>
                      <a:pt x="143" y="343"/>
                    </a:lnTo>
                    <a:lnTo>
                      <a:pt x="147" y="346"/>
                    </a:lnTo>
                    <a:lnTo>
                      <a:pt x="150" y="348"/>
                    </a:lnTo>
                    <a:lnTo>
                      <a:pt x="151" y="348"/>
                    </a:lnTo>
                    <a:lnTo>
                      <a:pt x="134" y="355"/>
                    </a:lnTo>
                    <a:lnTo>
                      <a:pt x="120" y="364"/>
                    </a:lnTo>
                    <a:lnTo>
                      <a:pt x="108" y="372"/>
                    </a:lnTo>
                    <a:lnTo>
                      <a:pt x="97" y="382"/>
                    </a:lnTo>
                    <a:lnTo>
                      <a:pt x="89" y="392"/>
                    </a:lnTo>
                    <a:lnTo>
                      <a:pt x="82" y="402"/>
                    </a:lnTo>
                    <a:lnTo>
                      <a:pt x="76" y="412"/>
                    </a:lnTo>
                    <a:lnTo>
                      <a:pt x="72" y="421"/>
                    </a:lnTo>
                    <a:lnTo>
                      <a:pt x="69" y="430"/>
                    </a:lnTo>
                    <a:lnTo>
                      <a:pt x="66" y="438"/>
                    </a:lnTo>
                    <a:lnTo>
                      <a:pt x="65" y="444"/>
                    </a:lnTo>
                    <a:lnTo>
                      <a:pt x="65" y="449"/>
                    </a:lnTo>
                    <a:lnTo>
                      <a:pt x="64" y="452"/>
                    </a:lnTo>
                    <a:lnTo>
                      <a:pt x="64" y="453"/>
                    </a:lnTo>
                    <a:lnTo>
                      <a:pt x="65" y="467"/>
                    </a:lnTo>
                    <a:lnTo>
                      <a:pt x="69" y="480"/>
                    </a:lnTo>
                    <a:lnTo>
                      <a:pt x="73" y="491"/>
                    </a:lnTo>
                    <a:lnTo>
                      <a:pt x="79" y="501"/>
                    </a:lnTo>
                    <a:lnTo>
                      <a:pt x="86" y="509"/>
                    </a:lnTo>
                    <a:lnTo>
                      <a:pt x="94" y="516"/>
                    </a:lnTo>
                    <a:lnTo>
                      <a:pt x="102" y="523"/>
                    </a:lnTo>
                    <a:lnTo>
                      <a:pt x="110" y="527"/>
                    </a:lnTo>
                    <a:lnTo>
                      <a:pt x="118" y="531"/>
                    </a:lnTo>
                    <a:lnTo>
                      <a:pt x="126" y="535"/>
                    </a:lnTo>
                    <a:lnTo>
                      <a:pt x="134" y="537"/>
                    </a:lnTo>
                    <a:lnTo>
                      <a:pt x="140" y="538"/>
                    </a:lnTo>
                    <a:lnTo>
                      <a:pt x="146" y="540"/>
                    </a:lnTo>
                    <a:lnTo>
                      <a:pt x="150" y="540"/>
                    </a:lnTo>
                    <a:lnTo>
                      <a:pt x="153" y="541"/>
                    </a:lnTo>
                    <a:lnTo>
                      <a:pt x="154" y="541"/>
                    </a:lnTo>
                    <a:lnTo>
                      <a:pt x="166" y="540"/>
                    </a:lnTo>
                    <a:lnTo>
                      <a:pt x="176" y="538"/>
                    </a:lnTo>
                    <a:lnTo>
                      <a:pt x="186" y="535"/>
                    </a:lnTo>
                    <a:lnTo>
                      <a:pt x="194" y="530"/>
                    </a:lnTo>
                    <a:lnTo>
                      <a:pt x="200" y="526"/>
                    </a:lnTo>
                    <a:lnTo>
                      <a:pt x="205" y="521"/>
                    </a:lnTo>
                    <a:lnTo>
                      <a:pt x="209" y="518"/>
                    </a:lnTo>
                    <a:lnTo>
                      <a:pt x="211" y="515"/>
                    </a:lnTo>
                    <a:lnTo>
                      <a:pt x="211" y="514"/>
                    </a:lnTo>
                    <a:lnTo>
                      <a:pt x="216" y="504"/>
                    </a:lnTo>
                    <a:lnTo>
                      <a:pt x="220" y="496"/>
                    </a:lnTo>
                    <a:lnTo>
                      <a:pt x="221" y="489"/>
                    </a:lnTo>
                    <a:lnTo>
                      <a:pt x="220" y="482"/>
                    </a:lnTo>
                    <a:lnTo>
                      <a:pt x="219" y="477"/>
                    </a:lnTo>
                    <a:lnTo>
                      <a:pt x="216" y="473"/>
                    </a:lnTo>
                    <a:lnTo>
                      <a:pt x="212" y="470"/>
                    </a:lnTo>
                    <a:lnTo>
                      <a:pt x="209" y="467"/>
                    </a:lnTo>
                    <a:lnTo>
                      <a:pt x="205" y="465"/>
                    </a:lnTo>
                    <a:lnTo>
                      <a:pt x="201" y="464"/>
                    </a:lnTo>
                    <a:lnTo>
                      <a:pt x="197" y="463"/>
                    </a:lnTo>
                    <a:lnTo>
                      <a:pt x="194" y="463"/>
                    </a:lnTo>
                    <a:lnTo>
                      <a:pt x="192" y="462"/>
                    </a:lnTo>
                    <a:lnTo>
                      <a:pt x="192" y="462"/>
                    </a:lnTo>
                    <a:lnTo>
                      <a:pt x="181" y="462"/>
                    </a:lnTo>
                    <a:lnTo>
                      <a:pt x="172" y="463"/>
                    </a:lnTo>
                    <a:lnTo>
                      <a:pt x="163" y="465"/>
                    </a:lnTo>
                    <a:lnTo>
                      <a:pt x="156" y="468"/>
                    </a:lnTo>
                    <a:lnTo>
                      <a:pt x="150" y="471"/>
                    </a:lnTo>
                    <a:lnTo>
                      <a:pt x="146" y="473"/>
                    </a:lnTo>
                    <a:lnTo>
                      <a:pt x="143" y="475"/>
                    </a:lnTo>
                    <a:lnTo>
                      <a:pt x="142" y="476"/>
                    </a:lnTo>
                    <a:lnTo>
                      <a:pt x="143" y="467"/>
                    </a:lnTo>
                    <a:lnTo>
                      <a:pt x="146" y="460"/>
                    </a:lnTo>
                    <a:lnTo>
                      <a:pt x="149" y="453"/>
                    </a:lnTo>
                    <a:lnTo>
                      <a:pt x="155" y="444"/>
                    </a:lnTo>
                    <a:lnTo>
                      <a:pt x="162" y="438"/>
                    </a:lnTo>
                    <a:lnTo>
                      <a:pt x="170" y="432"/>
                    </a:lnTo>
                    <a:lnTo>
                      <a:pt x="179" y="427"/>
                    </a:lnTo>
                    <a:lnTo>
                      <a:pt x="188" y="425"/>
                    </a:lnTo>
                    <a:lnTo>
                      <a:pt x="198" y="422"/>
                    </a:lnTo>
                    <a:lnTo>
                      <a:pt x="214" y="420"/>
                    </a:lnTo>
                    <a:lnTo>
                      <a:pt x="249" y="420"/>
                    </a:lnTo>
                    <a:lnTo>
                      <a:pt x="267" y="419"/>
                    </a:lnTo>
                    <a:lnTo>
                      <a:pt x="281" y="418"/>
                    </a:lnTo>
                    <a:lnTo>
                      <a:pt x="294" y="415"/>
                    </a:lnTo>
                    <a:lnTo>
                      <a:pt x="305" y="412"/>
                    </a:lnTo>
                    <a:lnTo>
                      <a:pt x="314" y="409"/>
                    </a:lnTo>
                    <a:lnTo>
                      <a:pt x="321" y="405"/>
                    </a:lnTo>
                    <a:lnTo>
                      <a:pt x="326" y="402"/>
                    </a:lnTo>
                    <a:lnTo>
                      <a:pt x="331" y="399"/>
                    </a:lnTo>
                    <a:lnTo>
                      <a:pt x="333" y="396"/>
                    </a:lnTo>
                    <a:lnTo>
                      <a:pt x="335" y="394"/>
                    </a:lnTo>
                    <a:lnTo>
                      <a:pt x="343" y="387"/>
                    </a:lnTo>
                    <a:lnTo>
                      <a:pt x="349" y="379"/>
                    </a:lnTo>
                    <a:lnTo>
                      <a:pt x="354" y="370"/>
                    </a:lnTo>
                    <a:lnTo>
                      <a:pt x="357" y="362"/>
                    </a:lnTo>
                    <a:lnTo>
                      <a:pt x="359" y="353"/>
                    </a:lnTo>
                    <a:lnTo>
                      <a:pt x="360" y="345"/>
                    </a:lnTo>
                    <a:lnTo>
                      <a:pt x="360" y="338"/>
                    </a:lnTo>
                    <a:lnTo>
                      <a:pt x="360" y="125"/>
                    </a:lnTo>
                    <a:lnTo>
                      <a:pt x="359" y="116"/>
                    </a:lnTo>
                    <a:lnTo>
                      <a:pt x="356" y="107"/>
                    </a:lnTo>
                    <a:lnTo>
                      <a:pt x="352" y="99"/>
                    </a:lnTo>
                    <a:lnTo>
                      <a:pt x="346" y="92"/>
                    </a:lnTo>
                    <a:lnTo>
                      <a:pt x="341" y="87"/>
                    </a:lnTo>
                    <a:lnTo>
                      <a:pt x="334" y="82"/>
                    </a:lnTo>
                    <a:lnTo>
                      <a:pt x="328" y="78"/>
                    </a:lnTo>
                    <a:lnTo>
                      <a:pt x="322" y="75"/>
                    </a:lnTo>
                    <a:lnTo>
                      <a:pt x="318" y="73"/>
                    </a:lnTo>
                    <a:lnTo>
                      <a:pt x="315" y="72"/>
                    </a:lnTo>
                    <a:lnTo>
                      <a:pt x="314" y="71"/>
                    </a:lnTo>
                    <a:lnTo>
                      <a:pt x="330" y="68"/>
                    </a:lnTo>
                    <a:lnTo>
                      <a:pt x="344" y="63"/>
                    </a:lnTo>
                    <a:lnTo>
                      <a:pt x="358" y="57"/>
                    </a:lnTo>
                    <a:lnTo>
                      <a:pt x="371" y="50"/>
                    </a:lnTo>
                    <a:lnTo>
                      <a:pt x="383" y="42"/>
                    </a:lnTo>
                    <a:lnTo>
                      <a:pt x="394" y="35"/>
                    </a:lnTo>
                    <a:lnTo>
                      <a:pt x="404" y="27"/>
                    </a:lnTo>
                    <a:lnTo>
                      <a:pt x="412" y="20"/>
                    </a:lnTo>
                    <a:lnTo>
                      <a:pt x="419" y="14"/>
                    </a:lnTo>
                    <a:lnTo>
                      <a:pt x="429" y="4"/>
                    </a:lnTo>
                    <a:lnTo>
                      <a:pt x="431"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3" name="Freeform 85"/>
              <p:cNvSpPr>
                <a:spLocks/>
              </p:cNvSpPr>
              <p:nvPr/>
            </p:nvSpPr>
            <p:spPr bwMode="auto">
              <a:xfrm>
                <a:off x="1092102" y="6295909"/>
                <a:ext cx="183388" cy="296407"/>
              </a:xfrm>
              <a:custGeom>
                <a:avLst/>
                <a:gdLst/>
                <a:ahLst/>
                <a:cxnLst>
                  <a:cxn ang="0">
                    <a:pos x="2" y="1"/>
                  </a:cxn>
                  <a:cxn ang="0">
                    <a:pos x="11" y="3"/>
                  </a:cxn>
                  <a:cxn ang="0">
                    <a:pos x="26" y="6"/>
                  </a:cxn>
                  <a:cxn ang="0">
                    <a:pos x="43" y="9"/>
                  </a:cxn>
                  <a:cxn ang="0">
                    <a:pos x="72" y="9"/>
                  </a:cxn>
                  <a:cxn ang="0">
                    <a:pos x="201" y="10"/>
                  </a:cxn>
                  <a:cxn ang="0">
                    <a:pos x="210" y="9"/>
                  </a:cxn>
                  <a:cxn ang="0">
                    <a:pos x="226" y="8"/>
                  </a:cxn>
                  <a:cxn ang="0">
                    <a:pos x="241" y="5"/>
                  </a:cxn>
                  <a:cxn ang="0">
                    <a:pos x="253" y="2"/>
                  </a:cxn>
                  <a:cxn ang="0">
                    <a:pos x="258" y="0"/>
                  </a:cxn>
                  <a:cxn ang="0">
                    <a:pos x="257" y="75"/>
                  </a:cxn>
                  <a:cxn ang="0">
                    <a:pos x="251" y="70"/>
                  </a:cxn>
                  <a:cxn ang="0">
                    <a:pos x="240" y="62"/>
                  </a:cxn>
                  <a:cxn ang="0">
                    <a:pos x="227" y="52"/>
                  </a:cxn>
                  <a:cxn ang="0">
                    <a:pos x="214" y="44"/>
                  </a:cxn>
                  <a:cxn ang="0">
                    <a:pos x="201" y="38"/>
                  </a:cxn>
                  <a:cxn ang="0">
                    <a:pos x="191" y="37"/>
                  </a:cxn>
                  <a:cxn ang="0">
                    <a:pos x="181" y="39"/>
                  </a:cxn>
                  <a:cxn ang="0">
                    <a:pos x="173" y="44"/>
                  </a:cxn>
                  <a:cxn ang="0">
                    <a:pos x="167" y="54"/>
                  </a:cxn>
                  <a:cxn ang="0">
                    <a:pos x="164" y="72"/>
                  </a:cxn>
                  <a:cxn ang="0">
                    <a:pos x="163" y="336"/>
                  </a:cxn>
                  <a:cxn ang="0">
                    <a:pos x="164" y="343"/>
                  </a:cxn>
                  <a:cxn ang="0">
                    <a:pos x="168" y="355"/>
                  </a:cxn>
                  <a:cxn ang="0">
                    <a:pos x="175" y="367"/>
                  </a:cxn>
                  <a:cxn ang="0">
                    <a:pos x="186" y="378"/>
                  </a:cxn>
                  <a:cxn ang="0">
                    <a:pos x="202" y="382"/>
                  </a:cxn>
                  <a:cxn ang="0">
                    <a:pos x="204" y="383"/>
                  </a:cxn>
                  <a:cxn ang="0">
                    <a:pos x="209" y="386"/>
                  </a:cxn>
                  <a:cxn ang="0">
                    <a:pos x="215" y="393"/>
                  </a:cxn>
                  <a:cxn ang="0">
                    <a:pos x="219" y="407"/>
                  </a:cxn>
                  <a:cxn ang="0">
                    <a:pos x="33" y="417"/>
                  </a:cxn>
                  <a:cxn ang="0">
                    <a:pos x="35" y="399"/>
                  </a:cxn>
                  <a:cxn ang="0">
                    <a:pos x="42" y="388"/>
                  </a:cxn>
                  <a:cxn ang="0">
                    <a:pos x="48" y="382"/>
                  </a:cxn>
                  <a:cxn ang="0">
                    <a:pos x="53" y="380"/>
                  </a:cxn>
                  <a:cxn ang="0">
                    <a:pos x="61" y="379"/>
                  </a:cxn>
                  <a:cxn ang="0">
                    <a:pos x="75" y="372"/>
                  </a:cxn>
                  <a:cxn ang="0">
                    <a:pos x="83" y="362"/>
                  </a:cxn>
                  <a:cxn ang="0">
                    <a:pos x="89" y="349"/>
                  </a:cxn>
                  <a:cxn ang="0">
                    <a:pos x="92" y="339"/>
                  </a:cxn>
                  <a:cxn ang="0">
                    <a:pos x="93" y="332"/>
                  </a:cxn>
                  <a:cxn ang="0">
                    <a:pos x="92" y="70"/>
                  </a:cxn>
                  <a:cxn ang="0">
                    <a:pos x="88" y="53"/>
                  </a:cxn>
                  <a:cxn ang="0">
                    <a:pos x="80" y="43"/>
                  </a:cxn>
                  <a:cxn ang="0">
                    <a:pos x="71" y="38"/>
                  </a:cxn>
                  <a:cxn ang="0">
                    <a:pos x="62" y="36"/>
                  </a:cxn>
                  <a:cxn ang="0">
                    <a:pos x="53" y="37"/>
                  </a:cxn>
                  <a:cxn ang="0">
                    <a:pos x="40" y="43"/>
                  </a:cxn>
                  <a:cxn ang="0">
                    <a:pos x="21" y="57"/>
                  </a:cxn>
                  <a:cxn ang="0">
                    <a:pos x="10" y="67"/>
                  </a:cxn>
                  <a:cxn ang="0">
                    <a:pos x="3" y="75"/>
                  </a:cxn>
                  <a:cxn ang="0">
                    <a:pos x="0" y="0"/>
                  </a:cxn>
                </a:cxnLst>
                <a:rect l="0" t="0" r="r" b="b"/>
                <a:pathLst>
                  <a:path w="258" h="417">
                    <a:moveTo>
                      <a:pt x="0" y="0"/>
                    </a:moveTo>
                    <a:lnTo>
                      <a:pt x="2" y="1"/>
                    </a:lnTo>
                    <a:lnTo>
                      <a:pt x="5" y="2"/>
                    </a:lnTo>
                    <a:lnTo>
                      <a:pt x="11" y="3"/>
                    </a:lnTo>
                    <a:lnTo>
                      <a:pt x="18" y="5"/>
                    </a:lnTo>
                    <a:lnTo>
                      <a:pt x="26" y="6"/>
                    </a:lnTo>
                    <a:lnTo>
                      <a:pt x="35" y="8"/>
                    </a:lnTo>
                    <a:lnTo>
                      <a:pt x="43" y="9"/>
                    </a:lnTo>
                    <a:lnTo>
                      <a:pt x="52" y="9"/>
                    </a:lnTo>
                    <a:lnTo>
                      <a:pt x="72" y="9"/>
                    </a:lnTo>
                    <a:lnTo>
                      <a:pt x="93" y="10"/>
                    </a:lnTo>
                    <a:lnTo>
                      <a:pt x="201" y="10"/>
                    </a:lnTo>
                    <a:lnTo>
                      <a:pt x="207" y="9"/>
                    </a:lnTo>
                    <a:lnTo>
                      <a:pt x="210" y="9"/>
                    </a:lnTo>
                    <a:lnTo>
                      <a:pt x="218" y="9"/>
                    </a:lnTo>
                    <a:lnTo>
                      <a:pt x="226" y="8"/>
                    </a:lnTo>
                    <a:lnTo>
                      <a:pt x="234" y="6"/>
                    </a:lnTo>
                    <a:lnTo>
                      <a:pt x="241" y="5"/>
                    </a:lnTo>
                    <a:lnTo>
                      <a:pt x="248" y="3"/>
                    </a:lnTo>
                    <a:lnTo>
                      <a:pt x="253" y="2"/>
                    </a:lnTo>
                    <a:lnTo>
                      <a:pt x="257" y="1"/>
                    </a:lnTo>
                    <a:lnTo>
                      <a:pt x="258" y="0"/>
                    </a:lnTo>
                    <a:lnTo>
                      <a:pt x="258" y="76"/>
                    </a:lnTo>
                    <a:lnTo>
                      <a:pt x="257" y="75"/>
                    </a:lnTo>
                    <a:lnTo>
                      <a:pt x="255" y="73"/>
                    </a:lnTo>
                    <a:lnTo>
                      <a:pt x="251" y="70"/>
                    </a:lnTo>
                    <a:lnTo>
                      <a:pt x="246" y="66"/>
                    </a:lnTo>
                    <a:lnTo>
                      <a:pt x="240" y="62"/>
                    </a:lnTo>
                    <a:lnTo>
                      <a:pt x="234" y="57"/>
                    </a:lnTo>
                    <a:lnTo>
                      <a:pt x="227" y="52"/>
                    </a:lnTo>
                    <a:lnTo>
                      <a:pt x="221" y="48"/>
                    </a:lnTo>
                    <a:lnTo>
                      <a:pt x="214" y="44"/>
                    </a:lnTo>
                    <a:lnTo>
                      <a:pt x="207" y="40"/>
                    </a:lnTo>
                    <a:lnTo>
                      <a:pt x="201" y="38"/>
                    </a:lnTo>
                    <a:lnTo>
                      <a:pt x="196" y="37"/>
                    </a:lnTo>
                    <a:lnTo>
                      <a:pt x="191" y="37"/>
                    </a:lnTo>
                    <a:lnTo>
                      <a:pt x="186" y="38"/>
                    </a:lnTo>
                    <a:lnTo>
                      <a:pt x="181" y="39"/>
                    </a:lnTo>
                    <a:lnTo>
                      <a:pt x="176" y="41"/>
                    </a:lnTo>
                    <a:lnTo>
                      <a:pt x="173" y="44"/>
                    </a:lnTo>
                    <a:lnTo>
                      <a:pt x="170" y="48"/>
                    </a:lnTo>
                    <a:lnTo>
                      <a:pt x="167" y="54"/>
                    </a:lnTo>
                    <a:lnTo>
                      <a:pt x="165" y="62"/>
                    </a:lnTo>
                    <a:lnTo>
                      <a:pt x="164" y="72"/>
                    </a:lnTo>
                    <a:lnTo>
                      <a:pt x="163" y="84"/>
                    </a:lnTo>
                    <a:lnTo>
                      <a:pt x="163" y="336"/>
                    </a:lnTo>
                    <a:lnTo>
                      <a:pt x="164" y="339"/>
                    </a:lnTo>
                    <a:lnTo>
                      <a:pt x="164" y="343"/>
                    </a:lnTo>
                    <a:lnTo>
                      <a:pt x="166" y="348"/>
                    </a:lnTo>
                    <a:lnTo>
                      <a:pt x="168" y="355"/>
                    </a:lnTo>
                    <a:lnTo>
                      <a:pt x="171" y="361"/>
                    </a:lnTo>
                    <a:lnTo>
                      <a:pt x="175" y="367"/>
                    </a:lnTo>
                    <a:lnTo>
                      <a:pt x="179" y="373"/>
                    </a:lnTo>
                    <a:lnTo>
                      <a:pt x="186" y="378"/>
                    </a:lnTo>
                    <a:lnTo>
                      <a:pt x="193" y="381"/>
                    </a:lnTo>
                    <a:lnTo>
                      <a:pt x="202" y="382"/>
                    </a:lnTo>
                    <a:lnTo>
                      <a:pt x="202" y="382"/>
                    </a:lnTo>
                    <a:lnTo>
                      <a:pt x="204" y="383"/>
                    </a:lnTo>
                    <a:lnTo>
                      <a:pt x="206" y="384"/>
                    </a:lnTo>
                    <a:lnTo>
                      <a:pt x="209" y="386"/>
                    </a:lnTo>
                    <a:lnTo>
                      <a:pt x="212" y="389"/>
                    </a:lnTo>
                    <a:lnTo>
                      <a:pt x="215" y="393"/>
                    </a:lnTo>
                    <a:lnTo>
                      <a:pt x="217" y="399"/>
                    </a:lnTo>
                    <a:lnTo>
                      <a:pt x="219" y="407"/>
                    </a:lnTo>
                    <a:lnTo>
                      <a:pt x="219" y="417"/>
                    </a:lnTo>
                    <a:lnTo>
                      <a:pt x="33" y="417"/>
                    </a:lnTo>
                    <a:lnTo>
                      <a:pt x="33" y="407"/>
                    </a:lnTo>
                    <a:lnTo>
                      <a:pt x="35" y="399"/>
                    </a:lnTo>
                    <a:lnTo>
                      <a:pt x="38" y="392"/>
                    </a:lnTo>
                    <a:lnTo>
                      <a:pt x="42" y="388"/>
                    </a:lnTo>
                    <a:lnTo>
                      <a:pt x="44" y="384"/>
                    </a:lnTo>
                    <a:lnTo>
                      <a:pt x="48" y="382"/>
                    </a:lnTo>
                    <a:lnTo>
                      <a:pt x="51" y="381"/>
                    </a:lnTo>
                    <a:lnTo>
                      <a:pt x="53" y="380"/>
                    </a:lnTo>
                    <a:lnTo>
                      <a:pt x="53" y="380"/>
                    </a:lnTo>
                    <a:lnTo>
                      <a:pt x="61" y="379"/>
                    </a:lnTo>
                    <a:lnTo>
                      <a:pt x="68" y="376"/>
                    </a:lnTo>
                    <a:lnTo>
                      <a:pt x="75" y="372"/>
                    </a:lnTo>
                    <a:lnTo>
                      <a:pt x="79" y="367"/>
                    </a:lnTo>
                    <a:lnTo>
                      <a:pt x="83" y="362"/>
                    </a:lnTo>
                    <a:lnTo>
                      <a:pt x="87" y="355"/>
                    </a:lnTo>
                    <a:lnTo>
                      <a:pt x="89" y="349"/>
                    </a:lnTo>
                    <a:lnTo>
                      <a:pt x="90" y="343"/>
                    </a:lnTo>
                    <a:lnTo>
                      <a:pt x="92" y="339"/>
                    </a:lnTo>
                    <a:lnTo>
                      <a:pt x="92" y="335"/>
                    </a:lnTo>
                    <a:lnTo>
                      <a:pt x="93" y="332"/>
                    </a:lnTo>
                    <a:lnTo>
                      <a:pt x="93" y="82"/>
                    </a:lnTo>
                    <a:lnTo>
                      <a:pt x="92" y="70"/>
                    </a:lnTo>
                    <a:lnTo>
                      <a:pt x="90" y="61"/>
                    </a:lnTo>
                    <a:lnTo>
                      <a:pt x="88" y="53"/>
                    </a:lnTo>
                    <a:lnTo>
                      <a:pt x="84" y="48"/>
                    </a:lnTo>
                    <a:lnTo>
                      <a:pt x="80" y="43"/>
                    </a:lnTo>
                    <a:lnTo>
                      <a:pt x="76" y="40"/>
                    </a:lnTo>
                    <a:lnTo>
                      <a:pt x="71" y="38"/>
                    </a:lnTo>
                    <a:lnTo>
                      <a:pt x="66" y="37"/>
                    </a:lnTo>
                    <a:lnTo>
                      <a:pt x="62" y="36"/>
                    </a:lnTo>
                    <a:lnTo>
                      <a:pt x="58" y="36"/>
                    </a:lnTo>
                    <a:lnTo>
                      <a:pt x="53" y="37"/>
                    </a:lnTo>
                    <a:lnTo>
                      <a:pt x="46" y="39"/>
                    </a:lnTo>
                    <a:lnTo>
                      <a:pt x="40" y="43"/>
                    </a:lnTo>
                    <a:lnTo>
                      <a:pt x="34" y="47"/>
                    </a:lnTo>
                    <a:lnTo>
                      <a:pt x="21" y="57"/>
                    </a:lnTo>
                    <a:lnTo>
                      <a:pt x="16" y="62"/>
                    </a:lnTo>
                    <a:lnTo>
                      <a:pt x="10" y="67"/>
                    </a:lnTo>
                    <a:lnTo>
                      <a:pt x="6" y="71"/>
                    </a:lnTo>
                    <a:lnTo>
                      <a:pt x="3" y="75"/>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4" name="Freeform 86"/>
              <p:cNvSpPr>
                <a:spLocks/>
              </p:cNvSpPr>
              <p:nvPr/>
            </p:nvSpPr>
            <p:spPr bwMode="auto">
              <a:xfrm>
                <a:off x="914400" y="6148061"/>
                <a:ext cx="199026" cy="444254"/>
              </a:xfrm>
              <a:custGeom>
                <a:avLst/>
                <a:gdLst/>
                <a:ahLst/>
                <a:cxnLst>
                  <a:cxn ang="0">
                    <a:pos x="187" y="0"/>
                  </a:cxn>
                  <a:cxn ang="0">
                    <a:pos x="204" y="2"/>
                  </a:cxn>
                  <a:cxn ang="0">
                    <a:pos x="228" y="8"/>
                  </a:cxn>
                  <a:cxn ang="0">
                    <a:pos x="255" y="21"/>
                  </a:cxn>
                  <a:cxn ang="0">
                    <a:pos x="280" y="41"/>
                  </a:cxn>
                  <a:cxn ang="0">
                    <a:pos x="248" y="84"/>
                  </a:cxn>
                  <a:cxn ang="0">
                    <a:pos x="243" y="71"/>
                  </a:cxn>
                  <a:cxn ang="0">
                    <a:pos x="236" y="58"/>
                  </a:cxn>
                  <a:cxn ang="0">
                    <a:pos x="226" y="44"/>
                  </a:cxn>
                  <a:cxn ang="0">
                    <a:pos x="211" y="31"/>
                  </a:cxn>
                  <a:cxn ang="0">
                    <a:pos x="192" y="24"/>
                  </a:cxn>
                  <a:cxn ang="0">
                    <a:pos x="170" y="24"/>
                  </a:cxn>
                  <a:cxn ang="0">
                    <a:pos x="152" y="32"/>
                  </a:cxn>
                  <a:cxn ang="0">
                    <a:pos x="140" y="46"/>
                  </a:cxn>
                  <a:cxn ang="0">
                    <a:pos x="133" y="64"/>
                  </a:cxn>
                  <a:cxn ang="0">
                    <a:pos x="131" y="85"/>
                  </a:cxn>
                  <a:cxn ang="0">
                    <a:pos x="133" y="107"/>
                  </a:cxn>
                  <a:cxn ang="0">
                    <a:pos x="139" y="129"/>
                  </a:cxn>
                  <a:cxn ang="0">
                    <a:pos x="144" y="217"/>
                  </a:cxn>
                  <a:cxn ang="0">
                    <a:pos x="212" y="249"/>
                  </a:cxn>
                  <a:cxn ang="0">
                    <a:pos x="144" y="523"/>
                  </a:cxn>
                  <a:cxn ang="0">
                    <a:pos x="146" y="547"/>
                  </a:cxn>
                  <a:cxn ang="0">
                    <a:pos x="153" y="564"/>
                  </a:cxn>
                  <a:cxn ang="0">
                    <a:pos x="161" y="575"/>
                  </a:cxn>
                  <a:cxn ang="0">
                    <a:pos x="169" y="582"/>
                  </a:cxn>
                  <a:cxn ang="0">
                    <a:pos x="175" y="585"/>
                  </a:cxn>
                  <a:cxn ang="0">
                    <a:pos x="178" y="586"/>
                  </a:cxn>
                  <a:cxn ang="0">
                    <a:pos x="190" y="591"/>
                  </a:cxn>
                  <a:cxn ang="0">
                    <a:pos x="196" y="600"/>
                  </a:cxn>
                  <a:cxn ang="0">
                    <a:pos x="199" y="612"/>
                  </a:cxn>
                  <a:cxn ang="0">
                    <a:pos x="200" y="625"/>
                  </a:cxn>
                  <a:cxn ang="0">
                    <a:pos x="24" y="617"/>
                  </a:cxn>
                  <a:cxn ang="0">
                    <a:pos x="25" y="606"/>
                  </a:cxn>
                  <a:cxn ang="0">
                    <a:pos x="30" y="595"/>
                  </a:cxn>
                  <a:cxn ang="0">
                    <a:pos x="39" y="587"/>
                  </a:cxn>
                  <a:cxn ang="0">
                    <a:pos x="46" y="586"/>
                  </a:cxn>
                  <a:cxn ang="0">
                    <a:pos x="51" y="584"/>
                  </a:cxn>
                  <a:cxn ang="0">
                    <a:pos x="58" y="579"/>
                  </a:cxn>
                  <a:cxn ang="0">
                    <a:pos x="67" y="570"/>
                  </a:cxn>
                  <a:cxn ang="0">
                    <a:pos x="74" y="556"/>
                  </a:cxn>
                  <a:cxn ang="0">
                    <a:pos x="79" y="536"/>
                  </a:cxn>
                  <a:cxn ang="0">
                    <a:pos x="80" y="249"/>
                  </a:cxn>
                  <a:cxn ang="0">
                    <a:pos x="20" y="217"/>
                  </a:cxn>
                  <a:cxn ang="0">
                    <a:pos x="80" y="140"/>
                  </a:cxn>
                  <a:cxn ang="0">
                    <a:pos x="79" y="134"/>
                  </a:cxn>
                  <a:cxn ang="0">
                    <a:pos x="78" y="123"/>
                  </a:cxn>
                  <a:cxn ang="0">
                    <a:pos x="77" y="108"/>
                  </a:cxn>
                  <a:cxn ang="0">
                    <a:pos x="78" y="91"/>
                  </a:cxn>
                  <a:cxn ang="0">
                    <a:pos x="81" y="72"/>
                  </a:cxn>
                  <a:cxn ang="0">
                    <a:pos x="87" y="54"/>
                  </a:cxn>
                  <a:cxn ang="0">
                    <a:pos x="98" y="36"/>
                  </a:cxn>
                  <a:cxn ang="0">
                    <a:pos x="114" y="21"/>
                  </a:cxn>
                  <a:cxn ang="0">
                    <a:pos x="135" y="9"/>
                  </a:cxn>
                  <a:cxn ang="0">
                    <a:pos x="163" y="1"/>
                  </a:cxn>
                </a:cxnLst>
                <a:rect l="0" t="0" r="r" b="b"/>
                <a:pathLst>
                  <a:path w="280" h="625">
                    <a:moveTo>
                      <a:pt x="180" y="0"/>
                    </a:moveTo>
                    <a:lnTo>
                      <a:pt x="187" y="0"/>
                    </a:lnTo>
                    <a:lnTo>
                      <a:pt x="194" y="1"/>
                    </a:lnTo>
                    <a:lnTo>
                      <a:pt x="204" y="2"/>
                    </a:lnTo>
                    <a:lnTo>
                      <a:pt x="215" y="5"/>
                    </a:lnTo>
                    <a:lnTo>
                      <a:pt x="228" y="8"/>
                    </a:lnTo>
                    <a:lnTo>
                      <a:pt x="241" y="13"/>
                    </a:lnTo>
                    <a:lnTo>
                      <a:pt x="255" y="21"/>
                    </a:lnTo>
                    <a:lnTo>
                      <a:pt x="267" y="29"/>
                    </a:lnTo>
                    <a:lnTo>
                      <a:pt x="280" y="41"/>
                    </a:lnTo>
                    <a:lnTo>
                      <a:pt x="249" y="85"/>
                    </a:lnTo>
                    <a:lnTo>
                      <a:pt x="248" y="84"/>
                    </a:lnTo>
                    <a:lnTo>
                      <a:pt x="246" y="77"/>
                    </a:lnTo>
                    <a:lnTo>
                      <a:pt x="243" y="71"/>
                    </a:lnTo>
                    <a:lnTo>
                      <a:pt x="241" y="64"/>
                    </a:lnTo>
                    <a:lnTo>
                      <a:pt x="236" y="58"/>
                    </a:lnTo>
                    <a:lnTo>
                      <a:pt x="231" y="50"/>
                    </a:lnTo>
                    <a:lnTo>
                      <a:pt x="226" y="44"/>
                    </a:lnTo>
                    <a:lnTo>
                      <a:pt x="219" y="37"/>
                    </a:lnTo>
                    <a:lnTo>
                      <a:pt x="211" y="31"/>
                    </a:lnTo>
                    <a:lnTo>
                      <a:pt x="202" y="27"/>
                    </a:lnTo>
                    <a:lnTo>
                      <a:pt x="192" y="24"/>
                    </a:lnTo>
                    <a:lnTo>
                      <a:pt x="180" y="23"/>
                    </a:lnTo>
                    <a:lnTo>
                      <a:pt x="170" y="24"/>
                    </a:lnTo>
                    <a:lnTo>
                      <a:pt x="160" y="27"/>
                    </a:lnTo>
                    <a:lnTo>
                      <a:pt x="152" y="32"/>
                    </a:lnTo>
                    <a:lnTo>
                      <a:pt x="146" y="38"/>
                    </a:lnTo>
                    <a:lnTo>
                      <a:pt x="140" y="46"/>
                    </a:lnTo>
                    <a:lnTo>
                      <a:pt x="136" y="54"/>
                    </a:lnTo>
                    <a:lnTo>
                      <a:pt x="133" y="64"/>
                    </a:lnTo>
                    <a:lnTo>
                      <a:pt x="132" y="74"/>
                    </a:lnTo>
                    <a:lnTo>
                      <a:pt x="131" y="85"/>
                    </a:lnTo>
                    <a:lnTo>
                      <a:pt x="131" y="96"/>
                    </a:lnTo>
                    <a:lnTo>
                      <a:pt x="133" y="107"/>
                    </a:lnTo>
                    <a:lnTo>
                      <a:pt x="135" y="118"/>
                    </a:lnTo>
                    <a:lnTo>
                      <a:pt x="139" y="129"/>
                    </a:lnTo>
                    <a:lnTo>
                      <a:pt x="144" y="139"/>
                    </a:lnTo>
                    <a:lnTo>
                      <a:pt x="144" y="217"/>
                    </a:lnTo>
                    <a:lnTo>
                      <a:pt x="227" y="217"/>
                    </a:lnTo>
                    <a:lnTo>
                      <a:pt x="212" y="249"/>
                    </a:lnTo>
                    <a:lnTo>
                      <a:pt x="144" y="249"/>
                    </a:lnTo>
                    <a:lnTo>
                      <a:pt x="144" y="523"/>
                    </a:lnTo>
                    <a:lnTo>
                      <a:pt x="145" y="536"/>
                    </a:lnTo>
                    <a:lnTo>
                      <a:pt x="146" y="547"/>
                    </a:lnTo>
                    <a:lnTo>
                      <a:pt x="149" y="556"/>
                    </a:lnTo>
                    <a:lnTo>
                      <a:pt x="153" y="564"/>
                    </a:lnTo>
                    <a:lnTo>
                      <a:pt x="157" y="570"/>
                    </a:lnTo>
                    <a:lnTo>
                      <a:pt x="161" y="575"/>
                    </a:lnTo>
                    <a:lnTo>
                      <a:pt x="165" y="579"/>
                    </a:lnTo>
                    <a:lnTo>
                      <a:pt x="169" y="582"/>
                    </a:lnTo>
                    <a:lnTo>
                      <a:pt x="172" y="584"/>
                    </a:lnTo>
                    <a:lnTo>
                      <a:pt x="175" y="585"/>
                    </a:lnTo>
                    <a:lnTo>
                      <a:pt x="177" y="586"/>
                    </a:lnTo>
                    <a:lnTo>
                      <a:pt x="178" y="586"/>
                    </a:lnTo>
                    <a:lnTo>
                      <a:pt x="184" y="587"/>
                    </a:lnTo>
                    <a:lnTo>
                      <a:pt x="190" y="591"/>
                    </a:lnTo>
                    <a:lnTo>
                      <a:pt x="194" y="595"/>
                    </a:lnTo>
                    <a:lnTo>
                      <a:pt x="196" y="600"/>
                    </a:lnTo>
                    <a:lnTo>
                      <a:pt x="198" y="606"/>
                    </a:lnTo>
                    <a:lnTo>
                      <a:pt x="199" y="612"/>
                    </a:lnTo>
                    <a:lnTo>
                      <a:pt x="200" y="617"/>
                    </a:lnTo>
                    <a:lnTo>
                      <a:pt x="200" y="625"/>
                    </a:lnTo>
                    <a:lnTo>
                      <a:pt x="24" y="625"/>
                    </a:lnTo>
                    <a:lnTo>
                      <a:pt x="24" y="617"/>
                    </a:lnTo>
                    <a:lnTo>
                      <a:pt x="24" y="612"/>
                    </a:lnTo>
                    <a:lnTo>
                      <a:pt x="25" y="606"/>
                    </a:lnTo>
                    <a:lnTo>
                      <a:pt x="27" y="600"/>
                    </a:lnTo>
                    <a:lnTo>
                      <a:pt x="30" y="595"/>
                    </a:lnTo>
                    <a:lnTo>
                      <a:pt x="34" y="591"/>
                    </a:lnTo>
                    <a:lnTo>
                      <a:pt x="39" y="587"/>
                    </a:lnTo>
                    <a:lnTo>
                      <a:pt x="46" y="586"/>
                    </a:lnTo>
                    <a:lnTo>
                      <a:pt x="46" y="586"/>
                    </a:lnTo>
                    <a:lnTo>
                      <a:pt x="48" y="585"/>
                    </a:lnTo>
                    <a:lnTo>
                      <a:pt x="51" y="584"/>
                    </a:lnTo>
                    <a:lnTo>
                      <a:pt x="54" y="582"/>
                    </a:lnTo>
                    <a:lnTo>
                      <a:pt x="58" y="579"/>
                    </a:lnTo>
                    <a:lnTo>
                      <a:pt x="62" y="575"/>
                    </a:lnTo>
                    <a:lnTo>
                      <a:pt x="67" y="570"/>
                    </a:lnTo>
                    <a:lnTo>
                      <a:pt x="71" y="564"/>
                    </a:lnTo>
                    <a:lnTo>
                      <a:pt x="74" y="556"/>
                    </a:lnTo>
                    <a:lnTo>
                      <a:pt x="77" y="547"/>
                    </a:lnTo>
                    <a:lnTo>
                      <a:pt x="79" y="536"/>
                    </a:lnTo>
                    <a:lnTo>
                      <a:pt x="79" y="523"/>
                    </a:lnTo>
                    <a:lnTo>
                      <a:pt x="80" y="249"/>
                    </a:lnTo>
                    <a:lnTo>
                      <a:pt x="0" y="249"/>
                    </a:lnTo>
                    <a:lnTo>
                      <a:pt x="20" y="217"/>
                    </a:lnTo>
                    <a:lnTo>
                      <a:pt x="80" y="217"/>
                    </a:lnTo>
                    <a:lnTo>
                      <a:pt x="80" y="140"/>
                    </a:lnTo>
                    <a:lnTo>
                      <a:pt x="80" y="137"/>
                    </a:lnTo>
                    <a:lnTo>
                      <a:pt x="79" y="134"/>
                    </a:lnTo>
                    <a:lnTo>
                      <a:pt x="78" y="129"/>
                    </a:lnTo>
                    <a:lnTo>
                      <a:pt x="78" y="123"/>
                    </a:lnTo>
                    <a:lnTo>
                      <a:pt x="77" y="116"/>
                    </a:lnTo>
                    <a:lnTo>
                      <a:pt x="77" y="108"/>
                    </a:lnTo>
                    <a:lnTo>
                      <a:pt x="77" y="100"/>
                    </a:lnTo>
                    <a:lnTo>
                      <a:pt x="78" y="91"/>
                    </a:lnTo>
                    <a:lnTo>
                      <a:pt x="79" y="82"/>
                    </a:lnTo>
                    <a:lnTo>
                      <a:pt x="81" y="72"/>
                    </a:lnTo>
                    <a:lnTo>
                      <a:pt x="84" y="63"/>
                    </a:lnTo>
                    <a:lnTo>
                      <a:pt x="87" y="54"/>
                    </a:lnTo>
                    <a:lnTo>
                      <a:pt x="92" y="45"/>
                    </a:lnTo>
                    <a:lnTo>
                      <a:pt x="98" y="36"/>
                    </a:lnTo>
                    <a:lnTo>
                      <a:pt x="105" y="28"/>
                    </a:lnTo>
                    <a:lnTo>
                      <a:pt x="114" y="21"/>
                    </a:lnTo>
                    <a:lnTo>
                      <a:pt x="123" y="14"/>
                    </a:lnTo>
                    <a:lnTo>
                      <a:pt x="135" y="9"/>
                    </a:lnTo>
                    <a:lnTo>
                      <a:pt x="148" y="5"/>
                    </a:lnTo>
                    <a:lnTo>
                      <a:pt x="163" y="1"/>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spTree>
    <p:extLst>
      <p:ext uri="{BB962C8B-B14F-4D97-AF65-F5344CB8AC3E}">
        <p14:creationId xmlns:p14="http://schemas.microsoft.com/office/powerpoint/2010/main" val="37961941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1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33"/>
            </a:lvl1pPr>
            <a:lvl2pPr marL="544237" indent="0">
              <a:buNone/>
              <a:defRPr sz="3333"/>
            </a:lvl2pPr>
            <a:lvl3pPr marL="1088473" indent="0">
              <a:buNone/>
              <a:defRPr sz="2833"/>
            </a:lvl3pPr>
            <a:lvl4pPr marL="1632711" indent="0">
              <a:buNone/>
              <a:defRPr sz="2417"/>
            </a:lvl4pPr>
            <a:lvl5pPr marL="2176947" indent="0">
              <a:buNone/>
              <a:defRPr sz="2417"/>
            </a:lvl5pPr>
            <a:lvl6pPr marL="2721184" indent="0">
              <a:buNone/>
              <a:defRPr sz="2417"/>
            </a:lvl6pPr>
            <a:lvl7pPr marL="3265420" indent="0">
              <a:buNone/>
              <a:defRPr sz="2417"/>
            </a:lvl7pPr>
            <a:lvl8pPr marL="3809657" indent="0">
              <a:buNone/>
              <a:defRPr sz="2417"/>
            </a:lvl8pPr>
            <a:lvl9pPr marL="4353894" indent="0">
              <a:buNone/>
              <a:defRPr sz="2417"/>
            </a:lvl9pPr>
          </a:lstStyle>
          <a:p>
            <a:r>
              <a:rPr lang="en-US" dirty="0"/>
              <a:t>Click icon to add picture</a:t>
            </a:r>
          </a:p>
        </p:txBody>
      </p:sp>
      <p:sp>
        <p:nvSpPr>
          <p:cNvPr id="4" name="Text Placeholder 3"/>
          <p:cNvSpPr>
            <a:spLocks noGrp="1"/>
          </p:cNvSpPr>
          <p:nvPr>
            <p:ph type="body" sz="half" idx="2"/>
          </p:nvPr>
        </p:nvSpPr>
        <p:spPr>
          <a:xfrm>
            <a:off x="2389718" y="5367338"/>
            <a:ext cx="7315200" cy="652462"/>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8" name="Rectangle 7"/>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9" name="Date Placeholder 3"/>
          <p:cNvSpPr>
            <a:spLocks noGrp="1"/>
          </p:cNvSpPr>
          <p:nvPr>
            <p:ph type="dt" sz="half" idx="10"/>
          </p:nvPr>
        </p:nvSpPr>
        <p:spPr>
          <a:xfrm rot="5400000">
            <a:off x="9867901" y="3314703"/>
            <a:ext cx="4038599" cy="609600"/>
          </a:xfrm>
        </p:spPr>
        <p:txBody>
          <a:bodyPr/>
          <a:lstStyle>
            <a:lvl1pPr algn="ctr">
              <a:defRPr/>
            </a:lvl1p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11" name="Slide Number Placeholder 5"/>
          <p:cNvSpPr>
            <a:spLocks noGrp="1"/>
          </p:cNvSpPr>
          <p:nvPr>
            <p:ph type="sldNum" sz="quarter" idx="12"/>
          </p:nvPr>
        </p:nvSpPr>
        <p:spPr>
          <a:xfrm>
            <a:off x="11582400" y="5638800"/>
            <a:ext cx="609600" cy="381000"/>
          </a:xfrm>
        </p:spPr>
        <p:txBody>
          <a:bodyPr/>
          <a:lstStyle>
            <a:lvl1pPr algn="ctr">
              <a:defRPr/>
            </a:lvl1p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05841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FTCH_Title and Vertical Text">
    <p:spTree>
      <p:nvGrpSpPr>
        <p:cNvPr id="1" name=""/>
        <p:cNvGrpSpPr/>
        <p:nvPr/>
      </p:nvGrpSpPr>
      <p:grpSpPr>
        <a:xfrm>
          <a:off x="0" y="0"/>
          <a:ext cx="0" cy="0"/>
          <a:chOff x="0" y="0"/>
          <a:chExt cx="0" cy="0"/>
        </a:xfrm>
      </p:grpSpPr>
      <p:sp>
        <p:nvSpPr>
          <p:cNvPr id="7" name="Rectangle 6"/>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41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6356351"/>
            <a:ext cx="2540000" cy="365125"/>
          </a:xfrm>
        </p:spPr>
        <p:txBody>
          <a:body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grpSp>
        <p:nvGrpSpPr>
          <p:cNvPr id="15" name="Group 23"/>
          <p:cNvGrpSpPr/>
          <p:nvPr/>
        </p:nvGrpSpPr>
        <p:grpSpPr>
          <a:xfrm>
            <a:off x="202223" y="6223000"/>
            <a:ext cx="508000" cy="508000"/>
            <a:chOff x="914400" y="5029200"/>
            <a:chExt cx="533400" cy="533400"/>
          </a:xfrm>
        </p:grpSpPr>
        <p:sp>
          <p:nvSpPr>
            <p:cNvPr id="16" name="Freeform 6"/>
            <p:cNvSpPr>
              <a:spLocks/>
            </p:cNvSpPr>
            <p:nvPr/>
          </p:nvSpPr>
          <p:spPr bwMode="auto">
            <a:xfrm>
              <a:off x="914400" y="5029200"/>
              <a:ext cx="533400" cy="533400"/>
            </a:xfrm>
            <a:custGeom>
              <a:avLst/>
              <a:gdLst/>
              <a:ahLst/>
              <a:cxnLst>
                <a:cxn ang="0">
                  <a:pos x="0" y="0"/>
                </a:cxn>
                <a:cxn ang="0">
                  <a:pos x="3450" y="0"/>
                </a:cxn>
                <a:cxn ang="0">
                  <a:pos x="3450" y="3450"/>
                </a:cxn>
                <a:cxn ang="0">
                  <a:pos x="923" y="3450"/>
                </a:cxn>
                <a:cxn ang="0">
                  <a:pos x="921" y="3450"/>
                </a:cxn>
                <a:cxn ang="0">
                  <a:pos x="915" y="3450"/>
                </a:cxn>
                <a:cxn ang="0">
                  <a:pos x="905" y="3450"/>
                </a:cxn>
                <a:cxn ang="0">
                  <a:pos x="892" y="3449"/>
                </a:cxn>
                <a:cxn ang="0">
                  <a:pos x="876" y="3448"/>
                </a:cxn>
                <a:cxn ang="0">
                  <a:pos x="857" y="3446"/>
                </a:cxn>
                <a:cxn ang="0">
                  <a:pos x="836" y="3444"/>
                </a:cxn>
                <a:cxn ang="0">
                  <a:pos x="812" y="3440"/>
                </a:cxn>
                <a:cxn ang="0">
                  <a:pos x="785" y="3436"/>
                </a:cxn>
                <a:cxn ang="0">
                  <a:pos x="757" y="3432"/>
                </a:cxn>
                <a:cxn ang="0">
                  <a:pos x="726" y="3426"/>
                </a:cxn>
                <a:cxn ang="0">
                  <a:pos x="694" y="3418"/>
                </a:cxn>
                <a:cxn ang="0">
                  <a:pos x="661" y="3410"/>
                </a:cxn>
                <a:cxn ang="0">
                  <a:pos x="627" y="3400"/>
                </a:cxn>
                <a:cxn ang="0">
                  <a:pos x="591" y="3389"/>
                </a:cxn>
                <a:cxn ang="0">
                  <a:pos x="555" y="3376"/>
                </a:cxn>
                <a:cxn ang="0">
                  <a:pos x="518" y="3360"/>
                </a:cxn>
                <a:cxn ang="0">
                  <a:pos x="480" y="3344"/>
                </a:cxn>
                <a:cxn ang="0">
                  <a:pos x="442" y="3325"/>
                </a:cxn>
                <a:cxn ang="0">
                  <a:pos x="405" y="3304"/>
                </a:cxn>
                <a:cxn ang="0">
                  <a:pos x="368" y="3282"/>
                </a:cxn>
                <a:cxn ang="0">
                  <a:pos x="332" y="3256"/>
                </a:cxn>
                <a:cxn ang="0">
                  <a:pos x="296" y="3229"/>
                </a:cxn>
                <a:cxn ang="0">
                  <a:pos x="261" y="3198"/>
                </a:cxn>
                <a:cxn ang="0">
                  <a:pos x="229" y="3165"/>
                </a:cxn>
                <a:cxn ang="0">
                  <a:pos x="196" y="3130"/>
                </a:cxn>
                <a:cxn ang="0">
                  <a:pos x="166" y="3091"/>
                </a:cxn>
                <a:cxn ang="0">
                  <a:pos x="138" y="3050"/>
                </a:cxn>
                <a:cxn ang="0">
                  <a:pos x="111" y="3005"/>
                </a:cxn>
                <a:cxn ang="0">
                  <a:pos x="87" y="2958"/>
                </a:cxn>
                <a:cxn ang="0">
                  <a:pos x="65" y="2907"/>
                </a:cxn>
                <a:cxn ang="0">
                  <a:pos x="46" y="2853"/>
                </a:cxn>
                <a:cxn ang="0">
                  <a:pos x="30" y="2796"/>
                </a:cxn>
                <a:cxn ang="0">
                  <a:pos x="17" y="2734"/>
                </a:cxn>
                <a:cxn ang="0">
                  <a:pos x="7" y="2669"/>
                </a:cxn>
                <a:cxn ang="0">
                  <a:pos x="2" y="2600"/>
                </a:cxn>
                <a:cxn ang="0">
                  <a:pos x="0" y="2527"/>
                </a:cxn>
                <a:cxn ang="0">
                  <a:pos x="0" y="0"/>
                </a:cxn>
              </a:cxnLst>
              <a:rect l="0" t="0" r="r" b="b"/>
              <a:pathLst>
                <a:path w="3450" h="3450">
                  <a:moveTo>
                    <a:pt x="0" y="0"/>
                  </a:moveTo>
                  <a:lnTo>
                    <a:pt x="3450" y="0"/>
                  </a:lnTo>
                  <a:lnTo>
                    <a:pt x="3450" y="3450"/>
                  </a:lnTo>
                  <a:lnTo>
                    <a:pt x="923" y="3450"/>
                  </a:lnTo>
                  <a:lnTo>
                    <a:pt x="921" y="3450"/>
                  </a:lnTo>
                  <a:lnTo>
                    <a:pt x="915" y="3450"/>
                  </a:lnTo>
                  <a:lnTo>
                    <a:pt x="905" y="3450"/>
                  </a:lnTo>
                  <a:lnTo>
                    <a:pt x="892" y="3449"/>
                  </a:lnTo>
                  <a:lnTo>
                    <a:pt x="876" y="3448"/>
                  </a:lnTo>
                  <a:lnTo>
                    <a:pt x="857" y="3446"/>
                  </a:lnTo>
                  <a:lnTo>
                    <a:pt x="836" y="3444"/>
                  </a:lnTo>
                  <a:lnTo>
                    <a:pt x="812" y="3440"/>
                  </a:lnTo>
                  <a:lnTo>
                    <a:pt x="785" y="3436"/>
                  </a:lnTo>
                  <a:lnTo>
                    <a:pt x="757" y="3432"/>
                  </a:lnTo>
                  <a:lnTo>
                    <a:pt x="726" y="3426"/>
                  </a:lnTo>
                  <a:lnTo>
                    <a:pt x="694" y="3418"/>
                  </a:lnTo>
                  <a:lnTo>
                    <a:pt x="661" y="3410"/>
                  </a:lnTo>
                  <a:lnTo>
                    <a:pt x="627" y="3400"/>
                  </a:lnTo>
                  <a:lnTo>
                    <a:pt x="591" y="3389"/>
                  </a:lnTo>
                  <a:lnTo>
                    <a:pt x="555" y="3376"/>
                  </a:lnTo>
                  <a:lnTo>
                    <a:pt x="518" y="3360"/>
                  </a:lnTo>
                  <a:lnTo>
                    <a:pt x="480" y="3344"/>
                  </a:lnTo>
                  <a:lnTo>
                    <a:pt x="442" y="3325"/>
                  </a:lnTo>
                  <a:lnTo>
                    <a:pt x="405" y="3304"/>
                  </a:lnTo>
                  <a:lnTo>
                    <a:pt x="368" y="3282"/>
                  </a:lnTo>
                  <a:lnTo>
                    <a:pt x="332" y="3256"/>
                  </a:lnTo>
                  <a:lnTo>
                    <a:pt x="296" y="3229"/>
                  </a:lnTo>
                  <a:lnTo>
                    <a:pt x="261" y="3198"/>
                  </a:lnTo>
                  <a:lnTo>
                    <a:pt x="229" y="3165"/>
                  </a:lnTo>
                  <a:lnTo>
                    <a:pt x="196" y="3130"/>
                  </a:lnTo>
                  <a:lnTo>
                    <a:pt x="166" y="3091"/>
                  </a:lnTo>
                  <a:lnTo>
                    <a:pt x="138" y="3050"/>
                  </a:lnTo>
                  <a:lnTo>
                    <a:pt x="111" y="3005"/>
                  </a:lnTo>
                  <a:lnTo>
                    <a:pt x="87" y="2958"/>
                  </a:lnTo>
                  <a:lnTo>
                    <a:pt x="65" y="2907"/>
                  </a:lnTo>
                  <a:lnTo>
                    <a:pt x="46" y="2853"/>
                  </a:lnTo>
                  <a:lnTo>
                    <a:pt x="30" y="2796"/>
                  </a:lnTo>
                  <a:lnTo>
                    <a:pt x="17" y="2734"/>
                  </a:lnTo>
                  <a:lnTo>
                    <a:pt x="7" y="2669"/>
                  </a:lnTo>
                  <a:lnTo>
                    <a:pt x="2" y="2600"/>
                  </a:lnTo>
                  <a:lnTo>
                    <a:pt x="0" y="2527"/>
                  </a:lnTo>
                  <a:lnTo>
                    <a:pt x="0" y="0"/>
                  </a:lnTo>
                  <a:close/>
                </a:path>
              </a:pathLst>
            </a:custGeom>
            <a:solidFill>
              <a:schemeClr val="tx2"/>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17" name="Group 18"/>
            <p:cNvGrpSpPr/>
            <p:nvPr/>
          </p:nvGrpSpPr>
          <p:grpSpPr>
            <a:xfrm>
              <a:off x="967408" y="5195099"/>
              <a:ext cx="436178" cy="200653"/>
              <a:chOff x="914400" y="6148061"/>
              <a:chExt cx="1120232" cy="515335"/>
            </a:xfrm>
            <a:solidFill>
              <a:srgbClr val="FFFFFF"/>
            </a:solidFill>
          </p:grpSpPr>
          <p:sp>
            <p:nvSpPr>
              <p:cNvPr id="18" name="Freeform 83"/>
              <p:cNvSpPr>
                <a:spLocks/>
              </p:cNvSpPr>
              <p:nvPr/>
            </p:nvSpPr>
            <p:spPr bwMode="auto">
              <a:xfrm>
                <a:off x="1266960" y="6303017"/>
                <a:ext cx="291431" cy="360379"/>
              </a:xfrm>
              <a:custGeom>
                <a:avLst/>
                <a:gdLst/>
                <a:ahLst/>
                <a:cxnLst>
                  <a:cxn ang="0">
                    <a:pos x="270" y="1"/>
                  </a:cxn>
                  <a:cxn ang="0">
                    <a:pos x="312" y="9"/>
                  </a:cxn>
                  <a:cxn ang="0">
                    <a:pos x="347" y="23"/>
                  </a:cxn>
                  <a:cxn ang="0">
                    <a:pos x="359" y="30"/>
                  </a:cxn>
                  <a:cxn ang="0">
                    <a:pos x="316" y="74"/>
                  </a:cxn>
                  <a:cxn ang="0">
                    <a:pos x="295" y="58"/>
                  </a:cxn>
                  <a:cxn ang="0">
                    <a:pos x="264" y="41"/>
                  </a:cxn>
                  <a:cxn ang="0">
                    <a:pos x="224" y="34"/>
                  </a:cxn>
                  <a:cxn ang="0">
                    <a:pos x="173" y="46"/>
                  </a:cxn>
                  <a:cxn ang="0">
                    <a:pos x="131" y="80"/>
                  </a:cxn>
                  <a:cxn ang="0">
                    <a:pos x="102" y="134"/>
                  </a:cxn>
                  <a:cxn ang="0">
                    <a:pos x="86" y="202"/>
                  </a:cxn>
                  <a:cxn ang="0">
                    <a:pos x="87" y="282"/>
                  </a:cxn>
                  <a:cxn ang="0">
                    <a:pos x="109" y="355"/>
                  </a:cxn>
                  <a:cxn ang="0">
                    <a:pos x="146" y="413"/>
                  </a:cxn>
                  <a:cxn ang="0">
                    <a:pos x="195" y="454"/>
                  </a:cxn>
                  <a:cxn ang="0">
                    <a:pos x="248" y="473"/>
                  </a:cxn>
                  <a:cxn ang="0">
                    <a:pos x="300" y="470"/>
                  </a:cxn>
                  <a:cxn ang="0">
                    <a:pos x="339" y="455"/>
                  </a:cxn>
                  <a:cxn ang="0">
                    <a:pos x="365" y="437"/>
                  </a:cxn>
                  <a:cxn ang="0">
                    <a:pos x="380" y="421"/>
                  </a:cxn>
                  <a:cxn ang="0">
                    <a:pos x="385" y="414"/>
                  </a:cxn>
                  <a:cxn ang="0">
                    <a:pos x="381" y="455"/>
                  </a:cxn>
                  <a:cxn ang="0">
                    <a:pos x="335" y="485"/>
                  </a:cxn>
                  <a:cxn ang="0">
                    <a:pos x="291" y="500"/>
                  </a:cxn>
                  <a:cxn ang="0">
                    <a:pos x="257" y="505"/>
                  </a:cxn>
                  <a:cxn ang="0">
                    <a:pos x="238" y="507"/>
                  </a:cxn>
                  <a:cxn ang="0">
                    <a:pos x="209" y="507"/>
                  </a:cxn>
                  <a:cxn ang="0">
                    <a:pos x="179" y="504"/>
                  </a:cxn>
                  <a:cxn ang="0">
                    <a:pos x="143" y="495"/>
                  </a:cxn>
                  <a:cxn ang="0">
                    <a:pos x="105" y="478"/>
                  </a:cxn>
                  <a:cxn ang="0">
                    <a:pos x="69" y="452"/>
                  </a:cxn>
                  <a:cxn ang="0">
                    <a:pos x="37" y="413"/>
                  </a:cxn>
                  <a:cxn ang="0">
                    <a:pos x="13" y="360"/>
                  </a:cxn>
                  <a:cxn ang="0">
                    <a:pos x="1" y="290"/>
                  </a:cxn>
                  <a:cxn ang="0">
                    <a:pos x="3" y="215"/>
                  </a:cxn>
                  <a:cxn ang="0">
                    <a:pos x="21" y="153"/>
                  </a:cxn>
                  <a:cxn ang="0">
                    <a:pos x="50" y="103"/>
                  </a:cxn>
                  <a:cxn ang="0">
                    <a:pos x="87" y="64"/>
                  </a:cxn>
                  <a:cxn ang="0">
                    <a:pos x="128" y="35"/>
                  </a:cxn>
                  <a:cxn ang="0">
                    <a:pos x="169" y="15"/>
                  </a:cxn>
                  <a:cxn ang="0">
                    <a:pos x="208" y="3"/>
                  </a:cxn>
                  <a:cxn ang="0">
                    <a:pos x="240" y="0"/>
                  </a:cxn>
                </a:cxnLst>
                <a:rect l="0" t="0" r="r" b="b"/>
                <a:pathLst>
                  <a:path w="410" h="507">
                    <a:moveTo>
                      <a:pt x="240" y="0"/>
                    </a:moveTo>
                    <a:lnTo>
                      <a:pt x="256" y="0"/>
                    </a:lnTo>
                    <a:lnTo>
                      <a:pt x="270" y="1"/>
                    </a:lnTo>
                    <a:lnTo>
                      <a:pt x="284" y="2"/>
                    </a:lnTo>
                    <a:lnTo>
                      <a:pt x="298" y="5"/>
                    </a:lnTo>
                    <a:lnTo>
                      <a:pt x="312" y="9"/>
                    </a:lnTo>
                    <a:lnTo>
                      <a:pt x="326" y="13"/>
                    </a:lnTo>
                    <a:lnTo>
                      <a:pt x="341" y="20"/>
                    </a:lnTo>
                    <a:lnTo>
                      <a:pt x="347" y="23"/>
                    </a:lnTo>
                    <a:lnTo>
                      <a:pt x="353" y="26"/>
                    </a:lnTo>
                    <a:lnTo>
                      <a:pt x="356" y="28"/>
                    </a:lnTo>
                    <a:lnTo>
                      <a:pt x="359" y="30"/>
                    </a:lnTo>
                    <a:lnTo>
                      <a:pt x="360" y="31"/>
                    </a:lnTo>
                    <a:lnTo>
                      <a:pt x="323" y="81"/>
                    </a:lnTo>
                    <a:lnTo>
                      <a:pt x="316" y="74"/>
                    </a:lnTo>
                    <a:lnTo>
                      <a:pt x="310" y="69"/>
                    </a:lnTo>
                    <a:lnTo>
                      <a:pt x="304" y="63"/>
                    </a:lnTo>
                    <a:lnTo>
                      <a:pt x="295" y="58"/>
                    </a:lnTo>
                    <a:lnTo>
                      <a:pt x="286" y="52"/>
                    </a:lnTo>
                    <a:lnTo>
                      <a:pt x="276" y="46"/>
                    </a:lnTo>
                    <a:lnTo>
                      <a:pt x="264" y="41"/>
                    </a:lnTo>
                    <a:lnTo>
                      <a:pt x="252" y="38"/>
                    </a:lnTo>
                    <a:lnTo>
                      <a:pt x="238" y="35"/>
                    </a:lnTo>
                    <a:lnTo>
                      <a:pt x="224" y="34"/>
                    </a:lnTo>
                    <a:lnTo>
                      <a:pt x="206" y="36"/>
                    </a:lnTo>
                    <a:lnTo>
                      <a:pt x="189" y="39"/>
                    </a:lnTo>
                    <a:lnTo>
                      <a:pt x="173" y="46"/>
                    </a:lnTo>
                    <a:lnTo>
                      <a:pt x="158" y="55"/>
                    </a:lnTo>
                    <a:lnTo>
                      <a:pt x="144" y="67"/>
                    </a:lnTo>
                    <a:lnTo>
                      <a:pt x="131" y="80"/>
                    </a:lnTo>
                    <a:lnTo>
                      <a:pt x="120" y="96"/>
                    </a:lnTo>
                    <a:lnTo>
                      <a:pt x="110" y="114"/>
                    </a:lnTo>
                    <a:lnTo>
                      <a:pt x="102" y="134"/>
                    </a:lnTo>
                    <a:lnTo>
                      <a:pt x="95" y="155"/>
                    </a:lnTo>
                    <a:lnTo>
                      <a:pt x="90" y="178"/>
                    </a:lnTo>
                    <a:lnTo>
                      <a:pt x="86" y="202"/>
                    </a:lnTo>
                    <a:lnTo>
                      <a:pt x="85" y="228"/>
                    </a:lnTo>
                    <a:lnTo>
                      <a:pt x="85" y="256"/>
                    </a:lnTo>
                    <a:lnTo>
                      <a:pt x="87" y="282"/>
                    </a:lnTo>
                    <a:lnTo>
                      <a:pt x="92" y="308"/>
                    </a:lnTo>
                    <a:lnTo>
                      <a:pt x="99" y="332"/>
                    </a:lnTo>
                    <a:lnTo>
                      <a:pt x="109" y="355"/>
                    </a:lnTo>
                    <a:lnTo>
                      <a:pt x="120" y="376"/>
                    </a:lnTo>
                    <a:lnTo>
                      <a:pt x="132" y="395"/>
                    </a:lnTo>
                    <a:lnTo>
                      <a:pt x="146" y="413"/>
                    </a:lnTo>
                    <a:lnTo>
                      <a:pt x="161" y="429"/>
                    </a:lnTo>
                    <a:lnTo>
                      <a:pt x="177" y="443"/>
                    </a:lnTo>
                    <a:lnTo>
                      <a:pt x="195" y="454"/>
                    </a:lnTo>
                    <a:lnTo>
                      <a:pt x="212" y="463"/>
                    </a:lnTo>
                    <a:lnTo>
                      <a:pt x="230" y="469"/>
                    </a:lnTo>
                    <a:lnTo>
                      <a:pt x="248" y="473"/>
                    </a:lnTo>
                    <a:lnTo>
                      <a:pt x="266" y="474"/>
                    </a:lnTo>
                    <a:lnTo>
                      <a:pt x="283" y="472"/>
                    </a:lnTo>
                    <a:lnTo>
                      <a:pt x="300" y="470"/>
                    </a:lnTo>
                    <a:lnTo>
                      <a:pt x="314" y="466"/>
                    </a:lnTo>
                    <a:lnTo>
                      <a:pt x="327" y="461"/>
                    </a:lnTo>
                    <a:lnTo>
                      <a:pt x="339" y="455"/>
                    </a:lnTo>
                    <a:lnTo>
                      <a:pt x="349" y="449"/>
                    </a:lnTo>
                    <a:lnTo>
                      <a:pt x="358" y="443"/>
                    </a:lnTo>
                    <a:lnTo>
                      <a:pt x="365" y="437"/>
                    </a:lnTo>
                    <a:lnTo>
                      <a:pt x="371" y="431"/>
                    </a:lnTo>
                    <a:lnTo>
                      <a:pt x="376" y="426"/>
                    </a:lnTo>
                    <a:lnTo>
                      <a:pt x="380" y="421"/>
                    </a:lnTo>
                    <a:lnTo>
                      <a:pt x="383" y="418"/>
                    </a:lnTo>
                    <a:lnTo>
                      <a:pt x="384" y="415"/>
                    </a:lnTo>
                    <a:lnTo>
                      <a:pt x="385" y="414"/>
                    </a:lnTo>
                    <a:lnTo>
                      <a:pt x="410" y="425"/>
                    </a:lnTo>
                    <a:lnTo>
                      <a:pt x="396" y="442"/>
                    </a:lnTo>
                    <a:lnTo>
                      <a:pt x="381" y="455"/>
                    </a:lnTo>
                    <a:lnTo>
                      <a:pt x="366" y="467"/>
                    </a:lnTo>
                    <a:lnTo>
                      <a:pt x="350" y="477"/>
                    </a:lnTo>
                    <a:lnTo>
                      <a:pt x="335" y="485"/>
                    </a:lnTo>
                    <a:lnTo>
                      <a:pt x="319" y="491"/>
                    </a:lnTo>
                    <a:lnTo>
                      <a:pt x="305" y="496"/>
                    </a:lnTo>
                    <a:lnTo>
                      <a:pt x="291" y="500"/>
                    </a:lnTo>
                    <a:lnTo>
                      <a:pt x="279" y="503"/>
                    </a:lnTo>
                    <a:lnTo>
                      <a:pt x="267" y="505"/>
                    </a:lnTo>
                    <a:lnTo>
                      <a:pt x="257" y="505"/>
                    </a:lnTo>
                    <a:lnTo>
                      <a:pt x="248" y="506"/>
                    </a:lnTo>
                    <a:lnTo>
                      <a:pt x="242" y="506"/>
                    </a:lnTo>
                    <a:lnTo>
                      <a:pt x="238" y="507"/>
                    </a:lnTo>
                    <a:lnTo>
                      <a:pt x="235" y="507"/>
                    </a:lnTo>
                    <a:lnTo>
                      <a:pt x="218" y="507"/>
                    </a:lnTo>
                    <a:lnTo>
                      <a:pt x="209" y="507"/>
                    </a:lnTo>
                    <a:lnTo>
                      <a:pt x="200" y="506"/>
                    </a:lnTo>
                    <a:lnTo>
                      <a:pt x="190" y="505"/>
                    </a:lnTo>
                    <a:lnTo>
                      <a:pt x="179" y="504"/>
                    </a:lnTo>
                    <a:lnTo>
                      <a:pt x="168" y="502"/>
                    </a:lnTo>
                    <a:lnTo>
                      <a:pt x="156" y="499"/>
                    </a:lnTo>
                    <a:lnTo>
                      <a:pt x="143" y="495"/>
                    </a:lnTo>
                    <a:lnTo>
                      <a:pt x="131" y="490"/>
                    </a:lnTo>
                    <a:lnTo>
                      <a:pt x="118" y="485"/>
                    </a:lnTo>
                    <a:lnTo>
                      <a:pt x="105" y="478"/>
                    </a:lnTo>
                    <a:lnTo>
                      <a:pt x="93" y="471"/>
                    </a:lnTo>
                    <a:lnTo>
                      <a:pt x="81" y="462"/>
                    </a:lnTo>
                    <a:lnTo>
                      <a:pt x="69" y="452"/>
                    </a:lnTo>
                    <a:lnTo>
                      <a:pt x="57" y="440"/>
                    </a:lnTo>
                    <a:lnTo>
                      <a:pt x="47" y="428"/>
                    </a:lnTo>
                    <a:lnTo>
                      <a:pt x="37" y="413"/>
                    </a:lnTo>
                    <a:lnTo>
                      <a:pt x="28" y="397"/>
                    </a:lnTo>
                    <a:lnTo>
                      <a:pt x="20" y="379"/>
                    </a:lnTo>
                    <a:lnTo>
                      <a:pt x="13" y="360"/>
                    </a:lnTo>
                    <a:lnTo>
                      <a:pt x="7" y="338"/>
                    </a:lnTo>
                    <a:lnTo>
                      <a:pt x="3" y="315"/>
                    </a:lnTo>
                    <a:lnTo>
                      <a:pt x="1" y="290"/>
                    </a:lnTo>
                    <a:lnTo>
                      <a:pt x="0" y="263"/>
                    </a:lnTo>
                    <a:lnTo>
                      <a:pt x="1" y="239"/>
                    </a:lnTo>
                    <a:lnTo>
                      <a:pt x="3" y="215"/>
                    </a:lnTo>
                    <a:lnTo>
                      <a:pt x="8" y="193"/>
                    </a:lnTo>
                    <a:lnTo>
                      <a:pt x="14" y="173"/>
                    </a:lnTo>
                    <a:lnTo>
                      <a:pt x="21" y="153"/>
                    </a:lnTo>
                    <a:lnTo>
                      <a:pt x="30" y="135"/>
                    </a:lnTo>
                    <a:lnTo>
                      <a:pt x="39" y="119"/>
                    </a:lnTo>
                    <a:lnTo>
                      <a:pt x="50" y="103"/>
                    </a:lnTo>
                    <a:lnTo>
                      <a:pt x="62" y="89"/>
                    </a:lnTo>
                    <a:lnTo>
                      <a:pt x="74" y="76"/>
                    </a:lnTo>
                    <a:lnTo>
                      <a:pt x="87" y="64"/>
                    </a:lnTo>
                    <a:lnTo>
                      <a:pt x="100" y="53"/>
                    </a:lnTo>
                    <a:lnTo>
                      <a:pt x="114" y="43"/>
                    </a:lnTo>
                    <a:lnTo>
                      <a:pt x="128" y="35"/>
                    </a:lnTo>
                    <a:lnTo>
                      <a:pt x="142" y="27"/>
                    </a:lnTo>
                    <a:lnTo>
                      <a:pt x="156" y="21"/>
                    </a:lnTo>
                    <a:lnTo>
                      <a:pt x="169" y="15"/>
                    </a:lnTo>
                    <a:lnTo>
                      <a:pt x="183" y="10"/>
                    </a:lnTo>
                    <a:lnTo>
                      <a:pt x="196" y="6"/>
                    </a:lnTo>
                    <a:lnTo>
                      <a:pt x="208" y="3"/>
                    </a:lnTo>
                    <a:lnTo>
                      <a:pt x="219" y="1"/>
                    </a:lnTo>
                    <a:lnTo>
                      <a:pt x="230" y="1"/>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 name="Freeform 84"/>
              <p:cNvSpPr>
                <a:spLocks/>
              </p:cNvSpPr>
              <p:nvPr/>
            </p:nvSpPr>
            <p:spPr bwMode="auto">
              <a:xfrm>
                <a:off x="1524272" y="6165831"/>
                <a:ext cx="510360" cy="426484"/>
              </a:xfrm>
              <a:custGeom>
                <a:avLst/>
                <a:gdLst/>
                <a:ahLst/>
                <a:cxnLst>
                  <a:cxn ang="0">
                    <a:pos x="495" y="216"/>
                  </a:cxn>
                  <a:cxn ang="0">
                    <a:pos x="554" y="200"/>
                  </a:cxn>
                  <a:cxn ang="0">
                    <a:pos x="609" y="209"/>
                  </a:cxn>
                  <a:cxn ang="0">
                    <a:pos x="662" y="275"/>
                  </a:cxn>
                  <a:cxn ang="0">
                    <a:pos x="674" y="556"/>
                  </a:cxn>
                  <a:cxn ang="0">
                    <a:pos x="701" y="575"/>
                  </a:cxn>
                  <a:cxn ang="0">
                    <a:pos x="717" y="589"/>
                  </a:cxn>
                  <a:cxn ang="0">
                    <a:pos x="543" y="586"/>
                  </a:cxn>
                  <a:cxn ang="0">
                    <a:pos x="560" y="567"/>
                  </a:cxn>
                  <a:cxn ang="0">
                    <a:pos x="584" y="520"/>
                  </a:cxn>
                  <a:cxn ang="0">
                    <a:pos x="564" y="273"/>
                  </a:cxn>
                  <a:cxn ang="0">
                    <a:pos x="522" y="256"/>
                  </a:cxn>
                  <a:cxn ang="0">
                    <a:pos x="469" y="261"/>
                  </a:cxn>
                  <a:cxn ang="0">
                    <a:pos x="434" y="308"/>
                  </a:cxn>
                  <a:cxn ang="0">
                    <a:pos x="451" y="562"/>
                  </a:cxn>
                  <a:cxn ang="0">
                    <a:pos x="475" y="582"/>
                  </a:cxn>
                  <a:cxn ang="0">
                    <a:pos x="310" y="600"/>
                  </a:cxn>
                  <a:cxn ang="0">
                    <a:pos x="318" y="574"/>
                  </a:cxn>
                  <a:cxn ang="0">
                    <a:pos x="354" y="539"/>
                  </a:cxn>
                  <a:cxn ang="0">
                    <a:pos x="359" y="407"/>
                  </a:cxn>
                  <a:cxn ang="0">
                    <a:pos x="344" y="416"/>
                  </a:cxn>
                  <a:cxn ang="0">
                    <a:pos x="285" y="457"/>
                  </a:cxn>
                  <a:cxn ang="0">
                    <a:pos x="235" y="530"/>
                  </a:cxn>
                  <a:cxn ang="0">
                    <a:pos x="181" y="559"/>
                  </a:cxn>
                  <a:cxn ang="0">
                    <a:pos x="108" y="556"/>
                  </a:cxn>
                  <a:cxn ang="0">
                    <a:pos x="35" y="510"/>
                  </a:cxn>
                  <a:cxn ang="0">
                    <a:pos x="6" y="453"/>
                  </a:cxn>
                  <a:cxn ang="0">
                    <a:pos x="1" y="409"/>
                  </a:cxn>
                  <a:cxn ang="0">
                    <a:pos x="30" y="353"/>
                  </a:cxn>
                  <a:cxn ang="0">
                    <a:pos x="67" y="335"/>
                  </a:cxn>
                  <a:cxn ang="0">
                    <a:pos x="82" y="325"/>
                  </a:cxn>
                  <a:cxn ang="0">
                    <a:pos x="70" y="300"/>
                  </a:cxn>
                  <a:cxn ang="0">
                    <a:pos x="38" y="253"/>
                  </a:cxn>
                  <a:cxn ang="0">
                    <a:pos x="41" y="221"/>
                  </a:cxn>
                  <a:cxn ang="0">
                    <a:pos x="82" y="193"/>
                  </a:cxn>
                  <a:cxn ang="0">
                    <a:pos x="148" y="207"/>
                  </a:cxn>
                  <a:cxn ang="0">
                    <a:pos x="135" y="223"/>
                  </a:cxn>
                  <a:cxn ang="0">
                    <a:pos x="97" y="251"/>
                  </a:cxn>
                  <a:cxn ang="0">
                    <a:pos x="106" y="303"/>
                  </a:cxn>
                  <a:cxn ang="0">
                    <a:pos x="143" y="343"/>
                  </a:cxn>
                  <a:cxn ang="0">
                    <a:pos x="108" y="372"/>
                  </a:cxn>
                  <a:cxn ang="0">
                    <a:pos x="69" y="430"/>
                  </a:cxn>
                  <a:cxn ang="0">
                    <a:pos x="65" y="467"/>
                  </a:cxn>
                  <a:cxn ang="0">
                    <a:pos x="102" y="523"/>
                  </a:cxn>
                  <a:cxn ang="0">
                    <a:pos x="146" y="540"/>
                  </a:cxn>
                  <a:cxn ang="0">
                    <a:pos x="186" y="535"/>
                  </a:cxn>
                  <a:cxn ang="0">
                    <a:pos x="211" y="514"/>
                  </a:cxn>
                  <a:cxn ang="0">
                    <a:pos x="216" y="473"/>
                  </a:cxn>
                  <a:cxn ang="0">
                    <a:pos x="194" y="463"/>
                  </a:cxn>
                  <a:cxn ang="0">
                    <a:pos x="156" y="468"/>
                  </a:cxn>
                  <a:cxn ang="0">
                    <a:pos x="146" y="460"/>
                  </a:cxn>
                  <a:cxn ang="0">
                    <a:pos x="188" y="425"/>
                  </a:cxn>
                  <a:cxn ang="0">
                    <a:pos x="294" y="415"/>
                  </a:cxn>
                  <a:cxn ang="0">
                    <a:pos x="333" y="396"/>
                  </a:cxn>
                  <a:cxn ang="0">
                    <a:pos x="359" y="353"/>
                  </a:cxn>
                  <a:cxn ang="0">
                    <a:pos x="352" y="99"/>
                  </a:cxn>
                  <a:cxn ang="0">
                    <a:pos x="318" y="73"/>
                  </a:cxn>
                  <a:cxn ang="0">
                    <a:pos x="371" y="50"/>
                  </a:cxn>
                  <a:cxn ang="0">
                    <a:pos x="429" y="4"/>
                  </a:cxn>
                </a:cxnLst>
                <a:rect l="0" t="0" r="r" b="b"/>
                <a:pathLst>
                  <a:path w="718" h="600">
                    <a:moveTo>
                      <a:pt x="432" y="0"/>
                    </a:moveTo>
                    <a:lnTo>
                      <a:pt x="432" y="258"/>
                    </a:lnTo>
                    <a:lnTo>
                      <a:pt x="450" y="244"/>
                    </a:lnTo>
                    <a:lnTo>
                      <a:pt x="465" y="233"/>
                    </a:lnTo>
                    <a:lnTo>
                      <a:pt x="481" y="223"/>
                    </a:lnTo>
                    <a:lnTo>
                      <a:pt x="495" y="216"/>
                    </a:lnTo>
                    <a:lnTo>
                      <a:pt x="508" y="210"/>
                    </a:lnTo>
                    <a:lnTo>
                      <a:pt x="520" y="206"/>
                    </a:lnTo>
                    <a:lnTo>
                      <a:pt x="530" y="203"/>
                    </a:lnTo>
                    <a:lnTo>
                      <a:pt x="539" y="201"/>
                    </a:lnTo>
                    <a:lnTo>
                      <a:pt x="548" y="200"/>
                    </a:lnTo>
                    <a:lnTo>
                      <a:pt x="554" y="200"/>
                    </a:lnTo>
                    <a:lnTo>
                      <a:pt x="559" y="200"/>
                    </a:lnTo>
                    <a:lnTo>
                      <a:pt x="563" y="200"/>
                    </a:lnTo>
                    <a:lnTo>
                      <a:pt x="564" y="200"/>
                    </a:lnTo>
                    <a:lnTo>
                      <a:pt x="580" y="201"/>
                    </a:lnTo>
                    <a:lnTo>
                      <a:pt x="595" y="205"/>
                    </a:lnTo>
                    <a:lnTo>
                      <a:pt x="609" y="209"/>
                    </a:lnTo>
                    <a:lnTo>
                      <a:pt x="622" y="217"/>
                    </a:lnTo>
                    <a:lnTo>
                      <a:pt x="634" y="225"/>
                    </a:lnTo>
                    <a:lnTo>
                      <a:pt x="644" y="235"/>
                    </a:lnTo>
                    <a:lnTo>
                      <a:pt x="652" y="247"/>
                    </a:lnTo>
                    <a:lnTo>
                      <a:pt x="658" y="260"/>
                    </a:lnTo>
                    <a:lnTo>
                      <a:pt x="662" y="275"/>
                    </a:lnTo>
                    <a:lnTo>
                      <a:pt x="663" y="291"/>
                    </a:lnTo>
                    <a:lnTo>
                      <a:pt x="663" y="520"/>
                    </a:lnTo>
                    <a:lnTo>
                      <a:pt x="664" y="531"/>
                    </a:lnTo>
                    <a:lnTo>
                      <a:pt x="666" y="541"/>
                    </a:lnTo>
                    <a:lnTo>
                      <a:pt x="670" y="549"/>
                    </a:lnTo>
                    <a:lnTo>
                      <a:pt x="674" y="556"/>
                    </a:lnTo>
                    <a:lnTo>
                      <a:pt x="679" y="562"/>
                    </a:lnTo>
                    <a:lnTo>
                      <a:pt x="684" y="566"/>
                    </a:lnTo>
                    <a:lnTo>
                      <a:pt x="689" y="570"/>
                    </a:lnTo>
                    <a:lnTo>
                      <a:pt x="694" y="573"/>
                    </a:lnTo>
                    <a:lnTo>
                      <a:pt x="698" y="575"/>
                    </a:lnTo>
                    <a:lnTo>
                      <a:pt x="701" y="575"/>
                    </a:lnTo>
                    <a:lnTo>
                      <a:pt x="703" y="576"/>
                    </a:lnTo>
                    <a:lnTo>
                      <a:pt x="704" y="576"/>
                    </a:lnTo>
                    <a:lnTo>
                      <a:pt x="709" y="578"/>
                    </a:lnTo>
                    <a:lnTo>
                      <a:pt x="713" y="581"/>
                    </a:lnTo>
                    <a:lnTo>
                      <a:pt x="715" y="585"/>
                    </a:lnTo>
                    <a:lnTo>
                      <a:pt x="717" y="589"/>
                    </a:lnTo>
                    <a:lnTo>
                      <a:pt x="718" y="593"/>
                    </a:lnTo>
                    <a:lnTo>
                      <a:pt x="718" y="597"/>
                    </a:lnTo>
                    <a:lnTo>
                      <a:pt x="718" y="600"/>
                    </a:lnTo>
                    <a:lnTo>
                      <a:pt x="541" y="600"/>
                    </a:lnTo>
                    <a:lnTo>
                      <a:pt x="541" y="592"/>
                    </a:lnTo>
                    <a:lnTo>
                      <a:pt x="543" y="586"/>
                    </a:lnTo>
                    <a:lnTo>
                      <a:pt x="544" y="581"/>
                    </a:lnTo>
                    <a:lnTo>
                      <a:pt x="546" y="578"/>
                    </a:lnTo>
                    <a:lnTo>
                      <a:pt x="548" y="576"/>
                    </a:lnTo>
                    <a:lnTo>
                      <a:pt x="550" y="575"/>
                    </a:lnTo>
                    <a:lnTo>
                      <a:pt x="554" y="572"/>
                    </a:lnTo>
                    <a:lnTo>
                      <a:pt x="560" y="567"/>
                    </a:lnTo>
                    <a:lnTo>
                      <a:pt x="565" y="562"/>
                    </a:lnTo>
                    <a:lnTo>
                      <a:pt x="571" y="555"/>
                    </a:lnTo>
                    <a:lnTo>
                      <a:pt x="576" y="548"/>
                    </a:lnTo>
                    <a:lnTo>
                      <a:pt x="580" y="539"/>
                    </a:lnTo>
                    <a:lnTo>
                      <a:pt x="583" y="530"/>
                    </a:lnTo>
                    <a:lnTo>
                      <a:pt x="584" y="520"/>
                    </a:lnTo>
                    <a:lnTo>
                      <a:pt x="584" y="317"/>
                    </a:lnTo>
                    <a:lnTo>
                      <a:pt x="583" y="305"/>
                    </a:lnTo>
                    <a:lnTo>
                      <a:pt x="580" y="295"/>
                    </a:lnTo>
                    <a:lnTo>
                      <a:pt x="576" y="287"/>
                    </a:lnTo>
                    <a:lnTo>
                      <a:pt x="571" y="279"/>
                    </a:lnTo>
                    <a:lnTo>
                      <a:pt x="564" y="273"/>
                    </a:lnTo>
                    <a:lnTo>
                      <a:pt x="558" y="268"/>
                    </a:lnTo>
                    <a:lnTo>
                      <a:pt x="550" y="264"/>
                    </a:lnTo>
                    <a:lnTo>
                      <a:pt x="543" y="261"/>
                    </a:lnTo>
                    <a:lnTo>
                      <a:pt x="535" y="259"/>
                    </a:lnTo>
                    <a:lnTo>
                      <a:pt x="528" y="257"/>
                    </a:lnTo>
                    <a:lnTo>
                      <a:pt x="522" y="256"/>
                    </a:lnTo>
                    <a:lnTo>
                      <a:pt x="516" y="255"/>
                    </a:lnTo>
                    <a:lnTo>
                      <a:pt x="513" y="255"/>
                    </a:lnTo>
                    <a:lnTo>
                      <a:pt x="509" y="255"/>
                    </a:lnTo>
                    <a:lnTo>
                      <a:pt x="494" y="256"/>
                    </a:lnTo>
                    <a:lnTo>
                      <a:pt x="481" y="258"/>
                    </a:lnTo>
                    <a:lnTo>
                      <a:pt x="469" y="261"/>
                    </a:lnTo>
                    <a:lnTo>
                      <a:pt x="459" y="267"/>
                    </a:lnTo>
                    <a:lnTo>
                      <a:pt x="450" y="272"/>
                    </a:lnTo>
                    <a:lnTo>
                      <a:pt x="443" y="280"/>
                    </a:lnTo>
                    <a:lnTo>
                      <a:pt x="438" y="288"/>
                    </a:lnTo>
                    <a:lnTo>
                      <a:pt x="435" y="298"/>
                    </a:lnTo>
                    <a:lnTo>
                      <a:pt x="434" y="308"/>
                    </a:lnTo>
                    <a:lnTo>
                      <a:pt x="433" y="518"/>
                    </a:lnTo>
                    <a:lnTo>
                      <a:pt x="434" y="530"/>
                    </a:lnTo>
                    <a:lnTo>
                      <a:pt x="437" y="540"/>
                    </a:lnTo>
                    <a:lnTo>
                      <a:pt x="441" y="549"/>
                    </a:lnTo>
                    <a:lnTo>
                      <a:pt x="445" y="556"/>
                    </a:lnTo>
                    <a:lnTo>
                      <a:pt x="451" y="562"/>
                    </a:lnTo>
                    <a:lnTo>
                      <a:pt x="456" y="566"/>
                    </a:lnTo>
                    <a:lnTo>
                      <a:pt x="461" y="570"/>
                    </a:lnTo>
                    <a:lnTo>
                      <a:pt x="465" y="572"/>
                    </a:lnTo>
                    <a:lnTo>
                      <a:pt x="468" y="574"/>
                    </a:lnTo>
                    <a:lnTo>
                      <a:pt x="472" y="577"/>
                    </a:lnTo>
                    <a:lnTo>
                      <a:pt x="475" y="582"/>
                    </a:lnTo>
                    <a:lnTo>
                      <a:pt x="476" y="587"/>
                    </a:lnTo>
                    <a:lnTo>
                      <a:pt x="477" y="591"/>
                    </a:lnTo>
                    <a:lnTo>
                      <a:pt x="477" y="596"/>
                    </a:lnTo>
                    <a:lnTo>
                      <a:pt x="476" y="599"/>
                    </a:lnTo>
                    <a:lnTo>
                      <a:pt x="476" y="600"/>
                    </a:lnTo>
                    <a:lnTo>
                      <a:pt x="310" y="600"/>
                    </a:lnTo>
                    <a:lnTo>
                      <a:pt x="310" y="592"/>
                    </a:lnTo>
                    <a:lnTo>
                      <a:pt x="310" y="586"/>
                    </a:lnTo>
                    <a:lnTo>
                      <a:pt x="311" y="581"/>
                    </a:lnTo>
                    <a:lnTo>
                      <a:pt x="314" y="577"/>
                    </a:lnTo>
                    <a:lnTo>
                      <a:pt x="316" y="575"/>
                    </a:lnTo>
                    <a:lnTo>
                      <a:pt x="318" y="574"/>
                    </a:lnTo>
                    <a:lnTo>
                      <a:pt x="319" y="573"/>
                    </a:lnTo>
                    <a:lnTo>
                      <a:pt x="320" y="573"/>
                    </a:lnTo>
                    <a:lnTo>
                      <a:pt x="332" y="564"/>
                    </a:lnTo>
                    <a:lnTo>
                      <a:pt x="342" y="555"/>
                    </a:lnTo>
                    <a:lnTo>
                      <a:pt x="349" y="547"/>
                    </a:lnTo>
                    <a:lnTo>
                      <a:pt x="354" y="539"/>
                    </a:lnTo>
                    <a:lnTo>
                      <a:pt x="357" y="532"/>
                    </a:lnTo>
                    <a:lnTo>
                      <a:pt x="359" y="526"/>
                    </a:lnTo>
                    <a:lnTo>
                      <a:pt x="360" y="522"/>
                    </a:lnTo>
                    <a:lnTo>
                      <a:pt x="360" y="416"/>
                    </a:lnTo>
                    <a:lnTo>
                      <a:pt x="360" y="411"/>
                    </a:lnTo>
                    <a:lnTo>
                      <a:pt x="359" y="407"/>
                    </a:lnTo>
                    <a:lnTo>
                      <a:pt x="357" y="405"/>
                    </a:lnTo>
                    <a:lnTo>
                      <a:pt x="356" y="405"/>
                    </a:lnTo>
                    <a:lnTo>
                      <a:pt x="354" y="406"/>
                    </a:lnTo>
                    <a:lnTo>
                      <a:pt x="353" y="407"/>
                    </a:lnTo>
                    <a:lnTo>
                      <a:pt x="350" y="410"/>
                    </a:lnTo>
                    <a:lnTo>
                      <a:pt x="344" y="416"/>
                    </a:lnTo>
                    <a:lnTo>
                      <a:pt x="335" y="424"/>
                    </a:lnTo>
                    <a:lnTo>
                      <a:pt x="325" y="432"/>
                    </a:lnTo>
                    <a:lnTo>
                      <a:pt x="315" y="440"/>
                    </a:lnTo>
                    <a:lnTo>
                      <a:pt x="304" y="447"/>
                    </a:lnTo>
                    <a:lnTo>
                      <a:pt x="293" y="453"/>
                    </a:lnTo>
                    <a:lnTo>
                      <a:pt x="285" y="457"/>
                    </a:lnTo>
                    <a:lnTo>
                      <a:pt x="264" y="468"/>
                    </a:lnTo>
                    <a:lnTo>
                      <a:pt x="260" y="484"/>
                    </a:lnTo>
                    <a:lnTo>
                      <a:pt x="256" y="498"/>
                    </a:lnTo>
                    <a:lnTo>
                      <a:pt x="250" y="510"/>
                    </a:lnTo>
                    <a:lnTo>
                      <a:pt x="243" y="521"/>
                    </a:lnTo>
                    <a:lnTo>
                      <a:pt x="235" y="530"/>
                    </a:lnTo>
                    <a:lnTo>
                      <a:pt x="227" y="538"/>
                    </a:lnTo>
                    <a:lnTo>
                      <a:pt x="218" y="544"/>
                    </a:lnTo>
                    <a:lnTo>
                      <a:pt x="208" y="549"/>
                    </a:lnTo>
                    <a:lnTo>
                      <a:pt x="199" y="553"/>
                    </a:lnTo>
                    <a:lnTo>
                      <a:pt x="189" y="556"/>
                    </a:lnTo>
                    <a:lnTo>
                      <a:pt x="181" y="559"/>
                    </a:lnTo>
                    <a:lnTo>
                      <a:pt x="172" y="561"/>
                    </a:lnTo>
                    <a:lnTo>
                      <a:pt x="164" y="562"/>
                    </a:lnTo>
                    <a:lnTo>
                      <a:pt x="158" y="562"/>
                    </a:lnTo>
                    <a:lnTo>
                      <a:pt x="144" y="562"/>
                    </a:lnTo>
                    <a:lnTo>
                      <a:pt x="125" y="560"/>
                    </a:lnTo>
                    <a:lnTo>
                      <a:pt x="108" y="556"/>
                    </a:lnTo>
                    <a:lnTo>
                      <a:pt x="92" y="550"/>
                    </a:lnTo>
                    <a:lnTo>
                      <a:pt x="77" y="544"/>
                    </a:lnTo>
                    <a:lnTo>
                      <a:pt x="65" y="537"/>
                    </a:lnTo>
                    <a:lnTo>
                      <a:pt x="54" y="528"/>
                    </a:lnTo>
                    <a:lnTo>
                      <a:pt x="44" y="519"/>
                    </a:lnTo>
                    <a:lnTo>
                      <a:pt x="35" y="510"/>
                    </a:lnTo>
                    <a:lnTo>
                      <a:pt x="28" y="500"/>
                    </a:lnTo>
                    <a:lnTo>
                      <a:pt x="22" y="490"/>
                    </a:lnTo>
                    <a:lnTo>
                      <a:pt x="16" y="480"/>
                    </a:lnTo>
                    <a:lnTo>
                      <a:pt x="12" y="471"/>
                    </a:lnTo>
                    <a:lnTo>
                      <a:pt x="9" y="462"/>
                    </a:lnTo>
                    <a:lnTo>
                      <a:pt x="6" y="453"/>
                    </a:lnTo>
                    <a:lnTo>
                      <a:pt x="4" y="443"/>
                    </a:lnTo>
                    <a:lnTo>
                      <a:pt x="2" y="435"/>
                    </a:lnTo>
                    <a:lnTo>
                      <a:pt x="1" y="429"/>
                    </a:lnTo>
                    <a:lnTo>
                      <a:pt x="0" y="425"/>
                    </a:lnTo>
                    <a:lnTo>
                      <a:pt x="0" y="424"/>
                    </a:lnTo>
                    <a:lnTo>
                      <a:pt x="1" y="409"/>
                    </a:lnTo>
                    <a:lnTo>
                      <a:pt x="4" y="396"/>
                    </a:lnTo>
                    <a:lnTo>
                      <a:pt x="7" y="385"/>
                    </a:lnTo>
                    <a:lnTo>
                      <a:pt x="12" y="375"/>
                    </a:lnTo>
                    <a:lnTo>
                      <a:pt x="17" y="366"/>
                    </a:lnTo>
                    <a:lnTo>
                      <a:pt x="24" y="359"/>
                    </a:lnTo>
                    <a:lnTo>
                      <a:pt x="30" y="353"/>
                    </a:lnTo>
                    <a:lnTo>
                      <a:pt x="37" y="348"/>
                    </a:lnTo>
                    <a:lnTo>
                      <a:pt x="44" y="344"/>
                    </a:lnTo>
                    <a:lnTo>
                      <a:pt x="51" y="341"/>
                    </a:lnTo>
                    <a:lnTo>
                      <a:pt x="57" y="338"/>
                    </a:lnTo>
                    <a:lnTo>
                      <a:pt x="63" y="336"/>
                    </a:lnTo>
                    <a:lnTo>
                      <a:pt x="67" y="335"/>
                    </a:lnTo>
                    <a:lnTo>
                      <a:pt x="71" y="334"/>
                    </a:lnTo>
                    <a:lnTo>
                      <a:pt x="73" y="333"/>
                    </a:lnTo>
                    <a:lnTo>
                      <a:pt x="74" y="333"/>
                    </a:lnTo>
                    <a:lnTo>
                      <a:pt x="79" y="331"/>
                    </a:lnTo>
                    <a:lnTo>
                      <a:pt x="81" y="328"/>
                    </a:lnTo>
                    <a:lnTo>
                      <a:pt x="82" y="325"/>
                    </a:lnTo>
                    <a:lnTo>
                      <a:pt x="82" y="320"/>
                    </a:lnTo>
                    <a:lnTo>
                      <a:pt x="80" y="316"/>
                    </a:lnTo>
                    <a:lnTo>
                      <a:pt x="76" y="307"/>
                    </a:lnTo>
                    <a:lnTo>
                      <a:pt x="73" y="303"/>
                    </a:lnTo>
                    <a:lnTo>
                      <a:pt x="71" y="302"/>
                    </a:lnTo>
                    <a:lnTo>
                      <a:pt x="70" y="300"/>
                    </a:lnTo>
                    <a:lnTo>
                      <a:pt x="68" y="298"/>
                    </a:lnTo>
                    <a:lnTo>
                      <a:pt x="57" y="288"/>
                    </a:lnTo>
                    <a:lnTo>
                      <a:pt x="49" y="278"/>
                    </a:lnTo>
                    <a:lnTo>
                      <a:pt x="43" y="268"/>
                    </a:lnTo>
                    <a:lnTo>
                      <a:pt x="40" y="260"/>
                    </a:lnTo>
                    <a:lnTo>
                      <a:pt x="38" y="253"/>
                    </a:lnTo>
                    <a:lnTo>
                      <a:pt x="37" y="247"/>
                    </a:lnTo>
                    <a:lnTo>
                      <a:pt x="37" y="243"/>
                    </a:lnTo>
                    <a:lnTo>
                      <a:pt x="37" y="240"/>
                    </a:lnTo>
                    <a:lnTo>
                      <a:pt x="37" y="233"/>
                    </a:lnTo>
                    <a:lnTo>
                      <a:pt x="39" y="227"/>
                    </a:lnTo>
                    <a:lnTo>
                      <a:pt x="41" y="221"/>
                    </a:lnTo>
                    <a:lnTo>
                      <a:pt x="44" y="215"/>
                    </a:lnTo>
                    <a:lnTo>
                      <a:pt x="49" y="209"/>
                    </a:lnTo>
                    <a:lnTo>
                      <a:pt x="55" y="203"/>
                    </a:lnTo>
                    <a:lnTo>
                      <a:pt x="63" y="199"/>
                    </a:lnTo>
                    <a:lnTo>
                      <a:pt x="72" y="195"/>
                    </a:lnTo>
                    <a:lnTo>
                      <a:pt x="82" y="193"/>
                    </a:lnTo>
                    <a:lnTo>
                      <a:pt x="94" y="192"/>
                    </a:lnTo>
                    <a:lnTo>
                      <a:pt x="108" y="193"/>
                    </a:lnTo>
                    <a:lnTo>
                      <a:pt x="120" y="195"/>
                    </a:lnTo>
                    <a:lnTo>
                      <a:pt x="131" y="199"/>
                    </a:lnTo>
                    <a:lnTo>
                      <a:pt x="140" y="203"/>
                    </a:lnTo>
                    <a:lnTo>
                      <a:pt x="148" y="207"/>
                    </a:lnTo>
                    <a:lnTo>
                      <a:pt x="154" y="211"/>
                    </a:lnTo>
                    <a:lnTo>
                      <a:pt x="159" y="215"/>
                    </a:lnTo>
                    <a:lnTo>
                      <a:pt x="162" y="217"/>
                    </a:lnTo>
                    <a:lnTo>
                      <a:pt x="162" y="218"/>
                    </a:lnTo>
                    <a:lnTo>
                      <a:pt x="148" y="220"/>
                    </a:lnTo>
                    <a:lnTo>
                      <a:pt x="135" y="223"/>
                    </a:lnTo>
                    <a:lnTo>
                      <a:pt x="124" y="226"/>
                    </a:lnTo>
                    <a:lnTo>
                      <a:pt x="115" y="231"/>
                    </a:lnTo>
                    <a:lnTo>
                      <a:pt x="109" y="235"/>
                    </a:lnTo>
                    <a:lnTo>
                      <a:pt x="103" y="241"/>
                    </a:lnTo>
                    <a:lnTo>
                      <a:pt x="100" y="245"/>
                    </a:lnTo>
                    <a:lnTo>
                      <a:pt x="97" y="251"/>
                    </a:lnTo>
                    <a:lnTo>
                      <a:pt x="95" y="255"/>
                    </a:lnTo>
                    <a:lnTo>
                      <a:pt x="94" y="260"/>
                    </a:lnTo>
                    <a:lnTo>
                      <a:pt x="94" y="269"/>
                    </a:lnTo>
                    <a:lnTo>
                      <a:pt x="97" y="281"/>
                    </a:lnTo>
                    <a:lnTo>
                      <a:pt x="101" y="293"/>
                    </a:lnTo>
                    <a:lnTo>
                      <a:pt x="106" y="303"/>
                    </a:lnTo>
                    <a:lnTo>
                      <a:pt x="112" y="312"/>
                    </a:lnTo>
                    <a:lnTo>
                      <a:pt x="119" y="320"/>
                    </a:lnTo>
                    <a:lnTo>
                      <a:pt x="126" y="328"/>
                    </a:lnTo>
                    <a:lnTo>
                      <a:pt x="132" y="334"/>
                    </a:lnTo>
                    <a:lnTo>
                      <a:pt x="138" y="339"/>
                    </a:lnTo>
                    <a:lnTo>
                      <a:pt x="143" y="343"/>
                    </a:lnTo>
                    <a:lnTo>
                      <a:pt x="147" y="346"/>
                    </a:lnTo>
                    <a:lnTo>
                      <a:pt x="150" y="348"/>
                    </a:lnTo>
                    <a:lnTo>
                      <a:pt x="151" y="348"/>
                    </a:lnTo>
                    <a:lnTo>
                      <a:pt x="134" y="355"/>
                    </a:lnTo>
                    <a:lnTo>
                      <a:pt x="120" y="364"/>
                    </a:lnTo>
                    <a:lnTo>
                      <a:pt x="108" y="372"/>
                    </a:lnTo>
                    <a:lnTo>
                      <a:pt x="97" y="382"/>
                    </a:lnTo>
                    <a:lnTo>
                      <a:pt x="89" y="392"/>
                    </a:lnTo>
                    <a:lnTo>
                      <a:pt x="82" y="402"/>
                    </a:lnTo>
                    <a:lnTo>
                      <a:pt x="76" y="412"/>
                    </a:lnTo>
                    <a:lnTo>
                      <a:pt x="72" y="421"/>
                    </a:lnTo>
                    <a:lnTo>
                      <a:pt x="69" y="430"/>
                    </a:lnTo>
                    <a:lnTo>
                      <a:pt x="66" y="438"/>
                    </a:lnTo>
                    <a:lnTo>
                      <a:pt x="65" y="444"/>
                    </a:lnTo>
                    <a:lnTo>
                      <a:pt x="65" y="449"/>
                    </a:lnTo>
                    <a:lnTo>
                      <a:pt x="64" y="452"/>
                    </a:lnTo>
                    <a:lnTo>
                      <a:pt x="64" y="453"/>
                    </a:lnTo>
                    <a:lnTo>
                      <a:pt x="65" y="467"/>
                    </a:lnTo>
                    <a:lnTo>
                      <a:pt x="69" y="480"/>
                    </a:lnTo>
                    <a:lnTo>
                      <a:pt x="73" y="491"/>
                    </a:lnTo>
                    <a:lnTo>
                      <a:pt x="79" y="501"/>
                    </a:lnTo>
                    <a:lnTo>
                      <a:pt x="86" y="509"/>
                    </a:lnTo>
                    <a:lnTo>
                      <a:pt x="94" y="516"/>
                    </a:lnTo>
                    <a:lnTo>
                      <a:pt x="102" y="523"/>
                    </a:lnTo>
                    <a:lnTo>
                      <a:pt x="110" y="527"/>
                    </a:lnTo>
                    <a:lnTo>
                      <a:pt x="118" y="531"/>
                    </a:lnTo>
                    <a:lnTo>
                      <a:pt x="126" y="535"/>
                    </a:lnTo>
                    <a:lnTo>
                      <a:pt x="134" y="537"/>
                    </a:lnTo>
                    <a:lnTo>
                      <a:pt x="140" y="538"/>
                    </a:lnTo>
                    <a:lnTo>
                      <a:pt x="146" y="540"/>
                    </a:lnTo>
                    <a:lnTo>
                      <a:pt x="150" y="540"/>
                    </a:lnTo>
                    <a:lnTo>
                      <a:pt x="153" y="541"/>
                    </a:lnTo>
                    <a:lnTo>
                      <a:pt x="154" y="541"/>
                    </a:lnTo>
                    <a:lnTo>
                      <a:pt x="166" y="540"/>
                    </a:lnTo>
                    <a:lnTo>
                      <a:pt x="176" y="538"/>
                    </a:lnTo>
                    <a:lnTo>
                      <a:pt x="186" y="535"/>
                    </a:lnTo>
                    <a:lnTo>
                      <a:pt x="194" y="530"/>
                    </a:lnTo>
                    <a:lnTo>
                      <a:pt x="200" y="526"/>
                    </a:lnTo>
                    <a:lnTo>
                      <a:pt x="205" y="521"/>
                    </a:lnTo>
                    <a:lnTo>
                      <a:pt x="209" y="518"/>
                    </a:lnTo>
                    <a:lnTo>
                      <a:pt x="211" y="515"/>
                    </a:lnTo>
                    <a:lnTo>
                      <a:pt x="211" y="514"/>
                    </a:lnTo>
                    <a:lnTo>
                      <a:pt x="216" y="504"/>
                    </a:lnTo>
                    <a:lnTo>
                      <a:pt x="220" y="496"/>
                    </a:lnTo>
                    <a:lnTo>
                      <a:pt x="221" y="489"/>
                    </a:lnTo>
                    <a:lnTo>
                      <a:pt x="220" y="482"/>
                    </a:lnTo>
                    <a:lnTo>
                      <a:pt x="219" y="477"/>
                    </a:lnTo>
                    <a:lnTo>
                      <a:pt x="216" y="473"/>
                    </a:lnTo>
                    <a:lnTo>
                      <a:pt x="212" y="470"/>
                    </a:lnTo>
                    <a:lnTo>
                      <a:pt x="209" y="467"/>
                    </a:lnTo>
                    <a:lnTo>
                      <a:pt x="205" y="465"/>
                    </a:lnTo>
                    <a:lnTo>
                      <a:pt x="201" y="464"/>
                    </a:lnTo>
                    <a:lnTo>
                      <a:pt x="197" y="463"/>
                    </a:lnTo>
                    <a:lnTo>
                      <a:pt x="194" y="463"/>
                    </a:lnTo>
                    <a:lnTo>
                      <a:pt x="192" y="462"/>
                    </a:lnTo>
                    <a:lnTo>
                      <a:pt x="192" y="462"/>
                    </a:lnTo>
                    <a:lnTo>
                      <a:pt x="181" y="462"/>
                    </a:lnTo>
                    <a:lnTo>
                      <a:pt x="172" y="463"/>
                    </a:lnTo>
                    <a:lnTo>
                      <a:pt x="163" y="465"/>
                    </a:lnTo>
                    <a:lnTo>
                      <a:pt x="156" y="468"/>
                    </a:lnTo>
                    <a:lnTo>
                      <a:pt x="150" y="471"/>
                    </a:lnTo>
                    <a:lnTo>
                      <a:pt x="146" y="473"/>
                    </a:lnTo>
                    <a:lnTo>
                      <a:pt x="143" y="475"/>
                    </a:lnTo>
                    <a:lnTo>
                      <a:pt x="142" y="476"/>
                    </a:lnTo>
                    <a:lnTo>
                      <a:pt x="143" y="467"/>
                    </a:lnTo>
                    <a:lnTo>
                      <a:pt x="146" y="460"/>
                    </a:lnTo>
                    <a:lnTo>
                      <a:pt x="149" y="453"/>
                    </a:lnTo>
                    <a:lnTo>
                      <a:pt x="155" y="444"/>
                    </a:lnTo>
                    <a:lnTo>
                      <a:pt x="162" y="438"/>
                    </a:lnTo>
                    <a:lnTo>
                      <a:pt x="170" y="432"/>
                    </a:lnTo>
                    <a:lnTo>
                      <a:pt x="179" y="427"/>
                    </a:lnTo>
                    <a:lnTo>
                      <a:pt x="188" y="425"/>
                    </a:lnTo>
                    <a:lnTo>
                      <a:pt x="198" y="422"/>
                    </a:lnTo>
                    <a:lnTo>
                      <a:pt x="214" y="420"/>
                    </a:lnTo>
                    <a:lnTo>
                      <a:pt x="249" y="420"/>
                    </a:lnTo>
                    <a:lnTo>
                      <a:pt x="267" y="419"/>
                    </a:lnTo>
                    <a:lnTo>
                      <a:pt x="281" y="418"/>
                    </a:lnTo>
                    <a:lnTo>
                      <a:pt x="294" y="415"/>
                    </a:lnTo>
                    <a:lnTo>
                      <a:pt x="305" y="412"/>
                    </a:lnTo>
                    <a:lnTo>
                      <a:pt x="314" y="409"/>
                    </a:lnTo>
                    <a:lnTo>
                      <a:pt x="321" y="405"/>
                    </a:lnTo>
                    <a:lnTo>
                      <a:pt x="326" y="402"/>
                    </a:lnTo>
                    <a:lnTo>
                      <a:pt x="331" y="399"/>
                    </a:lnTo>
                    <a:lnTo>
                      <a:pt x="333" y="396"/>
                    </a:lnTo>
                    <a:lnTo>
                      <a:pt x="335" y="394"/>
                    </a:lnTo>
                    <a:lnTo>
                      <a:pt x="343" y="387"/>
                    </a:lnTo>
                    <a:lnTo>
                      <a:pt x="349" y="379"/>
                    </a:lnTo>
                    <a:lnTo>
                      <a:pt x="354" y="370"/>
                    </a:lnTo>
                    <a:lnTo>
                      <a:pt x="357" y="362"/>
                    </a:lnTo>
                    <a:lnTo>
                      <a:pt x="359" y="353"/>
                    </a:lnTo>
                    <a:lnTo>
                      <a:pt x="360" y="345"/>
                    </a:lnTo>
                    <a:lnTo>
                      <a:pt x="360" y="338"/>
                    </a:lnTo>
                    <a:lnTo>
                      <a:pt x="360" y="125"/>
                    </a:lnTo>
                    <a:lnTo>
                      <a:pt x="359" y="116"/>
                    </a:lnTo>
                    <a:lnTo>
                      <a:pt x="356" y="107"/>
                    </a:lnTo>
                    <a:lnTo>
                      <a:pt x="352" y="99"/>
                    </a:lnTo>
                    <a:lnTo>
                      <a:pt x="346" y="92"/>
                    </a:lnTo>
                    <a:lnTo>
                      <a:pt x="341" y="87"/>
                    </a:lnTo>
                    <a:lnTo>
                      <a:pt x="334" y="82"/>
                    </a:lnTo>
                    <a:lnTo>
                      <a:pt x="328" y="78"/>
                    </a:lnTo>
                    <a:lnTo>
                      <a:pt x="322" y="75"/>
                    </a:lnTo>
                    <a:lnTo>
                      <a:pt x="318" y="73"/>
                    </a:lnTo>
                    <a:lnTo>
                      <a:pt x="315" y="72"/>
                    </a:lnTo>
                    <a:lnTo>
                      <a:pt x="314" y="71"/>
                    </a:lnTo>
                    <a:lnTo>
                      <a:pt x="330" y="68"/>
                    </a:lnTo>
                    <a:lnTo>
                      <a:pt x="344" y="63"/>
                    </a:lnTo>
                    <a:lnTo>
                      <a:pt x="358" y="57"/>
                    </a:lnTo>
                    <a:lnTo>
                      <a:pt x="371" y="50"/>
                    </a:lnTo>
                    <a:lnTo>
                      <a:pt x="383" y="42"/>
                    </a:lnTo>
                    <a:lnTo>
                      <a:pt x="394" y="35"/>
                    </a:lnTo>
                    <a:lnTo>
                      <a:pt x="404" y="27"/>
                    </a:lnTo>
                    <a:lnTo>
                      <a:pt x="412" y="20"/>
                    </a:lnTo>
                    <a:lnTo>
                      <a:pt x="419" y="14"/>
                    </a:lnTo>
                    <a:lnTo>
                      <a:pt x="429" y="4"/>
                    </a:lnTo>
                    <a:lnTo>
                      <a:pt x="431"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 name="Freeform 85"/>
              <p:cNvSpPr>
                <a:spLocks/>
              </p:cNvSpPr>
              <p:nvPr/>
            </p:nvSpPr>
            <p:spPr bwMode="auto">
              <a:xfrm>
                <a:off x="1092102" y="6295909"/>
                <a:ext cx="183388" cy="296407"/>
              </a:xfrm>
              <a:custGeom>
                <a:avLst/>
                <a:gdLst/>
                <a:ahLst/>
                <a:cxnLst>
                  <a:cxn ang="0">
                    <a:pos x="2" y="1"/>
                  </a:cxn>
                  <a:cxn ang="0">
                    <a:pos x="11" y="3"/>
                  </a:cxn>
                  <a:cxn ang="0">
                    <a:pos x="26" y="6"/>
                  </a:cxn>
                  <a:cxn ang="0">
                    <a:pos x="43" y="9"/>
                  </a:cxn>
                  <a:cxn ang="0">
                    <a:pos x="72" y="9"/>
                  </a:cxn>
                  <a:cxn ang="0">
                    <a:pos x="201" y="10"/>
                  </a:cxn>
                  <a:cxn ang="0">
                    <a:pos x="210" y="9"/>
                  </a:cxn>
                  <a:cxn ang="0">
                    <a:pos x="226" y="8"/>
                  </a:cxn>
                  <a:cxn ang="0">
                    <a:pos x="241" y="5"/>
                  </a:cxn>
                  <a:cxn ang="0">
                    <a:pos x="253" y="2"/>
                  </a:cxn>
                  <a:cxn ang="0">
                    <a:pos x="258" y="0"/>
                  </a:cxn>
                  <a:cxn ang="0">
                    <a:pos x="257" y="75"/>
                  </a:cxn>
                  <a:cxn ang="0">
                    <a:pos x="251" y="70"/>
                  </a:cxn>
                  <a:cxn ang="0">
                    <a:pos x="240" y="62"/>
                  </a:cxn>
                  <a:cxn ang="0">
                    <a:pos x="227" y="52"/>
                  </a:cxn>
                  <a:cxn ang="0">
                    <a:pos x="214" y="44"/>
                  </a:cxn>
                  <a:cxn ang="0">
                    <a:pos x="201" y="38"/>
                  </a:cxn>
                  <a:cxn ang="0">
                    <a:pos x="191" y="37"/>
                  </a:cxn>
                  <a:cxn ang="0">
                    <a:pos x="181" y="39"/>
                  </a:cxn>
                  <a:cxn ang="0">
                    <a:pos x="173" y="44"/>
                  </a:cxn>
                  <a:cxn ang="0">
                    <a:pos x="167" y="54"/>
                  </a:cxn>
                  <a:cxn ang="0">
                    <a:pos x="164" y="72"/>
                  </a:cxn>
                  <a:cxn ang="0">
                    <a:pos x="163" y="336"/>
                  </a:cxn>
                  <a:cxn ang="0">
                    <a:pos x="164" y="343"/>
                  </a:cxn>
                  <a:cxn ang="0">
                    <a:pos x="168" y="355"/>
                  </a:cxn>
                  <a:cxn ang="0">
                    <a:pos x="175" y="367"/>
                  </a:cxn>
                  <a:cxn ang="0">
                    <a:pos x="186" y="378"/>
                  </a:cxn>
                  <a:cxn ang="0">
                    <a:pos x="202" y="382"/>
                  </a:cxn>
                  <a:cxn ang="0">
                    <a:pos x="204" y="383"/>
                  </a:cxn>
                  <a:cxn ang="0">
                    <a:pos x="209" y="386"/>
                  </a:cxn>
                  <a:cxn ang="0">
                    <a:pos x="215" y="393"/>
                  </a:cxn>
                  <a:cxn ang="0">
                    <a:pos x="219" y="407"/>
                  </a:cxn>
                  <a:cxn ang="0">
                    <a:pos x="33" y="417"/>
                  </a:cxn>
                  <a:cxn ang="0">
                    <a:pos x="35" y="399"/>
                  </a:cxn>
                  <a:cxn ang="0">
                    <a:pos x="42" y="388"/>
                  </a:cxn>
                  <a:cxn ang="0">
                    <a:pos x="48" y="382"/>
                  </a:cxn>
                  <a:cxn ang="0">
                    <a:pos x="53" y="380"/>
                  </a:cxn>
                  <a:cxn ang="0">
                    <a:pos x="61" y="379"/>
                  </a:cxn>
                  <a:cxn ang="0">
                    <a:pos x="75" y="372"/>
                  </a:cxn>
                  <a:cxn ang="0">
                    <a:pos x="83" y="362"/>
                  </a:cxn>
                  <a:cxn ang="0">
                    <a:pos x="89" y="349"/>
                  </a:cxn>
                  <a:cxn ang="0">
                    <a:pos x="92" y="339"/>
                  </a:cxn>
                  <a:cxn ang="0">
                    <a:pos x="93" y="332"/>
                  </a:cxn>
                  <a:cxn ang="0">
                    <a:pos x="92" y="70"/>
                  </a:cxn>
                  <a:cxn ang="0">
                    <a:pos x="88" y="53"/>
                  </a:cxn>
                  <a:cxn ang="0">
                    <a:pos x="80" y="43"/>
                  </a:cxn>
                  <a:cxn ang="0">
                    <a:pos x="71" y="38"/>
                  </a:cxn>
                  <a:cxn ang="0">
                    <a:pos x="62" y="36"/>
                  </a:cxn>
                  <a:cxn ang="0">
                    <a:pos x="53" y="37"/>
                  </a:cxn>
                  <a:cxn ang="0">
                    <a:pos x="40" y="43"/>
                  </a:cxn>
                  <a:cxn ang="0">
                    <a:pos x="21" y="57"/>
                  </a:cxn>
                  <a:cxn ang="0">
                    <a:pos x="10" y="67"/>
                  </a:cxn>
                  <a:cxn ang="0">
                    <a:pos x="3" y="75"/>
                  </a:cxn>
                  <a:cxn ang="0">
                    <a:pos x="0" y="0"/>
                  </a:cxn>
                </a:cxnLst>
                <a:rect l="0" t="0" r="r" b="b"/>
                <a:pathLst>
                  <a:path w="258" h="417">
                    <a:moveTo>
                      <a:pt x="0" y="0"/>
                    </a:moveTo>
                    <a:lnTo>
                      <a:pt x="2" y="1"/>
                    </a:lnTo>
                    <a:lnTo>
                      <a:pt x="5" y="2"/>
                    </a:lnTo>
                    <a:lnTo>
                      <a:pt x="11" y="3"/>
                    </a:lnTo>
                    <a:lnTo>
                      <a:pt x="18" y="5"/>
                    </a:lnTo>
                    <a:lnTo>
                      <a:pt x="26" y="6"/>
                    </a:lnTo>
                    <a:lnTo>
                      <a:pt x="35" y="8"/>
                    </a:lnTo>
                    <a:lnTo>
                      <a:pt x="43" y="9"/>
                    </a:lnTo>
                    <a:lnTo>
                      <a:pt x="52" y="9"/>
                    </a:lnTo>
                    <a:lnTo>
                      <a:pt x="72" y="9"/>
                    </a:lnTo>
                    <a:lnTo>
                      <a:pt x="93" y="10"/>
                    </a:lnTo>
                    <a:lnTo>
                      <a:pt x="201" y="10"/>
                    </a:lnTo>
                    <a:lnTo>
                      <a:pt x="207" y="9"/>
                    </a:lnTo>
                    <a:lnTo>
                      <a:pt x="210" y="9"/>
                    </a:lnTo>
                    <a:lnTo>
                      <a:pt x="218" y="9"/>
                    </a:lnTo>
                    <a:lnTo>
                      <a:pt x="226" y="8"/>
                    </a:lnTo>
                    <a:lnTo>
                      <a:pt x="234" y="6"/>
                    </a:lnTo>
                    <a:lnTo>
                      <a:pt x="241" y="5"/>
                    </a:lnTo>
                    <a:lnTo>
                      <a:pt x="248" y="3"/>
                    </a:lnTo>
                    <a:lnTo>
                      <a:pt x="253" y="2"/>
                    </a:lnTo>
                    <a:lnTo>
                      <a:pt x="257" y="1"/>
                    </a:lnTo>
                    <a:lnTo>
                      <a:pt x="258" y="0"/>
                    </a:lnTo>
                    <a:lnTo>
                      <a:pt x="258" y="76"/>
                    </a:lnTo>
                    <a:lnTo>
                      <a:pt x="257" y="75"/>
                    </a:lnTo>
                    <a:lnTo>
                      <a:pt x="255" y="73"/>
                    </a:lnTo>
                    <a:lnTo>
                      <a:pt x="251" y="70"/>
                    </a:lnTo>
                    <a:lnTo>
                      <a:pt x="246" y="66"/>
                    </a:lnTo>
                    <a:lnTo>
                      <a:pt x="240" y="62"/>
                    </a:lnTo>
                    <a:lnTo>
                      <a:pt x="234" y="57"/>
                    </a:lnTo>
                    <a:lnTo>
                      <a:pt x="227" y="52"/>
                    </a:lnTo>
                    <a:lnTo>
                      <a:pt x="221" y="48"/>
                    </a:lnTo>
                    <a:lnTo>
                      <a:pt x="214" y="44"/>
                    </a:lnTo>
                    <a:lnTo>
                      <a:pt x="207" y="40"/>
                    </a:lnTo>
                    <a:lnTo>
                      <a:pt x="201" y="38"/>
                    </a:lnTo>
                    <a:lnTo>
                      <a:pt x="196" y="37"/>
                    </a:lnTo>
                    <a:lnTo>
                      <a:pt x="191" y="37"/>
                    </a:lnTo>
                    <a:lnTo>
                      <a:pt x="186" y="38"/>
                    </a:lnTo>
                    <a:lnTo>
                      <a:pt x="181" y="39"/>
                    </a:lnTo>
                    <a:lnTo>
                      <a:pt x="176" y="41"/>
                    </a:lnTo>
                    <a:lnTo>
                      <a:pt x="173" y="44"/>
                    </a:lnTo>
                    <a:lnTo>
                      <a:pt x="170" y="48"/>
                    </a:lnTo>
                    <a:lnTo>
                      <a:pt x="167" y="54"/>
                    </a:lnTo>
                    <a:lnTo>
                      <a:pt x="165" y="62"/>
                    </a:lnTo>
                    <a:lnTo>
                      <a:pt x="164" y="72"/>
                    </a:lnTo>
                    <a:lnTo>
                      <a:pt x="163" y="84"/>
                    </a:lnTo>
                    <a:lnTo>
                      <a:pt x="163" y="336"/>
                    </a:lnTo>
                    <a:lnTo>
                      <a:pt x="164" y="339"/>
                    </a:lnTo>
                    <a:lnTo>
                      <a:pt x="164" y="343"/>
                    </a:lnTo>
                    <a:lnTo>
                      <a:pt x="166" y="348"/>
                    </a:lnTo>
                    <a:lnTo>
                      <a:pt x="168" y="355"/>
                    </a:lnTo>
                    <a:lnTo>
                      <a:pt x="171" y="361"/>
                    </a:lnTo>
                    <a:lnTo>
                      <a:pt x="175" y="367"/>
                    </a:lnTo>
                    <a:lnTo>
                      <a:pt x="179" y="373"/>
                    </a:lnTo>
                    <a:lnTo>
                      <a:pt x="186" y="378"/>
                    </a:lnTo>
                    <a:lnTo>
                      <a:pt x="193" y="381"/>
                    </a:lnTo>
                    <a:lnTo>
                      <a:pt x="202" y="382"/>
                    </a:lnTo>
                    <a:lnTo>
                      <a:pt x="202" y="382"/>
                    </a:lnTo>
                    <a:lnTo>
                      <a:pt x="204" y="383"/>
                    </a:lnTo>
                    <a:lnTo>
                      <a:pt x="206" y="384"/>
                    </a:lnTo>
                    <a:lnTo>
                      <a:pt x="209" y="386"/>
                    </a:lnTo>
                    <a:lnTo>
                      <a:pt x="212" y="389"/>
                    </a:lnTo>
                    <a:lnTo>
                      <a:pt x="215" y="393"/>
                    </a:lnTo>
                    <a:lnTo>
                      <a:pt x="217" y="399"/>
                    </a:lnTo>
                    <a:lnTo>
                      <a:pt x="219" y="407"/>
                    </a:lnTo>
                    <a:lnTo>
                      <a:pt x="219" y="417"/>
                    </a:lnTo>
                    <a:lnTo>
                      <a:pt x="33" y="417"/>
                    </a:lnTo>
                    <a:lnTo>
                      <a:pt x="33" y="407"/>
                    </a:lnTo>
                    <a:lnTo>
                      <a:pt x="35" y="399"/>
                    </a:lnTo>
                    <a:lnTo>
                      <a:pt x="38" y="392"/>
                    </a:lnTo>
                    <a:lnTo>
                      <a:pt x="42" y="388"/>
                    </a:lnTo>
                    <a:lnTo>
                      <a:pt x="44" y="384"/>
                    </a:lnTo>
                    <a:lnTo>
                      <a:pt x="48" y="382"/>
                    </a:lnTo>
                    <a:lnTo>
                      <a:pt x="51" y="381"/>
                    </a:lnTo>
                    <a:lnTo>
                      <a:pt x="53" y="380"/>
                    </a:lnTo>
                    <a:lnTo>
                      <a:pt x="53" y="380"/>
                    </a:lnTo>
                    <a:lnTo>
                      <a:pt x="61" y="379"/>
                    </a:lnTo>
                    <a:lnTo>
                      <a:pt x="68" y="376"/>
                    </a:lnTo>
                    <a:lnTo>
                      <a:pt x="75" y="372"/>
                    </a:lnTo>
                    <a:lnTo>
                      <a:pt x="79" y="367"/>
                    </a:lnTo>
                    <a:lnTo>
                      <a:pt x="83" y="362"/>
                    </a:lnTo>
                    <a:lnTo>
                      <a:pt x="87" y="355"/>
                    </a:lnTo>
                    <a:lnTo>
                      <a:pt x="89" y="349"/>
                    </a:lnTo>
                    <a:lnTo>
                      <a:pt x="90" y="343"/>
                    </a:lnTo>
                    <a:lnTo>
                      <a:pt x="92" y="339"/>
                    </a:lnTo>
                    <a:lnTo>
                      <a:pt x="92" y="335"/>
                    </a:lnTo>
                    <a:lnTo>
                      <a:pt x="93" y="332"/>
                    </a:lnTo>
                    <a:lnTo>
                      <a:pt x="93" y="82"/>
                    </a:lnTo>
                    <a:lnTo>
                      <a:pt x="92" y="70"/>
                    </a:lnTo>
                    <a:lnTo>
                      <a:pt x="90" y="61"/>
                    </a:lnTo>
                    <a:lnTo>
                      <a:pt x="88" y="53"/>
                    </a:lnTo>
                    <a:lnTo>
                      <a:pt x="84" y="48"/>
                    </a:lnTo>
                    <a:lnTo>
                      <a:pt x="80" y="43"/>
                    </a:lnTo>
                    <a:lnTo>
                      <a:pt x="76" y="40"/>
                    </a:lnTo>
                    <a:lnTo>
                      <a:pt x="71" y="38"/>
                    </a:lnTo>
                    <a:lnTo>
                      <a:pt x="66" y="37"/>
                    </a:lnTo>
                    <a:lnTo>
                      <a:pt x="62" y="36"/>
                    </a:lnTo>
                    <a:lnTo>
                      <a:pt x="58" y="36"/>
                    </a:lnTo>
                    <a:lnTo>
                      <a:pt x="53" y="37"/>
                    </a:lnTo>
                    <a:lnTo>
                      <a:pt x="46" y="39"/>
                    </a:lnTo>
                    <a:lnTo>
                      <a:pt x="40" y="43"/>
                    </a:lnTo>
                    <a:lnTo>
                      <a:pt x="34" y="47"/>
                    </a:lnTo>
                    <a:lnTo>
                      <a:pt x="21" y="57"/>
                    </a:lnTo>
                    <a:lnTo>
                      <a:pt x="16" y="62"/>
                    </a:lnTo>
                    <a:lnTo>
                      <a:pt x="10" y="67"/>
                    </a:lnTo>
                    <a:lnTo>
                      <a:pt x="6" y="71"/>
                    </a:lnTo>
                    <a:lnTo>
                      <a:pt x="3" y="75"/>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 name="Freeform 86"/>
              <p:cNvSpPr>
                <a:spLocks/>
              </p:cNvSpPr>
              <p:nvPr/>
            </p:nvSpPr>
            <p:spPr bwMode="auto">
              <a:xfrm>
                <a:off x="914400" y="6148061"/>
                <a:ext cx="199026" cy="444254"/>
              </a:xfrm>
              <a:custGeom>
                <a:avLst/>
                <a:gdLst/>
                <a:ahLst/>
                <a:cxnLst>
                  <a:cxn ang="0">
                    <a:pos x="187" y="0"/>
                  </a:cxn>
                  <a:cxn ang="0">
                    <a:pos x="204" y="2"/>
                  </a:cxn>
                  <a:cxn ang="0">
                    <a:pos x="228" y="8"/>
                  </a:cxn>
                  <a:cxn ang="0">
                    <a:pos x="255" y="21"/>
                  </a:cxn>
                  <a:cxn ang="0">
                    <a:pos x="280" y="41"/>
                  </a:cxn>
                  <a:cxn ang="0">
                    <a:pos x="248" y="84"/>
                  </a:cxn>
                  <a:cxn ang="0">
                    <a:pos x="243" y="71"/>
                  </a:cxn>
                  <a:cxn ang="0">
                    <a:pos x="236" y="58"/>
                  </a:cxn>
                  <a:cxn ang="0">
                    <a:pos x="226" y="44"/>
                  </a:cxn>
                  <a:cxn ang="0">
                    <a:pos x="211" y="31"/>
                  </a:cxn>
                  <a:cxn ang="0">
                    <a:pos x="192" y="24"/>
                  </a:cxn>
                  <a:cxn ang="0">
                    <a:pos x="170" y="24"/>
                  </a:cxn>
                  <a:cxn ang="0">
                    <a:pos x="152" y="32"/>
                  </a:cxn>
                  <a:cxn ang="0">
                    <a:pos x="140" y="46"/>
                  </a:cxn>
                  <a:cxn ang="0">
                    <a:pos x="133" y="64"/>
                  </a:cxn>
                  <a:cxn ang="0">
                    <a:pos x="131" y="85"/>
                  </a:cxn>
                  <a:cxn ang="0">
                    <a:pos x="133" y="107"/>
                  </a:cxn>
                  <a:cxn ang="0">
                    <a:pos x="139" y="129"/>
                  </a:cxn>
                  <a:cxn ang="0">
                    <a:pos x="144" y="217"/>
                  </a:cxn>
                  <a:cxn ang="0">
                    <a:pos x="212" y="249"/>
                  </a:cxn>
                  <a:cxn ang="0">
                    <a:pos x="144" y="523"/>
                  </a:cxn>
                  <a:cxn ang="0">
                    <a:pos x="146" y="547"/>
                  </a:cxn>
                  <a:cxn ang="0">
                    <a:pos x="153" y="564"/>
                  </a:cxn>
                  <a:cxn ang="0">
                    <a:pos x="161" y="575"/>
                  </a:cxn>
                  <a:cxn ang="0">
                    <a:pos x="169" y="582"/>
                  </a:cxn>
                  <a:cxn ang="0">
                    <a:pos x="175" y="585"/>
                  </a:cxn>
                  <a:cxn ang="0">
                    <a:pos x="178" y="586"/>
                  </a:cxn>
                  <a:cxn ang="0">
                    <a:pos x="190" y="591"/>
                  </a:cxn>
                  <a:cxn ang="0">
                    <a:pos x="196" y="600"/>
                  </a:cxn>
                  <a:cxn ang="0">
                    <a:pos x="199" y="612"/>
                  </a:cxn>
                  <a:cxn ang="0">
                    <a:pos x="200" y="625"/>
                  </a:cxn>
                  <a:cxn ang="0">
                    <a:pos x="24" y="617"/>
                  </a:cxn>
                  <a:cxn ang="0">
                    <a:pos x="25" y="606"/>
                  </a:cxn>
                  <a:cxn ang="0">
                    <a:pos x="30" y="595"/>
                  </a:cxn>
                  <a:cxn ang="0">
                    <a:pos x="39" y="587"/>
                  </a:cxn>
                  <a:cxn ang="0">
                    <a:pos x="46" y="586"/>
                  </a:cxn>
                  <a:cxn ang="0">
                    <a:pos x="51" y="584"/>
                  </a:cxn>
                  <a:cxn ang="0">
                    <a:pos x="58" y="579"/>
                  </a:cxn>
                  <a:cxn ang="0">
                    <a:pos x="67" y="570"/>
                  </a:cxn>
                  <a:cxn ang="0">
                    <a:pos x="74" y="556"/>
                  </a:cxn>
                  <a:cxn ang="0">
                    <a:pos x="79" y="536"/>
                  </a:cxn>
                  <a:cxn ang="0">
                    <a:pos x="80" y="249"/>
                  </a:cxn>
                  <a:cxn ang="0">
                    <a:pos x="20" y="217"/>
                  </a:cxn>
                  <a:cxn ang="0">
                    <a:pos x="80" y="140"/>
                  </a:cxn>
                  <a:cxn ang="0">
                    <a:pos x="79" y="134"/>
                  </a:cxn>
                  <a:cxn ang="0">
                    <a:pos x="78" y="123"/>
                  </a:cxn>
                  <a:cxn ang="0">
                    <a:pos x="77" y="108"/>
                  </a:cxn>
                  <a:cxn ang="0">
                    <a:pos x="78" y="91"/>
                  </a:cxn>
                  <a:cxn ang="0">
                    <a:pos x="81" y="72"/>
                  </a:cxn>
                  <a:cxn ang="0">
                    <a:pos x="87" y="54"/>
                  </a:cxn>
                  <a:cxn ang="0">
                    <a:pos x="98" y="36"/>
                  </a:cxn>
                  <a:cxn ang="0">
                    <a:pos x="114" y="21"/>
                  </a:cxn>
                  <a:cxn ang="0">
                    <a:pos x="135" y="9"/>
                  </a:cxn>
                  <a:cxn ang="0">
                    <a:pos x="163" y="1"/>
                  </a:cxn>
                </a:cxnLst>
                <a:rect l="0" t="0" r="r" b="b"/>
                <a:pathLst>
                  <a:path w="280" h="625">
                    <a:moveTo>
                      <a:pt x="180" y="0"/>
                    </a:moveTo>
                    <a:lnTo>
                      <a:pt x="187" y="0"/>
                    </a:lnTo>
                    <a:lnTo>
                      <a:pt x="194" y="1"/>
                    </a:lnTo>
                    <a:lnTo>
                      <a:pt x="204" y="2"/>
                    </a:lnTo>
                    <a:lnTo>
                      <a:pt x="215" y="5"/>
                    </a:lnTo>
                    <a:lnTo>
                      <a:pt x="228" y="8"/>
                    </a:lnTo>
                    <a:lnTo>
                      <a:pt x="241" y="13"/>
                    </a:lnTo>
                    <a:lnTo>
                      <a:pt x="255" y="21"/>
                    </a:lnTo>
                    <a:lnTo>
                      <a:pt x="267" y="29"/>
                    </a:lnTo>
                    <a:lnTo>
                      <a:pt x="280" y="41"/>
                    </a:lnTo>
                    <a:lnTo>
                      <a:pt x="249" y="85"/>
                    </a:lnTo>
                    <a:lnTo>
                      <a:pt x="248" y="84"/>
                    </a:lnTo>
                    <a:lnTo>
                      <a:pt x="246" y="77"/>
                    </a:lnTo>
                    <a:lnTo>
                      <a:pt x="243" y="71"/>
                    </a:lnTo>
                    <a:lnTo>
                      <a:pt x="241" y="64"/>
                    </a:lnTo>
                    <a:lnTo>
                      <a:pt x="236" y="58"/>
                    </a:lnTo>
                    <a:lnTo>
                      <a:pt x="231" y="50"/>
                    </a:lnTo>
                    <a:lnTo>
                      <a:pt x="226" y="44"/>
                    </a:lnTo>
                    <a:lnTo>
                      <a:pt x="219" y="37"/>
                    </a:lnTo>
                    <a:lnTo>
                      <a:pt x="211" y="31"/>
                    </a:lnTo>
                    <a:lnTo>
                      <a:pt x="202" y="27"/>
                    </a:lnTo>
                    <a:lnTo>
                      <a:pt x="192" y="24"/>
                    </a:lnTo>
                    <a:lnTo>
                      <a:pt x="180" y="23"/>
                    </a:lnTo>
                    <a:lnTo>
                      <a:pt x="170" y="24"/>
                    </a:lnTo>
                    <a:lnTo>
                      <a:pt x="160" y="27"/>
                    </a:lnTo>
                    <a:lnTo>
                      <a:pt x="152" y="32"/>
                    </a:lnTo>
                    <a:lnTo>
                      <a:pt x="146" y="38"/>
                    </a:lnTo>
                    <a:lnTo>
                      <a:pt x="140" y="46"/>
                    </a:lnTo>
                    <a:lnTo>
                      <a:pt x="136" y="54"/>
                    </a:lnTo>
                    <a:lnTo>
                      <a:pt x="133" y="64"/>
                    </a:lnTo>
                    <a:lnTo>
                      <a:pt x="132" y="74"/>
                    </a:lnTo>
                    <a:lnTo>
                      <a:pt x="131" y="85"/>
                    </a:lnTo>
                    <a:lnTo>
                      <a:pt x="131" y="96"/>
                    </a:lnTo>
                    <a:lnTo>
                      <a:pt x="133" y="107"/>
                    </a:lnTo>
                    <a:lnTo>
                      <a:pt x="135" y="118"/>
                    </a:lnTo>
                    <a:lnTo>
                      <a:pt x="139" y="129"/>
                    </a:lnTo>
                    <a:lnTo>
                      <a:pt x="144" y="139"/>
                    </a:lnTo>
                    <a:lnTo>
                      <a:pt x="144" y="217"/>
                    </a:lnTo>
                    <a:lnTo>
                      <a:pt x="227" y="217"/>
                    </a:lnTo>
                    <a:lnTo>
                      <a:pt x="212" y="249"/>
                    </a:lnTo>
                    <a:lnTo>
                      <a:pt x="144" y="249"/>
                    </a:lnTo>
                    <a:lnTo>
                      <a:pt x="144" y="523"/>
                    </a:lnTo>
                    <a:lnTo>
                      <a:pt x="145" y="536"/>
                    </a:lnTo>
                    <a:lnTo>
                      <a:pt x="146" y="547"/>
                    </a:lnTo>
                    <a:lnTo>
                      <a:pt x="149" y="556"/>
                    </a:lnTo>
                    <a:lnTo>
                      <a:pt x="153" y="564"/>
                    </a:lnTo>
                    <a:lnTo>
                      <a:pt x="157" y="570"/>
                    </a:lnTo>
                    <a:lnTo>
                      <a:pt x="161" y="575"/>
                    </a:lnTo>
                    <a:lnTo>
                      <a:pt x="165" y="579"/>
                    </a:lnTo>
                    <a:lnTo>
                      <a:pt x="169" y="582"/>
                    </a:lnTo>
                    <a:lnTo>
                      <a:pt x="172" y="584"/>
                    </a:lnTo>
                    <a:lnTo>
                      <a:pt x="175" y="585"/>
                    </a:lnTo>
                    <a:lnTo>
                      <a:pt x="177" y="586"/>
                    </a:lnTo>
                    <a:lnTo>
                      <a:pt x="178" y="586"/>
                    </a:lnTo>
                    <a:lnTo>
                      <a:pt x="184" y="587"/>
                    </a:lnTo>
                    <a:lnTo>
                      <a:pt x="190" y="591"/>
                    </a:lnTo>
                    <a:lnTo>
                      <a:pt x="194" y="595"/>
                    </a:lnTo>
                    <a:lnTo>
                      <a:pt x="196" y="600"/>
                    </a:lnTo>
                    <a:lnTo>
                      <a:pt x="198" y="606"/>
                    </a:lnTo>
                    <a:lnTo>
                      <a:pt x="199" y="612"/>
                    </a:lnTo>
                    <a:lnTo>
                      <a:pt x="200" y="617"/>
                    </a:lnTo>
                    <a:lnTo>
                      <a:pt x="200" y="625"/>
                    </a:lnTo>
                    <a:lnTo>
                      <a:pt x="24" y="625"/>
                    </a:lnTo>
                    <a:lnTo>
                      <a:pt x="24" y="617"/>
                    </a:lnTo>
                    <a:lnTo>
                      <a:pt x="24" y="612"/>
                    </a:lnTo>
                    <a:lnTo>
                      <a:pt x="25" y="606"/>
                    </a:lnTo>
                    <a:lnTo>
                      <a:pt x="27" y="600"/>
                    </a:lnTo>
                    <a:lnTo>
                      <a:pt x="30" y="595"/>
                    </a:lnTo>
                    <a:lnTo>
                      <a:pt x="34" y="591"/>
                    </a:lnTo>
                    <a:lnTo>
                      <a:pt x="39" y="587"/>
                    </a:lnTo>
                    <a:lnTo>
                      <a:pt x="46" y="586"/>
                    </a:lnTo>
                    <a:lnTo>
                      <a:pt x="46" y="586"/>
                    </a:lnTo>
                    <a:lnTo>
                      <a:pt x="48" y="585"/>
                    </a:lnTo>
                    <a:lnTo>
                      <a:pt x="51" y="584"/>
                    </a:lnTo>
                    <a:lnTo>
                      <a:pt x="54" y="582"/>
                    </a:lnTo>
                    <a:lnTo>
                      <a:pt x="58" y="579"/>
                    </a:lnTo>
                    <a:lnTo>
                      <a:pt x="62" y="575"/>
                    </a:lnTo>
                    <a:lnTo>
                      <a:pt x="67" y="570"/>
                    </a:lnTo>
                    <a:lnTo>
                      <a:pt x="71" y="564"/>
                    </a:lnTo>
                    <a:lnTo>
                      <a:pt x="74" y="556"/>
                    </a:lnTo>
                    <a:lnTo>
                      <a:pt x="77" y="547"/>
                    </a:lnTo>
                    <a:lnTo>
                      <a:pt x="79" y="536"/>
                    </a:lnTo>
                    <a:lnTo>
                      <a:pt x="79" y="523"/>
                    </a:lnTo>
                    <a:lnTo>
                      <a:pt x="80" y="249"/>
                    </a:lnTo>
                    <a:lnTo>
                      <a:pt x="0" y="249"/>
                    </a:lnTo>
                    <a:lnTo>
                      <a:pt x="20" y="217"/>
                    </a:lnTo>
                    <a:lnTo>
                      <a:pt x="80" y="217"/>
                    </a:lnTo>
                    <a:lnTo>
                      <a:pt x="80" y="140"/>
                    </a:lnTo>
                    <a:lnTo>
                      <a:pt x="80" y="137"/>
                    </a:lnTo>
                    <a:lnTo>
                      <a:pt x="79" y="134"/>
                    </a:lnTo>
                    <a:lnTo>
                      <a:pt x="78" y="129"/>
                    </a:lnTo>
                    <a:lnTo>
                      <a:pt x="78" y="123"/>
                    </a:lnTo>
                    <a:lnTo>
                      <a:pt x="77" y="116"/>
                    </a:lnTo>
                    <a:lnTo>
                      <a:pt x="77" y="108"/>
                    </a:lnTo>
                    <a:lnTo>
                      <a:pt x="77" y="100"/>
                    </a:lnTo>
                    <a:lnTo>
                      <a:pt x="78" y="91"/>
                    </a:lnTo>
                    <a:lnTo>
                      <a:pt x="79" y="82"/>
                    </a:lnTo>
                    <a:lnTo>
                      <a:pt x="81" y="72"/>
                    </a:lnTo>
                    <a:lnTo>
                      <a:pt x="84" y="63"/>
                    </a:lnTo>
                    <a:lnTo>
                      <a:pt x="87" y="54"/>
                    </a:lnTo>
                    <a:lnTo>
                      <a:pt x="92" y="45"/>
                    </a:lnTo>
                    <a:lnTo>
                      <a:pt x="98" y="36"/>
                    </a:lnTo>
                    <a:lnTo>
                      <a:pt x="105" y="28"/>
                    </a:lnTo>
                    <a:lnTo>
                      <a:pt x="114" y="21"/>
                    </a:lnTo>
                    <a:lnTo>
                      <a:pt x="123" y="14"/>
                    </a:lnTo>
                    <a:lnTo>
                      <a:pt x="135" y="9"/>
                    </a:lnTo>
                    <a:lnTo>
                      <a:pt x="148" y="5"/>
                    </a:lnTo>
                    <a:lnTo>
                      <a:pt x="163" y="1"/>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spTree>
    <p:extLst>
      <p:ext uri="{BB962C8B-B14F-4D97-AF65-F5344CB8AC3E}">
        <p14:creationId xmlns:p14="http://schemas.microsoft.com/office/powerpoint/2010/main" val="11363930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41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6356351"/>
            <a:ext cx="2540000" cy="365125"/>
          </a:xfrm>
        </p:spPr>
        <p:txBody>
          <a:body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74877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FTCH_Vertical Title and Text">
    <p:spTree>
      <p:nvGrpSpPr>
        <p:cNvPr id="1" name=""/>
        <p:cNvGrpSpPr/>
        <p:nvPr/>
      </p:nvGrpSpPr>
      <p:grpSpPr>
        <a:xfrm>
          <a:off x="0" y="0"/>
          <a:ext cx="0" cy="0"/>
          <a:chOff x="0" y="0"/>
          <a:chExt cx="0" cy="0"/>
        </a:xfrm>
      </p:grpSpPr>
      <p:sp>
        <p:nvSpPr>
          <p:cNvPr id="7" name="Rectangle 6"/>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2" name="Vertical Title 1"/>
          <p:cNvSpPr>
            <a:spLocks noGrp="1"/>
          </p:cNvSpPr>
          <p:nvPr>
            <p:ph type="title" orient="vert"/>
          </p:nvPr>
        </p:nvSpPr>
        <p:spPr>
          <a:xfrm>
            <a:off x="8839200" y="274639"/>
            <a:ext cx="2743200" cy="57451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745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14400" y="6356351"/>
            <a:ext cx="2540000" cy="365125"/>
          </a:xfrm>
        </p:spPr>
        <p:txBody>
          <a:body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grpSp>
        <p:nvGrpSpPr>
          <p:cNvPr id="15" name="Group 23"/>
          <p:cNvGrpSpPr/>
          <p:nvPr/>
        </p:nvGrpSpPr>
        <p:grpSpPr>
          <a:xfrm rot="5400000">
            <a:off x="202223" y="6223000"/>
            <a:ext cx="508000" cy="508000"/>
            <a:chOff x="914400" y="5029200"/>
            <a:chExt cx="533400" cy="533400"/>
          </a:xfrm>
        </p:grpSpPr>
        <p:sp>
          <p:nvSpPr>
            <p:cNvPr id="16" name="Freeform 6"/>
            <p:cNvSpPr>
              <a:spLocks/>
            </p:cNvSpPr>
            <p:nvPr/>
          </p:nvSpPr>
          <p:spPr bwMode="auto">
            <a:xfrm>
              <a:off x="914400" y="5029200"/>
              <a:ext cx="533400" cy="533400"/>
            </a:xfrm>
            <a:custGeom>
              <a:avLst/>
              <a:gdLst/>
              <a:ahLst/>
              <a:cxnLst>
                <a:cxn ang="0">
                  <a:pos x="0" y="0"/>
                </a:cxn>
                <a:cxn ang="0">
                  <a:pos x="3450" y="0"/>
                </a:cxn>
                <a:cxn ang="0">
                  <a:pos x="3450" y="3450"/>
                </a:cxn>
                <a:cxn ang="0">
                  <a:pos x="923" y="3450"/>
                </a:cxn>
                <a:cxn ang="0">
                  <a:pos x="921" y="3450"/>
                </a:cxn>
                <a:cxn ang="0">
                  <a:pos x="915" y="3450"/>
                </a:cxn>
                <a:cxn ang="0">
                  <a:pos x="905" y="3450"/>
                </a:cxn>
                <a:cxn ang="0">
                  <a:pos x="892" y="3449"/>
                </a:cxn>
                <a:cxn ang="0">
                  <a:pos x="876" y="3448"/>
                </a:cxn>
                <a:cxn ang="0">
                  <a:pos x="857" y="3446"/>
                </a:cxn>
                <a:cxn ang="0">
                  <a:pos x="836" y="3444"/>
                </a:cxn>
                <a:cxn ang="0">
                  <a:pos x="812" y="3440"/>
                </a:cxn>
                <a:cxn ang="0">
                  <a:pos x="785" y="3436"/>
                </a:cxn>
                <a:cxn ang="0">
                  <a:pos x="757" y="3432"/>
                </a:cxn>
                <a:cxn ang="0">
                  <a:pos x="726" y="3426"/>
                </a:cxn>
                <a:cxn ang="0">
                  <a:pos x="694" y="3418"/>
                </a:cxn>
                <a:cxn ang="0">
                  <a:pos x="661" y="3410"/>
                </a:cxn>
                <a:cxn ang="0">
                  <a:pos x="627" y="3400"/>
                </a:cxn>
                <a:cxn ang="0">
                  <a:pos x="591" y="3389"/>
                </a:cxn>
                <a:cxn ang="0">
                  <a:pos x="555" y="3376"/>
                </a:cxn>
                <a:cxn ang="0">
                  <a:pos x="518" y="3360"/>
                </a:cxn>
                <a:cxn ang="0">
                  <a:pos x="480" y="3344"/>
                </a:cxn>
                <a:cxn ang="0">
                  <a:pos x="442" y="3325"/>
                </a:cxn>
                <a:cxn ang="0">
                  <a:pos x="405" y="3304"/>
                </a:cxn>
                <a:cxn ang="0">
                  <a:pos x="368" y="3282"/>
                </a:cxn>
                <a:cxn ang="0">
                  <a:pos x="332" y="3256"/>
                </a:cxn>
                <a:cxn ang="0">
                  <a:pos x="296" y="3229"/>
                </a:cxn>
                <a:cxn ang="0">
                  <a:pos x="261" y="3198"/>
                </a:cxn>
                <a:cxn ang="0">
                  <a:pos x="229" y="3165"/>
                </a:cxn>
                <a:cxn ang="0">
                  <a:pos x="196" y="3130"/>
                </a:cxn>
                <a:cxn ang="0">
                  <a:pos x="166" y="3091"/>
                </a:cxn>
                <a:cxn ang="0">
                  <a:pos x="138" y="3050"/>
                </a:cxn>
                <a:cxn ang="0">
                  <a:pos x="111" y="3005"/>
                </a:cxn>
                <a:cxn ang="0">
                  <a:pos x="87" y="2958"/>
                </a:cxn>
                <a:cxn ang="0">
                  <a:pos x="65" y="2907"/>
                </a:cxn>
                <a:cxn ang="0">
                  <a:pos x="46" y="2853"/>
                </a:cxn>
                <a:cxn ang="0">
                  <a:pos x="30" y="2796"/>
                </a:cxn>
                <a:cxn ang="0">
                  <a:pos x="17" y="2734"/>
                </a:cxn>
                <a:cxn ang="0">
                  <a:pos x="7" y="2669"/>
                </a:cxn>
                <a:cxn ang="0">
                  <a:pos x="2" y="2600"/>
                </a:cxn>
                <a:cxn ang="0">
                  <a:pos x="0" y="2527"/>
                </a:cxn>
                <a:cxn ang="0">
                  <a:pos x="0" y="0"/>
                </a:cxn>
              </a:cxnLst>
              <a:rect l="0" t="0" r="r" b="b"/>
              <a:pathLst>
                <a:path w="3450" h="3450">
                  <a:moveTo>
                    <a:pt x="0" y="0"/>
                  </a:moveTo>
                  <a:lnTo>
                    <a:pt x="3450" y="0"/>
                  </a:lnTo>
                  <a:lnTo>
                    <a:pt x="3450" y="3450"/>
                  </a:lnTo>
                  <a:lnTo>
                    <a:pt x="923" y="3450"/>
                  </a:lnTo>
                  <a:lnTo>
                    <a:pt x="921" y="3450"/>
                  </a:lnTo>
                  <a:lnTo>
                    <a:pt x="915" y="3450"/>
                  </a:lnTo>
                  <a:lnTo>
                    <a:pt x="905" y="3450"/>
                  </a:lnTo>
                  <a:lnTo>
                    <a:pt x="892" y="3449"/>
                  </a:lnTo>
                  <a:lnTo>
                    <a:pt x="876" y="3448"/>
                  </a:lnTo>
                  <a:lnTo>
                    <a:pt x="857" y="3446"/>
                  </a:lnTo>
                  <a:lnTo>
                    <a:pt x="836" y="3444"/>
                  </a:lnTo>
                  <a:lnTo>
                    <a:pt x="812" y="3440"/>
                  </a:lnTo>
                  <a:lnTo>
                    <a:pt x="785" y="3436"/>
                  </a:lnTo>
                  <a:lnTo>
                    <a:pt x="757" y="3432"/>
                  </a:lnTo>
                  <a:lnTo>
                    <a:pt x="726" y="3426"/>
                  </a:lnTo>
                  <a:lnTo>
                    <a:pt x="694" y="3418"/>
                  </a:lnTo>
                  <a:lnTo>
                    <a:pt x="661" y="3410"/>
                  </a:lnTo>
                  <a:lnTo>
                    <a:pt x="627" y="3400"/>
                  </a:lnTo>
                  <a:lnTo>
                    <a:pt x="591" y="3389"/>
                  </a:lnTo>
                  <a:lnTo>
                    <a:pt x="555" y="3376"/>
                  </a:lnTo>
                  <a:lnTo>
                    <a:pt x="518" y="3360"/>
                  </a:lnTo>
                  <a:lnTo>
                    <a:pt x="480" y="3344"/>
                  </a:lnTo>
                  <a:lnTo>
                    <a:pt x="442" y="3325"/>
                  </a:lnTo>
                  <a:lnTo>
                    <a:pt x="405" y="3304"/>
                  </a:lnTo>
                  <a:lnTo>
                    <a:pt x="368" y="3282"/>
                  </a:lnTo>
                  <a:lnTo>
                    <a:pt x="332" y="3256"/>
                  </a:lnTo>
                  <a:lnTo>
                    <a:pt x="296" y="3229"/>
                  </a:lnTo>
                  <a:lnTo>
                    <a:pt x="261" y="3198"/>
                  </a:lnTo>
                  <a:lnTo>
                    <a:pt x="229" y="3165"/>
                  </a:lnTo>
                  <a:lnTo>
                    <a:pt x="196" y="3130"/>
                  </a:lnTo>
                  <a:lnTo>
                    <a:pt x="166" y="3091"/>
                  </a:lnTo>
                  <a:lnTo>
                    <a:pt x="138" y="3050"/>
                  </a:lnTo>
                  <a:lnTo>
                    <a:pt x="111" y="3005"/>
                  </a:lnTo>
                  <a:lnTo>
                    <a:pt x="87" y="2958"/>
                  </a:lnTo>
                  <a:lnTo>
                    <a:pt x="65" y="2907"/>
                  </a:lnTo>
                  <a:lnTo>
                    <a:pt x="46" y="2853"/>
                  </a:lnTo>
                  <a:lnTo>
                    <a:pt x="30" y="2796"/>
                  </a:lnTo>
                  <a:lnTo>
                    <a:pt x="17" y="2734"/>
                  </a:lnTo>
                  <a:lnTo>
                    <a:pt x="7" y="2669"/>
                  </a:lnTo>
                  <a:lnTo>
                    <a:pt x="2" y="2600"/>
                  </a:lnTo>
                  <a:lnTo>
                    <a:pt x="0" y="2527"/>
                  </a:lnTo>
                  <a:lnTo>
                    <a:pt x="0" y="0"/>
                  </a:lnTo>
                  <a:close/>
                </a:path>
              </a:pathLst>
            </a:custGeom>
            <a:solidFill>
              <a:schemeClr val="tx2"/>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17" name="Group 18"/>
            <p:cNvGrpSpPr/>
            <p:nvPr/>
          </p:nvGrpSpPr>
          <p:grpSpPr>
            <a:xfrm>
              <a:off x="967408" y="5195099"/>
              <a:ext cx="436178" cy="200653"/>
              <a:chOff x="914400" y="6148061"/>
              <a:chExt cx="1120232" cy="515335"/>
            </a:xfrm>
            <a:solidFill>
              <a:srgbClr val="FFFFFF"/>
            </a:solidFill>
          </p:grpSpPr>
          <p:sp>
            <p:nvSpPr>
              <p:cNvPr id="18" name="Freeform 83"/>
              <p:cNvSpPr>
                <a:spLocks/>
              </p:cNvSpPr>
              <p:nvPr/>
            </p:nvSpPr>
            <p:spPr bwMode="auto">
              <a:xfrm>
                <a:off x="1266960" y="6303017"/>
                <a:ext cx="291431" cy="360379"/>
              </a:xfrm>
              <a:custGeom>
                <a:avLst/>
                <a:gdLst/>
                <a:ahLst/>
                <a:cxnLst>
                  <a:cxn ang="0">
                    <a:pos x="270" y="1"/>
                  </a:cxn>
                  <a:cxn ang="0">
                    <a:pos x="312" y="9"/>
                  </a:cxn>
                  <a:cxn ang="0">
                    <a:pos x="347" y="23"/>
                  </a:cxn>
                  <a:cxn ang="0">
                    <a:pos x="359" y="30"/>
                  </a:cxn>
                  <a:cxn ang="0">
                    <a:pos x="316" y="74"/>
                  </a:cxn>
                  <a:cxn ang="0">
                    <a:pos x="295" y="58"/>
                  </a:cxn>
                  <a:cxn ang="0">
                    <a:pos x="264" y="41"/>
                  </a:cxn>
                  <a:cxn ang="0">
                    <a:pos x="224" y="34"/>
                  </a:cxn>
                  <a:cxn ang="0">
                    <a:pos x="173" y="46"/>
                  </a:cxn>
                  <a:cxn ang="0">
                    <a:pos x="131" y="80"/>
                  </a:cxn>
                  <a:cxn ang="0">
                    <a:pos x="102" y="134"/>
                  </a:cxn>
                  <a:cxn ang="0">
                    <a:pos x="86" y="202"/>
                  </a:cxn>
                  <a:cxn ang="0">
                    <a:pos x="87" y="282"/>
                  </a:cxn>
                  <a:cxn ang="0">
                    <a:pos x="109" y="355"/>
                  </a:cxn>
                  <a:cxn ang="0">
                    <a:pos x="146" y="413"/>
                  </a:cxn>
                  <a:cxn ang="0">
                    <a:pos x="195" y="454"/>
                  </a:cxn>
                  <a:cxn ang="0">
                    <a:pos x="248" y="473"/>
                  </a:cxn>
                  <a:cxn ang="0">
                    <a:pos x="300" y="470"/>
                  </a:cxn>
                  <a:cxn ang="0">
                    <a:pos x="339" y="455"/>
                  </a:cxn>
                  <a:cxn ang="0">
                    <a:pos x="365" y="437"/>
                  </a:cxn>
                  <a:cxn ang="0">
                    <a:pos x="380" y="421"/>
                  </a:cxn>
                  <a:cxn ang="0">
                    <a:pos x="385" y="414"/>
                  </a:cxn>
                  <a:cxn ang="0">
                    <a:pos x="381" y="455"/>
                  </a:cxn>
                  <a:cxn ang="0">
                    <a:pos x="335" y="485"/>
                  </a:cxn>
                  <a:cxn ang="0">
                    <a:pos x="291" y="500"/>
                  </a:cxn>
                  <a:cxn ang="0">
                    <a:pos x="257" y="505"/>
                  </a:cxn>
                  <a:cxn ang="0">
                    <a:pos x="238" y="507"/>
                  </a:cxn>
                  <a:cxn ang="0">
                    <a:pos x="209" y="507"/>
                  </a:cxn>
                  <a:cxn ang="0">
                    <a:pos x="179" y="504"/>
                  </a:cxn>
                  <a:cxn ang="0">
                    <a:pos x="143" y="495"/>
                  </a:cxn>
                  <a:cxn ang="0">
                    <a:pos x="105" y="478"/>
                  </a:cxn>
                  <a:cxn ang="0">
                    <a:pos x="69" y="452"/>
                  </a:cxn>
                  <a:cxn ang="0">
                    <a:pos x="37" y="413"/>
                  </a:cxn>
                  <a:cxn ang="0">
                    <a:pos x="13" y="360"/>
                  </a:cxn>
                  <a:cxn ang="0">
                    <a:pos x="1" y="290"/>
                  </a:cxn>
                  <a:cxn ang="0">
                    <a:pos x="3" y="215"/>
                  </a:cxn>
                  <a:cxn ang="0">
                    <a:pos x="21" y="153"/>
                  </a:cxn>
                  <a:cxn ang="0">
                    <a:pos x="50" y="103"/>
                  </a:cxn>
                  <a:cxn ang="0">
                    <a:pos x="87" y="64"/>
                  </a:cxn>
                  <a:cxn ang="0">
                    <a:pos x="128" y="35"/>
                  </a:cxn>
                  <a:cxn ang="0">
                    <a:pos x="169" y="15"/>
                  </a:cxn>
                  <a:cxn ang="0">
                    <a:pos x="208" y="3"/>
                  </a:cxn>
                  <a:cxn ang="0">
                    <a:pos x="240" y="0"/>
                  </a:cxn>
                </a:cxnLst>
                <a:rect l="0" t="0" r="r" b="b"/>
                <a:pathLst>
                  <a:path w="410" h="507">
                    <a:moveTo>
                      <a:pt x="240" y="0"/>
                    </a:moveTo>
                    <a:lnTo>
                      <a:pt x="256" y="0"/>
                    </a:lnTo>
                    <a:lnTo>
                      <a:pt x="270" y="1"/>
                    </a:lnTo>
                    <a:lnTo>
                      <a:pt x="284" y="2"/>
                    </a:lnTo>
                    <a:lnTo>
                      <a:pt x="298" y="5"/>
                    </a:lnTo>
                    <a:lnTo>
                      <a:pt x="312" y="9"/>
                    </a:lnTo>
                    <a:lnTo>
                      <a:pt x="326" y="13"/>
                    </a:lnTo>
                    <a:lnTo>
                      <a:pt x="341" y="20"/>
                    </a:lnTo>
                    <a:lnTo>
                      <a:pt x="347" y="23"/>
                    </a:lnTo>
                    <a:lnTo>
                      <a:pt x="353" y="26"/>
                    </a:lnTo>
                    <a:lnTo>
                      <a:pt x="356" y="28"/>
                    </a:lnTo>
                    <a:lnTo>
                      <a:pt x="359" y="30"/>
                    </a:lnTo>
                    <a:lnTo>
                      <a:pt x="360" y="31"/>
                    </a:lnTo>
                    <a:lnTo>
                      <a:pt x="323" y="81"/>
                    </a:lnTo>
                    <a:lnTo>
                      <a:pt x="316" y="74"/>
                    </a:lnTo>
                    <a:lnTo>
                      <a:pt x="310" y="69"/>
                    </a:lnTo>
                    <a:lnTo>
                      <a:pt x="304" y="63"/>
                    </a:lnTo>
                    <a:lnTo>
                      <a:pt x="295" y="58"/>
                    </a:lnTo>
                    <a:lnTo>
                      <a:pt x="286" y="52"/>
                    </a:lnTo>
                    <a:lnTo>
                      <a:pt x="276" y="46"/>
                    </a:lnTo>
                    <a:lnTo>
                      <a:pt x="264" y="41"/>
                    </a:lnTo>
                    <a:lnTo>
                      <a:pt x="252" y="38"/>
                    </a:lnTo>
                    <a:lnTo>
                      <a:pt x="238" y="35"/>
                    </a:lnTo>
                    <a:lnTo>
                      <a:pt x="224" y="34"/>
                    </a:lnTo>
                    <a:lnTo>
                      <a:pt x="206" y="36"/>
                    </a:lnTo>
                    <a:lnTo>
                      <a:pt x="189" y="39"/>
                    </a:lnTo>
                    <a:lnTo>
                      <a:pt x="173" y="46"/>
                    </a:lnTo>
                    <a:lnTo>
                      <a:pt x="158" y="55"/>
                    </a:lnTo>
                    <a:lnTo>
                      <a:pt x="144" y="67"/>
                    </a:lnTo>
                    <a:lnTo>
                      <a:pt x="131" y="80"/>
                    </a:lnTo>
                    <a:lnTo>
                      <a:pt x="120" y="96"/>
                    </a:lnTo>
                    <a:lnTo>
                      <a:pt x="110" y="114"/>
                    </a:lnTo>
                    <a:lnTo>
                      <a:pt x="102" y="134"/>
                    </a:lnTo>
                    <a:lnTo>
                      <a:pt x="95" y="155"/>
                    </a:lnTo>
                    <a:lnTo>
                      <a:pt x="90" y="178"/>
                    </a:lnTo>
                    <a:lnTo>
                      <a:pt x="86" y="202"/>
                    </a:lnTo>
                    <a:lnTo>
                      <a:pt x="85" y="228"/>
                    </a:lnTo>
                    <a:lnTo>
                      <a:pt x="85" y="256"/>
                    </a:lnTo>
                    <a:lnTo>
                      <a:pt x="87" y="282"/>
                    </a:lnTo>
                    <a:lnTo>
                      <a:pt x="92" y="308"/>
                    </a:lnTo>
                    <a:lnTo>
                      <a:pt x="99" y="332"/>
                    </a:lnTo>
                    <a:lnTo>
                      <a:pt x="109" y="355"/>
                    </a:lnTo>
                    <a:lnTo>
                      <a:pt x="120" y="376"/>
                    </a:lnTo>
                    <a:lnTo>
                      <a:pt x="132" y="395"/>
                    </a:lnTo>
                    <a:lnTo>
                      <a:pt x="146" y="413"/>
                    </a:lnTo>
                    <a:lnTo>
                      <a:pt x="161" y="429"/>
                    </a:lnTo>
                    <a:lnTo>
                      <a:pt x="177" y="443"/>
                    </a:lnTo>
                    <a:lnTo>
                      <a:pt x="195" y="454"/>
                    </a:lnTo>
                    <a:lnTo>
                      <a:pt x="212" y="463"/>
                    </a:lnTo>
                    <a:lnTo>
                      <a:pt x="230" y="469"/>
                    </a:lnTo>
                    <a:lnTo>
                      <a:pt x="248" y="473"/>
                    </a:lnTo>
                    <a:lnTo>
                      <a:pt x="266" y="474"/>
                    </a:lnTo>
                    <a:lnTo>
                      <a:pt x="283" y="472"/>
                    </a:lnTo>
                    <a:lnTo>
                      <a:pt x="300" y="470"/>
                    </a:lnTo>
                    <a:lnTo>
                      <a:pt x="314" y="466"/>
                    </a:lnTo>
                    <a:lnTo>
                      <a:pt x="327" y="461"/>
                    </a:lnTo>
                    <a:lnTo>
                      <a:pt x="339" y="455"/>
                    </a:lnTo>
                    <a:lnTo>
                      <a:pt x="349" y="449"/>
                    </a:lnTo>
                    <a:lnTo>
                      <a:pt x="358" y="443"/>
                    </a:lnTo>
                    <a:lnTo>
                      <a:pt x="365" y="437"/>
                    </a:lnTo>
                    <a:lnTo>
                      <a:pt x="371" y="431"/>
                    </a:lnTo>
                    <a:lnTo>
                      <a:pt x="376" y="426"/>
                    </a:lnTo>
                    <a:lnTo>
                      <a:pt x="380" y="421"/>
                    </a:lnTo>
                    <a:lnTo>
                      <a:pt x="383" y="418"/>
                    </a:lnTo>
                    <a:lnTo>
                      <a:pt x="384" y="415"/>
                    </a:lnTo>
                    <a:lnTo>
                      <a:pt x="385" y="414"/>
                    </a:lnTo>
                    <a:lnTo>
                      <a:pt x="410" y="425"/>
                    </a:lnTo>
                    <a:lnTo>
                      <a:pt x="396" y="442"/>
                    </a:lnTo>
                    <a:lnTo>
                      <a:pt x="381" y="455"/>
                    </a:lnTo>
                    <a:lnTo>
                      <a:pt x="366" y="467"/>
                    </a:lnTo>
                    <a:lnTo>
                      <a:pt x="350" y="477"/>
                    </a:lnTo>
                    <a:lnTo>
                      <a:pt x="335" y="485"/>
                    </a:lnTo>
                    <a:lnTo>
                      <a:pt x="319" y="491"/>
                    </a:lnTo>
                    <a:lnTo>
                      <a:pt x="305" y="496"/>
                    </a:lnTo>
                    <a:lnTo>
                      <a:pt x="291" y="500"/>
                    </a:lnTo>
                    <a:lnTo>
                      <a:pt x="279" y="503"/>
                    </a:lnTo>
                    <a:lnTo>
                      <a:pt x="267" y="505"/>
                    </a:lnTo>
                    <a:lnTo>
                      <a:pt x="257" y="505"/>
                    </a:lnTo>
                    <a:lnTo>
                      <a:pt x="248" y="506"/>
                    </a:lnTo>
                    <a:lnTo>
                      <a:pt x="242" y="506"/>
                    </a:lnTo>
                    <a:lnTo>
                      <a:pt x="238" y="507"/>
                    </a:lnTo>
                    <a:lnTo>
                      <a:pt x="235" y="507"/>
                    </a:lnTo>
                    <a:lnTo>
                      <a:pt x="218" y="507"/>
                    </a:lnTo>
                    <a:lnTo>
                      <a:pt x="209" y="507"/>
                    </a:lnTo>
                    <a:lnTo>
                      <a:pt x="200" y="506"/>
                    </a:lnTo>
                    <a:lnTo>
                      <a:pt x="190" y="505"/>
                    </a:lnTo>
                    <a:lnTo>
                      <a:pt x="179" y="504"/>
                    </a:lnTo>
                    <a:lnTo>
                      <a:pt x="168" y="502"/>
                    </a:lnTo>
                    <a:lnTo>
                      <a:pt x="156" y="499"/>
                    </a:lnTo>
                    <a:lnTo>
                      <a:pt x="143" y="495"/>
                    </a:lnTo>
                    <a:lnTo>
                      <a:pt x="131" y="490"/>
                    </a:lnTo>
                    <a:lnTo>
                      <a:pt x="118" y="485"/>
                    </a:lnTo>
                    <a:lnTo>
                      <a:pt x="105" y="478"/>
                    </a:lnTo>
                    <a:lnTo>
                      <a:pt x="93" y="471"/>
                    </a:lnTo>
                    <a:lnTo>
                      <a:pt x="81" y="462"/>
                    </a:lnTo>
                    <a:lnTo>
                      <a:pt x="69" y="452"/>
                    </a:lnTo>
                    <a:lnTo>
                      <a:pt x="57" y="440"/>
                    </a:lnTo>
                    <a:lnTo>
                      <a:pt x="47" y="428"/>
                    </a:lnTo>
                    <a:lnTo>
                      <a:pt x="37" y="413"/>
                    </a:lnTo>
                    <a:lnTo>
                      <a:pt x="28" y="397"/>
                    </a:lnTo>
                    <a:lnTo>
                      <a:pt x="20" y="379"/>
                    </a:lnTo>
                    <a:lnTo>
                      <a:pt x="13" y="360"/>
                    </a:lnTo>
                    <a:lnTo>
                      <a:pt x="7" y="338"/>
                    </a:lnTo>
                    <a:lnTo>
                      <a:pt x="3" y="315"/>
                    </a:lnTo>
                    <a:lnTo>
                      <a:pt x="1" y="290"/>
                    </a:lnTo>
                    <a:lnTo>
                      <a:pt x="0" y="263"/>
                    </a:lnTo>
                    <a:lnTo>
                      <a:pt x="1" y="239"/>
                    </a:lnTo>
                    <a:lnTo>
                      <a:pt x="3" y="215"/>
                    </a:lnTo>
                    <a:lnTo>
                      <a:pt x="8" y="193"/>
                    </a:lnTo>
                    <a:lnTo>
                      <a:pt x="14" y="173"/>
                    </a:lnTo>
                    <a:lnTo>
                      <a:pt x="21" y="153"/>
                    </a:lnTo>
                    <a:lnTo>
                      <a:pt x="30" y="135"/>
                    </a:lnTo>
                    <a:lnTo>
                      <a:pt x="39" y="119"/>
                    </a:lnTo>
                    <a:lnTo>
                      <a:pt x="50" y="103"/>
                    </a:lnTo>
                    <a:lnTo>
                      <a:pt x="62" y="89"/>
                    </a:lnTo>
                    <a:lnTo>
                      <a:pt x="74" y="76"/>
                    </a:lnTo>
                    <a:lnTo>
                      <a:pt x="87" y="64"/>
                    </a:lnTo>
                    <a:lnTo>
                      <a:pt x="100" y="53"/>
                    </a:lnTo>
                    <a:lnTo>
                      <a:pt x="114" y="43"/>
                    </a:lnTo>
                    <a:lnTo>
                      <a:pt x="128" y="35"/>
                    </a:lnTo>
                    <a:lnTo>
                      <a:pt x="142" y="27"/>
                    </a:lnTo>
                    <a:lnTo>
                      <a:pt x="156" y="21"/>
                    </a:lnTo>
                    <a:lnTo>
                      <a:pt x="169" y="15"/>
                    </a:lnTo>
                    <a:lnTo>
                      <a:pt x="183" y="10"/>
                    </a:lnTo>
                    <a:lnTo>
                      <a:pt x="196" y="6"/>
                    </a:lnTo>
                    <a:lnTo>
                      <a:pt x="208" y="3"/>
                    </a:lnTo>
                    <a:lnTo>
                      <a:pt x="219" y="1"/>
                    </a:lnTo>
                    <a:lnTo>
                      <a:pt x="230" y="1"/>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 name="Freeform 84"/>
              <p:cNvSpPr>
                <a:spLocks/>
              </p:cNvSpPr>
              <p:nvPr/>
            </p:nvSpPr>
            <p:spPr bwMode="auto">
              <a:xfrm>
                <a:off x="1524272" y="6165831"/>
                <a:ext cx="510360" cy="426484"/>
              </a:xfrm>
              <a:custGeom>
                <a:avLst/>
                <a:gdLst/>
                <a:ahLst/>
                <a:cxnLst>
                  <a:cxn ang="0">
                    <a:pos x="495" y="216"/>
                  </a:cxn>
                  <a:cxn ang="0">
                    <a:pos x="554" y="200"/>
                  </a:cxn>
                  <a:cxn ang="0">
                    <a:pos x="609" y="209"/>
                  </a:cxn>
                  <a:cxn ang="0">
                    <a:pos x="662" y="275"/>
                  </a:cxn>
                  <a:cxn ang="0">
                    <a:pos x="674" y="556"/>
                  </a:cxn>
                  <a:cxn ang="0">
                    <a:pos x="701" y="575"/>
                  </a:cxn>
                  <a:cxn ang="0">
                    <a:pos x="717" y="589"/>
                  </a:cxn>
                  <a:cxn ang="0">
                    <a:pos x="543" y="586"/>
                  </a:cxn>
                  <a:cxn ang="0">
                    <a:pos x="560" y="567"/>
                  </a:cxn>
                  <a:cxn ang="0">
                    <a:pos x="584" y="520"/>
                  </a:cxn>
                  <a:cxn ang="0">
                    <a:pos x="564" y="273"/>
                  </a:cxn>
                  <a:cxn ang="0">
                    <a:pos x="522" y="256"/>
                  </a:cxn>
                  <a:cxn ang="0">
                    <a:pos x="469" y="261"/>
                  </a:cxn>
                  <a:cxn ang="0">
                    <a:pos x="434" y="308"/>
                  </a:cxn>
                  <a:cxn ang="0">
                    <a:pos x="451" y="562"/>
                  </a:cxn>
                  <a:cxn ang="0">
                    <a:pos x="475" y="582"/>
                  </a:cxn>
                  <a:cxn ang="0">
                    <a:pos x="310" y="600"/>
                  </a:cxn>
                  <a:cxn ang="0">
                    <a:pos x="318" y="574"/>
                  </a:cxn>
                  <a:cxn ang="0">
                    <a:pos x="354" y="539"/>
                  </a:cxn>
                  <a:cxn ang="0">
                    <a:pos x="359" y="407"/>
                  </a:cxn>
                  <a:cxn ang="0">
                    <a:pos x="344" y="416"/>
                  </a:cxn>
                  <a:cxn ang="0">
                    <a:pos x="285" y="457"/>
                  </a:cxn>
                  <a:cxn ang="0">
                    <a:pos x="235" y="530"/>
                  </a:cxn>
                  <a:cxn ang="0">
                    <a:pos x="181" y="559"/>
                  </a:cxn>
                  <a:cxn ang="0">
                    <a:pos x="108" y="556"/>
                  </a:cxn>
                  <a:cxn ang="0">
                    <a:pos x="35" y="510"/>
                  </a:cxn>
                  <a:cxn ang="0">
                    <a:pos x="6" y="453"/>
                  </a:cxn>
                  <a:cxn ang="0">
                    <a:pos x="1" y="409"/>
                  </a:cxn>
                  <a:cxn ang="0">
                    <a:pos x="30" y="353"/>
                  </a:cxn>
                  <a:cxn ang="0">
                    <a:pos x="67" y="335"/>
                  </a:cxn>
                  <a:cxn ang="0">
                    <a:pos x="82" y="325"/>
                  </a:cxn>
                  <a:cxn ang="0">
                    <a:pos x="70" y="300"/>
                  </a:cxn>
                  <a:cxn ang="0">
                    <a:pos x="38" y="253"/>
                  </a:cxn>
                  <a:cxn ang="0">
                    <a:pos x="41" y="221"/>
                  </a:cxn>
                  <a:cxn ang="0">
                    <a:pos x="82" y="193"/>
                  </a:cxn>
                  <a:cxn ang="0">
                    <a:pos x="148" y="207"/>
                  </a:cxn>
                  <a:cxn ang="0">
                    <a:pos x="135" y="223"/>
                  </a:cxn>
                  <a:cxn ang="0">
                    <a:pos x="97" y="251"/>
                  </a:cxn>
                  <a:cxn ang="0">
                    <a:pos x="106" y="303"/>
                  </a:cxn>
                  <a:cxn ang="0">
                    <a:pos x="143" y="343"/>
                  </a:cxn>
                  <a:cxn ang="0">
                    <a:pos x="108" y="372"/>
                  </a:cxn>
                  <a:cxn ang="0">
                    <a:pos x="69" y="430"/>
                  </a:cxn>
                  <a:cxn ang="0">
                    <a:pos x="65" y="467"/>
                  </a:cxn>
                  <a:cxn ang="0">
                    <a:pos x="102" y="523"/>
                  </a:cxn>
                  <a:cxn ang="0">
                    <a:pos x="146" y="540"/>
                  </a:cxn>
                  <a:cxn ang="0">
                    <a:pos x="186" y="535"/>
                  </a:cxn>
                  <a:cxn ang="0">
                    <a:pos x="211" y="514"/>
                  </a:cxn>
                  <a:cxn ang="0">
                    <a:pos x="216" y="473"/>
                  </a:cxn>
                  <a:cxn ang="0">
                    <a:pos x="194" y="463"/>
                  </a:cxn>
                  <a:cxn ang="0">
                    <a:pos x="156" y="468"/>
                  </a:cxn>
                  <a:cxn ang="0">
                    <a:pos x="146" y="460"/>
                  </a:cxn>
                  <a:cxn ang="0">
                    <a:pos x="188" y="425"/>
                  </a:cxn>
                  <a:cxn ang="0">
                    <a:pos x="294" y="415"/>
                  </a:cxn>
                  <a:cxn ang="0">
                    <a:pos x="333" y="396"/>
                  </a:cxn>
                  <a:cxn ang="0">
                    <a:pos x="359" y="353"/>
                  </a:cxn>
                  <a:cxn ang="0">
                    <a:pos x="352" y="99"/>
                  </a:cxn>
                  <a:cxn ang="0">
                    <a:pos x="318" y="73"/>
                  </a:cxn>
                  <a:cxn ang="0">
                    <a:pos x="371" y="50"/>
                  </a:cxn>
                  <a:cxn ang="0">
                    <a:pos x="429" y="4"/>
                  </a:cxn>
                </a:cxnLst>
                <a:rect l="0" t="0" r="r" b="b"/>
                <a:pathLst>
                  <a:path w="718" h="600">
                    <a:moveTo>
                      <a:pt x="432" y="0"/>
                    </a:moveTo>
                    <a:lnTo>
                      <a:pt x="432" y="258"/>
                    </a:lnTo>
                    <a:lnTo>
                      <a:pt x="450" y="244"/>
                    </a:lnTo>
                    <a:lnTo>
                      <a:pt x="465" y="233"/>
                    </a:lnTo>
                    <a:lnTo>
                      <a:pt x="481" y="223"/>
                    </a:lnTo>
                    <a:lnTo>
                      <a:pt x="495" y="216"/>
                    </a:lnTo>
                    <a:lnTo>
                      <a:pt x="508" y="210"/>
                    </a:lnTo>
                    <a:lnTo>
                      <a:pt x="520" y="206"/>
                    </a:lnTo>
                    <a:lnTo>
                      <a:pt x="530" y="203"/>
                    </a:lnTo>
                    <a:lnTo>
                      <a:pt x="539" y="201"/>
                    </a:lnTo>
                    <a:lnTo>
                      <a:pt x="548" y="200"/>
                    </a:lnTo>
                    <a:lnTo>
                      <a:pt x="554" y="200"/>
                    </a:lnTo>
                    <a:lnTo>
                      <a:pt x="559" y="200"/>
                    </a:lnTo>
                    <a:lnTo>
                      <a:pt x="563" y="200"/>
                    </a:lnTo>
                    <a:lnTo>
                      <a:pt x="564" y="200"/>
                    </a:lnTo>
                    <a:lnTo>
                      <a:pt x="580" y="201"/>
                    </a:lnTo>
                    <a:lnTo>
                      <a:pt x="595" y="205"/>
                    </a:lnTo>
                    <a:lnTo>
                      <a:pt x="609" y="209"/>
                    </a:lnTo>
                    <a:lnTo>
                      <a:pt x="622" y="217"/>
                    </a:lnTo>
                    <a:lnTo>
                      <a:pt x="634" y="225"/>
                    </a:lnTo>
                    <a:lnTo>
                      <a:pt x="644" y="235"/>
                    </a:lnTo>
                    <a:lnTo>
                      <a:pt x="652" y="247"/>
                    </a:lnTo>
                    <a:lnTo>
                      <a:pt x="658" y="260"/>
                    </a:lnTo>
                    <a:lnTo>
                      <a:pt x="662" y="275"/>
                    </a:lnTo>
                    <a:lnTo>
                      <a:pt x="663" y="291"/>
                    </a:lnTo>
                    <a:lnTo>
                      <a:pt x="663" y="520"/>
                    </a:lnTo>
                    <a:lnTo>
                      <a:pt x="664" y="531"/>
                    </a:lnTo>
                    <a:lnTo>
                      <a:pt x="666" y="541"/>
                    </a:lnTo>
                    <a:lnTo>
                      <a:pt x="670" y="549"/>
                    </a:lnTo>
                    <a:lnTo>
                      <a:pt x="674" y="556"/>
                    </a:lnTo>
                    <a:lnTo>
                      <a:pt x="679" y="562"/>
                    </a:lnTo>
                    <a:lnTo>
                      <a:pt x="684" y="566"/>
                    </a:lnTo>
                    <a:lnTo>
                      <a:pt x="689" y="570"/>
                    </a:lnTo>
                    <a:lnTo>
                      <a:pt x="694" y="573"/>
                    </a:lnTo>
                    <a:lnTo>
                      <a:pt x="698" y="575"/>
                    </a:lnTo>
                    <a:lnTo>
                      <a:pt x="701" y="575"/>
                    </a:lnTo>
                    <a:lnTo>
                      <a:pt x="703" y="576"/>
                    </a:lnTo>
                    <a:lnTo>
                      <a:pt x="704" y="576"/>
                    </a:lnTo>
                    <a:lnTo>
                      <a:pt x="709" y="578"/>
                    </a:lnTo>
                    <a:lnTo>
                      <a:pt x="713" y="581"/>
                    </a:lnTo>
                    <a:lnTo>
                      <a:pt x="715" y="585"/>
                    </a:lnTo>
                    <a:lnTo>
                      <a:pt x="717" y="589"/>
                    </a:lnTo>
                    <a:lnTo>
                      <a:pt x="718" y="593"/>
                    </a:lnTo>
                    <a:lnTo>
                      <a:pt x="718" y="597"/>
                    </a:lnTo>
                    <a:lnTo>
                      <a:pt x="718" y="600"/>
                    </a:lnTo>
                    <a:lnTo>
                      <a:pt x="541" y="600"/>
                    </a:lnTo>
                    <a:lnTo>
                      <a:pt x="541" y="592"/>
                    </a:lnTo>
                    <a:lnTo>
                      <a:pt x="543" y="586"/>
                    </a:lnTo>
                    <a:lnTo>
                      <a:pt x="544" y="581"/>
                    </a:lnTo>
                    <a:lnTo>
                      <a:pt x="546" y="578"/>
                    </a:lnTo>
                    <a:lnTo>
                      <a:pt x="548" y="576"/>
                    </a:lnTo>
                    <a:lnTo>
                      <a:pt x="550" y="575"/>
                    </a:lnTo>
                    <a:lnTo>
                      <a:pt x="554" y="572"/>
                    </a:lnTo>
                    <a:lnTo>
                      <a:pt x="560" y="567"/>
                    </a:lnTo>
                    <a:lnTo>
                      <a:pt x="565" y="562"/>
                    </a:lnTo>
                    <a:lnTo>
                      <a:pt x="571" y="555"/>
                    </a:lnTo>
                    <a:lnTo>
                      <a:pt x="576" y="548"/>
                    </a:lnTo>
                    <a:lnTo>
                      <a:pt x="580" y="539"/>
                    </a:lnTo>
                    <a:lnTo>
                      <a:pt x="583" y="530"/>
                    </a:lnTo>
                    <a:lnTo>
                      <a:pt x="584" y="520"/>
                    </a:lnTo>
                    <a:lnTo>
                      <a:pt x="584" y="317"/>
                    </a:lnTo>
                    <a:lnTo>
                      <a:pt x="583" y="305"/>
                    </a:lnTo>
                    <a:lnTo>
                      <a:pt x="580" y="295"/>
                    </a:lnTo>
                    <a:lnTo>
                      <a:pt x="576" y="287"/>
                    </a:lnTo>
                    <a:lnTo>
                      <a:pt x="571" y="279"/>
                    </a:lnTo>
                    <a:lnTo>
                      <a:pt x="564" y="273"/>
                    </a:lnTo>
                    <a:lnTo>
                      <a:pt x="558" y="268"/>
                    </a:lnTo>
                    <a:lnTo>
                      <a:pt x="550" y="264"/>
                    </a:lnTo>
                    <a:lnTo>
                      <a:pt x="543" y="261"/>
                    </a:lnTo>
                    <a:lnTo>
                      <a:pt x="535" y="259"/>
                    </a:lnTo>
                    <a:lnTo>
                      <a:pt x="528" y="257"/>
                    </a:lnTo>
                    <a:lnTo>
                      <a:pt x="522" y="256"/>
                    </a:lnTo>
                    <a:lnTo>
                      <a:pt x="516" y="255"/>
                    </a:lnTo>
                    <a:lnTo>
                      <a:pt x="513" y="255"/>
                    </a:lnTo>
                    <a:lnTo>
                      <a:pt x="509" y="255"/>
                    </a:lnTo>
                    <a:lnTo>
                      <a:pt x="494" y="256"/>
                    </a:lnTo>
                    <a:lnTo>
                      <a:pt x="481" y="258"/>
                    </a:lnTo>
                    <a:lnTo>
                      <a:pt x="469" y="261"/>
                    </a:lnTo>
                    <a:lnTo>
                      <a:pt x="459" y="267"/>
                    </a:lnTo>
                    <a:lnTo>
                      <a:pt x="450" y="272"/>
                    </a:lnTo>
                    <a:lnTo>
                      <a:pt x="443" y="280"/>
                    </a:lnTo>
                    <a:lnTo>
                      <a:pt x="438" y="288"/>
                    </a:lnTo>
                    <a:lnTo>
                      <a:pt x="435" y="298"/>
                    </a:lnTo>
                    <a:lnTo>
                      <a:pt x="434" y="308"/>
                    </a:lnTo>
                    <a:lnTo>
                      <a:pt x="433" y="518"/>
                    </a:lnTo>
                    <a:lnTo>
                      <a:pt x="434" y="530"/>
                    </a:lnTo>
                    <a:lnTo>
                      <a:pt x="437" y="540"/>
                    </a:lnTo>
                    <a:lnTo>
                      <a:pt x="441" y="549"/>
                    </a:lnTo>
                    <a:lnTo>
                      <a:pt x="445" y="556"/>
                    </a:lnTo>
                    <a:lnTo>
                      <a:pt x="451" y="562"/>
                    </a:lnTo>
                    <a:lnTo>
                      <a:pt x="456" y="566"/>
                    </a:lnTo>
                    <a:lnTo>
                      <a:pt x="461" y="570"/>
                    </a:lnTo>
                    <a:lnTo>
                      <a:pt x="465" y="572"/>
                    </a:lnTo>
                    <a:lnTo>
                      <a:pt x="468" y="574"/>
                    </a:lnTo>
                    <a:lnTo>
                      <a:pt x="472" y="577"/>
                    </a:lnTo>
                    <a:lnTo>
                      <a:pt x="475" y="582"/>
                    </a:lnTo>
                    <a:lnTo>
                      <a:pt x="476" y="587"/>
                    </a:lnTo>
                    <a:lnTo>
                      <a:pt x="477" y="591"/>
                    </a:lnTo>
                    <a:lnTo>
                      <a:pt x="477" y="596"/>
                    </a:lnTo>
                    <a:lnTo>
                      <a:pt x="476" y="599"/>
                    </a:lnTo>
                    <a:lnTo>
                      <a:pt x="476" y="600"/>
                    </a:lnTo>
                    <a:lnTo>
                      <a:pt x="310" y="600"/>
                    </a:lnTo>
                    <a:lnTo>
                      <a:pt x="310" y="592"/>
                    </a:lnTo>
                    <a:lnTo>
                      <a:pt x="310" y="586"/>
                    </a:lnTo>
                    <a:lnTo>
                      <a:pt x="311" y="581"/>
                    </a:lnTo>
                    <a:lnTo>
                      <a:pt x="314" y="577"/>
                    </a:lnTo>
                    <a:lnTo>
                      <a:pt x="316" y="575"/>
                    </a:lnTo>
                    <a:lnTo>
                      <a:pt x="318" y="574"/>
                    </a:lnTo>
                    <a:lnTo>
                      <a:pt x="319" y="573"/>
                    </a:lnTo>
                    <a:lnTo>
                      <a:pt x="320" y="573"/>
                    </a:lnTo>
                    <a:lnTo>
                      <a:pt x="332" y="564"/>
                    </a:lnTo>
                    <a:lnTo>
                      <a:pt x="342" y="555"/>
                    </a:lnTo>
                    <a:lnTo>
                      <a:pt x="349" y="547"/>
                    </a:lnTo>
                    <a:lnTo>
                      <a:pt x="354" y="539"/>
                    </a:lnTo>
                    <a:lnTo>
                      <a:pt x="357" y="532"/>
                    </a:lnTo>
                    <a:lnTo>
                      <a:pt x="359" y="526"/>
                    </a:lnTo>
                    <a:lnTo>
                      <a:pt x="360" y="522"/>
                    </a:lnTo>
                    <a:lnTo>
                      <a:pt x="360" y="416"/>
                    </a:lnTo>
                    <a:lnTo>
                      <a:pt x="360" y="411"/>
                    </a:lnTo>
                    <a:lnTo>
                      <a:pt x="359" y="407"/>
                    </a:lnTo>
                    <a:lnTo>
                      <a:pt x="357" y="405"/>
                    </a:lnTo>
                    <a:lnTo>
                      <a:pt x="356" y="405"/>
                    </a:lnTo>
                    <a:lnTo>
                      <a:pt x="354" y="406"/>
                    </a:lnTo>
                    <a:lnTo>
                      <a:pt x="353" y="407"/>
                    </a:lnTo>
                    <a:lnTo>
                      <a:pt x="350" y="410"/>
                    </a:lnTo>
                    <a:lnTo>
                      <a:pt x="344" y="416"/>
                    </a:lnTo>
                    <a:lnTo>
                      <a:pt x="335" y="424"/>
                    </a:lnTo>
                    <a:lnTo>
                      <a:pt x="325" y="432"/>
                    </a:lnTo>
                    <a:lnTo>
                      <a:pt x="315" y="440"/>
                    </a:lnTo>
                    <a:lnTo>
                      <a:pt x="304" y="447"/>
                    </a:lnTo>
                    <a:lnTo>
                      <a:pt x="293" y="453"/>
                    </a:lnTo>
                    <a:lnTo>
                      <a:pt x="285" y="457"/>
                    </a:lnTo>
                    <a:lnTo>
                      <a:pt x="264" y="468"/>
                    </a:lnTo>
                    <a:lnTo>
                      <a:pt x="260" y="484"/>
                    </a:lnTo>
                    <a:lnTo>
                      <a:pt x="256" y="498"/>
                    </a:lnTo>
                    <a:lnTo>
                      <a:pt x="250" y="510"/>
                    </a:lnTo>
                    <a:lnTo>
                      <a:pt x="243" y="521"/>
                    </a:lnTo>
                    <a:lnTo>
                      <a:pt x="235" y="530"/>
                    </a:lnTo>
                    <a:lnTo>
                      <a:pt x="227" y="538"/>
                    </a:lnTo>
                    <a:lnTo>
                      <a:pt x="218" y="544"/>
                    </a:lnTo>
                    <a:lnTo>
                      <a:pt x="208" y="549"/>
                    </a:lnTo>
                    <a:lnTo>
                      <a:pt x="199" y="553"/>
                    </a:lnTo>
                    <a:lnTo>
                      <a:pt x="189" y="556"/>
                    </a:lnTo>
                    <a:lnTo>
                      <a:pt x="181" y="559"/>
                    </a:lnTo>
                    <a:lnTo>
                      <a:pt x="172" y="561"/>
                    </a:lnTo>
                    <a:lnTo>
                      <a:pt x="164" y="562"/>
                    </a:lnTo>
                    <a:lnTo>
                      <a:pt x="158" y="562"/>
                    </a:lnTo>
                    <a:lnTo>
                      <a:pt x="144" y="562"/>
                    </a:lnTo>
                    <a:lnTo>
                      <a:pt x="125" y="560"/>
                    </a:lnTo>
                    <a:lnTo>
                      <a:pt x="108" y="556"/>
                    </a:lnTo>
                    <a:lnTo>
                      <a:pt x="92" y="550"/>
                    </a:lnTo>
                    <a:lnTo>
                      <a:pt x="77" y="544"/>
                    </a:lnTo>
                    <a:lnTo>
                      <a:pt x="65" y="537"/>
                    </a:lnTo>
                    <a:lnTo>
                      <a:pt x="54" y="528"/>
                    </a:lnTo>
                    <a:lnTo>
                      <a:pt x="44" y="519"/>
                    </a:lnTo>
                    <a:lnTo>
                      <a:pt x="35" y="510"/>
                    </a:lnTo>
                    <a:lnTo>
                      <a:pt x="28" y="500"/>
                    </a:lnTo>
                    <a:lnTo>
                      <a:pt x="22" y="490"/>
                    </a:lnTo>
                    <a:lnTo>
                      <a:pt x="16" y="480"/>
                    </a:lnTo>
                    <a:lnTo>
                      <a:pt x="12" y="471"/>
                    </a:lnTo>
                    <a:lnTo>
                      <a:pt x="9" y="462"/>
                    </a:lnTo>
                    <a:lnTo>
                      <a:pt x="6" y="453"/>
                    </a:lnTo>
                    <a:lnTo>
                      <a:pt x="4" y="443"/>
                    </a:lnTo>
                    <a:lnTo>
                      <a:pt x="2" y="435"/>
                    </a:lnTo>
                    <a:lnTo>
                      <a:pt x="1" y="429"/>
                    </a:lnTo>
                    <a:lnTo>
                      <a:pt x="0" y="425"/>
                    </a:lnTo>
                    <a:lnTo>
                      <a:pt x="0" y="424"/>
                    </a:lnTo>
                    <a:lnTo>
                      <a:pt x="1" y="409"/>
                    </a:lnTo>
                    <a:lnTo>
                      <a:pt x="4" y="396"/>
                    </a:lnTo>
                    <a:lnTo>
                      <a:pt x="7" y="385"/>
                    </a:lnTo>
                    <a:lnTo>
                      <a:pt x="12" y="375"/>
                    </a:lnTo>
                    <a:lnTo>
                      <a:pt x="17" y="366"/>
                    </a:lnTo>
                    <a:lnTo>
                      <a:pt x="24" y="359"/>
                    </a:lnTo>
                    <a:lnTo>
                      <a:pt x="30" y="353"/>
                    </a:lnTo>
                    <a:lnTo>
                      <a:pt x="37" y="348"/>
                    </a:lnTo>
                    <a:lnTo>
                      <a:pt x="44" y="344"/>
                    </a:lnTo>
                    <a:lnTo>
                      <a:pt x="51" y="341"/>
                    </a:lnTo>
                    <a:lnTo>
                      <a:pt x="57" y="338"/>
                    </a:lnTo>
                    <a:lnTo>
                      <a:pt x="63" y="336"/>
                    </a:lnTo>
                    <a:lnTo>
                      <a:pt x="67" y="335"/>
                    </a:lnTo>
                    <a:lnTo>
                      <a:pt x="71" y="334"/>
                    </a:lnTo>
                    <a:lnTo>
                      <a:pt x="73" y="333"/>
                    </a:lnTo>
                    <a:lnTo>
                      <a:pt x="74" y="333"/>
                    </a:lnTo>
                    <a:lnTo>
                      <a:pt x="79" y="331"/>
                    </a:lnTo>
                    <a:lnTo>
                      <a:pt x="81" y="328"/>
                    </a:lnTo>
                    <a:lnTo>
                      <a:pt x="82" y="325"/>
                    </a:lnTo>
                    <a:lnTo>
                      <a:pt x="82" y="320"/>
                    </a:lnTo>
                    <a:lnTo>
                      <a:pt x="80" y="316"/>
                    </a:lnTo>
                    <a:lnTo>
                      <a:pt x="76" y="307"/>
                    </a:lnTo>
                    <a:lnTo>
                      <a:pt x="73" y="303"/>
                    </a:lnTo>
                    <a:lnTo>
                      <a:pt x="71" y="302"/>
                    </a:lnTo>
                    <a:lnTo>
                      <a:pt x="70" y="300"/>
                    </a:lnTo>
                    <a:lnTo>
                      <a:pt x="68" y="298"/>
                    </a:lnTo>
                    <a:lnTo>
                      <a:pt x="57" y="288"/>
                    </a:lnTo>
                    <a:lnTo>
                      <a:pt x="49" y="278"/>
                    </a:lnTo>
                    <a:lnTo>
                      <a:pt x="43" y="268"/>
                    </a:lnTo>
                    <a:lnTo>
                      <a:pt x="40" y="260"/>
                    </a:lnTo>
                    <a:lnTo>
                      <a:pt x="38" y="253"/>
                    </a:lnTo>
                    <a:lnTo>
                      <a:pt x="37" y="247"/>
                    </a:lnTo>
                    <a:lnTo>
                      <a:pt x="37" y="243"/>
                    </a:lnTo>
                    <a:lnTo>
                      <a:pt x="37" y="240"/>
                    </a:lnTo>
                    <a:lnTo>
                      <a:pt x="37" y="233"/>
                    </a:lnTo>
                    <a:lnTo>
                      <a:pt x="39" y="227"/>
                    </a:lnTo>
                    <a:lnTo>
                      <a:pt x="41" y="221"/>
                    </a:lnTo>
                    <a:lnTo>
                      <a:pt x="44" y="215"/>
                    </a:lnTo>
                    <a:lnTo>
                      <a:pt x="49" y="209"/>
                    </a:lnTo>
                    <a:lnTo>
                      <a:pt x="55" y="203"/>
                    </a:lnTo>
                    <a:lnTo>
                      <a:pt x="63" y="199"/>
                    </a:lnTo>
                    <a:lnTo>
                      <a:pt x="72" y="195"/>
                    </a:lnTo>
                    <a:lnTo>
                      <a:pt x="82" y="193"/>
                    </a:lnTo>
                    <a:lnTo>
                      <a:pt x="94" y="192"/>
                    </a:lnTo>
                    <a:lnTo>
                      <a:pt x="108" y="193"/>
                    </a:lnTo>
                    <a:lnTo>
                      <a:pt x="120" y="195"/>
                    </a:lnTo>
                    <a:lnTo>
                      <a:pt x="131" y="199"/>
                    </a:lnTo>
                    <a:lnTo>
                      <a:pt x="140" y="203"/>
                    </a:lnTo>
                    <a:lnTo>
                      <a:pt x="148" y="207"/>
                    </a:lnTo>
                    <a:lnTo>
                      <a:pt x="154" y="211"/>
                    </a:lnTo>
                    <a:lnTo>
                      <a:pt x="159" y="215"/>
                    </a:lnTo>
                    <a:lnTo>
                      <a:pt x="162" y="217"/>
                    </a:lnTo>
                    <a:lnTo>
                      <a:pt x="162" y="218"/>
                    </a:lnTo>
                    <a:lnTo>
                      <a:pt x="148" y="220"/>
                    </a:lnTo>
                    <a:lnTo>
                      <a:pt x="135" y="223"/>
                    </a:lnTo>
                    <a:lnTo>
                      <a:pt x="124" y="226"/>
                    </a:lnTo>
                    <a:lnTo>
                      <a:pt x="115" y="231"/>
                    </a:lnTo>
                    <a:lnTo>
                      <a:pt x="109" y="235"/>
                    </a:lnTo>
                    <a:lnTo>
                      <a:pt x="103" y="241"/>
                    </a:lnTo>
                    <a:lnTo>
                      <a:pt x="100" y="245"/>
                    </a:lnTo>
                    <a:lnTo>
                      <a:pt x="97" y="251"/>
                    </a:lnTo>
                    <a:lnTo>
                      <a:pt x="95" y="255"/>
                    </a:lnTo>
                    <a:lnTo>
                      <a:pt x="94" y="260"/>
                    </a:lnTo>
                    <a:lnTo>
                      <a:pt x="94" y="269"/>
                    </a:lnTo>
                    <a:lnTo>
                      <a:pt x="97" y="281"/>
                    </a:lnTo>
                    <a:lnTo>
                      <a:pt x="101" y="293"/>
                    </a:lnTo>
                    <a:lnTo>
                      <a:pt x="106" y="303"/>
                    </a:lnTo>
                    <a:lnTo>
                      <a:pt x="112" y="312"/>
                    </a:lnTo>
                    <a:lnTo>
                      <a:pt x="119" y="320"/>
                    </a:lnTo>
                    <a:lnTo>
                      <a:pt x="126" y="328"/>
                    </a:lnTo>
                    <a:lnTo>
                      <a:pt x="132" y="334"/>
                    </a:lnTo>
                    <a:lnTo>
                      <a:pt x="138" y="339"/>
                    </a:lnTo>
                    <a:lnTo>
                      <a:pt x="143" y="343"/>
                    </a:lnTo>
                    <a:lnTo>
                      <a:pt x="147" y="346"/>
                    </a:lnTo>
                    <a:lnTo>
                      <a:pt x="150" y="348"/>
                    </a:lnTo>
                    <a:lnTo>
                      <a:pt x="151" y="348"/>
                    </a:lnTo>
                    <a:lnTo>
                      <a:pt x="134" y="355"/>
                    </a:lnTo>
                    <a:lnTo>
                      <a:pt x="120" y="364"/>
                    </a:lnTo>
                    <a:lnTo>
                      <a:pt x="108" y="372"/>
                    </a:lnTo>
                    <a:lnTo>
                      <a:pt x="97" y="382"/>
                    </a:lnTo>
                    <a:lnTo>
                      <a:pt x="89" y="392"/>
                    </a:lnTo>
                    <a:lnTo>
                      <a:pt x="82" y="402"/>
                    </a:lnTo>
                    <a:lnTo>
                      <a:pt x="76" y="412"/>
                    </a:lnTo>
                    <a:lnTo>
                      <a:pt x="72" y="421"/>
                    </a:lnTo>
                    <a:lnTo>
                      <a:pt x="69" y="430"/>
                    </a:lnTo>
                    <a:lnTo>
                      <a:pt x="66" y="438"/>
                    </a:lnTo>
                    <a:lnTo>
                      <a:pt x="65" y="444"/>
                    </a:lnTo>
                    <a:lnTo>
                      <a:pt x="65" y="449"/>
                    </a:lnTo>
                    <a:lnTo>
                      <a:pt x="64" y="452"/>
                    </a:lnTo>
                    <a:lnTo>
                      <a:pt x="64" y="453"/>
                    </a:lnTo>
                    <a:lnTo>
                      <a:pt x="65" y="467"/>
                    </a:lnTo>
                    <a:lnTo>
                      <a:pt x="69" y="480"/>
                    </a:lnTo>
                    <a:lnTo>
                      <a:pt x="73" y="491"/>
                    </a:lnTo>
                    <a:lnTo>
                      <a:pt x="79" y="501"/>
                    </a:lnTo>
                    <a:lnTo>
                      <a:pt x="86" y="509"/>
                    </a:lnTo>
                    <a:lnTo>
                      <a:pt x="94" y="516"/>
                    </a:lnTo>
                    <a:lnTo>
                      <a:pt x="102" y="523"/>
                    </a:lnTo>
                    <a:lnTo>
                      <a:pt x="110" y="527"/>
                    </a:lnTo>
                    <a:lnTo>
                      <a:pt x="118" y="531"/>
                    </a:lnTo>
                    <a:lnTo>
                      <a:pt x="126" y="535"/>
                    </a:lnTo>
                    <a:lnTo>
                      <a:pt x="134" y="537"/>
                    </a:lnTo>
                    <a:lnTo>
                      <a:pt x="140" y="538"/>
                    </a:lnTo>
                    <a:lnTo>
                      <a:pt x="146" y="540"/>
                    </a:lnTo>
                    <a:lnTo>
                      <a:pt x="150" y="540"/>
                    </a:lnTo>
                    <a:lnTo>
                      <a:pt x="153" y="541"/>
                    </a:lnTo>
                    <a:lnTo>
                      <a:pt x="154" y="541"/>
                    </a:lnTo>
                    <a:lnTo>
                      <a:pt x="166" y="540"/>
                    </a:lnTo>
                    <a:lnTo>
                      <a:pt x="176" y="538"/>
                    </a:lnTo>
                    <a:lnTo>
                      <a:pt x="186" y="535"/>
                    </a:lnTo>
                    <a:lnTo>
                      <a:pt x="194" y="530"/>
                    </a:lnTo>
                    <a:lnTo>
                      <a:pt x="200" y="526"/>
                    </a:lnTo>
                    <a:lnTo>
                      <a:pt x="205" y="521"/>
                    </a:lnTo>
                    <a:lnTo>
                      <a:pt x="209" y="518"/>
                    </a:lnTo>
                    <a:lnTo>
                      <a:pt x="211" y="515"/>
                    </a:lnTo>
                    <a:lnTo>
                      <a:pt x="211" y="514"/>
                    </a:lnTo>
                    <a:lnTo>
                      <a:pt x="216" y="504"/>
                    </a:lnTo>
                    <a:lnTo>
                      <a:pt x="220" y="496"/>
                    </a:lnTo>
                    <a:lnTo>
                      <a:pt x="221" y="489"/>
                    </a:lnTo>
                    <a:lnTo>
                      <a:pt x="220" y="482"/>
                    </a:lnTo>
                    <a:lnTo>
                      <a:pt x="219" y="477"/>
                    </a:lnTo>
                    <a:lnTo>
                      <a:pt x="216" y="473"/>
                    </a:lnTo>
                    <a:lnTo>
                      <a:pt x="212" y="470"/>
                    </a:lnTo>
                    <a:lnTo>
                      <a:pt x="209" y="467"/>
                    </a:lnTo>
                    <a:lnTo>
                      <a:pt x="205" y="465"/>
                    </a:lnTo>
                    <a:lnTo>
                      <a:pt x="201" y="464"/>
                    </a:lnTo>
                    <a:lnTo>
                      <a:pt x="197" y="463"/>
                    </a:lnTo>
                    <a:lnTo>
                      <a:pt x="194" y="463"/>
                    </a:lnTo>
                    <a:lnTo>
                      <a:pt x="192" y="462"/>
                    </a:lnTo>
                    <a:lnTo>
                      <a:pt x="192" y="462"/>
                    </a:lnTo>
                    <a:lnTo>
                      <a:pt x="181" y="462"/>
                    </a:lnTo>
                    <a:lnTo>
                      <a:pt x="172" y="463"/>
                    </a:lnTo>
                    <a:lnTo>
                      <a:pt x="163" y="465"/>
                    </a:lnTo>
                    <a:lnTo>
                      <a:pt x="156" y="468"/>
                    </a:lnTo>
                    <a:lnTo>
                      <a:pt x="150" y="471"/>
                    </a:lnTo>
                    <a:lnTo>
                      <a:pt x="146" y="473"/>
                    </a:lnTo>
                    <a:lnTo>
                      <a:pt x="143" y="475"/>
                    </a:lnTo>
                    <a:lnTo>
                      <a:pt x="142" y="476"/>
                    </a:lnTo>
                    <a:lnTo>
                      <a:pt x="143" y="467"/>
                    </a:lnTo>
                    <a:lnTo>
                      <a:pt x="146" y="460"/>
                    </a:lnTo>
                    <a:lnTo>
                      <a:pt x="149" y="453"/>
                    </a:lnTo>
                    <a:lnTo>
                      <a:pt x="155" y="444"/>
                    </a:lnTo>
                    <a:lnTo>
                      <a:pt x="162" y="438"/>
                    </a:lnTo>
                    <a:lnTo>
                      <a:pt x="170" y="432"/>
                    </a:lnTo>
                    <a:lnTo>
                      <a:pt x="179" y="427"/>
                    </a:lnTo>
                    <a:lnTo>
                      <a:pt x="188" y="425"/>
                    </a:lnTo>
                    <a:lnTo>
                      <a:pt x="198" y="422"/>
                    </a:lnTo>
                    <a:lnTo>
                      <a:pt x="214" y="420"/>
                    </a:lnTo>
                    <a:lnTo>
                      <a:pt x="249" y="420"/>
                    </a:lnTo>
                    <a:lnTo>
                      <a:pt x="267" y="419"/>
                    </a:lnTo>
                    <a:lnTo>
                      <a:pt x="281" y="418"/>
                    </a:lnTo>
                    <a:lnTo>
                      <a:pt x="294" y="415"/>
                    </a:lnTo>
                    <a:lnTo>
                      <a:pt x="305" y="412"/>
                    </a:lnTo>
                    <a:lnTo>
                      <a:pt x="314" y="409"/>
                    </a:lnTo>
                    <a:lnTo>
                      <a:pt x="321" y="405"/>
                    </a:lnTo>
                    <a:lnTo>
                      <a:pt x="326" y="402"/>
                    </a:lnTo>
                    <a:lnTo>
                      <a:pt x="331" y="399"/>
                    </a:lnTo>
                    <a:lnTo>
                      <a:pt x="333" y="396"/>
                    </a:lnTo>
                    <a:lnTo>
                      <a:pt x="335" y="394"/>
                    </a:lnTo>
                    <a:lnTo>
                      <a:pt x="343" y="387"/>
                    </a:lnTo>
                    <a:lnTo>
                      <a:pt x="349" y="379"/>
                    </a:lnTo>
                    <a:lnTo>
                      <a:pt x="354" y="370"/>
                    </a:lnTo>
                    <a:lnTo>
                      <a:pt x="357" y="362"/>
                    </a:lnTo>
                    <a:lnTo>
                      <a:pt x="359" y="353"/>
                    </a:lnTo>
                    <a:lnTo>
                      <a:pt x="360" y="345"/>
                    </a:lnTo>
                    <a:lnTo>
                      <a:pt x="360" y="338"/>
                    </a:lnTo>
                    <a:lnTo>
                      <a:pt x="360" y="125"/>
                    </a:lnTo>
                    <a:lnTo>
                      <a:pt x="359" y="116"/>
                    </a:lnTo>
                    <a:lnTo>
                      <a:pt x="356" y="107"/>
                    </a:lnTo>
                    <a:lnTo>
                      <a:pt x="352" y="99"/>
                    </a:lnTo>
                    <a:lnTo>
                      <a:pt x="346" y="92"/>
                    </a:lnTo>
                    <a:lnTo>
                      <a:pt x="341" y="87"/>
                    </a:lnTo>
                    <a:lnTo>
                      <a:pt x="334" y="82"/>
                    </a:lnTo>
                    <a:lnTo>
                      <a:pt x="328" y="78"/>
                    </a:lnTo>
                    <a:lnTo>
                      <a:pt x="322" y="75"/>
                    </a:lnTo>
                    <a:lnTo>
                      <a:pt x="318" y="73"/>
                    </a:lnTo>
                    <a:lnTo>
                      <a:pt x="315" y="72"/>
                    </a:lnTo>
                    <a:lnTo>
                      <a:pt x="314" y="71"/>
                    </a:lnTo>
                    <a:lnTo>
                      <a:pt x="330" y="68"/>
                    </a:lnTo>
                    <a:lnTo>
                      <a:pt x="344" y="63"/>
                    </a:lnTo>
                    <a:lnTo>
                      <a:pt x="358" y="57"/>
                    </a:lnTo>
                    <a:lnTo>
                      <a:pt x="371" y="50"/>
                    </a:lnTo>
                    <a:lnTo>
                      <a:pt x="383" y="42"/>
                    </a:lnTo>
                    <a:lnTo>
                      <a:pt x="394" y="35"/>
                    </a:lnTo>
                    <a:lnTo>
                      <a:pt x="404" y="27"/>
                    </a:lnTo>
                    <a:lnTo>
                      <a:pt x="412" y="20"/>
                    </a:lnTo>
                    <a:lnTo>
                      <a:pt x="419" y="14"/>
                    </a:lnTo>
                    <a:lnTo>
                      <a:pt x="429" y="4"/>
                    </a:lnTo>
                    <a:lnTo>
                      <a:pt x="431"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 name="Freeform 85"/>
              <p:cNvSpPr>
                <a:spLocks/>
              </p:cNvSpPr>
              <p:nvPr/>
            </p:nvSpPr>
            <p:spPr bwMode="auto">
              <a:xfrm>
                <a:off x="1092102" y="6295909"/>
                <a:ext cx="183388" cy="296407"/>
              </a:xfrm>
              <a:custGeom>
                <a:avLst/>
                <a:gdLst/>
                <a:ahLst/>
                <a:cxnLst>
                  <a:cxn ang="0">
                    <a:pos x="2" y="1"/>
                  </a:cxn>
                  <a:cxn ang="0">
                    <a:pos x="11" y="3"/>
                  </a:cxn>
                  <a:cxn ang="0">
                    <a:pos x="26" y="6"/>
                  </a:cxn>
                  <a:cxn ang="0">
                    <a:pos x="43" y="9"/>
                  </a:cxn>
                  <a:cxn ang="0">
                    <a:pos x="72" y="9"/>
                  </a:cxn>
                  <a:cxn ang="0">
                    <a:pos x="201" y="10"/>
                  </a:cxn>
                  <a:cxn ang="0">
                    <a:pos x="210" y="9"/>
                  </a:cxn>
                  <a:cxn ang="0">
                    <a:pos x="226" y="8"/>
                  </a:cxn>
                  <a:cxn ang="0">
                    <a:pos x="241" y="5"/>
                  </a:cxn>
                  <a:cxn ang="0">
                    <a:pos x="253" y="2"/>
                  </a:cxn>
                  <a:cxn ang="0">
                    <a:pos x="258" y="0"/>
                  </a:cxn>
                  <a:cxn ang="0">
                    <a:pos x="257" y="75"/>
                  </a:cxn>
                  <a:cxn ang="0">
                    <a:pos x="251" y="70"/>
                  </a:cxn>
                  <a:cxn ang="0">
                    <a:pos x="240" y="62"/>
                  </a:cxn>
                  <a:cxn ang="0">
                    <a:pos x="227" y="52"/>
                  </a:cxn>
                  <a:cxn ang="0">
                    <a:pos x="214" y="44"/>
                  </a:cxn>
                  <a:cxn ang="0">
                    <a:pos x="201" y="38"/>
                  </a:cxn>
                  <a:cxn ang="0">
                    <a:pos x="191" y="37"/>
                  </a:cxn>
                  <a:cxn ang="0">
                    <a:pos x="181" y="39"/>
                  </a:cxn>
                  <a:cxn ang="0">
                    <a:pos x="173" y="44"/>
                  </a:cxn>
                  <a:cxn ang="0">
                    <a:pos x="167" y="54"/>
                  </a:cxn>
                  <a:cxn ang="0">
                    <a:pos x="164" y="72"/>
                  </a:cxn>
                  <a:cxn ang="0">
                    <a:pos x="163" y="336"/>
                  </a:cxn>
                  <a:cxn ang="0">
                    <a:pos x="164" y="343"/>
                  </a:cxn>
                  <a:cxn ang="0">
                    <a:pos x="168" y="355"/>
                  </a:cxn>
                  <a:cxn ang="0">
                    <a:pos x="175" y="367"/>
                  </a:cxn>
                  <a:cxn ang="0">
                    <a:pos x="186" y="378"/>
                  </a:cxn>
                  <a:cxn ang="0">
                    <a:pos x="202" y="382"/>
                  </a:cxn>
                  <a:cxn ang="0">
                    <a:pos x="204" y="383"/>
                  </a:cxn>
                  <a:cxn ang="0">
                    <a:pos x="209" y="386"/>
                  </a:cxn>
                  <a:cxn ang="0">
                    <a:pos x="215" y="393"/>
                  </a:cxn>
                  <a:cxn ang="0">
                    <a:pos x="219" y="407"/>
                  </a:cxn>
                  <a:cxn ang="0">
                    <a:pos x="33" y="417"/>
                  </a:cxn>
                  <a:cxn ang="0">
                    <a:pos x="35" y="399"/>
                  </a:cxn>
                  <a:cxn ang="0">
                    <a:pos x="42" y="388"/>
                  </a:cxn>
                  <a:cxn ang="0">
                    <a:pos x="48" y="382"/>
                  </a:cxn>
                  <a:cxn ang="0">
                    <a:pos x="53" y="380"/>
                  </a:cxn>
                  <a:cxn ang="0">
                    <a:pos x="61" y="379"/>
                  </a:cxn>
                  <a:cxn ang="0">
                    <a:pos x="75" y="372"/>
                  </a:cxn>
                  <a:cxn ang="0">
                    <a:pos x="83" y="362"/>
                  </a:cxn>
                  <a:cxn ang="0">
                    <a:pos x="89" y="349"/>
                  </a:cxn>
                  <a:cxn ang="0">
                    <a:pos x="92" y="339"/>
                  </a:cxn>
                  <a:cxn ang="0">
                    <a:pos x="93" y="332"/>
                  </a:cxn>
                  <a:cxn ang="0">
                    <a:pos x="92" y="70"/>
                  </a:cxn>
                  <a:cxn ang="0">
                    <a:pos x="88" y="53"/>
                  </a:cxn>
                  <a:cxn ang="0">
                    <a:pos x="80" y="43"/>
                  </a:cxn>
                  <a:cxn ang="0">
                    <a:pos x="71" y="38"/>
                  </a:cxn>
                  <a:cxn ang="0">
                    <a:pos x="62" y="36"/>
                  </a:cxn>
                  <a:cxn ang="0">
                    <a:pos x="53" y="37"/>
                  </a:cxn>
                  <a:cxn ang="0">
                    <a:pos x="40" y="43"/>
                  </a:cxn>
                  <a:cxn ang="0">
                    <a:pos x="21" y="57"/>
                  </a:cxn>
                  <a:cxn ang="0">
                    <a:pos x="10" y="67"/>
                  </a:cxn>
                  <a:cxn ang="0">
                    <a:pos x="3" y="75"/>
                  </a:cxn>
                  <a:cxn ang="0">
                    <a:pos x="0" y="0"/>
                  </a:cxn>
                </a:cxnLst>
                <a:rect l="0" t="0" r="r" b="b"/>
                <a:pathLst>
                  <a:path w="258" h="417">
                    <a:moveTo>
                      <a:pt x="0" y="0"/>
                    </a:moveTo>
                    <a:lnTo>
                      <a:pt x="2" y="1"/>
                    </a:lnTo>
                    <a:lnTo>
                      <a:pt x="5" y="2"/>
                    </a:lnTo>
                    <a:lnTo>
                      <a:pt x="11" y="3"/>
                    </a:lnTo>
                    <a:lnTo>
                      <a:pt x="18" y="5"/>
                    </a:lnTo>
                    <a:lnTo>
                      <a:pt x="26" y="6"/>
                    </a:lnTo>
                    <a:lnTo>
                      <a:pt x="35" y="8"/>
                    </a:lnTo>
                    <a:lnTo>
                      <a:pt x="43" y="9"/>
                    </a:lnTo>
                    <a:lnTo>
                      <a:pt x="52" y="9"/>
                    </a:lnTo>
                    <a:lnTo>
                      <a:pt x="72" y="9"/>
                    </a:lnTo>
                    <a:lnTo>
                      <a:pt x="93" y="10"/>
                    </a:lnTo>
                    <a:lnTo>
                      <a:pt x="201" y="10"/>
                    </a:lnTo>
                    <a:lnTo>
                      <a:pt x="207" y="9"/>
                    </a:lnTo>
                    <a:lnTo>
                      <a:pt x="210" y="9"/>
                    </a:lnTo>
                    <a:lnTo>
                      <a:pt x="218" y="9"/>
                    </a:lnTo>
                    <a:lnTo>
                      <a:pt x="226" y="8"/>
                    </a:lnTo>
                    <a:lnTo>
                      <a:pt x="234" y="6"/>
                    </a:lnTo>
                    <a:lnTo>
                      <a:pt x="241" y="5"/>
                    </a:lnTo>
                    <a:lnTo>
                      <a:pt x="248" y="3"/>
                    </a:lnTo>
                    <a:lnTo>
                      <a:pt x="253" y="2"/>
                    </a:lnTo>
                    <a:lnTo>
                      <a:pt x="257" y="1"/>
                    </a:lnTo>
                    <a:lnTo>
                      <a:pt x="258" y="0"/>
                    </a:lnTo>
                    <a:lnTo>
                      <a:pt x="258" y="76"/>
                    </a:lnTo>
                    <a:lnTo>
                      <a:pt x="257" y="75"/>
                    </a:lnTo>
                    <a:lnTo>
                      <a:pt x="255" y="73"/>
                    </a:lnTo>
                    <a:lnTo>
                      <a:pt x="251" y="70"/>
                    </a:lnTo>
                    <a:lnTo>
                      <a:pt x="246" y="66"/>
                    </a:lnTo>
                    <a:lnTo>
                      <a:pt x="240" y="62"/>
                    </a:lnTo>
                    <a:lnTo>
                      <a:pt x="234" y="57"/>
                    </a:lnTo>
                    <a:lnTo>
                      <a:pt x="227" y="52"/>
                    </a:lnTo>
                    <a:lnTo>
                      <a:pt x="221" y="48"/>
                    </a:lnTo>
                    <a:lnTo>
                      <a:pt x="214" y="44"/>
                    </a:lnTo>
                    <a:lnTo>
                      <a:pt x="207" y="40"/>
                    </a:lnTo>
                    <a:lnTo>
                      <a:pt x="201" y="38"/>
                    </a:lnTo>
                    <a:lnTo>
                      <a:pt x="196" y="37"/>
                    </a:lnTo>
                    <a:lnTo>
                      <a:pt x="191" y="37"/>
                    </a:lnTo>
                    <a:lnTo>
                      <a:pt x="186" y="38"/>
                    </a:lnTo>
                    <a:lnTo>
                      <a:pt x="181" y="39"/>
                    </a:lnTo>
                    <a:lnTo>
                      <a:pt x="176" y="41"/>
                    </a:lnTo>
                    <a:lnTo>
                      <a:pt x="173" y="44"/>
                    </a:lnTo>
                    <a:lnTo>
                      <a:pt x="170" y="48"/>
                    </a:lnTo>
                    <a:lnTo>
                      <a:pt x="167" y="54"/>
                    </a:lnTo>
                    <a:lnTo>
                      <a:pt x="165" y="62"/>
                    </a:lnTo>
                    <a:lnTo>
                      <a:pt x="164" y="72"/>
                    </a:lnTo>
                    <a:lnTo>
                      <a:pt x="163" y="84"/>
                    </a:lnTo>
                    <a:lnTo>
                      <a:pt x="163" y="336"/>
                    </a:lnTo>
                    <a:lnTo>
                      <a:pt x="164" y="339"/>
                    </a:lnTo>
                    <a:lnTo>
                      <a:pt x="164" y="343"/>
                    </a:lnTo>
                    <a:lnTo>
                      <a:pt x="166" y="348"/>
                    </a:lnTo>
                    <a:lnTo>
                      <a:pt x="168" y="355"/>
                    </a:lnTo>
                    <a:lnTo>
                      <a:pt x="171" y="361"/>
                    </a:lnTo>
                    <a:lnTo>
                      <a:pt x="175" y="367"/>
                    </a:lnTo>
                    <a:lnTo>
                      <a:pt x="179" y="373"/>
                    </a:lnTo>
                    <a:lnTo>
                      <a:pt x="186" y="378"/>
                    </a:lnTo>
                    <a:lnTo>
                      <a:pt x="193" y="381"/>
                    </a:lnTo>
                    <a:lnTo>
                      <a:pt x="202" y="382"/>
                    </a:lnTo>
                    <a:lnTo>
                      <a:pt x="202" y="382"/>
                    </a:lnTo>
                    <a:lnTo>
                      <a:pt x="204" y="383"/>
                    </a:lnTo>
                    <a:lnTo>
                      <a:pt x="206" y="384"/>
                    </a:lnTo>
                    <a:lnTo>
                      <a:pt x="209" y="386"/>
                    </a:lnTo>
                    <a:lnTo>
                      <a:pt x="212" y="389"/>
                    </a:lnTo>
                    <a:lnTo>
                      <a:pt x="215" y="393"/>
                    </a:lnTo>
                    <a:lnTo>
                      <a:pt x="217" y="399"/>
                    </a:lnTo>
                    <a:lnTo>
                      <a:pt x="219" y="407"/>
                    </a:lnTo>
                    <a:lnTo>
                      <a:pt x="219" y="417"/>
                    </a:lnTo>
                    <a:lnTo>
                      <a:pt x="33" y="417"/>
                    </a:lnTo>
                    <a:lnTo>
                      <a:pt x="33" y="407"/>
                    </a:lnTo>
                    <a:lnTo>
                      <a:pt x="35" y="399"/>
                    </a:lnTo>
                    <a:lnTo>
                      <a:pt x="38" y="392"/>
                    </a:lnTo>
                    <a:lnTo>
                      <a:pt x="42" y="388"/>
                    </a:lnTo>
                    <a:lnTo>
                      <a:pt x="44" y="384"/>
                    </a:lnTo>
                    <a:lnTo>
                      <a:pt x="48" y="382"/>
                    </a:lnTo>
                    <a:lnTo>
                      <a:pt x="51" y="381"/>
                    </a:lnTo>
                    <a:lnTo>
                      <a:pt x="53" y="380"/>
                    </a:lnTo>
                    <a:lnTo>
                      <a:pt x="53" y="380"/>
                    </a:lnTo>
                    <a:lnTo>
                      <a:pt x="61" y="379"/>
                    </a:lnTo>
                    <a:lnTo>
                      <a:pt x="68" y="376"/>
                    </a:lnTo>
                    <a:lnTo>
                      <a:pt x="75" y="372"/>
                    </a:lnTo>
                    <a:lnTo>
                      <a:pt x="79" y="367"/>
                    </a:lnTo>
                    <a:lnTo>
                      <a:pt x="83" y="362"/>
                    </a:lnTo>
                    <a:lnTo>
                      <a:pt x="87" y="355"/>
                    </a:lnTo>
                    <a:lnTo>
                      <a:pt x="89" y="349"/>
                    </a:lnTo>
                    <a:lnTo>
                      <a:pt x="90" y="343"/>
                    </a:lnTo>
                    <a:lnTo>
                      <a:pt x="92" y="339"/>
                    </a:lnTo>
                    <a:lnTo>
                      <a:pt x="92" y="335"/>
                    </a:lnTo>
                    <a:lnTo>
                      <a:pt x="93" y="332"/>
                    </a:lnTo>
                    <a:lnTo>
                      <a:pt x="93" y="82"/>
                    </a:lnTo>
                    <a:lnTo>
                      <a:pt x="92" y="70"/>
                    </a:lnTo>
                    <a:lnTo>
                      <a:pt x="90" y="61"/>
                    </a:lnTo>
                    <a:lnTo>
                      <a:pt x="88" y="53"/>
                    </a:lnTo>
                    <a:lnTo>
                      <a:pt x="84" y="48"/>
                    </a:lnTo>
                    <a:lnTo>
                      <a:pt x="80" y="43"/>
                    </a:lnTo>
                    <a:lnTo>
                      <a:pt x="76" y="40"/>
                    </a:lnTo>
                    <a:lnTo>
                      <a:pt x="71" y="38"/>
                    </a:lnTo>
                    <a:lnTo>
                      <a:pt x="66" y="37"/>
                    </a:lnTo>
                    <a:lnTo>
                      <a:pt x="62" y="36"/>
                    </a:lnTo>
                    <a:lnTo>
                      <a:pt x="58" y="36"/>
                    </a:lnTo>
                    <a:lnTo>
                      <a:pt x="53" y="37"/>
                    </a:lnTo>
                    <a:lnTo>
                      <a:pt x="46" y="39"/>
                    </a:lnTo>
                    <a:lnTo>
                      <a:pt x="40" y="43"/>
                    </a:lnTo>
                    <a:lnTo>
                      <a:pt x="34" y="47"/>
                    </a:lnTo>
                    <a:lnTo>
                      <a:pt x="21" y="57"/>
                    </a:lnTo>
                    <a:lnTo>
                      <a:pt x="16" y="62"/>
                    </a:lnTo>
                    <a:lnTo>
                      <a:pt x="10" y="67"/>
                    </a:lnTo>
                    <a:lnTo>
                      <a:pt x="6" y="71"/>
                    </a:lnTo>
                    <a:lnTo>
                      <a:pt x="3" y="75"/>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 name="Freeform 86"/>
              <p:cNvSpPr>
                <a:spLocks/>
              </p:cNvSpPr>
              <p:nvPr/>
            </p:nvSpPr>
            <p:spPr bwMode="auto">
              <a:xfrm>
                <a:off x="914400" y="6148061"/>
                <a:ext cx="199026" cy="444254"/>
              </a:xfrm>
              <a:custGeom>
                <a:avLst/>
                <a:gdLst/>
                <a:ahLst/>
                <a:cxnLst>
                  <a:cxn ang="0">
                    <a:pos x="187" y="0"/>
                  </a:cxn>
                  <a:cxn ang="0">
                    <a:pos x="204" y="2"/>
                  </a:cxn>
                  <a:cxn ang="0">
                    <a:pos x="228" y="8"/>
                  </a:cxn>
                  <a:cxn ang="0">
                    <a:pos x="255" y="21"/>
                  </a:cxn>
                  <a:cxn ang="0">
                    <a:pos x="280" y="41"/>
                  </a:cxn>
                  <a:cxn ang="0">
                    <a:pos x="248" y="84"/>
                  </a:cxn>
                  <a:cxn ang="0">
                    <a:pos x="243" y="71"/>
                  </a:cxn>
                  <a:cxn ang="0">
                    <a:pos x="236" y="58"/>
                  </a:cxn>
                  <a:cxn ang="0">
                    <a:pos x="226" y="44"/>
                  </a:cxn>
                  <a:cxn ang="0">
                    <a:pos x="211" y="31"/>
                  </a:cxn>
                  <a:cxn ang="0">
                    <a:pos x="192" y="24"/>
                  </a:cxn>
                  <a:cxn ang="0">
                    <a:pos x="170" y="24"/>
                  </a:cxn>
                  <a:cxn ang="0">
                    <a:pos x="152" y="32"/>
                  </a:cxn>
                  <a:cxn ang="0">
                    <a:pos x="140" y="46"/>
                  </a:cxn>
                  <a:cxn ang="0">
                    <a:pos x="133" y="64"/>
                  </a:cxn>
                  <a:cxn ang="0">
                    <a:pos x="131" y="85"/>
                  </a:cxn>
                  <a:cxn ang="0">
                    <a:pos x="133" y="107"/>
                  </a:cxn>
                  <a:cxn ang="0">
                    <a:pos x="139" y="129"/>
                  </a:cxn>
                  <a:cxn ang="0">
                    <a:pos x="144" y="217"/>
                  </a:cxn>
                  <a:cxn ang="0">
                    <a:pos x="212" y="249"/>
                  </a:cxn>
                  <a:cxn ang="0">
                    <a:pos x="144" y="523"/>
                  </a:cxn>
                  <a:cxn ang="0">
                    <a:pos x="146" y="547"/>
                  </a:cxn>
                  <a:cxn ang="0">
                    <a:pos x="153" y="564"/>
                  </a:cxn>
                  <a:cxn ang="0">
                    <a:pos x="161" y="575"/>
                  </a:cxn>
                  <a:cxn ang="0">
                    <a:pos x="169" y="582"/>
                  </a:cxn>
                  <a:cxn ang="0">
                    <a:pos x="175" y="585"/>
                  </a:cxn>
                  <a:cxn ang="0">
                    <a:pos x="178" y="586"/>
                  </a:cxn>
                  <a:cxn ang="0">
                    <a:pos x="190" y="591"/>
                  </a:cxn>
                  <a:cxn ang="0">
                    <a:pos x="196" y="600"/>
                  </a:cxn>
                  <a:cxn ang="0">
                    <a:pos x="199" y="612"/>
                  </a:cxn>
                  <a:cxn ang="0">
                    <a:pos x="200" y="625"/>
                  </a:cxn>
                  <a:cxn ang="0">
                    <a:pos x="24" y="617"/>
                  </a:cxn>
                  <a:cxn ang="0">
                    <a:pos x="25" y="606"/>
                  </a:cxn>
                  <a:cxn ang="0">
                    <a:pos x="30" y="595"/>
                  </a:cxn>
                  <a:cxn ang="0">
                    <a:pos x="39" y="587"/>
                  </a:cxn>
                  <a:cxn ang="0">
                    <a:pos x="46" y="586"/>
                  </a:cxn>
                  <a:cxn ang="0">
                    <a:pos x="51" y="584"/>
                  </a:cxn>
                  <a:cxn ang="0">
                    <a:pos x="58" y="579"/>
                  </a:cxn>
                  <a:cxn ang="0">
                    <a:pos x="67" y="570"/>
                  </a:cxn>
                  <a:cxn ang="0">
                    <a:pos x="74" y="556"/>
                  </a:cxn>
                  <a:cxn ang="0">
                    <a:pos x="79" y="536"/>
                  </a:cxn>
                  <a:cxn ang="0">
                    <a:pos x="80" y="249"/>
                  </a:cxn>
                  <a:cxn ang="0">
                    <a:pos x="20" y="217"/>
                  </a:cxn>
                  <a:cxn ang="0">
                    <a:pos x="80" y="140"/>
                  </a:cxn>
                  <a:cxn ang="0">
                    <a:pos x="79" y="134"/>
                  </a:cxn>
                  <a:cxn ang="0">
                    <a:pos x="78" y="123"/>
                  </a:cxn>
                  <a:cxn ang="0">
                    <a:pos x="77" y="108"/>
                  </a:cxn>
                  <a:cxn ang="0">
                    <a:pos x="78" y="91"/>
                  </a:cxn>
                  <a:cxn ang="0">
                    <a:pos x="81" y="72"/>
                  </a:cxn>
                  <a:cxn ang="0">
                    <a:pos x="87" y="54"/>
                  </a:cxn>
                  <a:cxn ang="0">
                    <a:pos x="98" y="36"/>
                  </a:cxn>
                  <a:cxn ang="0">
                    <a:pos x="114" y="21"/>
                  </a:cxn>
                  <a:cxn ang="0">
                    <a:pos x="135" y="9"/>
                  </a:cxn>
                  <a:cxn ang="0">
                    <a:pos x="163" y="1"/>
                  </a:cxn>
                </a:cxnLst>
                <a:rect l="0" t="0" r="r" b="b"/>
                <a:pathLst>
                  <a:path w="280" h="625">
                    <a:moveTo>
                      <a:pt x="180" y="0"/>
                    </a:moveTo>
                    <a:lnTo>
                      <a:pt x="187" y="0"/>
                    </a:lnTo>
                    <a:lnTo>
                      <a:pt x="194" y="1"/>
                    </a:lnTo>
                    <a:lnTo>
                      <a:pt x="204" y="2"/>
                    </a:lnTo>
                    <a:lnTo>
                      <a:pt x="215" y="5"/>
                    </a:lnTo>
                    <a:lnTo>
                      <a:pt x="228" y="8"/>
                    </a:lnTo>
                    <a:lnTo>
                      <a:pt x="241" y="13"/>
                    </a:lnTo>
                    <a:lnTo>
                      <a:pt x="255" y="21"/>
                    </a:lnTo>
                    <a:lnTo>
                      <a:pt x="267" y="29"/>
                    </a:lnTo>
                    <a:lnTo>
                      <a:pt x="280" y="41"/>
                    </a:lnTo>
                    <a:lnTo>
                      <a:pt x="249" y="85"/>
                    </a:lnTo>
                    <a:lnTo>
                      <a:pt x="248" y="84"/>
                    </a:lnTo>
                    <a:lnTo>
                      <a:pt x="246" y="77"/>
                    </a:lnTo>
                    <a:lnTo>
                      <a:pt x="243" y="71"/>
                    </a:lnTo>
                    <a:lnTo>
                      <a:pt x="241" y="64"/>
                    </a:lnTo>
                    <a:lnTo>
                      <a:pt x="236" y="58"/>
                    </a:lnTo>
                    <a:lnTo>
                      <a:pt x="231" y="50"/>
                    </a:lnTo>
                    <a:lnTo>
                      <a:pt x="226" y="44"/>
                    </a:lnTo>
                    <a:lnTo>
                      <a:pt x="219" y="37"/>
                    </a:lnTo>
                    <a:lnTo>
                      <a:pt x="211" y="31"/>
                    </a:lnTo>
                    <a:lnTo>
                      <a:pt x="202" y="27"/>
                    </a:lnTo>
                    <a:lnTo>
                      <a:pt x="192" y="24"/>
                    </a:lnTo>
                    <a:lnTo>
                      <a:pt x="180" y="23"/>
                    </a:lnTo>
                    <a:lnTo>
                      <a:pt x="170" y="24"/>
                    </a:lnTo>
                    <a:lnTo>
                      <a:pt x="160" y="27"/>
                    </a:lnTo>
                    <a:lnTo>
                      <a:pt x="152" y="32"/>
                    </a:lnTo>
                    <a:lnTo>
                      <a:pt x="146" y="38"/>
                    </a:lnTo>
                    <a:lnTo>
                      <a:pt x="140" y="46"/>
                    </a:lnTo>
                    <a:lnTo>
                      <a:pt x="136" y="54"/>
                    </a:lnTo>
                    <a:lnTo>
                      <a:pt x="133" y="64"/>
                    </a:lnTo>
                    <a:lnTo>
                      <a:pt x="132" y="74"/>
                    </a:lnTo>
                    <a:lnTo>
                      <a:pt x="131" y="85"/>
                    </a:lnTo>
                    <a:lnTo>
                      <a:pt x="131" y="96"/>
                    </a:lnTo>
                    <a:lnTo>
                      <a:pt x="133" y="107"/>
                    </a:lnTo>
                    <a:lnTo>
                      <a:pt x="135" y="118"/>
                    </a:lnTo>
                    <a:lnTo>
                      <a:pt x="139" y="129"/>
                    </a:lnTo>
                    <a:lnTo>
                      <a:pt x="144" y="139"/>
                    </a:lnTo>
                    <a:lnTo>
                      <a:pt x="144" y="217"/>
                    </a:lnTo>
                    <a:lnTo>
                      <a:pt x="227" y="217"/>
                    </a:lnTo>
                    <a:lnTo>
                      <a:pt x="212" y="249"/>
                    </a:lnTo>
                    <a:lnTo>
                      <a:pt x="144" y="249"/>
                    </a:lnTo>
                    <a:lnTo>
                      <a:pt x="144" y="523"/>
                    </a:lnTo>
                    <a:lnTo>
                      <a:pt x="145" y="536"/>
                    </a:lnTo>
                    <a:lnTo>
                      <a:pt x="146" y="547"/>
                    </a:lnTo>
                    <a:lnTo>
                      <a:pt x="149" y="556"/>
                    </a:lnTo>
                    <a:lnTo>
                      <a:pt x="153" y="564"/>
                    </a:lnTo>
                    <a:lnTo>
                      <a:pt x="157" y="570"/>
                    </a:lnTo>
                    <a:lnTo>
                      <a:pt x="161" y="575"/>
                    </a:lnTo>
                    <a:lnTo>
                      <a:pt x="165" y="579"/>
                    </a:lnTo>
                    <a:lnTo>
                      <a:pt x="169" y="582"/>
                    </a:lnTo>
                    <a:lnTo>
                      <a:pt x="172" y="584"/>
                    </a:lnTo>
                    <a:lnTo>
                      <a:pt x="175" y="585"/>
                    </a:lnTo>
                    <a:lnTo>
                      <a:pt x="177" y="586"/>
                    </a:lnTo>
                    <a:lnTo>
                      <a:pt x="178" y="586"/>
                    </a:lnTo>
                    <a:lnTo>
                      <a:pt x="184" y="587"/>
                    </a:lnTo>
                    <a:lnTo>
                      <a:pt x="190" y="591"/>
                    </a:lnTo>
                    <a:lnTo>
                      <a:pt x="194" y="595"/>
                    </a:lnTo>
                    <a:lnTo>
                      <a:pt x="196" y="600"/>
                    </a:lnTo>
                    <a:lnTo>
                      <a:pt x="198" y="606"/>
                    </a:lnTo>
                    <a:lnTo>
                      <a:pt x="199" y="612"/>
                    </a:lnTo>
                    <a:lnTo>
                      <a:pt x="200" y="617"/>
                    </a:lnTo>
                    <a:lnTo>
                      <a:pt x="200" y="625"/>
                    </a:lnTo>
                    <a:lnTo>
                      <a:pt x="24" y="625"/>
                    </a:lnTo>
                    <a:lnTo>
                      <a:pt x="24" y="617"/>
                    </a:lnTo>
                    <a:lnTo>
                      <a:pt x="24" y="612"/>
                    </a:lnTo>
                    <a:lnTo>
                      <a:pt x="25" y="606"/>
                    </a:lnTo>
                    <a:lnTo>
                      <a:pt x="27" y="600"/>
                    </a:lnTo>
                    <a:lnTo>
                      <a:pt x="30" y="595"/>
                    </a:lnTo>
                    <a:lnTo>
                      <a:pt x="34" y="591"/>
                    </a:lnTo>
                    <a:lnTo>
                      <a:pt x="39" y="587"/>
                    </a:lnTo>
                    <a:lnTo>
                      <a:pt x="46" y="586"/>
                    </a:lnTo>
                    <a:lnTo>
                      <a:pt x="46" y="586"/>
                    </a:lnTo>
                    <a:lnTo>
                      <a:pt x="48" y="585"/>
                    </a:lnTo>
                    <a:lnTo>
                      <a:pt x="51" y="584"/>
                    </a:lnTo>
                    <a:lnTo>
                      <a:pt x="54" y="582"/>
                    </a:lnTo>
                    <a:lnTo>
                      <a:pt x="58" y="579"/>
                    </a:lnTo>
                    <a:lnTo>
                      <a:pt x="62" y="575"/>
                    </a:lnTo>
                    <a:lnTo>
                      <a:pt x="67" y="570"/>
                    </a:lnTo>
                    <a:lnTo>
                      <a:pt x="71" y="564"/>
                    </a:lnTo>
                    <a:lnTo>
                      <a:pt x="74" y="556"/>
                    </a:lnTo>
                    <a:lnTo>
                      <a:pt x="77" y="547"/>
                    </a:lnTo>
                    <a:lnTo>
                      <a:pt x="79" y="536"/>
                    </a:lnTo>
                    <a:lnTo>
                      <a:pt x="79" y="523"/>
                    </a:lnTo>
                    <a:lnTo>
                      <a:pt x="80" y="249"/>
                    </a:lnTo>
                    <a:lnTo>
                      <a:pt x="0" y="249"/>
                    </a:lnTo>
                    <a:lnTo>
                      <a:pt x="20" y="217"/>
                    </a:lnTo>
                    <a:lnTo>
                      <a:pt x="80" y="217"/>
                    </a:lnTo>
                    <a:lnTo>
                      <a:pt x="80" y="140"/>
                    </a:lnTo>
                    <a:lnTo>
                      <a:pt x="80" y="137"/>
                    </a:lnTo>
                    <a:lnTo>
                      <a:pt x="79" y="134"/>
                    </a:lnTo>
                    <a:lnTo>
                      <a:pt x="78" y="129"/>
                    </a:lnTo>
                    <a:lnTo>
                      <a:pt x="78" y="123"/>
                    </a:lnTo>
                    <a:lnTo>
                      <a:pt x="77" y="116"/>
                    </a:lnTo>
                    <a:lnTo>
                      <a:pt x="77" y="108"/>
                    </a:lnTo>
                    <a:lnTo>
                      <a:pt x="77" y="100"/>
                    </a:lnTo>
                    <a:lnTo>
                      <a:pt x="78" y="91"/>
                    </a:lnTo>
                    <a:lnTo>
                      <a:pt x="79" y="82"/>
                    </a:lnTo>
                    <a:lnTo>
                      <a:pt x="81" y="72"/>
                    </a:lnTo>
                    <a:lnTo>
                      <a:pt x="84" y="63"/>
                    </a:lnTo>
                    <a:lnTo>
                      <a:pt x="87" y="54"/>
                    </a:lnTo>
                    <a:lnTo>
                      <a:pt x="92" y="45"/>
                    </a:lnTo>
                    <a:lnTo>
                      <a:pt x="98" y="36"/>
                    </a:lnTo>
                    <a:lnTo>
                      <a:pt x="105" y="28"/>
                    </a:lnTo>
                    <a:lnTo>
                      <a:pt x="114" y="21"/>
                    </a:lnTo>
                    <a:lnTo>
                      <a:pt x="123" y="14"/>
                    </a:lnTo>
                    <a:lnTo>
                      <a:pt x="135" y="9"/>
                    </a:lnTo>
                    <a:lnTo>
                      <a:pt x="148" y="5"/>
                    </a:lnTo>
                    <a:lnTo>
                      <a:pt x="163" y="1"/>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spTree>
    <p:extLst>
      <p:ext uri="{BB962C8B-B14F-4D97-AF65-F5344CB8AC3E}">
        <p14:creationId xmlns:p14="http://schemas.microsoft.com/office/powerpoint/2010/main" val="8989270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2" name="Vertical Title 1"/>
          <p:cNvSpPr>
            <a:spLocks noGrp="1"/>
          </p:cNvSpPr>
          <p:nvPr>
            <p:ph type="title" orient="vert"/>
          </p:nvPr>
        </p:nvSpPr>
        <p:spPr>
          <a:xfrm>
            <a:off x="8839200" y="274639"/>
            <a:ext cx="2743200" cy="57451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745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14400" y="6356351"/>
            <a:ext cx="2540000" cy="365125"/>
          </a:xfrm>
        </p:spPr>
        <p:txBody>
          <a:body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14116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cxnSp>
        <p:nvCxnSpPr>
          <p:cNvPr id="8" name="Straight Connector 7"/>
          <p:cNvCxnSpPr/>
          <p:nvPr/>
        </p:nvCxnSpPr>
        <p:spPr>
          <a:xfrm>
            <a:off x="0" y="4134870"/>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15" name="Rectangle 14"/>
          <p:cNvSpPr/>
          <p:nvPr/>
        </p:nvSpPr>
        <p:spPr>
          <a:xfrm>
            <a:off x="4921245" y="6027751"/>
            <a:ext cx="1828800" cy="15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17" name="Rectangle 16"/>
          <p:cNvSpPr/>
          <p:nvPr/>
        </p:nvSpPr>
        <p:spPr>
          <a:xfrm>
            <a:off x="6953256" y="6027751"/>
            <a:ext cx="18288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18" name="Rectangle 17"/>
          <p:cNvSpPr/>
          <p:nvPr/>
        </p:nvSpPr>
        <p:spPr>
          <a:xfrm>
            <a:off x="8985256" y="6027751"/>
            <a:ext cx="18288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10" name="Title 16"/>
          <p:cNvSpPr txBox="1">
            <a:spLocks/>
          </p:cNvSpPr>
          <p:nvPr/>
        </p:nvSpPr>
        <p:spPr>
          <a:xfrm>
            <a:off x="1966098" y="4114800"/>
            <a:ext cx="7213600" cy="685800"/>
          </a:xfrm>
          <a:prstGeom prst="rect">
            <a:avLst/>
          </a:prstGeom>
        </p:spPr>
        <p:txBody>
          <a:bodyPr lIns="108852" tIns="54426" rIns="108852" bIns="54426"/>
          <a:lstStyle/>
          <a:p>
            <a:pPr algn="r" defTabSz="1088473">
              <a:spcBef>
                <a:spcPct val="0"/>
              </a:spcBef>
              <a:defRPr/>
            </a:pPr>
            <a:r>
              <a:rPr lang="en-US" sz="1667" b="1" dirty="0">
                <a:solidFill>
                  <a:prstClr val="white">
                    <a:lumMod val="50000"/>
                  </a:prstClr>
                </a:solidFill>
                <a:latin typeface="Century Gothic" pitchFamily="34" charset="0"/>
              </a:rPr>
              <a:t>FISHBECK, THOMPSON, CARR, &amp; HUBER INC.</a:t>
            </a:r>
          </a:p>
        </p:txBody>
      </p:sp>
      <p:sp>
        <p:nvSpPr>
          <p:cNvPr id="3" name="Subtitle 2"/>
          <p:cNvSpPr>
            <a:spLocks noGrp="1"/>
          </p:cNvSpPr>
          <p:nvPr>
            <p:ph type="subTitle" idx="1"/>
          </p:nvPr>
        </p:nvSpPr>
        <p:spPr>
          <a:xfrm>
            <a:off x="914400" y="2286000"/>
            <a:ext cx="8128000" cy="1752600"/>
          </a:xfrm>
        </p:spPr>
        <p:txBody>
          <a:bodyPr>
            <a:normAutofit/>
          </a:bodyPr>
          <a:lstStyle>
            <a:lvl1pPr marL="0" indent="0" algn="l">
              <a:buNone/>
              <a:defRPr sz="2167">
                <a:solidFill>
                  <a:schemeClr val="tx1">
                    <a:tint val="7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914900" y="6248400"/>
            <a:ext cx="1828800" cy="381000"/>
          </a:xfrm>
        </p:spPr>
        <p:txBody>
          <a:bodyPr/>
          <a:lstStyle>
            <a:lvl1pPr algn="ctr">
              <a:defRPr>
                <a:solidFill>
                  <a:schemeClr val="bg1"/>
                </a:solidFill>
                <a:latin typeface="+mj-lt"/>
              </a:defRPr>
            </a:lvl1pPr>
          </a:lstStyle>
          <a:p>
            <a:fld id="{FF1FFDAE-DE58-4903-8189-9A81CD343764}" type="datetimeFigureOut">
              <a:rPr lang="en-US" smtClean="0">
                <a:solidFill>
                  <a:prstClr val="white"/>
                </a:solidFill>
              </a:rPr>
              <a:pPr/>
              <a:t>1/5/2018</a:t>
            </a:fld>
            <a:endParaRPr lang="en-US" dirty="0">
              <a:solidFill>
                <a:prstClr val="white"/>
              </a:solidFill>
            </a:endParaRPr>
          </a:p>
        </p:txBody>
      </p:sp>
      <p:sp>
        <p:nvSpPr>
          <p:cNvPr id="5" name="Footer Placeholder 4"/>
          <p:cNvSpPr>
            <a:spLocks noGrp="1"/>
          </p:cNvSpPr>
          <p:nvPr>
            <p:ph type="ftr" sz="quarter" idx="11"/>
          </p:nvPr>
        </p:nvSpPr>
        <p:spPr>
          <a:xfrm>
            <a:off x="6951133" y="6248400"/>
            <a:ext cx="1828800" cy="384048"/>
          </a:xfrm>
        </p:spPr>
        <p:txBody>
          <a:bodyPr/>
          <a:lstStyle>
            <a:lvl1pPr>
              <a:defRPr>
                <a:solidFill>
                  <a:schemeClr val="bg1"/>
                </a:solidFill>
                <a:latin typeface="+mj-lt"/>
              </a:defRPr>
            </a:lvl1pPr>
          </a:lstStyle>
          <a:p>
            <a:endParaRPr lang="en-US" dirty="0">
              <a:solidFill>
                <a:prstClr val="white"/>
              </a:solidFill>
            </a:endParaRPr>
          </a:p>
        </p:txBody>
      </p:sp>
      <p:sp>
        <p:nvSpPr>
          <p:cNvPr id="6" name="Slide Number Placeholder 5"/>
          <p:cNvSpPr>
            <a:spLocks noGrp="1"/>
          </p:cNvSpPr>
          <p:nvPr>
            <p:ph type="sldNum" sz="quarter" idx="12"/>
          </p:nvPr>
        </p:nvSpPr>
        <p:spPr>
          <a:xfrm>
            <a:off x="9008533" y="6251575"/>
            <a:ext cx="1828800" cy="384048"/>
          </a:xfrm>
        </p:spPr>
        <p:txBody>
          <a:bodyPr/>
          <a:lstStyle>
            <a:lvl1pPr algn="ctr">
              <a:defRPr>
                <a:solidFill>
                  <a:schemeClr val="bg1"/>
                </a:solidFill>
                <a:latin typeface="+mj-lt"/>
              </a:defRPr>
            </a:lvl1pPr>
          </a:lstStyle>
          <a:p>
            <a:fld id="{C083F71F-7B05-4452-8F5A-ED25FDA8C110}" type="slidenum">
              <a:rPr lang="en-US" smtClean="0">
                <a:solidFill>
                  <a:prstClr val="white"/>
                </a:solidFill>
              </a:rPr>
              <a:pPr/>
              <a:t>‹#›</a:t>
            </a:fld>
            <a:endParaRPr lang="en-US" dirty="0">
              <a:solidFill>
                <a:prstClr val="white"/>
              </a:solidFill>
            </a:endParaRPr>
          </a:p>
        </p:txBody>
      </p:sp>
      <p:sp>
        <p:nvSpPr>
          <p:cNvPr id="21" name="TextBox 20"/>
          <p:cNvSpPr txBox="1"/>
          <p:nvPr/>
        </p:nvSpPr>
        <p:spPr>
          <a:xfrm>
            <a:off x="914400" y="1447800"/>
            <a:ext cx="8128000" cy="840884"/>
          </a:xfrm>
          <a:prstGeom prst="rect">
            <a:avLst/>
          </a:prstGeom>
          <a:noFill/>
        </p:spPr>
        <p:txBody>
          <a:bodyPr wrap="square" lIns="108852" tIns="54426" rIns="108852" bIns="54426" rtlCol="0">
            <a:spAutoFit/>
          </a:bodyPr>
          <a:lstStyle/>
          <a:p>
            <a:r>
              <a:rPr lang="en-US" sz="4750" dirty="0">
                <a:solidFill>
                  <a:prstClr val="black"/>
                </a:solidFill>
                <a:latin typeface="Century Gothic"/>
              </a:rPr>
              <a:t>Thank You</a:t>
            </a:r>
          </a:p>
        </p:txBody>
      </p:sp>
      <p:grpSp>
        <p:nvGrpSpPr>
          <p:cNvPr id="33" name="Group 23"/>
          <p:cNvGrpSpPr/>
          <p:nvPr/>
        </p:nvGrpSpPr>
        <p:grpSpPr>
          <a:xfrm>
            <a:off x="9271000" y="3485660"/>
            <a:ext cx="1524000" cy="1524000"/>
            <a:chOff x="914400" y="5029200"/>
            <a:chExt cx="533400" cy="533400"/>
          </a:xfrm>
        </p:grpSpPr>
        <p:sp>
          <p:nvSpPr>
            <p:cNvPr id="34" name="Freeform 6"/>
            <p:cNvSpPr>
              <a:spLocks/>
            </p:cNvSpPr>
            <p:nvPr/>
          </p:nvSpPr>
          <p:spPr bwMode="auto">
            <a:xfrm>
              <a:off x="914400" y="5029200"/>
              <a:ext cx="533400" cy="533400"/>
            </a:xfrm>
            <a:custGeom>
              <a:avLst/>
              <a:gdLst/>
              <a:ahLst/>
              <a:cxnLst>
                <a:cxn ang="0">
                  <a:pos x="0" y="0"/>
                </a:cxn>
                <a:cxn ang="0">
                  <a:pos x="3450" y="0"/>
                </a:cxn>
                <a:cxn ang="0">
                  <a:pos x="3450" y="3450"/>
                </a:cxn>
                <a:cxn ang="0">
                  <a:pos x="923" y="3450"/>
                </a:cxn>
                <a:cxn ang="0">
                  <a:pos x="921" y="3450"/>
                </a:cxn>
                <a:cxn ang="0">
                  <a:pos x="915" y="3450"/>
                </a:cxn>
                <a:cxn ang="0">
                  <a:pos x="905" y="3450"/>
                </a:cxn>
                <a:cxn ang="0">
                  <a:pos x="892" y="3449"/>
                </a:cxn>
                <a:cxn ang="0">
                  <a:pos x="876" y="3448"/>
                </a:cxn>
                <a:cxn ang="0">
                  <a:pos x="857" y="3446"/>
                </a:cxn>
                <a:cxn ang="0">
                  <a:pos x="836" y="3444"/>
                </a:cxn>
                <a:cxn ang="0">
                  <a:pos x="812" y="3440"/>
                </a:cxn>
                <a:cxn ang="0">
                  <a:pos x="785" y="3436"/>
                </a:cxn>
                <a:cxn ang="0">
                  <a:pos x="757" y="3432"/>
                </a:cxn>
                <a:cxn ang="0">
                  <a:pos x="726" y="3426"/>
                </a:cxn>
                <a:cxn ang="0">
                  <a:pos x="694" y="3418"/>
                </a:cxn>
                <a:cxn ang="0">
                  <a:pos x="661" y="3410"/>
                </a:cxn>
                <a:cxn ang="0">
                  <a:pos x="627" y="3400"/>
                </a:cxn>
                <a:cxn ang="0">
                  <a:pos x="591" y="3389"/>
                </a:cxn>
                <a:cxn ang="0">
                  <a:pos x="555" y="3376"/>
                </a:cxn>
                <a:cxn ang="0">
                  <a:pos x="518" y="3360"/>
                </a:cxn>
                <a:cxn ang="0">
                  <a:pos x="480" y="3344"/>
                </a:cxn>
                <a:cxn ang="0">
                  <a:pos x="442" y="3325"/>
                </a:cxn>
                <a:cxn ang="0">
                  <a:pos x="405" y="3304"/>
                </a:cxn>
                <a:cxn ang="0">
                  <a:pos x="368" y="3282"/>
                </a:cxn>
                <a:cxn ang="0">
                  <a:pos x="332" y="3256"/>
                </a:cxn>
                <a:cxn ang="0">
                  <a:pos x="296" y="3229"/>
                </a:cxn>
                <a:cxn ang="0">
                  <a:pos x="261" y="3198"/>
                </a:cxn>
                <a:cxn ang="0">
                  <a:pos x="229" y="3165"/>
                </a:cxn>
                <a:cxn ang="0">
                  <a:pos x="196" y="3130"/>
                </a:cxn>
                <a:cxn ang="0">
                  <a:pos x="166" y="3091"/>
                </a:cxn>
                <a:cxn ang="0">
                  <a:pos x="138" y="3050"/>
                </a:cxn>
                <a:cxn ang="0">
                  <a:pos x="111" y="3005"/>
                </a:cxn>
                <a:cxn ang="0">
                  <a:pos x="87" y="2958"/>
                </a:cxn>
                <a:cxn ang="0">
                  <a:pos x="65" y="2907"/>
                </a:cxn>
                <a:cxn ang="0">
                  <a:pos x="46" y="2853"/>
                </a:cxn>
                <a:cxn ang="0">
                  <a:pos x="30" y="2796"/>
                </a:cxn>
                <a:cxn ang="0">
                  <a:pos x="17" y="2734"/>
                </a:cxn>
                <a:cxn ang="0">
                  <a:pos x="7" y="2669"/>
                </a:cxn>
                <a:cxn ang="0">
                  <a:pos x="2" y="2600"/>
                </a:cxn>
                <a:cxn ang="0">
                  <a:pos x="0" y="2527"/>
                </a:cxn>
                <a:cxn ang="0">
                  <a:pos x="0" y="0"/>
                </a:cxn>
              </a:cxnLst>
              <a:rect l="0" t="0" r="r" b="b"/>
              <a:pathLst>
                <a:path w="3450" h="3450">
                  <a:moveTo>
                    <a:pt x="0" y="0"/>
                  </a:moveTo>
                  <a:lnTo>
                    <a:pt x="3450" y="0"/>
                  </a:lnTo>
                  <a:lnTo>
                    <a:pt x="3450" y="3450"/>
                  </a:lnTo>
                  <a:lnTo>
                    <a:pt x="923" y="3450"/>
                  </a:lnTo>
                  <a:lnTo>
                    <a:pt x="921" y="3450"/>
                  </a:lnTo>
                  <a:lnTo>
                    <a:pt x="915" y="3450"/>
                  </a:lnTo>
                  <a:lnTo>
                    <a:pt x="905" y="3450"/>
                  </a:lnTo>
                  <a:lnTo>
                    <a:pt x="892" y="3449"/>
                  </a:lnTo>
                  <a:lnTo>
                    <a:pt x="876" y="3448"/>
                  </a:lnTo>
                  <a:lnTo>
                    <a:pt x="857" y="3446"/>
                  </a:lnTo>
                  <a:lnTo>
                    <a:pt x="836" y="3444"/>
                  </a:lnTo>
                  <a:lnTo>
                    <a:pt x="812" y="3440"/>
                  </a:lnTo>
                  <a:lnTo>
                    <a:pt x="785" y="3436"/>
                  </a:lnTo>
                  <a:lnTo>
                    <a:pt x="757" y="3432"/>
                  </a:lnTo>
                  <a:lnTo>
                    <a:pt x="726" y="3426"/>
                  </a:lnTo>
                  <a:lnTo>
                    <a:pt x="694" y="3418"/>
                  </a:lnTo>
                  <a:lnTo>
                    <a:pt x="661" y="3410"/>
                  </a:lnTo>
                  <a:lnTo>
                    <a:pt x="627" y="3400"/>
                  </a:lnTo>
                  <a:lnTo>
                    <a:pt x="591" y="3389"/>
                  </a:lnTo>
                  <a:lnTo>
                    <a:pt x="555" y="3376"/>
                  </a:lnTo>
                  <a:lnTo>
                    <a:pt x="518" y="3360"/>
                  </a:lnTo>
                  <a:lnTo>
                    <a:pt x="480" y="3344"/>
                  </a:lnTo>
                  <a:lnTo>
                    <a:pt x="442" y="3325"/>
                  </a:lnTo>
                  <a:lnTo>
                    <a:pt x="405" y="3304"/>
                  </a:lnTo>
                  <a:lnTo>
                    <a:pt x="368" y="3282"/>
                  </a:lnTo>
                  <a:lnTo>
                    <a:pt x="332" y="3256"/>
                  </a:lnTo>
                  <a:lnTo>
                    <a:pt x="296" y="3229"/>
                  </a:lnTo>
                  <a:lnTo>
                    <a:pt x="261" y="3198"/>
                  </a:lnTo>
                  <a:lnTo>
                    <a:pt x="229" y="3165"/>
                  </a:lnTo>
                  <a:lnTo>
                    <a:pt x="196" y="3130"/>
                  </a:lnTo>
                  <a:lnTo>
                    <a:pt x="166" y="3091"/>
                  </a:lnTo>
                  <a:lnTo>
                    <a:pt x="138" y="3050"/>
                  </a:lnTo>
                  <a:lnTo>
                    <a:pt x="111" y="3005"/>
                  </a:lnTo>
                  <a:lnTo>
                    <a:pt x="87" y="2958"/>
                  </a:lnTo>
                  <a:lnTo>
                    <a:pt x="65" y="2907"/>
                  </a:lnTo>
                  <a:lnTo>
                    <a:pt x="46" y="2853"/>
                  </a:lnTo>
                  <a:lnTo>
                    <a:pt x="30" y="2796"/>
                  </a:lnTo>
                  <a:lnTo>
                    <a:pt x="17" y="2734"/>
                  </a:lnTo>
                  <a:lnTo>
                    <a:pt x="7" y="2669"/>
                  </a:lnTo>
                  <a:lnTo>
                    <a:pt x="2" y="2600"/>
                  </a:lnTo>
                  <a:lnTo>
                    <a:pt x="0" y="2527"/>
                  </a:lnTo>
                  <a:lnTo>
                    <a:pt x="0" y="0"/>
                  </a:lnTo>
                  <a:close/>
                </a:path>
              </a:pathLst>
            </a:custGeom>
            <a:solidFill>
              <a:schemeClr val="tx2"/>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35" name="Group 18"/>
            <p:cNvGrpSpPr/>
            <p:nvPr/>
          </p:nvGrpSpPr>
          <p:grpSpPr>
            <a:xfrm>
              <a:off x="967408" y="5195099"/>
              <a:ext cx="436178" cy="200653"/>
              <a:chOff x="914400" y="6148061"/>
              <a:chExt cx="1120232" cy="515335"/>
            </a:xfrm>
            <a:solidFill>
              <a:srgbClr val="FFFFFF"/>
            </a:solidFill>
          </p:grpSpPr>
          <p:sp>
            <p:nvSpPr>
              <p:cNvPr id="36" name="Freeform 83"/>
              <p:cNvSpPr>
                <a:spLocks/>
              </p:cNvSpPr>
              <p:nvPr/>
            </p:nvSpPr>
            <p:spPr bwMode="auto">
              <a:xfrm>
                <a:off x="1266960" y="6303017"/>
                <a:ext cx="291431" cy="360379"/>
              </a:xfrm>
              <a:custGeom>
                <a:avLst/>
                <a:gdLst/>
                <a:ahLst/>
                <a:cxnLst>
                  <a:cxn ang="0">
                    <a:pos x="270" y="1"/>
                  </a:cxn>
                  <a:cxn ang="0">
                    <a:pos x="312" y="9"/>
                  </a:cxn>
                  <a:cxn ang="0">
                    <a:pos x="347" y="23"/>
                  </a:cxn>
                  <a:cxn ang="0">
                    <a:pos x="359" y="30"/>
                  </a:cxn>
                  <a:cxn ang="0">
                    <a:pos x="316" y="74"/>
                  </a:cxn>
                  <a:cxn ang="0">
                    <a:pos x="295" y="58"/>
                  </a:cxn>
                  <a:cxn ang="0">
                    <a:pos x="264" y="41"/>
                  </a:cxn>
                  <a:cxn ang="0">
                    <a:pos x="224" y="34"/>
                  </a:cxn>
                  <a:cxn ang="0">
                    <a:pos x="173" y="46"/>
                  </a:cxn>
                  <a:cxn ang="0">
                    <a:pos x="131" y="80"/>
                  </a:cxn>
                  <a:cxn ang="0">
                    <a:pos x="102" y="134"/>
                  </a:cxn>
                  <a:cxn ang="0">
                    <a:pos x="86" y="202"/>
                  </a:cxn>
                  <a:cxn ang="0">
                    <a:pos x="87" y="282"/>
                  </a:cxn>
                  <a:cxn ang="0">
                    <a:pos x="109" y="355"/>
                  </a:cxn>
                  <a:cxn ang="0">
                    <a:pos x="146" y="413"/>
                  </a:cxn>
                  <a:cxn ang="0">
                    <a:pos x="195" y="454"/>
                  </a:cxn>
                  <a:cxn ang="0">
                    <a:pos x="248" y="473"/>
                  </a:cxn>
                  <a:cxn ang="0">
                    <a:pos x="300" y="470"/>
                  </a:cxn>
                  <a:cxn ang="0">
                    <a:pos x="339" y="455"/>
                  </a:cxn>
                  <a:cxn ang="0">
                    <a:pos x="365" y="437"/>
                  </a:cxn>
                  <a:cxn ang="0">
                    <a:pos x="380" y="421"/>
                  </a:cxn>
                  <a:cxn ang="0">
                    <a:pos x="385" y="414"/>
                  </a:cxn>
                  <a:cxn ang="0">
                    <a:pos x="381" y="455"/>
                  </a:cxn>
                  <a:cxn ang="0">
                    <a:pos x="335" y="485"/>
                  </a:cxn>
                  <a:cxn ang="0">
                    <a:pos x="291" y="500"/>
                  </a:cxn>
                  <a:cxn ang="0">
                    <a:pos x="257" y="505"/>
                  </a:cxn>
                  <a:cxn ang="0">
                    <a:pos x="238" y="507"/>
                  </a:cxn>
                  <a:cxn ang="0">
                    <a:pos x="209" y="507"/>
                  </a:cxn>
                  <a:cxn ang="0">
                    <a:pos x="179" y="504"/>
                  </a:cxn>
                  <a:cxn ang="0">
                    <a:pos x="143" y="495"/>
                  </a:cxn>
                  <a:cxn ang="0">
                    <a:pos x="105" y="478"/>
                  </a:cxn>
                  <a:cxn ang="0">
                    <a:pos x="69" y="452"/>
                  </a:cxn>
                  <a:cxn ang="0">
                    <a:pos x="37" y="413"/>
                  </a:cxn>
                  <a:cxn ang="0">
                    <a:pos x="13" y="360"/>
                  </a:cxn>
                  <a:cxn ang="0">
                    <a:pos x="1" y="290"/>
                  </a:cxn>
                  <a:cxn ang="0">
                    <a:pos x="3" y="215"/>
                  </a:cxn>
                  <a:cxn ang="0">
                    <a:pos x="21" y="153"/>
                  </a:cxn>
                  <a:cxn ang="0">
                    <a:pos x="50" y="103"/>
                  </a:cxn>
                  <a:cxn ang="0">
                    <a:pos x="87" y="64"/>
                  </a:cxn>
                  <a:cxn ang="0">
                    <a:pos x="128" y="35"/>
                  </a:cxn>
                  <a:cxn ang="0">
                    <a:pos x="169" y="15"/>
                  </a:cxn>
                  <a:cxn ang="0">
                    <a:pos x="208" y="3"/>
                  </a:cxn>
                  <a:cxn ang="0">
                    <a:pos x="240" y="0"/>
                  </a:cxn>
                </a:cxnLst>
                <a:rect l="0" t="0" r="r" b="b"/>
                <a:pathLst>
                  <a:path w="410" h="507">
                    <a:moveTo>
                      <a:pt x="240" y="0"/>
                    </a:moveTo>
                    <a:lnTo>
                      <a:pt x="256" y="0"/>
                    </a:lnTo>
                    <a:lnTo>
                      <a:pt x="270" y="1"/>
                    </a:lnTo>
                    <a:lnTo>
                      <a:pt x="284" y="2"/>
                    </a:lnTo>
                    <a:lnTo>
                      <a:pt x="298" y="5"/>
                    </a:lnTo>
                    <a:lnTo>
                      <a:pt x="312" y="9"/>
                    </a:lnTo>
                    <a:lnTo>
                      <a:pt x="326" y="13"/>
                    </a:lnTo>
                    <a:lnTo>
                      <a:pt x="341" y="20"/>
                    </a:lnTo>
                    <a:lnTo>
                      <a:pt x="347" y="23"/>
                    </a:lnTo>
                    <a:lnTo>
                      <a:pt x="353" y="26"/>
                    </a:lnTo>
                    <a:lnTo>
                      <a:pt x="356" y="28"/>
                    </a:lnTo>
                    <a:lnTo>
                      <a:pt x="359" y="30"/>
                    </a:lnTo>
                    <a:lnTo>
                      <a:pt x="360" y="31"/>
                    </a:lnTo>
                    <a:lnTo>
                      <a:pt x="323" y="81"/>
                    </a:lnTo>
                    <a:lnTo>
                      <a:pt x="316" y="74"/>
                    </a:lnTo>
                    <a:lnTo>
                      <a:pt x="310" y="69"/>
                    </a:lnTo>
                    <a:lnTo>
                      <a:pt x="304" y="63"/>
                    </a:lnTo>
                    <a:lnTo>
                      <a:pt x="295" y="58"/>
                    </a:lnTo>
                    <a:lnTo>
                      <a:pt x="286" y="52"/>
                    </a:lnTo>
                    <a:lnTo>
                      <a:pt x="276" y="46"/>
                    </a:lnTo>
                    <a:lnTo>
                      <a:pt x="264" y="41"/>
                    </a:lnTo>
                    <a:lnTo>
                      <a:pt x="252" y="38"/>
                    </a:lnTo>
                    <a:lnTo>
                      <a:pt x="238" y="35"/>
                    </a:lnTo>
                    <a:lnTo>
                      <a:pt x="224" y="34"/>
                    </a:lnTo>
                    <a:lnTo>
                      <a:pt x="206" y="36"/>
                    </a:lnTo>
                    <a:lnTo>
                      <a:pt x="189" y="39"/>
                    </a:lnTo>
                    <a:lnTo>
                      <a:pt x="173" y="46"/>
                    </a:lnTo>
                    <a:lnTo>
                      <a:pt x="158" y="55"/>
                    </a:lnTo>
                    <a:lnTo>
                      <a:pt x="144" y="67"/>
                    </a:lnTo>
                    <a:lnTo>
                      <a:pt x="131" y="80"/>
                    </a:lnTo>
                    <a:lnTo>
                      <a:pt x="120" y="96"/>
                    </a:lnTo>
                    <a:lnTo>
                      <a:pt x="110" y="114"/>
                    </a:lnTo>
                    <a:lnTo>
                      <a:pt x="102" y="134"/>
                    </a:lnTo>
                    <a:lnTo>
                      <a:pt x="95" y="155"/>
                    </a:lnTo>
                    <a:lnTo>
                      <a:pt x="90" y="178"/>
                    </a:lnTo>
                    <a:lnTo>
                      <a:pt x="86" y="202"/>
                    </a:lnTo>
                    <a:lnTo>
                      <a:pt x="85" y="228"/>
                    </a:lnTo>
                    <a:lnTo>
                      <a:pt x="85" y="256"/>
                    </a:lnTo>
                    <a:lnTo>
                      <a:pt x="87" y="282"/>
                    </a:lnTo>
                    <a:lnTo>
                      <a:pt x="92" y="308"/>
                    </a:lnTo>
                    <a:lnTo>
                      <a:pt x="99" y="332"/>
                    </a:lnTo>
                    <a:lnTo>
                      <a:pt x="109" y="355"/>
                    </a:lnTo>
                    <a:lnTo>
                      <a:pt x="120" y="376"/>
                    </a:lnTo>
                    <a:lnTo>
                      <a:pt x="132" y="395"/>
                    </a:lnTo>
                    <a:lnTo>
                      <a:pt x="146" y="413"/>
                    </a:lnTo>
                    <a:lnTo>
                      <a:pt x="161" y="429"/>
                    </a:lnTo>
                    <a:lnTo>
                      <a:pt x="177" y="443"/>
                    </a:lnTo>
                    <a:lnTo>
                      <a:pt x="195" y="454"/>
                    </a:lnTo>
                    <a:lnTo>
                      <a:pt x="212" y="463"/>
                    </a:lnTo>
                    <a:lnTo>
                      <a:pt x="230" y="469"/>
                    </a:lnTo>
                    <a:lnTo>
                      <a:pt x="248" y="473"/>
                    </a:lnTo>
                    <a:lnTo>
                      <a:pt x="266" y="474"/>
                    </a:lnTo>
                    <a:lnTo>
                      <a:pt x="283" y="472"/>
                    </a:lnTo>
                    <a:lnTo>
                      <a:pt x="300" y="470"/>
                    </a:lnTo>
                    <a:lnTo>
                      <a:pt x="314" y="466"/>
                    </a:lnTo>
                    <a:lnTo>
                      <a:pt x="327" y="461"/>
                    </a:lnTo>
                    <a:lnTo>
                      <a:pt x="339" y="455"/>
                    </a:lnTo>
                    <a:lnTo>
                      <a:pt x="349" y="449"/>
                    </a:lnTo>
                    <a:lnTo>
                      <a:pt x="358" y="443"/>
                    </a:lnTo>
                    <a:lnTo>
                      <a:pt x="365" y="437"/>
                    </a:lnTo>
                    <a:lnTo>
                      <a:pt x="371" y="431"/>
                    </a:lnTo>
                    <a:lnTo>
                      <a:pt x="376" y="426"/>
                    </a:lnTo>
                    <a:lnTo>
                      <a:pt x="380" y="421"/>
                    </a:lnTo>
                    <a:lnTo>
                      <a:pt x="383" y="418"/>
                    </a:lnTo>
                    <a:lnTo>
                      <a:pt x="384" y="415"/>
                    </a:lnTo>
                    <a:lnTo>
                      <a:pt x="385" y="414"/>
                    </a:lnTo>
                    <a:lnTo>
                      <a:pt x="410" y="425"/>
                    </a:lnTo>
                    <a:lnTo>
                      <a:pt x="396" y="442"/>
                    </a:lnTo>
                    <a:lnTo>
                      <a:pt x="381" y="455"/>
                    </a:lnTo>
                    <a:lnTo>
                      <a:pt x="366" y="467"/>
                    </a:lnTo>
                    <a:lnTo>
                      <a:pt x="350" y="477"/>
                    </a:lnTo>
                    <a:lnTo>
                      <a:pt x="335" y="485"/>
                    </a:lnTo>
                    <a:lnTo>
                      <a:pt x="319" y="491"/>
                    </a:lnTo>
                    <a:lnTo>
                      <a:pt x="305" y="496"/>
                    </a:lnTo>
                    <a:lnTo>
                      <a:pt x="291" y="500"/>
                    </a:lnTo>
                    <a:lnTo>
                      <a:pt x="279" y="503"/>
                    </a:lnTo>
                    <a:lnTo>
                      <a:pt x="267" y="505"/>
                    </a:lnTo>
                    <a:lnTo>
                      <a:pt x="257" y="505"/>
                    </a:lnTo>
                    <a:lnTo>
                      <a:pt x="248" y="506"/>
                    </a:lnTo>
                    <a:lnTo>
                      <a:pt x="242" y="506"/>
                    </a:lnTo>
                    <a:lnTo>
                      <a:pt x="238" y="507"/>
                    </a:lnTo>
                    <a:lnTo>
                      <a:pt x="235" y="507"/>
                    </a:lnTo>
                    <a:lnTo>
                      <a:pt x="218" y="507"/>
                    </a:lnTo>
                    <a:lnTo>
                      <a:pt x="209" y="507"/>
                    </a:lnTo>
                    <a:lnTo>
                      <a:pt x="200" y="506"/>
                    </a:lnTo>
                    <a:lnTo>
                      <a:pt x="190" y="505"/>
                    </a:lnTo>
                    <a:lnTo>
                      <a:pt x="179" y="504"/>
                    </a:lnTo>
                    <a:lnTo>
                      <a:pt x="168" y="502"/>
                    </a:lnTo>
                    <a:lnTo>
                      <a:pt x="156" y="499"/>
                    </a:lnTo>
                    <a:lnTo>
                      <a:pt x="143" y="495"/>
                    </a:lnTo>
                    <a:lnTo>
                      <a:pt x="131" y="490"/>
                    </a:lnTo>
                    <a:lnTo>
                      <a:pt x="118" y="485"/>
                    </a:lnTo>
                    <a:lnTo>
                      <a:pt x="105" y="478"/>
                    </a:lnTo>
                    <a:lnTo>
                      <a:pt x="93" y="471"/>
                    </a:lnTo>
                    <a:lnTo>
                      <a:pt x="81" y="462"/>
                    </a:lnTo>
                    <a:lnTo>
                      <a:pt x="69" y="452"/>
                    </a:lnTo>
                    <a:lnTo>
                      <a:pt x="57" y="440"/>
                    </a:lnTo>
                    <a:lnTo>
                      <a:pt x="47" y="428"/>
                    </a:lnTo>
                    <a:lnTo>
                      <a:pt x="37" y="413"/>
                    </a:lnTo>
                    <a:lnTo>
                      <a:pt x="28" y="397"/>
                    </a:lnTo>
                    <a:lnTo>
                      <a:pt x="20" y="379"/>
                    </a:lnTo>
                    <a:lnTo>
                      <a:pt x="13" y="360"/>
                    </a:lnTo>
                    <a:lnTo>
                      <a:pt x="7" y="338"/>
                    </a:lnTo>
                    <a:lnTo>
                      <a:pt x="3" y="315"/>
                    </a:lnTo>
                    <a:lnTo>
                      <a:pt x="1" y="290"/>
                    </a:lnTo>
                    <a:lnTo>
                      <a:pt x="0" y="263"/>
                    </a:lnTo>
                    <a:lnTo>
                      <a:pt x="1" y="239"/>
                    </a:lnTo>
                    <a:lnTo>
                      <a:pt x="3" y="215"/>
                    </a:lnTo>
                    <a:lnTo>
                      <a:pt x="8" y="193"/>
                    </a:lnTo>
                    <a:lnTo>
                      <a:pt x="14" y="173"/>
                    </a:lnTo>
                    <a:lnTo>
                      <a:pt x="21" y="153"/>
                    </a:lnTo>
                    <a:lnTo>
                      <a:pt x="30" y="135"/>
                    </a:lnTo>
                    <a:lnTo>
                      <a:pt x="39" y="119"/>
                    </a:lnTo>
                    <a:lnTo>
                      <a:pt x="50" y="103"/>
                    </a:lnTo>
                    <a:lnTo>
                      <a:pt x="62" y="89"/>
                    </a:lnTo>
                    <a:lnTo>
                      <a:pt x="74" y="76"/>
                    </a:lnTo>
                    <a:lnTo>
                      <a:pt x="87" y="64"/>
                    </a:lnTo>
                    <a:lnTo>
                      <a:pt x="100" y="53"/>
                    </a:lnTo>
                    <a:lnTo>
                      <a:pt x="114" y="43"/>
                    </a:lnTo>
                    <a:lnTo>
                      <a:pt x="128" y="35"/>
                    </a:lnTo>
                    <a:lnTo>
                      <a:pt x="142" y="27"/>
                    </a:lnTo>
                    <a:lnTo>
                      <a:pt x="156" y="21"/>
                    </a:lnTo>
                    <a:lnTo>
                      <a:pt x="169" y="15"/>
                    </a:lnTo>
                    <a:lnTo>
                      <a:pt x="183" y="10"/>
                    </a:lnTo>
                    <a:lnTo>
                      <a:pt x="196" y="6"/>
                    </a:lnTo>
                    <a:lnTo>
                      <a:pt x="208" y="3"/>
                    </a:lnTo>
                    <a:lnTo>
                      <a:pt x="219" y="1"/>
                    </a:lnTo>
                    <a:lnTo>
                      <a:pt x="230" y="1"/>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37" name="Freeform 84"/>
              <p:cNvSpPr>
                <a:spLocks/>
              </p:cNvSpPr>
              <p:nvPr/>
            </p:nvSpPr>
            <p:spPr bwMode="auto">
              <a:xfrm>
                <a:off x="1524272" y="6165831"/>
                <a:ext cx="510360" cy="426484"/>
              </a:xfrm>
              <a:custGeom>
                <a:avLst/>
                <a:gdLst/>
                <a:ahLst/>
                <a:cxnLst>
                  <a:cxn ang="0">
                    <a:pos x="495" y="216"/>
                  </a:cxn>
                  <a:cxn ang="0">
                    <a:pos x="554" y="200"/>
                  </a:cxn>
                  <a:cxn ang="0">
                    <a:pos x="609" y="209"/>
                  </a:cxn>
                  <a:cxn ang="0">
                    <a:pos x="662" y="275"/>
                  </a:cxn>
                  <a:cxn ang="0">
                    <a:pos x="674" y="556"/>
                  </a:cxn>
                  <a:cxn ang="0">
                    <a:pos x="701" y="575"/>
                  </a:cxn>
                  <a:cxn ang="0">
                    <a:pos x="717" y="589"/>
                  </a:cxn>
                  <a:cxn ang="0">
                    <a:pos x="543" y="586"/>
                  </a:cxn>
                  <a:cxn ang="0">
                    <a:pos x="560" y="567"/>
                  </a:cxn>
                  <a:cxn ang="0">
                    <a:pos x="584" y="520"/>
                  </a:cxn>
                  <a:cxn ang="0">
                    <a:pos x="564" y="273"/>
                  </a:cxn>
                  <a:cxn ang="0">
                    <a:pos x="522" y="256"/>
                  </a:cxn>
                  <a:cxn ang="0">
                    <a:pos x="469" y="261"/>
                  </a:cxn>
                  <a:cxn ang="0">
                    <a:pos x="434" y="308"/>
                  </a:cxn>
                  <a:cxn ang="0">
                    <a:pos x="451" y="562"/>
                  </a:cxn>
                  <a:cxn ang="0">
                    <a:pos x="475" y="582"/>
                  </a:cxn>
                  <a:cxn ang="0">
                    <a:pos x="310" y="600"/>
                  </a:cxn>
                  <a:cxn ang="0">
                    <a:pos x="318" y="574"/>
                  </a:cxn>
                  <a:cxn ang="0">
                    <a:pos x="354" y="539"/>
                  </a:cxn>
                  <a:cxn ang="0">
                    <a:pos x="359" y="407"/>
                  </a:cxn>
                  <a:cxn ang="0">
                    <a:pos x="344" y="416"/>
                  </a:cxn>
                  <a:cxn ang="0">
                    <a:pos x="285" y="457"/>
                  </a:cxn>
                  <a:cxn ang="0">
                    <a:pos x="235" y="530"/>
                  </a:cxn>
                  <a:cxn ang="0">
                    <a:pos x="181" y="559"/>
                  </a:cxn>
                  <a:cxn ang="0">
                    <a:pos x="108" y="556"/>
                  </a:cxn>
                  <a:cxn ang="0">
                    <a:pos x="35" y="510"/>
                  </a:cxn>
                  <a:cxn ang="0">
                    <a:pos x="6" y="453"/>
                  </a:cxn>
                  <a:cxn ang="0">
                    <a:pos x="1" y="409"/>
                  </a:cxn>
                  <a:cxn ang="0">
                    <a:pos x="30" y="353"/>
                  </a:cxn>
                  <a:cxn ang="0">
                    <a:pos x="67" y="335"/>
                  </a:cxn>
                  <a:cxn ang="0">
                    <a:pos x="82" y="325"/>
                  </a:cxn>
                  <a:cxn ang="0">
                    <a:pos x="70" y="300"/>
                  </a:cxn>
                  <a:cxn ang="0">
                    <a:pos x="38" y="253"/>
                  </a:cxn>
                  <a:cxn ang="0">
                    <a:pos x="41" y="221"/>
                  </a:cxn>
                  <a:cxn ang="0">
                    <a:pos x="82" y="193"/>
                  </a:cxn>
                  <a:cxn ang="0">
                    <a:pos x="148" y="207"/>
                  </a:cxn>
                  <a:cxn ang="0">
                    <a:pos x="135" y="223"/>
                  </a:cxn>
                  <a:cxn ang="0">
                    <a:pos x="97" y="251"/>
                  </a:cxn>
                  <a:cxn ang="0">
                    <a:pos x="106" y="303"/>
                  </a:cxn>
                  <a:cxn ang="0">
                    <a:pos x="143" y="343"/>
                  </a:cxn>
                  <a:cxn ang="0">
                    <a:pos x="108" y="372"/>
                  </a:cxn>
                  <a:cxn ang="0">
                    <a:pos x="69" y="430"/>
                  </a:cxn>
                  <a:cxn ang="0">
                    <a:pos x="65" y="467"/>
                  </a:cxn>
                  <a:cxn ang="0">
                    <a:pos x="102" y="523"/>
                  </a:cxn>
                  <a:cxn ang="0">
                    <a:pos x="146" y="540"/>
                  </a:cxn>
                  <a:cxn ang="0">
                    <a:pos x="186" y="535"/>
                  </a:cxn>
                  <a:cxn ang="0">
                    <a:pos x="211" y="514"/>
                  </a:cxn>
                  <a:cxn ang="0">
                    <a:pos x="216" y="473"/>
                  </a:cxn>
                  <a:cxn ang="0">
                    <a:pos x="194" y="463"/>
                  </a:cxn>
                  <a:cxn ang="0">
                    <a:pos x="156" y="468"/>
                  </a:cxn>
                  <a:cxn ang="0">
                    <a:pos x="146" y="460"/>
                  </a:cxn>
                  <a:cxn ang="0">
                    <a:pos x="188" y="425"/>
                  </a:cxn>
                  <a:cxn ang="0">
                    <a:pos x="294" y="415"/>
                  </a:cxn>
                  <a:cxn ang="0">
                    <a:pos x="333" y="396"/>
                  </a:cxn>
                  <a:cxn ang="0">
                    <a:pos x="359" y="353"/>
                  </a:cxn>
                  <a:cxn ang="0">
                    <a:pos x="352" y="99"/>
                  </a:cxn>
                  <a:cxn ang="0">
                    <a:pos x="318" y="73"/>
                  </a:cxn>
                  <a:cxn ang="0">
                    <a:pos x="371" y="50"/>
                  </a:cxn>
                  <a:cxn ang="0">
                    <a:pos x="429" y="4"/>
                  </a:cxn>
                </a:cxnLst>
                <a:rect l="0" t="0" r="r" b="b"/>
                <a:pathLst>
                  <a:path w="718" h="600">
                    <a:moveTo>
                      <a:pt x="432" y="0"/>
                    </a:moveTo>
                    <a:lnTo>
                      <a:pt x="432" y="258"/>
                    </a:lnTo>
                    <a:lnTo>
                      <a:pt x="450" y="244"/>
                    </a:lnTo>
                    <a:lnTo>
                      <a:pt x="465" y="233"/>
                    </a:lnTo>
                    <a:lnTo>
                      <a:pt x="481" y="223"/>
                    </a:lnTo>
                    <a:lnTo>
                      <a:pt x="495" y="216"/>
                    </a:lnTo>
                    <a:lnTo>
                      <a:pt x="508" y="210"/>
                    </a:lnTo>
                    <a:lnTo>
                      <a:pt x="520" y="206"/>
                    </a:lnTo>
                    <a:lnTo>
                      <a:pt x="530" y="203"/>
                    </a:lnTo>
                    <a:lnTo>
                      <a:pt x="539" y="201"/>
                    </a:lnTo>
                    <a:lnTo>
                      <a:pt x="548" y="200"/>
                    </a:lnTo>
                    <a:lnTo>
                      <a:pt x="554" y="200"/>
                    </a:lnTo>
                    <a:lnTo>
                      <a:pt x="559" y="200"/>
                    </a:lnTo>
                    <a:lnTo>
                      <a:pt x="563" y="200"/>
                    </a:lnTo>
                    <a:lnTo>
                      <a:pt x="564" y="200"/>
                    </a:lnTo>
                    <a:lnTo>
                      <a:pt x="580" y="201"/>
                    </a:lnTo>
                    <a:lnTo>
                      <a:pt x="595" y="205"/>
                    </a:lnTo>
                    <a:lnTo>
                      <a:pt x="609" y="209"/>
                    </a:lnTo>
                    <a:lnTo>
                      <a:pt x="622" y="217"/>
                    </a:lnTo>
                    <a:lnTo>
                      <a:pt x="634" y="225"/>
                    </a:lnTo>
                    <a:lnTo>
                      <a:pt x="644" y="235"/>
                    </a:lnTo>
                    <a:lnTo>
                      <a:pt x="652" y="247"/>
                    </a:lnTo>
                    <a:lnTo>
                      <a:pt x="658" y="260"/>
                    </a:lnTo>
                    <a:lnTo>
                      <a:pt x="662" y="275"/>
                    </a:lnTo>
                    <a:lnTo>
                      <a:pt x="663" y="291"/>
                    </a:lnTo>
                    <a:lnTo>
                      <a:pt x="663" y="520"/>
                    </a:lnTo>
                    <a:lnTo>
                      <a:pt x="664" y="531"/>
                    </a:lnTo>
                    <a:lnTo>
                      <a:pt x="666" y="541"/>
                    </a:lnTo>
                    <a:lnTo>
                      <a:pt x="670" y="549"/>
                    </a:lnTo>
                    <a:lnTo>
                      <a:pt x="674" y="556"/>
                    </a:lnTo>
                    <a:lnTo>
                      <a:pt x="679" y="562"/>
                    </a:lnTo>
                    <a:lnTo>
                      <a:pt x="684" y="566"/>
                    </a:lnTo>
                    <a:lnTo>
                      <a:pt x="689" y="570"/>
                    </a:lnTo>
                    <a:lnTo>
                      <a:pt x="694" y="573"/>
                    </a:lnTo>
                    <a:lnTo>
                      <a:pt x="698" y="575"/>
                    </a:lnTo>
                    <a:lnTo>
                      <a:pt x="701" y="575"/>
                    </a:lnTo>
                    <a:lnTo>
                      <a:pt x="703" y="576"/>
                    </a:lnTo>
                    <a:lnTo>
                      <a:pt x="704" y="576"/>
                    </a:lnTo>
                    <a:lnTo>
                      <a:pt x="709" y="578"/>
                    </a:lnTo>
                    <a:lnTo>
                      <a:pt x="713" y="581"/>
                    </a:lnTo>
                    <a:lnTo>
                      <a:pt x="715" y="585"/>
                    </a:lnTo>
                    <a:lnTo>
                      <a:pt x="717" y="589"/>
                    </a:lnTo>
                    <a:lnTo>
                      <a:pt x="718" y="593"/>
                    </a:lnTo>
                    <a:lnTo>
                      <a:pt x="718" y="597"/>
                    </a:lnTo>
                    <a:lnTo>
                      <a:pt x="718" y="600"/>
                    </a:lnTo>
                    <a:lnTo>
                      <a:pt x="541" y="600"/>
                    </a:lnTo>
                    <a:lnTo>
                      <a:pt x="541" y="592"/>
                    </a:lnTo>
                    <a:lnTo>
                      <a:pt x="543" y="586"/>
                    </a:lnTo>
                    <a:lnTo>
                      <a:pt x="544" y="581"/>
                    </a:lnTo>
                    <a:lnTo>
                      <a:pt x="546" y="578"/>
                    </a:lnTo>
                    <a:lnTo>
                      <a:pt x="548" y="576"/>
                    </a:lnTo>
                    <a:lnTo>
                      <a:pt x="550" y="575"/>
                    </a:lnTo>
                    <a:lnTo>
                      <a:pt x="554" y="572"/>
                    </a:lnTo>
                    <a:lnTo>
                      <a:pt x="560" y="567"/>
                    </a:lnTo>
                    <a:lnTo>
                      <a:pt x="565" y="562"/>
                    </a:lnTo>
                    <a:lnTo>
                      <a:pt x="571" y="555"/>
                    </a:lnTo>
                    <a:lnTo>
                      <a:pt x="576" y="548"/>
                    </a:lnTo>
                    <a:lnTo>
                      <a:pt x="580" y="539"/>
                    </a:lnTo>
                    <a:lnTo>
                      <a:pt x="583" y="530"/>
                    </a:lnTo>
                    <a:lnTo>
                      <a:pt x="584" y="520"/>
                    </a:lnTo>
                    <a:lnTo>
                      <a:pt x="584" y="317"/>
                    </a:lnTo>
                    <a:lnTo>
                      <a:pt x="583" y="305"/>
                    </a:lnTo>
                    <a:lnTo>
                      <a:pt x="580" y="295"/>
                    </a:lnTo>
                    <a:lnTo>
                      <a:pt x="576" y="287"/>
                    </a:lnTo>
                    <a:lnTo>
                      <a:pt x="571" y="279"/>
                    </a:lnTo>
                    <a:lnTo>
                      <a:pt x="564" y="273"/>
                    </a:lnTo>
                    <a:lnTo>
                      <a:pt x="558" y="268"/>
                    </a:lnTo>
                    <a:lnTo>
                      <a:pt x="550" y="264"/>
                    </a:lnTo>
                    <a:lnTo>
                      <a:pt x="543" y="261"/>
                    </a:lnTo>
                    <a:lnTo>
                      <a:pt x="535" y="259"/>
                    </a:lnTo>
                    <a:lnTo>
                      <a:pt x="528" y="257"/>
                    </a:lnTo>
                    <a:lnTo>
                      <a:pt x="522" y="256"/>
                    </a:lnTo>
                    <a:lnTo>
                      <a:pt x="516" y="255"/>
                    </a:lnTo>
                    <a:lnTo>
                      <a:pt x="513" y="255"/>
                    </a:lnTo>
                    <a:lnTo>
                      <a:pt x="509" y="255"/>
                    </a:lnTo>
                    <a:lnTo>
                      <a:pt x="494" y="256"/>
                    </a:lnTo>
                    <a:lnTo>
                      <a:pt x="481" y="258"/>
                    </a:lnTo>
                    <a:lnTo>
                      <a:pt x="469" y="261"/>
                    </a:lnTo>
                    <a:lnTo>
                      <a:pt x="459" y="267"/>
                    </a:lnTo>
                    <a:lnTo>
                      <a:pt x="450" y="272"/>
                    </a:lnTo>
                    <a:lnTo>
                      <a:pt x="443" y="280"/>
                    </a:lnTo>
                    <a:lnTo>
                      <a:pt x="438" y="288"/>
                    </a:lnTo>
                    <a:lnTo>
                      <a:pt x="435" y="298"/>
                    </a:lnTo>
                    <a:lnTo>
                      <a:pt x="434" y="308"/>
                    </a:lnTo>
                    <a:lnTo>
                      <a:pt x="433" y="518"/>
                    </a:lnTo>
                    <a:lnTo>
                      <a:pt x="434" y="530"/>
                    </a:lnTo>
                    <a:lnTo>
                      <a:pt x="437" y="540"/>
                    </a:lnTo>
                    <a:lnTo>
                      <a:pt x="441" y="549"/>
                    </a:lnTo>
                    <a:lnTo>
                      <a:pt x="445" y="556"/>
                    </a:lnTo>
                    <a:lnTo>
                      <a:pt x="451" y="562"/>
                    </a:lnTo>
                    <a:lnTo>
                      <a:pt x="456" y="566"/>
                    </a:lnTo>
                    <a:lnTo>
                      <a:pt x="461" y="570"/>
                    </a:lnTo>
                    <a:lnTo>
                      <a:pt x="465" y="572"/>
                    </a:lnTo>
                    <a:lnTo>
                      <a:pt x="468" y="574"/>
                    </a:lnTo>
                    <a:lnTo>
                      <a:pt x="472" y="577"/>
                    </a:lnTo>
                    <a:lnTo>
                      <a:pt x="475" y="582"/>
                    </a:lnTo>
                    <a:lnTo>
                      <a:pt x="476" y="587"/>
                    </a:lnTo>
                    <a:lnTo>
                      <a:pt x="477" y="591"/>
                    </a:lnTo>
                    <a:lnTo>
                      <a:pt x="477" y="596"/>
                    </a:lnTo>
                    <a:lnTo>
                      <a:pt x="476" y="599"/>
                    </a:lnTo>
                    <a:lnTo>
                      <a:pt x="476" y="600"/>
                    </a:lnTo>
                    <a:lnTo>
                      <a:pt x="310" y="600"/>
                    </a:lnTo>
                    <a:lnTo>
                      <a:pt x="310" y="592"/>
                    </a:lnTo>
                    <a:lnTo>
                      <a:pt x="310" y="586"/>
                    </a:lnTo>
                    <a:lnTo>
                      <a:pt x="311" y="581"/>
                    </a:lnTo>
                    <a:lnTo>
                      <a:pt x="314" y="577"/>
                    </a:lnTo>
                    <a:lnTo>
                      <a:pt x="316" y="575"/>
                    </a:lnTo>
                    <a:lnTo>
                      <a:pt x="318" y="574"/>
                    </a:lnTo>
                    <a:lnTo>
                      <a:pt x="319" y="573"/>
                    </a:lnTo>
                    <a:lnTo>
                      <a:pt x="320" y="573"/>
                    </a:lnTo>
                    <a:lnTo>
                      <a:pt x="332" y="564"/>
                    </a:lnTo>
                    <a:lnTo>
                      <a:pt x="342" y="555"/>
                    </a:lnTo>
                    <a:lnTo>
                      <a:pt x="349" y="547"/>
                    </a:lnTo>
                    <a:lnTo>
                      <a:pt x="354" y="539"/>
                    </a:lnTo>
                    <a:lnTo>
                      <a:pt x="357" y="532"/>
                    </a:lnTo>
                    <a:lnTo>
                      <a:pt x="359" y="526"/>
                    </a:lnTo>
                    <a:lnTo>
                      <a:pt x="360" y="522"/>
                    </a:lnTo>
                    <a:lnTo>
                      <a:pt x="360" y="416"/>
                    </a:lnTo>
                    <a:lnTo>
                      <a:pt x="360" y="411"/>
                    </a:lnTo>
                    <a:lnTo>
                      <a:pt x="359" y="407"/>
                    </a:lnTo>
                    <a:lnTo>
                      <a:pt x="357" y="405"/>
                    </a:lnTo>
                    <a:lnTo>
                      <a:pt x="356" y="405"/>
                    </a:lnTo>
                    <a:lnTo>
                      <a:pt x="354" y="406"/>
                    </a:lnTo>
                    <a:lnTo>
                      <a:pt x="353" y="407"/>
                    </a:lnTo>
                    <a:lnTo>
                      <a:pt x="350" y="410"/>
                    </a:lnTo>
                    <a:lnTo>
                      <a:pt x="344" y="416"/>
                    </a:lnTo>
                    <a:lnTo>
                      <a:pt x="335" y="424"/>
                    </a:lnTo>
                    <a:lnTo>
                      <a:pt x="325" y="432"/>
                    </a:lnTo>
                    <a:lnTo>
                      <a:pt x="315" y="440"/>
                    </a:lnTo>
                    <a:lnTo>
                      <a:pt x="304" y="447"/>
                    </a:lnTo>
                    <a:lnTo>
                      <a:pt x="293" y="453"/>
                    </a:lnTo>
                    <a:lnTo>
                      <a:pt x="285" y="457"/>
                    </a:lnTo>
                    <a:lnTo>
                      <a:pt x="264" y="468"/>
                    </a:lnTo>
                    <a:lnTo>
                      <a:pt x="260" y="484"/>
                    </a:lnTo>
                    <a:lnTo>
                      <a:pt x="256" y="498"/>
                    </a:lnTo>
                    <a:lnTo>
                      <a:pt x="250" y="510"/>
                    </a:lnTo>
                    <a:lnTo>
                      <a:pt x="243" y="521"/>
                    </a:lnTo>
                    <a:lnTo>
                      <a:pt x="235" y="530"/>
                    </a:lnTo>
                    <a:lnTo>
                      <a:pt x="227" y="538"/>
                    </a:lnTo>
                    <a:lnTo>
                      <a:pt x="218" y="544"/>
                    </a:lnTo>
                    <a:lnTo>
                      <a:pt x="208" y="549"/>
                    </a:lnTo>
                    <a:lnTo>
                      <a:pt x="199" y="553"/>
                    </a:lnTo>
                    <a:lnTo>
                      <a:pt x="189" y="556"/>
                    </a:lnTo>
                    <a:lnTo>
                      <a:pt x="181" y="559"/>
                    </a:lnTo>
                    <a:lnTo>
                      <a:pt x="172" y="561"/>
                    </a:lnTo>
                    <a:lnTo>
                      <a:pt x="164" y="562"/>
                    </a:lnTo>
                    <a:lnTo>
                      <a:pt x="158" y="562"/>
                    </a:lnTo>
                    <a:lnTo>
                      <a:pt x="144" y="562"/>
                    </a:lnTo>
                    <a:lnTo>
                      <a:pt x="125" y="560"/>
                    </a:lnTo>
                    <a:lnTo>
                      <a:pt x="108" y="556"/>
                    </a:lnTo>
                    <a:lnTo>
                      <a:pt x="92" y="550"/>
                    </a:lnTo>
                    <a:lnTo>
                      <a:pt x="77" y="544"/>
                    </a:lnTo>
                    <a:lnTo>
                      <a:pt x="65" y="537"/>
                    </a:lnTo>
                    <a:lnTo>
                      <a:pt x="54" y="528"/>
                    </a:lnTo>
                    <a:lnTo>
                      <a:pt x="44" y="519"/>
                    </a:lnTo>
                    <a:lnTo>
                      <a:pt x="35" y="510"/>
                    </a:lnTo>
                    <a:lnTo>
                      <a:pt x="28" y="500"/>
                    </a:lnTo>
                    <a:lnTo>
                      <a:pt x="22" y="490"/>
                    </a:lnTo>
                    <a:lnTo>
                      <a:pt x="16" y="480"/>
                    </a:lnTo>
                    <a:lnTo>
                      <a:pt x="12" y="471"/>
                    </a:lnTo>
                    <a:lnTo>
                      <a:pt x="9" y="462"/>
                    </a:lnTo>
                    <a:lnTo>
                      <a:pt x="6" y="453"/>
                    </a:lnTo>
                    <a:lnTo>
                      <a:pt x="4" y="443"/>
                    </a:lnTo>
                    <a:lnTo>
                      <a:pt x="2" y="435"/>
                    </a:lnTo>
                    <a:lnTo>
                      <a:pt x="1" y="429"/>
                    </a:lnTo>
                    <a:lnTo>
                      <a:pt x="0" y="425"/>
                    </a:lnTo>
                    <a:lnTo>
                      <a:pt x="0" y="424"/>
                    </a:lnTo>
                    <a:lnTo>
                      <a:pt x="1" y="409"/>
                    </a:lnTo>
                    <a:lnTo>
                      <a:pt x="4" y="396"/>
                    </a:lnTo>
                    <a:lnTo>
                      <a:pt x="7" y="385"/>
                    </a:lnTo>
                    <a:lnTo>
                      <a:pt x="12" y="375"/>
                    </a:lnTo>
                    <a:lnTo>
                      <a:pt x="17" y="366"/>
                    </a:lnTo>
                    <a:lnTo>
                      <a:pt x="24" y="359"/>
                    </a:lnTo>
                    <a:lnTo>
                      <a:pt x="30" y="353"/>
                    </a:lnTo>
                    <a:lnTo>
                      <a:pt x="37" y="348"/>
                    </a:lnTo>
                    <a:lnTo>
                      <a:pt x="44" y="344"/>
                    </a:lnTo>
                    <a:lnTo>
                      <a:pt x="51" y="341"/>
                    </a:lnTo>
                    <a:lnTo>
                      <a:pt x="57" y="338"/>
                    </a:lnTo>
                    <a:lnTo>
                      <a:pt x="63" y="336"/>
                    </a:lnTo>
                    <a:lnTo>
                      <a:pt x="67" y="335"/>
                    </a:lnTo>
                    <a:lnTo>
                      <a:pt x="71" y="334"/>
                    </a:lnTo>
                    <a:lnTo>
                      <a:pt x="73" y="333"/>
                    </a:lnTo>
                    <a:lnTo>
                      <a:pt x="74" y="333"/>
                    </a:lnTo>
                    <a:lnTo>
                      <a:pt x="79" y="331"/>
                    </a:lnTo>
                    <a:lnTo>
                      <a:pt x="81" y="328"/>
                    </a:lnTo>
                    <a:lnTo>
                      <a:pt x="82" y="325"/>
                    </a:lnTo>
                    <a:lnTo>
                      <a:pt x="82" y="320"/>
                    </a:lnTo>
                    <a:lnTo>
                      <a:pt x="80" y="316"/>
                    </a:lnTo>
                    <a:lnTo>
                      <a:pt x="76" y="307"/>
                    </a:lnTo>
                    <a:lnTo>
                      <a:pt x="73" y="303"/>
                    </a:lnTo>
                    <a:lnTo>
                      <a:pt x="71" y="302"/>
                    </a:lnTo>
                    <a:lnTo>
                      <a:pt x="70" y="300"/>
                    </a:lnTo>
                    <a:lnTo>
                      <a:pt x="68" y="298"/>
                    </a:lnTo>
                    <a:lnTo>
                      <a:pt x="57" y="288"/>
                    </a:lnTo>
                    <a:lnTo>
                      <a:pt x="49" y="278"/>
                    </a:lnTo>
                    <a:lnTo>
                      <a:pt x="43" y="268"/>
                    </a:lnTo>
                    <a:lnTo>
                      <a:pt x="40" y="260"/>
                    </a:lnTo>
                    <a:lnTo>
                      <a:pt x="38" y="253"/>
                    </a:lnTo>
                    <a:lnTo>
                      <a:pt x="37" y="247"/>
                    </a:lnTo>
                    <a:lnTo>
                      <a:pt x="37" y="243"/>
                    </a:lnTo>
                    <a:lnTo>
                      <a:pt x="37" y="240"/>
                    </a:lnTo>
                    <a:lnTo>
                      <a:pt x="37" y="233"/>
                    </a:lnTo>
                    <a:lnTo>
                      <a:pt x="39" y="227"/>
                    </a:lnTo>
                    <a:lnTo>
                      <a:pt x="41" y="221"/>
                    </a:lnTo>
                    <a:lnTo>
                      <a:pt x="44" y="215"/>
                    </a:lnTo>
                    <a:lnTo>
                      <a:pt x="49" y="209"/>
                    </a:lnTo>
                    <a:lnTo>
                      <a:pt x="55" y="203"/>
                    </a:lnTo>
                    <a:lnTo>
                      <a:pt x="63" y="199"/>
                    </a:lnTo>
                    <a:lnTo>
                      <a:pt x="72" y="195"/>
                    </a:lnTo>
                    <a:lnTo>
                      <a:pt x="82" y="193"/>
                    </a:lnTo>
                    <a:lnTo>
                      <a:pt x="94" y="192"/>
                    </a:lnTo>
                    <a:lnTo>
                      <a:pt x="108" y="193"/>
                    </a:lnTo>
                    <a:lnTo>
                      <a:pt x="120" y="195"/>
                    </a:lnTo>
                    <a:lnTo>
                      <a:pt x="131" y="199"/>
                    </a:lnTo>
                    <a:lnTo>
                      <a:pt x="140" y="203"/>
                    </a:lnTo>
                    <a:lnTo>
                      <a:pt x="148" y="207"/>
                    </a:lnTo>
                    <a:lnTo>
                      <a:pt x="154" y="211"/>
                    </a:lnTo>
                    <a:lnTo>
                      <a:pt x="159" y="215"/>
                    </a:lnTo>
                    <a:lnTo>
                      <a:pt x="162" y="217"/>
                    </a:lnTo>
                    <a:lnTo>
                      <a:pt x="162" y="218"/>
                    </a:lnTo>
                    <a:lnTo>
                      <a:pt x="148" y="220"/>
                    </a:lnTo>
                    <a:lnTo>
                      <a:pt x="135" y="223"/>
                    </a:lnTo>
                    <a:lnTo>
                      <a:pt x="124" y="226"/>
                    </a:lnTo>
                    <a:lnTo>
                      <a:pt x="115" y="231"/>
                    </a:lnTo>
                    <a:lnTo>
                      <a:pt x="109" y="235"/>
                    </a:lnTo>
                    <a:lnTo>
                      <a:pt x="103" y="241"/>
                    </a:lnTo>
                    <a:lnTo>
                      <a:pt x="100" y="245"/>
                    </a:lnTo>
                    <a:lnTo>
                      <a:pt x="97" y="251"/>
                    </a:lnTo>
                    <a:lnTo>
                      <a:pt x="95" y="255"/>
                    </a:lnTo>
                    <a:lnTo>
                      <a:pt x="94" y="260"/>
                    </a:lnTo>
                    <a:lnTo>
                      <a:pt x="94" y="269"/>
                    </a:lnTo>
                    <a:lnTo>
                      <a:pt x="97" y="281"/>
                    </a:lnTo>
                    <a:lnTo>
                      <a:pt x="101" y="293"/>
                    </a:lnTo>
                    <a:lnTo>
                      <a:pt x="106" y="303"/>
                    </a:lnTo>
                    <a:lnTo>
                      <a:pt x="112" y="312"/>
                    </a:lnTo>
                    <a:lnTo>
                      <a:pt x="119" y="320"/>
                    </a:lnTo>
                    <a:lnTo>
                      <a:pt x="126" y="328"/>
                    </a:lnTo>
                    <a:lnTo>
                      <a:pt x="132" y="334"/>
                    </a:lnTo>
                    <a:lnTo>
                      <a:pt x="138" y="339"/>
                    </a:lnTo>
                    <a:lnTo>
                      <a:pt x="143" y="343"/>
                    </a:lnTo>
                    <a:lnTo>
                      <a:pt x="147" y="346"/>
                    </a:lnTo>
                    <a:lnTo>
                      <a:pt x="150" y="348"/>
                    </a:lnTo>
                    <a:lnTo>
                      <a:pt x="151" y="348"/>
                    </a:lnTo>
                    <a:lnTo>
                      <a:pt x="134" y="355"/>
                    </a:lnTo>
                    <a:lnTo>
                      <a:pt x="120" y="364"/>
                    </a:lnTo>
                    <a:lnTo>
                      <a:pt x="108" y="372"/>
                    </a:lnTo>
                    <a:lnTo>
                      <a:pt x="97" y="382"/>
                    </a:lnTo>
                    <a:lnTo>
                      <a:pt x="89" y="392"/>
                    </a:lnTo>
                    <a:lnTo>
                      <a:pt x="82" y="402"/>
                    </a:lnTo>
                    <a:lnTo>
                      <a:pt x="76" y="412"/>
                    </a:lnTo>
                    <a:lnTo>
                      <a:pt x="72" y="421"/>
                    </a:lnTo>
                    <a:lnTo>
                      <a:pt x="69" y="430"/>
                    </a:lnTo>
                    <a:lnTo>
                      <a:pt x="66" y="438"/>
                    </a:lnTo>
                    <a:lnTo>
                      <a:pt x="65" y="444"/>
                    </a:lnTo>
                    <a:lnTo>
                      <a:pt x="65" y="449"/>
                    </a:lnTo>
                    <a:lnTo>
                      <a:pt x="64" y="452"/>
                    </a:lnTo>
                    <a:lnTo>
                      <a:pt x="64" y="453"/>
                    </a:lnTo>
                    <a:lnTo>
                      <a:pt x="65" y="467"/>
                    </a:lnTo>
                    <a:lnTo>
                      <a:pt x="69" y="480"/>
                    </a:lnTo>
                    <a:lnTo>
                      <a:pt x="73" y="491"/>
                    </a:lnTo>
                    <a:lnTo>
                      <a:pt x="79" y="501"/>
                    </a:lnTo>
                    <a:lnTo>
                      <a:pt x="86" y="509"/>
                    </a:lnTo>
                    <a:lnTo>
                      <a:pt x="94" y="516"/>
                    </a:lnTo>
                    <a:lnTo>
                      <a:pt x="102" y="523"/>
                    </a:lnTo>
                    <a:lnTo>
                      <a:pt x="110" y="527"/>
                    </a:lnTo>
                    <a:lnTo>
                      <a:pt x="118" y="531"/>
                    </a:lnTo>
                    <a:lnTo>
                      <a:pt x="126" y="535"/>
                    </a:lnTo>
                    <a:lnTo>
                      <a:pt x="134" y="537"/>
                    </a:lnTo>
                    <a:lnTo>
                      <a:pt x="140" y="538"/>
                    </a:lnTo>
                    <a:lnTo>
                      <a:pt x="146" y="540"/>
                    </a:lnTo>
                    <a:lnTo>
                      <a:pt x="150" y="540"/>
                    </a:lnTo>
                    <a:lnTo>
                      <a:pt x="153" y="541"/>
                    </a:lnTo>
                    <a:lnTo>
                      <a:pt x="154" y="541"/>
                    </a:lnTo>
                    <a:lnTo>
                      <a:pt x="166" y="540"/>
                    </a:lnTo>
                    <a:lnTo>
                      <a:pt x="176" y="538"/>
                    </a:lnTo>
                    <a:lnTo>
                      <a:pt x="186" y="535"/>
                    </a:lnTo>
                    <a:lnTo>
                      <a:pt x="194" y="530"/>
                    </a:lnTo>
                    <a:lnTo>
                      <a:pt x="200" y="526"/>
                    </a:lnTo>
                    <a:lnTo>
                      <a:pt x="205" y="521"/>
                    </a:lnTo>
                    <a:lnTo>
                      <a:pt x="209" y="518"/>
                    </a:lnTo>
                    <a:lnTo>
                      <a:pt x="211" y="515"/>
                    </a:lnTo>
                    <a:lnTo>
                      <a:pt x="211" y="514"/>
                    </a:lnTo>
                    <a:lnTo>
                      <a:pt x="216" y="504"/>
                    </a:lnTo>
                    <a:lnTo>
                      <a:pt x="220" y="496"/>
                    </a:lnTo>
                    <a:lnTo>
                      <a:pt x="221" y="489"/>
                    </a:lnTo>
                    <a:lnTo>
                      <a:pt x="220" y="482"/>
                    </a:lnTo>
                    <a:lnTo>
                      <a:pt x="219" y="477"/>
                    </a:lnTo>
                    <a:lnTo>
                      <a:pt x="216" y="473"/>
                    </a:lnTo>
                    <a:lnTo>
                      <a:pt x="212" y="470"/>
                    </a:lnTo>
                    <a:lnTo>
                      <a:pt x="209" y="467"/>
                    </a:lnTo>
                    <a:lnTo>
                      <a:pt x="205" y="465"/>
                    </a:lnTo>
                    <a:lnTo>
                      <a:pt x="201" y="464"/>
                    </a:lnTo>
                    <a:lnTo>
                      <a:pt x="197" y="463"/>
                    </a:lnTo>
                    <a:lnTo>
                      <a:pt x="194" y="463"/>
                    </a:lnTo>
                    <a:lnTo>
                      <a:pt x="192" y="462"/>
                    </a:lnTo>
                    <a:lnTo>
                      <a:pt x="192" y="462"/>
                    </a:lnTo>
                    <a:lnTo>
                      <a:pt x="181" y="462"/>
                    </a:lnTo>
                    <a:lnTo>
                      <a:pt x="172" y="463"/>
                    </a:lnTo>
                    <a:lnTo>
                      <a:pt x="163" y="465"/>
                    </a:lnTo>
                    <a:lnTo>
                      <a:pt x="156" y="468"/>
                    </a:lnTo>
                    <a:lnTo>
                      <a:pt x="150" y="471"/>
                    </a:lnTo>
                    <a:lnTo>
                      <a:pt x="146" y="473"/>
                    </a:lnTo>
                    <a:lnTo>
                      <a:pt x="143" y="475"/>
                    </a:lnTo>
                    <a:lnTo>
                      <a:pt x="142" y="476"/>
                    </a:lnTo>
                    <a:lnTo>
                      <a:pt x="143" y="467"/>
                    </a:lnTo>
                    <a:lnTo>
                      <a:pt x="146" y="460"/>
                    </a:lnTo>
                    <a:lnTo>
                      <a:pt x="149" y="453"/>
                    </a:lnTo>
                    <a:lnTo>
                      <a:pt x="155" y="444"/>
                    </a:lnTo>
                    <a:lnTo>
                      <a:pt x="162" y="438"/>
                    </a:lnTo>
                    <a:lnTo>
                      <a:pt x="170" y="432"/>
                    </a:lnTo>
                    <a:lnTo>
                      <a:pt x="179" y="427"/>
                    </a:lnTo>
                    <a:lnTo>
                      <a:pt x="188" y="425"/>
                    </a:lnTo>
                    <a:lnTo>
                      <a:pt x="198" y="422"/>
                    </a:lnTo>
                    <a:lnTo>
                      <a:pt x="214" y="420"/>
                    </a:lnTo>
                    <a:lnTo>
                      <a:pt x="249" y="420"/>
                    </a:lnTo>
                    <a:lnTo>
                      <a:pt x="267" y="419"/>
                    </a:lnTo>
                    <a:lnTo>
                      <a:pt x="281" y="418"/>
                    </a:lnTo>
                    <a:lnTo>
                      <a:pt x="294" y="415"/>
                    </a:lnTo>
                    <a:lnTo>
                      <a:pt x="305" y="412"/>
                    </a:lnTo>
                    <a:lnTo>
                      <a:pt x="314" y="409"/>
                    </a:lnTo>
                    <a:lnTo>
                      <a:pt x="321" y="405"/>
                    </a:lnTo>
                    <a:lnTo>
                      <a:pt x="326" y="402"/>
                    </a:lnTo>
                    <a:lnTo>
                      <a:pt x="331" y="399"/>
                    </a:lnTo>
                    <a:lnTo>
                      <a:pt x="333" y="396"/>
                    </a:lnTo>
                    <a:lnTo>
                      <a:pt x="335" y="394"/>
                    </a:lnTo>
                    <a:lnTo>
                      <a:pt x="343" y="387"/>
                    </a:lnTo>
                    <a:lnTo>
                      <a:pt x="349" y="379"/>
                    </a:lnTo>
                    <a:lnTo>
                      <a:pt x="354" y="370"/>
                    </a:lnTo>
                    <a:lnTo>
                      <a:pt x="357" y="362"/>
                    </a:lnTo>
                    <a:lnTo>
                      <a:pt x="359" y="353"/>
                    </a:lnTo>
                    <a:lnTo>
                      <a:pt x="360" y="345"/>
                    </a:lnTo>
                    <a:lnTo>
                      <a:pt x="360" y="338"/>
                    </a:lnTo>
                    <a:lnTo>
                      <a:pt x="360" y="125"/>
                    </a:lnTo>
                    <a:lnTo>
                      <a:pt x="359" y="116"/>
                    </a:lnTo>
                    <a:lnTo>
                      <a:pt x="356" y="107"/>
                    </a:lnTo>
                    <a:lnTo>
                      <a:pt x="352" y="99"/>
                    </a:lnTo>
                    <a:lnTo>
                      <a:pt x="346" y="92"/>
                    </a:lnTo>
                    <a:lnTo>
                      <a:pt x="341" y="87"/>
                    </a:lnTo>
                    <a:lnTo>
                      <a:pt x="334" y="82"/>
                    </a:lnTo>
                    <a:lnTo>
                      <a:pt x="328" y="78"/>
                    </a:lnTo>
                    <a:lnTo>
                      <a:pt x="322" y="75"/>
                    </a:lnTo>
                    <a:lnTo>
                      <a:pt x="318" y="73"/>
                    </a:lnTo>
                    <a:lnTo>
                      <a:pt x="315" y="72"/>
                    </a:lnTo>
                    <a:lnTo>
                      <a:pt x="314" y="71"/>
                    </a:lnTo>
                    <a:lnTo>
                      <a:pt x="330" y="68"/>
                    </a:lnTo>
                    <a:lnTo>
                      <a:pt x="344" y="63"/>
                    </a:lnTo>
                    <a:lnTo>
                      <a:pt x="358" y="57"/>
                    </a:lnTo>
                    <a:lnTo>
                      <a:pt x="371" y="50"/>
                    </a:lnTo>
                    <a:lnTo>
                      <a:pt x="383" y="42"/>
                    </a:lnTo>
                    <a:lnTo>
                      <a:pt x="394" y="35"/>
                    </a:lnTo>
                    <a:lnTo>
                      <a:pt x="404" y="27"/>
                    </a:lnTo>
                    <a:lnTo>
                      <a:pt x="412" y="20"/>
                    </a:lnTo>
                    <a:lnTo>
                      <a:pt x="419" y="14"/>
                    </a:lnTo>
                    <a:lnTo>
                      <a:pt x="429" y="4"/>
                    </a:lnTo>
                    <a:lnTo>
                      <a:pt x="431"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38" name="Freeform 85"/>
              <p:cNvSpPr>
                <a:spLocks/>
              </p:cNvSpPr>
              <p:nvPr/>
            </p:nvSpPr>
            <p:spPr bwMode="auto">
              <a:xfrm>
                <a:off x="1092102" y="6295909"/>
                <a:ext cx="183388" cy="296407"/>
              </a:xfrm>
              <a:custGeom>
                <a:avLst/>
                <a:gdLst/>
                <a:ahLst/>
                <a:cxnLst>
                  <a:cxn ang="0">
                    <a:pos x="2" y="1"/>
                  </a:cxn>
                  <a:cxn ang="0">
                    <a:pos x="11" y="3"/>
                  </a:cxn>
                  <a:cxn ang="0">
                    <a:pos x="26" y="6"/>
                  </a:cxn>
                  <a:cxn ang="0">
                    <a:pos x="43" y="9"/>
                  </a:cxn>
                  <a:cxn ang="0">
                    <a:pos x="72" y="9"/>
                  </a:cxn>
                  <a:cxn ang="0">
                    <a:pos x="201" y="10"/>
                  </a:cxn>
                  <a:cxn ang="0">
                    <a:pos x="210" y="9"/>
                  </a:cxn>
                  <a:cxn ang="0">
                    <a:pos x="226" y="8"/>
                  </a:cxn>
                  <a:cxn ang="0">
                    <a:pos x="241" y="5"/>
                  </a:cxn>
                  <a:cxn ang="0">
                    <a:pos x="253" y="2"/>
                  </a:cxn>
                  <a:cxn ang="0">
                    <a:pos x="258" y="0"/>
                  </a:cxn>
                  <a:cxn ang="0">
                    <a:pos x="257" y="75"/>
                  </a:cxn>
                  <a:cxn ang="0">
                    <a:pos x="251" y="70"/>
                  </a:cxn>
                  <a:cxn ang="0">
                    <a:pos x="240" y="62"/>
                  </a:cxn>
                  <a:cxn ang="0">
                    <a:pos x="227" y="52"/>
                  </a:cxn>
                  <a:cxn ang="0">
                    <a:pos x="214" y="44"/>
                  </a:cxn>
                  <a:cxn ang="0">
                    <a:pos x="201" y="38"/>
                  </a:cxn>
                  <a:cxn ang="0">
                    <a:pos x="191" y="37"/>
                  </a:cxn>
                  <a:cxn ang="0">
                    <a:pos x="181" y="39"/>
                  </a:cxn>
                  <a:cxn ang="0">
                    <a:pos x="173" y="44"/>
                  </a:cxn>
                  <a:cxn ang="0">
                    <a:pos x="167" y="54"/>
                  </a:cxn>
                  <a:cxn ang="0">
                    <a:pos x="164" y="72"/>
                  </a:cxn>
                  <a:cxn ang="0">
                    <a:pos x="163" y="336"/>
                  </a:cxn>
                  <a:cxn ang="0">
                    <a:pos x="164" y="343"/>
                  </a:cxn>
                  <a:cxn ang="0">
                    <a:pos x="168" y="355"/>
                  </a:cxn>
                  <a:cxn ang="0">
                    <a:pos x="175" y="367"/>
                  </a:cxn>
                  <a:cxn ang="0">
                    <a:pos x="186" y="378"/>
                  </a:cxn>
                  <a:cxn ang="0">
                    <a:pos x="202" y="382"/>
                  </a:cxn>
                  <a:cxn ang="0">
                    <a:pos x="204" y="383"/>
                  </a:cxn>
                  <a:cxn ang="0">
                    <a:pos x="209" y="386"/>
                  </a:cxn>
                  <a:cxn ang="0">
                    <a:pos x="215" y="393"/>
                  </a:cxn>
                  <a:cxn ang="0">
                    <a:pos x="219" y="407"/>
                  </a:cxn>
                  <a:cxn ang="0">
                    <a:pos x="33" y="417"/>
                  </a:cxn>
                  <a:cxn ang="0">
                    <a:pos x="35" y="399"/>
                  </a:cxn>
                  <a:cxn ang="0">
                    <a:pos x="42" y="388"/>
                  </a:cxn>
                  <a:cxn ang="0">
                    <a:pos x="48" y="382"/>
                  </a:cxn>
                  <a:cxn ang="0">
                    <a:pos x="53" y="380"/>
                  </a:cxn>
                  <a:cxn ang="0">
                    <a:pos x="61" y="379"/>
                  </a:cxn>
                  <a:cxn ang="0">
                    <a:pos x="75" y="372"/>
                  </a:cxn>
                  <a:cxn ang="0">
                    <a:pos x="83" y="362"/>
                  </a:cxn>
                  <a:cxn ang="0">
                    <a:pos x="89" y="349"/>
                  </a:cxn>
                  <a:cxn ang="0">
                    <a:pos x="92" y="339"/>
                  </a:cxn>
                  <a:cxn ang="0">
                    <a:pos x="93" y="332"/>
                  </a:cxn>
                  <a:cxn ang="0">
                    <a:pos x="92" y="70"/>
                  </a:cxn>
                  <a:cxn ang="0">
                    <a:pos x="88" y="53"/>
                  </a:cxn>
                  <a:cxn ang="0">
                    <a:pos x="80" y="43"/>
                  </a:cxn>
                  <a:cxn ang="0">
                    <a:pos x="71" y="38"/>
                  </a:cxn>
                  <a:cxn ang="0">
                    <a:pos x="62" y="36"/>
                  </a:cxn>
                  <a:cxn ang="0">
                    <a:pos x="53" y="37"/>
                  </a:cxn>
                  <a:cxn ang="0">
                    <a:pos x="40" y="43"/>
                  </a:cxn>
                  <a:cxn ang="0">
                    <a:pos x="21" y="57"/>
                  </a:cxn>
                  <a:cxn ang="0">
                    <a:pos x="10" y="67"/>
                  </a:cxn>
                  <a:cxn ang="0">
                    <a:pos x="3" y="75"/>
                  </a:cxn>
                  <a:cxn ang="0">
                    <a:pos x="0" y="0"/>
                  </a:cxn>
                </a:cxnLst>
                <a:rect l="0" t="0" r="r" b="b"/>
                <a:pathLst>
                  <a:path w="258" h="417">
                    <a:moveTo>
                      <a:pt x="0" y="0"/>
                    </a:moveTo>
                    <a:lnTo>
                      <a:pt x="2" y="1"/>
                    </a:lnTo>
                    <a:lnTo>
                      <a:pt x="5" y="2"/>
                    </a:lnTo>
                    <a:lnTo>
                      <a:pt x="11" y="3"/>
                    </a:lnTo>
                    <a:lnTo>
                      <a:pt x="18" y="5"/>
                    </a:lnTo>
                    <a:lnTo>
                      <a:pt x="26" y="6"/>
                    </a:lnTo>
                    <a:lnTo>
                      <a:pt x="35" y="8"/>
                    </a:lnTo>
                    <a:lnTo>
                      <a:pt x="43" y="9"/>
                    </a:lnTo>
                    <a:lnTo>
                      <a:pt x="52" y="9"/>
                    </a:lnTo>
                    <a:lnTo>
                      <a:pt x="72" y="9"/>
                    </a:lnTo>
                    <a:lnTo>
                      <a:pt x="93" y="10"/>
                    </a:lnTo>
                    <a:lnTo>
                      <a:pt x="201" y="10"/>
                    </a:lnTo>
                    <a:lnTo>
                      <a:pt x="207" y="9"/>
                    </a:lnTo>
                    <a:lnTo>
                      <a:pt x="210" y="9"/>
                    </a:lnTo>
                    <a:lnTo>
                      <a:pt x="218" y="9"/>
                    </a:lnTo>
                    <a:lnTo>
                      <a:pt x="226" y="8"/>
                    </a:lnTo>
                    <a:lnTo>
                      <a:pt x="234" y="6"/>
                    </a:lnTo>
                    <a:lnTo>
                      <a:pt x="241" y="5"/>
                    </a:lnTo>
                    <a:lnTo>
                      <a:pt x="248" y="3"/>
                    </a:lnTo>
                    <a:lnTo>
                      <a:pt x="253" y="2"/>
                    </a:lnTo>
                    <a:lnTo>
                      <a:pt x="257" y="1"/>
                    </a:lnTo>
                    <a:lnTo>
                      <a:pt x="258" y="0"/>
                    </a:lnTo>
                    <a:lnTo>
                      <a:pt x="258" y="76"/>
                    </a:lnTo>
                    <a:lnTo>
                      <a:pt x="257" y="75"/>
                    </a:lnTo>
                    <a:lnTo>
                      <a:pt x="255" y="73"/>
                    </a:lnTo>
                    <a:lnTo>
                      <a:pt x="251" y="70"/>
                    </a:lnTo>
                    <a:lnTo>
                      <a:pt x="246" y="66"/>
                    </a:lnTo>
                    <a:lnTo>
                      <a:pt x="240" y="62"/>
                    </a:lnTo>
                    <a:lnTo>
                      <a:pt x="234" y="57"/>
                    </a:lnTo>
                    <a:lnTo>
                      <a:pt x="227" y="52"/>
                    </a:lnTo>
                    <a:lnTo>
                      <a:pt x="221" y="48"/>
                    </a:lnTo>
                    <a:lnTo>
                      <a:pt x="214" y="44"/>
                    </a:lnTo>
                    <a:lnTo>
                      <a:pt x="207" y="40"/>
                    </a:lnTo>
                    <a:lnTo>
                      <a:pt x="201" y="38"/>
                    </a:lnTo>
                    <a:lnTo>
                      <a:pt x="196" y="37"/>
                    </a:lnTo>
                    <a:lnTo>
                      <a:pt x="191" y="37"/>
                    </a:lnTo>
                    <a:lnTo>
                      <a:pt x="186" y="38"/>
                    </a:lnTo>
                    <a:lnTo>
                      <a:pt x="181" y="39"/>
                    </a:lnTo>
                    <a:lnTo>
                      <a:pt x="176" y="41"/>
                    </a:lnTo>
                    <a:lnTo>
                      <a:pt x="173" y="44"/>
                    </a:lnTo>
                    <a:lnTo>
                      <a:pt x="170" y="48"/>
                    </a:lnTo>
                    <a:lnTo>
                      <a:pt x="167" y="54"/>
                    </a:lnTo>
                    <a:lnTo>
                      <a:pt x="165" y="62"/>
                    </a:lnTo>
                    <a:lnTo>
                      <a:pt x="164" y="72"/>
                    </a:lnTo>
                    <a:lnTo>
                      <a:pt x="163" y="84"/>
                    </a:lnTo>
                    <a:lnTo>
                      <a:pt x="163" y="336"/>
                    </a:lnTo>
                    <a:lnTo>
                      <a:pt x="164" y="339"/>
                    </a:lnTo>
                    <a:lnTo>
                      <a:pt x="164" y="343"/>
                    </a:lnTo>
                    <a:lnTo>
                      <a:pt x="166" y="348"/>
                    </a:lnTo>
                    <a:lnTo>
                      <a:pt x="168" y="355"/>
                    </a:lnTo>
                    <a:lnTo>
                      <a:pt x="171" y="361"/>
                    </a:lnTo>
                    <a:lnTo>
                      <a:pt x="175" y="367"/>
                    </a:lnTo>
                    <a:lnTo>
                      <a:pt x="179" y="373"/>
                    </a:lnTo>
                    <a:lnTo>
                      <a:pt x="186" y="378"/>
                    </a:lnTo>
                    <a:lnTo>
                      <a:pt x="193" y="381"/>
                    </a:lnTo>
                    <a:lnTo>
                      <a:pt x="202" y="382"/>
                    </a:lnTo>
                    <a:lnTo>
                      <a:pt x="202" y="382"/>
                    </a:lnTo>
                    <a:lnTo>
                      <a:pt x="204" y="383"/>
                    </a:lnTo>
                    <a:lnTo>
                      <a:pt x="206" y="384"/>
                    </a:lnTo>
                    <a:lnTo>
                      <a:pt x="209" y="386"/>
                    </a:lnTo>
                    <a:lnTo>
                      <a:pt x="212" y="389"/>
                    </a:lnTo>
                    <a:lnTo>
                      <a:pt x="215" y="393"/>
                    </a:lnTo>
                    <a:lnTo>
                      <a:pt x="217" y="399"/>
                    </a:lnTo>
                    <a:lnTo>
                      <a:pt x="219" y="407"/>
                    </a:lnTo>
                    <a:lnTo>
                      <a:pt x="219" y="417"/>
                    </a:lnTo>
                    <a:lnTo>
                      <a:pt x="33" y="417"/>
                    </a:lnTo>
                    <a:lnTo>
                      <a:pt x="33" y="407"/>
                    </a:lnTo>
                    <a:lnTo>
                      <a:pt x="35" y="399"/>
                    </a:lnTo>
                    <a:lnTo>
                      <a:pt x="38" y="392"/>
                    </a:lnTo>
                    <a:lnTo>
                      <a:pt x="42" y="388"/>
                    </a:lnTo>
                    <a:lnTo>
                      <a:pt x="44" y="384"/>
                    </a:lnTo>
                    <a:lnTo>
                      <a:pt x="48" y="382"/>
                    </a:lnTo>
                    <a:lnTo>
                      <a:pt x="51" y="381"/>
                    </a:lnTo>
                    <a:lnTo>
                      <a:pt x="53" y="380"/>
                    </a:lnTo>
                    <a:lnTo>
                      <a:pt x="53" y="380"/>
                    </a:lnTo>
                    <a:lnTo>
                      <a:pt x="61" y="379"/>
                    </a:lnTo>
                    <a:lnTo>
                      <a:pt x="68" y="376"/>
                    </a:lnTo>
                    <a:lnTo>
                      <a:pt x="75" y="372"/>
                    </a:lnTo>
                    <a:lnTo>
                      <a:pt x="79" y="367"/>
                    </a:lnTo>
                    <a:lnTo>
                      <a:pt x="83" y="362"/>
                    </a:lnTo>
                    <a:lnTo>
                      <a:pt x="87" y="355"/>
                    </a:lnTo>
                    <a:lnTo>
                      <a:pt x="89" y="349"/>
                    </a:lnTo>
                    <a:lnTo>
                      <a:pt x="90" y="343"/>
                    </a:lnTo>
                    <a:lnTo>
                      <a:pt x="92" y="339"/>
                    </a:lnTo>
                    <a:lnTo>
                      <a:pt x="92" y="335"/>
                    </a:lnTo>
                    <a:lnTo>
                      <a:pt x="93" y="332"/>
                    </a:lnTo>
                    <a:lnTo>
                      <a:pt x="93" y="82"/>
                    </a:lnTo>
                    <a:lnTo>
                      <a:pt x="92" y="70"/>
                    </a:lnTo>
                    <a:lnTo>
                      <a:pt x="90" y="61"/>
                    </a:lnTo>
                    <a:lnTo>
                      <a:pt x="88" y="53"/>
                    </a:lnTo>
                    <a:lnTo>
                      <a:pt x="84" y="48"/>
                    </a:lnTo>
                    <a:lnTo>
                      <a:pt x="80" y="43"/>
                    </a:lnTo>
                    <a:lnTo>
                      <a:pt x="76" y="40"/>
                    </a:lnTo>
                    <a:lnTo>
                      <a:pt x="71" y="38"/>
                    </a:lnTo>
                    <a:lnTo>
                      <a:pt x="66" y="37"/>
                    </a:lnTo>
                    <a:lnTo>
                      <a:pt x="62" y="36"/>
                    </a:lnTo>
                    <a:lnTo>
                      <a:pt x="58" y="36"/>
                    </a:lnTo>
                    <a:lnTo>
                      <a:pt x="53" y="37"/>
                    </a:lnTo>
                    <a:lnTo>
                      <a:pt x="46" y="39"/>
                    </a:lnTo>
                    <a:lnTo>
                      <a:pt x="40" y="43"/>
                    </a:lnTo>
                    <a:lnTo>
                      <a:pt x="34" y="47"/>
                    </a:lnTo>
                    <a:lnTo>
                      <a:pt x="21" y="57"/>
                    </a:lnTo>
                    <a:lnTo>
                      <a:pt x="16" y="62"/>
                    </a:lnTo>
                    <a:lnTo>
                      <a:pt x="10" y="67"/>
                    </a:lnTo>
                    <a:lnTo>
                      <a:pt x="6" y="71"/>
                    </a:lnTo>
                    <a:lnTo>
                      <a:pt x="3" y="75"/>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39" name="Freeform 86"/>
              <p:cNvSpPr>
                <a:spLocks/>
              </p:cNvSpPr>
              <p:nvPr/>
            </p:nvSpPr>
            <p:spPr bwMode="auto">
              <a:xfrm>
                <a:off x="914400" y="6148061"/>
                <a:ext cx="199026" cy="444254"/>
              </a:xfrm>
              <a:custGeom>
                <a:avLst/>
                <a:gdLst/>
                <a:ahLst/>
                <a:cxnLst>
                  <a:cxn ang="0">
                    <a:pos x="187" y="0"/>
                  </a:cxn>
                  <a:cxn ang="0">
                    <a:pos x="204" y="2"/>
                  </a:cxn>
                  <a:cxn ang="0">
                    <a:pos x="228" y="8"/>
                  </a:cxn>
                  <a:cxn ang="0">
                    <a:pos x="255" y="21"/>
                  </a:cxn>
                  <a:cxn ang="0">
                    <a:pos x="280" y="41"/>
                  </a:cxn>
                  <a:cxn ang="0">
                    <a:pos x="248" y="84"/>
                  </a:cxn>
                  <a:cxn ang="0">
                    <a:pos x="243" y="71"/>
                  </a:cxn>
                  <a:cxn ang="0">
                    <a:pos x="236" y="58"/>
                  </a:cxn>
                  <a:cxn ang="0">
                    <a:pos x="226" y="44"/>
                  </a:cxn>
                  <a:cxn ang="0">
                    <a:pos x="211" y="31"/>
                  </a:cxn>
                  <a:cxn ang="0">
                    <a:pos x="192" y="24"/>
                  </a:cxn>
                  <a:cxn ang="0">
                    <a:pos x="170" y="24"/>
                  </a:cxn>
                  <a:cxn ang="0">
                    <a:pos x="152" y="32"/>
                  </a:cxn>
                  <a:cxn ang="0">
                    <a:pos x="140" y="46"/>
                  </a:cxn>
                  <a:cxn ang="0">
                    <a:pos x="133" y="64"/>
                  </a:cxn>
                  <a:cxn ang="0">
                    <a:pos x="131" y="85"/>
                  </a:cxn>
                  <a:cxn ang="0">
                    <a:pos x="133" y="107"/>
                  </a:cxn>
                  <a:cxn ang="0">
                    <a:pos x="139" y="129"/>
                  </a:cxn>
                  <a:cxn ang="0">
                    <a:pos x="144" y="217"/>
                  </a:cxn>
                  <a:cxn ang="0">
                    <a:pos x="212" y="249"/>
                  </a:cxn>
                  <a:cxn ang="0">
                    <a:pos x="144" y="523"/>
                  </a:cxn>
                  <a:cxn ang="0">
                    <a:pos x="146" y="547"/>
                  </a:cxn>
                  <a:cxn ang="0">
                    <a:pos x="153" y="564"/>
                  </a:cxn>
                  <a:cxn ang="0">
                    <a:pos x="161" y="575"/>
                  </a:cxn>
                  <a:cxn ang="0">
                    <a:pos x="169" y="582"/>
                  </a:cxn>
                  <a:cxn ang="0">
                    <a:pos x="175" y="585"/>
                  </a:cxn>
                  <a:cxn ang="0">
                    <a:pos x="178" y="586"/>
                  </a:cxn>
                  <a:cxn ang="0">
                    <a:pos x="190" y="591"/>
                  </a:cxn>
                  <a:cxn ang="0">
                    <a:pos x="196" y="600"/>
                  </a:cxn>
                  <a:cxn ang="0">
                    <a:pos x="199" y="612"/>
                  </a:cxn>
                  <a:cxn ang="0">
                    <a:pos x="200" y="625"/>
                  </a:cxn>
                  <a:cxn ang="0">
                    <a:pos x="24" y="617"/>
                  </a:cxn>
                  <a:cxn ang="0">
                    <a:pos x="25" y="606"/>
                  </a:cxn>
                  <a:cxn ang="0">
                    <a:pos x="30" y="595"/>
                  </a:cxn>
                  <a:cxn ang="0">
                    <a:pos x="39" y="587"/>
                  </a:cxn>
                  <a:cxn ang="0">
                    <a:pos x="46" y="586"/>
                  </a:cxn>
                  <a:cxn ang="0">
                    <a:pos x="51" y="584"/>
                  </a:cxn>
                  <a:cxn ang="0">
                    <a:pos x="58" y="579"/>
                  </a:cxn>
                  <a:cxn ang="0">
                    <a:pos x="67" y="570"/>
                  </a:cxn>
                  <a:cxn ang="0">
                    <a:pos x="74" y="556"/>
                  </a:cxn>
                  <a:cxn ang="0">
                    <a:pos x="79" y="536"/>
                  </a:cxn>
                  <a:cxn ang="0">
                    <a:pos x="80" y="249"/>
                  </a:cxn>
                  <a:cxn ang="0">
                    <a:pos x="20" y="217"/>
                  </a:cxn>
                  <a:cxn ang="0">
                    <a:pos x="80" y="140"/>
                  </a:cxn>
                  <a:cxn ang="0">
                    <a:pos x="79" y="134"/>
                  </a:cxn>
                  <a:cxn ang="0">
                    <a:pos x="78" y="123"/>
                  </a:cxn>
                  <a:cxn ang="0">
                    <a:pos x="77" y="108"/>
                  </a:cxn>
                  <a:cxn ang="0">
                    <a:pos x="78" y="91"/>
                  </a:cxn>
                  <a:cxn ang="0">
                    <a:pos x="81" y="72"/>
                  </a:cxn>
                  <a:cxn ang="0">
                    <a:pos x="87" y="54"/>
                  </a:cxn>
                  <a:cxn ang="0">
                    <a:pos x="98" y="36"/>
                  </a:cxn>
                  <a:cxn ang="0">
                    <a:pos x="114" y="21"/>
                  </a:cxn>
                  <a:cxn ang="0">
                    <a:pos x="135" y="9"/>
                  </a:cxn>
                  <a:cxn ang="0">
                    <a:pos x="163" y="1"/>
                  </a:cxn>
                </a:cxnLst>
                <a:rect l="0" t="0" r="r" b="b"/>
                <a:pathLst>
                  <a:path w="280" h="625">
                    <a:moveTo>
                      <a:pt x="180" y="0"/>
                    </a:moveTo>
                    <a:lnTo>
                      <a:pt x="187" y="0"/>
                    </a:lnTo>
                    <a:lnTo>
                      <a:pt x="194" y="1"/>
                    </a:lnTo>
                    <a:lnTo>
                      <a:pt x="204" y="2"/>
                    </a:lnTo>
                    <a:lnTo>
                      <a:pt x="215" y="5"/>
                    </a:lnTo>
                    <a:lnTo>
                      <a:pt x="228" y="8"/>
                    </a:lnTo>
                    <a:lnTo>
                      <a:pt x="241" y="13"/>
                    </a:lnTo>
                    <a:lnTo>
                      <a:pt x="255" y="21"/>
                    </a:lnTo>
                    <a:lnTo>
                      <a:pt x="267" y="29"/>
                    </a:lnTo>
                    <a:lnTo>
                      <a:pt x="280" y="41"/>
                    </a:lnTo>
                    <a:lnTo>
                      <a:pt x="249" y="85"/>
                    </a:lnTo>
                    <a:lnTo>
                      <a:pt x="248" y="84"/>
                    </a:lnTo>
                    <a:lnTo>
                      <a:pt x="246" y="77"/>
                    </a:lnTo>
                    <a:lnTo>
                      <a:pt x="243" y="71"/>
                    </a:lnTo>
                    <a:lnTo>
                      <a:pt x="241" y="64"/>
                    </a:lnTo>
                    <a:lnTo>
                      <a:pt x="236" y="58"/>
                    </a:lnTo>
                    <a:lnTo>
                      <a:pt x="231" y="50"/>
                    </a:lnTo>
                    <a:lnTo>
                      <a:pt x="226" y="44"/>
                    </a:lnTo>
                    <a:lnTo>
                      <a:pt x="219" y="37"/>
                    </a:lnTo>
                    <a:lnTo>
                      <a:pt x="211" y="31"/>
                    </a:lnTo>
                    <a:lnTo>
                      <a:pt x="202" y="27"/>
                    </a:lnTo>
                    <a:lnTo>
                      <a:pt x="192" y="24"/>
                    </a:lnTo>
                    <a:lnTo>
                      <a:pt x="180" y="23"/>
                    </a:lnTo>
                    <a:lnTo>
                      <a:pt x="170" y="24"/>
                    </a:lnTo>
                    <a:lnTo>
                      <a:pt x="160" y="27"/>
                    </a:lnTo>
                    <a:lnTo>
                      <a:pt x="152" y="32"/>
                    </a:lnTo>
                    <a:lnTo>
                      <a:pt x="146" y="38"/>
                    </a:lnTo>
                    <a:lnTo>
                      <a:pt x="140" y="46"/>
                    </a:lnTo>
                    <a:lnTo>
                      <a:pt x="136" y="54"/>
                    </a:lnTo>
                    <a:lnTo>
                      <a:pt x="133" y="64"/>
                    </a:lnTo>
                    <a:lnTo>
                      <a:pt x="132" y="74"/>
                    </a:lnTo>
                    <a:lnTo>
                      <a:pt x="131" y="85"/>
                    </a:lnTo>
                    <a:lnTo>
                      <a:pt x="131" y="96"/>
                    </a:lnTo>
                    <a:lnTo>
                      <a:pt x="133" y="107"/>
                    </a:lnTo>
                    <a:lnTo>
                      <a:pt x="135" y="118"/>
                    </a:lnTo>
                    <a:lnTo>
                      <a:pt x="139" y="129"/>
                    </a:lnTo>
                    <a:lnTo>
                      <a:pt x="144" y="139"/>
                    </a:lnTo>
                    <a:lnTo>
                      <a:pt x="144" y="217"/>
                    </a:lnTo>
                    <a:lnTo>
                      <a:pt x="227" y="217"/>
                    </a:lnTo>
                    <a:lnTo>
                      <a:pt x="212" y="249"/>
                    </a:lnTo>
                    <a:lnTo>
                      <a:pt x="144" y="249"/>
                    </a:lnTo>
                    <a:lnTo>
                      <a:pt x="144" y="523"/>
                    </a:lnTo>
                    <a:lnTo>
                      <a:pt x="145" y="536"/>
                    </a:lnTo>
                    <a:lnTo>
                      <a:pt x="146" y="547"/>
                    </a:lnTo>
                    <a:lnTo>
                      <a:pt x="149" y="556"/>
                    </a:lnTo>
                    <a:lnTo>
                      <a:pt x="153" y="564"/>
                    </a:lnTo>
                    <a:lnTo>
                      <a:pt x="157" y="570"/>
                    </a:lnTo>
                    <a:lnTo>
                      <a:pt x="161" y="575"/>
                    </a:lnTo>
                    <a:lnTo>
                      <a:pt x="165" y="579"/>
                    </a:lnTo>
                    <a:lnTo>
                      <a:pt x="169" y="582"/>
                    </a:lnTo>
                    <a:lnTo>
                      <a:pt x="172" y="584"/>
                    </a:lnTo>
                    <a:lnTo>
                      <a:pt x="175" y="585"/>
                    </a:lnTo>
                    <a:lnTo>
                      <a:pt x="177" y="586"/>
                    </a:lnTo>
                    <a:lnTo>
                      <a:pt x="178" y="586"/>
                    </a:lnTo>
                    <a:lnTo>
                      <a:pt x="184" y="587"/>
                    </a:lnTo>
                    <a:lnTo>
                      <a:pt x="190" y="591"/>
                    </a:lnTo>
                    <a:lnTo>
                      <a:pt x="194" y="595"/>
                    </a:lnTo>
                    <a:lnTo>
                      <a:pt x="196" y="600"/>
                    </a:lnTo>
                    <a:lnTo>
                      <a:pt x="198" y="606"/>
                    </a:lnTo>
                    <a:lnTo>
                      <a:pt x="199" y="612"/>
                    </a:lnTo>
                    <a:lnTo>
                      <a:pt x="200" y="617"/>
                    </a:lnTo>
                    <a:lnTo>
                      <a:pt x="200" y="625"/>
                    </a:lnTo>
                    <a:lnTo>
                      <a:pt x="24" y="625"/>
                    </a:lnTo>
                    <a:lnTo>
                      <a:pt x="24" y="617"/>
                    </a:lnTo>
                    <a:lnTo>
                      <a:pt x="24" y="612"/>
                    </a:lnTo>
                    <a:lnTo>
                      <a:pt x="25" y="606"/>
                    </a:lnTo>
                    <a:lnTo>
                      <a:pt x="27" y="600"/>
                    </a:lnTo>
                    <a:lnTo>
                      <a:pt x="30" y="595"/>
                    </a:lnTo>
                    <a:lnTo>
                      <a:pt x="34" y="591"/>
                    </a:lnTo>
                    <a:lnTo>
                      <a:pt x="39" y="587"/>
                    </a:lnTo>
                    <a:lnTo>
                      <a:pt x="46" y="586"/>
                    </a:lnTo>
                    <a:lnTo>
                      <a:pt x="46" y="586"/>
                    </a:lnTo>
                    <a:lnTo>
                      <a:pt x="48" y="585"/>
                    </a:lnTo>
                    <a:lnTo>
                      <a:pt x="51" y="584"/>
                    </a:lnTo>
                    <a:lnTo>
                      <a:pt x="54" y="582"/>
                    </a:lnTo>
                    <a:lnTo>
                      <a:pt x="58" y="579"/>
                    </a:lnTo>
                    <a:lnTo>
                      <a:pt x="62" y="575"/>
                    </a:lnTo>
                    <a:lnTo>
                      <a:pt x="67" y="570"/>
                    </a:lnTo>
                    <a:lnTo>
                      <a:pt x="71" y="564"/>
                    </a:lnTo>
                    <a:lnTo>
                      <a:pt x="74" y="556"/>
                    </a:lnTo>
                    <a:lnTo>
                      <a:pt x="77" y="547"/>
                    </a:lnTo>
                    <a:lnTo>
                      <a:pt x="79" y="536"/>
                    </a:lnTo>
                    <a:lnTo>
                      <a:pt x="79" y="523"/>
                    </a:lnTo>
                    <a:lnTo>
                      <a:pt x="80" y="249"/>
                    </a:lnTo>
                    <a:lnTo>
                      <a:pt x="0" y="249"/>
                    </a:lnTo>
                    <a:lnTo>
                      <a:pt x="20" y="217"/>
                    </a:lnTo>
                    <a:lnTo>
                      <a:pt x="80" y="217"/>
                    </a:lnTo>
                    <a:lnTo>
                      <a:pt x="80" y="140"/>
                    </a:lnTo>
                    <a:lnTo>
                      <a:pt x="80" y="137"/>
                    </a:lnTo>
                    <a:lnTo>
                      <a:pt x="79" y="134"/>
                    </a:lnTo>
                    <a:lnTo>
                      <a:pt x="78" y="129"/>
                    </a:lnTo>
                    <a:lnTo>
                      <a:pt x="78" y="123"/>
                    </a:lnTo>
                    <a:lnTo>
                      <a:pt x="77" y="116"/>
                    </a:lnTo>
                    <a:lnTo>
                      <a:pt x="77" y="108"/>
                    </a:lnTo>
                    <a:lnTo>
                      <a:pt x="77" y="100"/>
                    </a:lnTo>
                    <a:lnTo>
                      <a:pt x="78" y="91"/>
                    </a:lnTo>
                    <a:lnTo>
                      <a:pt x="79" y="82"/>
                    </a:lnTo>
                    <a:lnTo>
                      <a:pt x="81" y="72"/>
                    </a:lnTo>
                    <a:lnTo>
                      <a:pt x="84" y="63"/>
                    </a:lnTo>
                    <a:lnTo>
                      <a:pt x="87" y="54"/>
                    </a:lnTo>
                    <a:lnTo>
                      <a:pt x="92" y="45"/>
                    </a:lnTo>
                    <a:lnTo>
                      <a:pt x="98" y="36"/>
                    </a:lnTo>
                    <a:lnTo>
                      <a:pt x="105" y="28"/>
                    </a:lnTo>
                    <a:lnTo>
                      <a:pt x="114" y="21"/>
                    </a:lnTo>
                    <a:lnTo>
                      <a:pt x="123" y="14"/>
                    </a:lnTo>
                    <a:lnTo>
                      <a:pt x="135" y="9"/>
                    </a:lnTo>
                    <a:lnTo>
                      <a:pt x="148" y="5"/>
                    </a:lnTo>
                    <a:lnTo>
                      <a:pt x="163" y="1"/>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spTree>
    <p:extLst>
      <p:ext uri="{BB962C8B-B14F-4D97-AF65-F5344CB8AC3E}">
        <p14:creationId xmlns:p14="http://schemas.microsoft.com/office/powerpoint/2010/main" val="20708879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FTCH Office Locations">
    <p:spTree>
      <p:nvGrpSpPr>
        <p:cNvPr id="1" name=""/>
        <p:cNvGrpSpPr/>
        <p:nvPr/>
      </p:nvGrpSpPr>
      <p:grpSpPr>
        <a:xfrm>
          <a:off x="0" y="0"/>
          <a:ext cx="0" cy="0"/>
          <a:chOff x="0" y="0"/>
          <a:chExt cx="0" cy="0"/>
        </a:xfrm>
      </p:grpSpPr>
      <p:sp>
        <p:nvSpPr>
          <p:cNvPr id="21" name="Rectangle 20"/>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880" name="TextBox 879"/>
          <p:cNvSpPr txBox="1"/>
          <p:nvPr/>
        </p:nvSpPr>
        <p:spPr>
          <a:xfrm>
            <a:off x="1587500" y="1219201"/>
            <a:ext cx="4267200" cy="3187296"/>
          </a:xfrm>
          <a:prstGeom prst="rect">
            <a:avLst/>
          </a:prstGeom>
          <a:noFill/>
        </p:spPr>
        <p:txBody>
          <a:bodyPr wrap="square" lIns="108852" tIns="54426" rIns="108852" bIns="54426" rtlCol="0">
            <a:spAutoFit/>
          </a:bodyPr>
          <a:lstStyle/>
          <a:p>
            <a:pPr marL="272118" indent="-272118">
              <a:buFont typeface="Arial" pitchFamily="34" charset="0"/>
              <a:buChar char="•"/>
            </a:pPr>
            <a:r>
              <a:rPr lang="en-US" sz="3333" dirty="0">
                <a:solidFill>
                  <a:prstClr val="black"/>
                </a:solidFill>
                <a:latin typeface="Century Gothic"/>
              </a:rPr>
              <a:t>Grand Rapids</a:t>
            </a:r>
          </a:p>
          <a:p>
            <a:pPr marL="272118" indent="-272118">
              <a:buFont typeface="Arial" pitchFamily="34" charset="0"/>
              <a:buChar char="•"/>
            </a:pPr>
            <a:r>
              <a:rPr lang="en-US" sz="3333" dirty="0">
                <a:solidFill>
                  <a:prstClr val="black"/>
                </a:solidFill>
                <a:latin typeface="Century Gothic"/>
              </a:rPr>
              <a:t>Kalamazoo</a:t>
            </a:r>
          </a:p>
          <a:p>
            <a:pPr marL="272118" indent="-272118">
              <a:buFont typeface="Arial" pitchFamily="34" charset="0"/>
              <a:buChar char="•"/>
            </a:pPr>
            <a:r>
              <a:rPr lang="en-US" sz="3333" dirty="0">
                <a:solidFill>
                  <a:prstClr val="black"/>
                </a:solidFill>
                <a:latin typeface="Century Gothic"/>
              </a:rPr>
              <a:t>Lansing</a:t>
            </a:r>
          </a:p>
          <a:p>
            <a:pPr marL="272118" indent="-272118">
              <a:buFont typeface="Arial" pitchFamily="34" charset="0"/>
              <a:buChar char="•"/>
            </a:pPr>
            <a:r>
              <a:rPr lang="en-US" sz="3333" dirty="0">
                <a:solidFill>
                  <a:prstClr val="black"/>
                </a:solidFill>
                <a:latin typeface="Century Gothic"/>
              </a:rPr>
              <a:t>Novi</a:t>
            </a:r>
          </a:p>
          <a:p>
            <a:pPr marL="272118" indent="-272118">
              <a:buFont typeface="Arial" pitchFamily="34" charset="0"/>
              <a:buChar char="•"/>
            </a:pPr>
            <a:r>
              <a:rPr lang="en-US" sz="3333" dirty="0">
                <a:solidFill>
                  <a:prstClr val="black"/>
                </a:solidFill>
                <a:latin typeface="Century Gothic"/>
              </a:rPr>
              <a:t>Macomb</a:t>
            </a:r>
          </a:p>
          <a:p>
            <a:pPr marL="272118" indent="-272118">
              <a:buFont typeface="Arial" pitchFamily="34" charset="0"/>
              <a:buChar char="•"/>
            </a:pPr>
            <a:r>
              <a:rPr lang="en-US" sz="3333" dirty="0">
                <a:solidFill>
                  <a:prstClr val="black"/>
                </a:solidFill>
                <a:latin typeface="Century Gothic"/>
              </a:rPr>
              <a:t>Cincinnati</a:t>
            </a:r>
          </a:p>
        </p:txBody>
      </p:sp>
      <p:sp>
        <p:nvSpPr>
          <p:cNvPr id="20" name="TextBox 19"/>
          <p:cNvSpPr txBox="1"/>
          <p:nvPr/>
        </p:nvSpPr>
        <p:spPr>
          <a:xfrm>
            <a:off x="914400" y="6105526"/>
            <a:ext cx="10668000" cy="699756"/>
          </a:xfrm>
          <a:prstGeom prst="rect">
            <a:avLst/>
          </a:prstGeom>
          <a:noFill/>
        </p:spPr>
        <p:txBody>
          <a:bodyPr wrap="square" lIns="108852" tIns="54426" rIns="108852" bIns="54426" rtlCol="0">
            <a:spAutoFit/>
          </a:bodyPr>
          <a:lstStyle/>
          <a:p>
            <a:pPr algn="r"/>
            <a:r>
              <a:rPr lang="en-US" sz="3833" dirty="0">
                <a:solidFill>
                  <a:prstClr val="white"/>
                </a:solidFill>
                <a:latin typeface="Century Gothic"/>
              </a:rPr>
              <a:t>Office Locations</a:t>
            </a:r>
          </a:p>
        </p:txBody>
      </p:sp>
      <p:grpSp>
        <p:nvGrpSpPr>
          <p:cNvPr id="22" name="Group 23"/>
          <p:cNvGrpSpPr/>
          <p:nvPr/>
        </p:nvGrpSpPr>
        <p:grpSpPr>
          <a:xfrm>
            <a:off x="202223" y="6223000"/>
            <a:ext cx="508000" cy="508000"/>
            <a:chOff x="914400" y="5029200"/>
            <a:chExt cx="533400" cy="533400"/>
          </a:xfrm>
        </p:grpSpPr>
        <p:sp>
          <p:nvSpPr>
            <p:cNvPr id="23" name="Freeform 6"/>
            <p:cNvSpPr>
              <a:spLocks/>
            </p:cNvSpPr>
            <p:nvPr/>
          </p:nvSpPr>
          <p:spPr bwMode="auto">
            <a:xfrm>
              <a:off x="914400" y="5029200"/>
              <a:ext cx="533400" cy="533400"/>
            </a:xfrm>
            <a:custGeom>
              <a:avLst/>
              <a:gdLst/>
              <a:ahLst/>
              <a:cxnLst>
                <a:cxn ang="0">
                  <a:pos x="0" y="0"/>
                </a:cxn>
                <a:cxn ang="0">
                  <a:pos x="3450" y="0"/>
                </a:cxn>
                <a:cxn ang="0">
                  <a:pos x="3450" y="3450"/>
                </a:cxn>
                <a:cxn ang="0">
                  <a:pos x="923" y="3450"/>
                </a:cxn>
                <a:cxn ang="0">
                  <a:pos x="921" y="3450"/>
                </a:cxn>
                <a:cxn ang="0">
                  <a:pos x="915" y="3450"/>
                </a:cxn>
                <a:cxn ang="0">
                  <a:pos x="905" y="3450"/>
                </a:cxn>
                <a:cxn ang="0">
                  <a:pos x="892" y="3449"/>
                </a:cxn>
                <a:cxn ang="0">
                  <a:pos x="876" y="3448"/>
                </a:cxn>
                <a:cxn ang="0">
                  <a:pos x="857" y="3446"/>
                </a:cxn>
                <a:cxn ang="0">
                  <a:pos x="836" y="3444"/>
                </a:cxn>
                <a:cxn ang="0">
                  <a:pos x="812" y="3440"/>
                </a:cxn>
                <a:cxn ang="0">
                  <a:pos x="785" y="3436"/>
                </a:cxn>
                <a:cxn ang="0">
                  <a:pos x="757" y="3432"/>
                </a:cxn>
                <a:cxn ang="0">
                  <a:pos x="726" y="3426"/>
                </a:cxn>
                <a:cxn ang="0">
                  <a:pos x="694" y="3418"/>
                </a:cxn>
                <a:cxn ang="0">
                  <a:pos x="661" y="3410"/>
                </a:cxn>
                <a:cxn ang="0">
                  <a:pos x="627" y="3400"/>
                </a:cxn>
                <a:cxn ang="0">
                  <a:pos x="591" y="3389"/>
                </a:cxn>
                <a:cxn ang="0">
                  <a:pos x="555" y="3376"/>
                </a:cxn>
                <a:cxn ang="0">
                  <a:pos x="518" y="3360"/>
                </a:cxn>
                <a:cxn ang="0">
                  <a:pos x="480" y="3344"/>
                </a:cxn>
                <a:cxn ang="0">
                  <a:pos x="442" y="3325"/>
                </a:cxn>
                <a:cxn ang="0">
                  <a:pos x="405" y="3304"/>
                </a:cxn>
                <a:cxn ang="0">
                  <a:pos x="368" y="3282"/>
                </a:cxn>
                <a:cxn ang="0">
                  <a:pos x="332" y="3256"/>
                </a:cxn>
                <a:cxn ang="0">
                  <a:pos x="296" y="3229"/>
                </a:cxn>
                <a:cxn ang="0">
                  <a:pos x="261" y="3198"/>
                </a:cxn>
                <a:cxn ang="0">
                  <a:pos x="229" y="3165"/>
                </a:cxn>
                <a:cxn ang="0">
                  <a:pos x="196" y="3130"/>
                </a:cxn>
                <a:cxn ang="0">
                  <a:pos x="166" y="3091"/>
                </a:cxn>
                <a:cxn ang="0">
                  <a:pos x="138" y="3050"/>
                </a:cxn>
                <a:cxn ang="0">
                  <a:pos x="111" y="3005"/>
                </a:cxn>
                <a:cxn ang="0">
                  <a:pos x="87" y="2958"/>
                </a:cxn>
                <a:cxn ang="0">
                  <a:pos x="65" y="2907"/>
                </a:cxn>
                <a:cxn ang="0">
                  <a:pos x="46" y="2853"/>
                </a:cxn>
                <a:cxn ang="0">
                  <a:pos x="30" y="2796"/>
                </a:cxn>
                <a:cxn ang="0">
                  <a:pos x="17" y="2734"/>
                </a:cxn>
                <a:cxn ang="0">
                  <a:pos x="7" y="2669"/>
                </a:cxn>
                <a:cxn ang="0">
                  <a:pos x="2" y="2600"/>
                </a:cxn>
                <a:cxn ang="0">
                  <a:pos x="0" y="2527"/>
                </a:cxn>
                <a:cxn ang="0">
                  <a:pos x="0" y="0"/>
                </a:cxn>
              </a:cxnLst>
              <a:rect l="0" t="0" r="r" b="b"/>
              <a:pathLst>
                <a:path w="3450" h="3450">
                  <a:moveTo>
                    <a:pt x="0" y="0"/>
                  </a:moveTo>
                  <a:lnTo>
                    <a:pt x="3450" y="0"/>
                  </a:lnTo>
                  <a:lnTo>
                    <a:pt x="3450" y="3450"/>
                  </a:lnTo>
                  <a:lnTo>
                    <a:pt x="923" y="3450"/>
                  </a:lnTo>
                  <a:lnTo>
                    <a:pt x="921" y="3450"/>
                  </a:lnTo>
                  <a:lnTo>
                    <a:pt x="915" y="3450"/>
                  </a:lnTo>
                  <a:lnTo>
                    <a:pt x="905" y="3450"/>
                  </a:lnTo>
                  <a:lnTo>
                    <a:pt x="892" y="3449"/>
                  </a:lnTo>
                  <a:lnTo>
                    <a:pt x="876" y="3448"/>
                  </a:lnTo>
                  <a:lnTo>
                    <a:pt x="857" y="3446"/>
                  </a:lnTo>
                  <a:lnTo>
                    <a:pt x="836" y="3444"/>
                  </a:lnTo>
                  <a:lnTo>
                    <a:pt x="812" y="3440"/>
                  </a:lnTo>
                  <a:lnTo>
                    <a:pt x="785" y="3436"/>
                  </a:lnTo>
                  <a:lnTo>
                    <a:pt x="757" y="3432"/>
                  </a:lnTo>
                  <a:lnTo>
                    <a:pt x="726" y="3426"/>
                  </a:lnTo>
                  <a:lnTo>
                    <a:pt x="694" y="3418"/>
                  </a:lnTo>
                  <a:lnTo>
                    <a:pt x="661" y="3410"/>
                  </a:lnTo>
                  <a:lnTo>
                    <a:pt x="627" y="3400"/>
                  </a:lnTo>
                  <a:lnTo>
                    <a:pt x="591" y="3389"/>
                  </a:lnTo>
                  <a:lnTo>
                    <a:pt x="555" y="3376"/>
                  </a:lnTo>
                  <a:lnTo>
                    <a:pt x="518" y="3360"/>
                  </a:lnTo>
                  <a:lnTo>
                    <a:pt x="480" y="3344"/>
                  </a:lnTo>
                  <a:lnTo>
                    <a:pt x="442" y="3325"/>
                  </a:lnTo>
                  <a:lnTo>
                    <a:pt x="405" y="3304"/>
                  </a:lnTo>
                  <a:lnTo>
                    <a:pt x="368" y="3282"/>
                  </a:lnTo>
                  <a:lnTo>
                    <a:pt x="332" y="3256"/>
                  </a:lnTo>
                  <a:lnTo>
                    <a:pt x="296" y="3229"/>
                  </a:lnTo>
                  <a:lnTo>
                    <a:pt x="261" y="3198"/>
                  </a:lnTo>
                  <a:lnTo>
                    <a:pt x="229" y="3165"/>
                  </a:lnTo>
                  <a:lnTo>
                    <a:pt x="196" y="3130"/>
                  </a:lnTo>
                  <a:lnTo>
                    <a:pt x="166" y="3091"/>
                  </a:lnTo>
                  <a:lnTo>
                    <a:pt x="138" y="3050"/>
                  </a:lnTo>
                  <a:lnTo>
                    <a:pt x="111" y="3005"/>
                  </a:lnTo>
                  <a:lnTo>
                    <a:pt x="87" y="2958"/>
                  </a:lnTo>
                  <a:lnTo>
                    <a:pt x="65" y="2907"/>
                  </a:lnTo>
                  <a:lnTo>
                    <a:pt x="46" y="2853"/>
                  </a:lnTo>
                  <a:lnTo>
                    <a:pt x="30" y="2796"/>
                  </a:lnTo>
                  <a:lnTo>
                    <a:pt x="17" y="2734"/>
                  </a:lnTo>
                  <a:lnTo>
                    <a:pt x="7" y="2669"/>
                  </a:lnTo>
                  <a:lnTo>
                    <a:pt x="2" y="2600"/>
                  </a:lnTo>
                  <a:lnTo>
                    <a:pt x="0" y="2527"/>
                  </a:lnTo>
                  <a:lnTo>
                    <a:pt x="0" y="0"/>
                  </a:lnTo>
                  <a:close/>
                </a:path>
              </a:pathLst>
            </a:custGeom>
            <a:solidFill>
              <a:schemeClr val="tx2"/>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27" name="Group 18"/>
            <p:cNvGrpSpPr/>
            <p:nvPr/>
          </p:nvGrpSpPr>
          <p:grpSpPr>
            <a:xfrm>
              <a:off x="967408" y="5195099"/>
              <a:ext cx="436178" cy="200653"/>
              <a:chOff x="914400" y="6148061"/>
              <a:chExt cx="1120232" cy="515335"/>
            </a:xfrm>
            <a:solidFill>
              <a:srgbClr val="FFFFFF"/>
            </a:solidFill>
          </p:grpSpPr>
          <p:sp>
            <p:nvSpPr>
              <p:cNvPr id="37" name="Freeform 83"/>
              <p:cNvSpPr>
                <a:spLocks/>
              </p:cNvSpPr>
              <p:nvPr/>
            </p:nvSpPr>
            <p:spPr bwMode="auto">
              <a:xfrm>
                <a:off x="1266960" y="6303017"/>
                <a:ext cx="291431" cy="360379"/>
              </a:xfrm>
              <a:custGeom>
                <a:avLst/>
                <a:gdLst/>
                <a:ahLst/>
                <a:cxnLst>
                  <a:cxn ang="0">
                    <a:pos x="270" y="1"/>
                  </a:cxn>
                  <a:cxn ang="0">
                    <a:pos x="312" y="9"/>
                  </a:cxn>
                  <a:cxn ang="0">
                    <a:pos x="347" y="23"/>
                  </a:cxn>
                  <a:cxn ang="0">
                    <a:pos x="359" y="30"/>
                  </a:cxn>
                  <a:cxn ang="0">
                    <a:pos x="316" y="74"/>
                  </a:cxn>
                  <a:cxn ang="0">
                    <a:pos x="295" y="58"/>
                  </a:cxn>
                  <a:cxn ang="0">
                    <a:pos x="264" y="41"/>
                  </a:cxn>
                  <a:cxn ang="0">
                    <a:pos x="224" y="34"/>
                  </a:cxn>
                  <a:cxn ang="0">
                    <a:pos x="173" y="46"/>
                  </a:cxn>
                  <a:cxn ang="0">
                    <a:pos x="131" y="80"/>
                  </a:cxn>
                  <a:cxn ang="0">
                    <a:pos x="102" y="134"/>
                  </a:cxn>
                  <a:cxn ang="0">
                    <a:pos x="86" y="202"/>
                  </a:cxn>
                  <a:cxn ang="0">
                    <a:pos x="87" y="282"/>
                  </a:cxn>
                  <a:cxn ang="0">
                    <a:pos x="109" y="355"/>
                  </a:cxn>
                  <a:cxn ang="0">
                    <a:pos x="146" y="413"/>
                  </a:cxn>
                  <a:cxn ang="0">
                    <a:pos x="195" y="454"/>
                  </a:cxn>
                  <a:cxn ang="0">
                    <a:pos x="248" y="473"/>
                  </a:cxn>
                  <a:cxn ang="0">
                    <a:pos x="300" y="470"/>
                  </a:cxn>
                  <a:cxn ang="0">
                    <a:pos x="339" y="455"/>
                  </a:cxn>
                  <a:cxn ang="0">
                    <a:pos x="365" y="437"/>
                  </a:cxn>
                  <a:cxn ang="0">
                    <a:pos x="380" y="421"/>
                  </a:cxn>
                  <a:cxn ang="0">
                    <a:pos x="385" y="414"/>
                  </a:cxn>
                  <a:cxn ang="0">
                    <a:pos x="381" y="455"/>
                  </a:cxn>
                  <a:cxn ang="0">
                    <a:pos x="335" y="485"/>
                  </a:cxn>
                  <a:cxn ang="0">
                    <a:pos x="291" y="500"/>
                  </a:cxn>
                  <a:cxn ang="0">
                    <a:pos x="257" y="505"/>
                  </a:cxn>
                  <a:cxn ang="0">
                    <a:pos x="238" y="507"/>
                  </a:cxn>
                  <a:cxn ang="0">
                    <a:pos x="209" y="507"/>
                  </a:cxn>
                  <a:cxn ang="0">
                    <a:pos x="179" y="504"/>
                  </a:cxn>
                  <a:cxn ang="0">
                    <a:pos x="143" y="495"/>
                  </a:cxn>
                  <a:cxn ang="0">
                    <a:pos x="105" y="478"/>
                  </a:cxn>
                  <a:cxn ang="0">
                    <a:pos x="69" y="452"/>
                  </a:cxn>
                  <a:cxn ang="0">
                    <a:pos x="37" y="413"/>
                  </a:cxn>
                  <a:cxn ang="0">
                    <a:pos x="13" y="360"/>
                  </a:cxn>
                  <a:cxn ang="0">
                    <a:pos x="1" y="290"/>
                  </a:cxn>
                  <a:cxn ang="0">
                    <a:pos x="3" y="215"/>
                  </a:cxn>
                  <a:cxn ang="0">
                    <a:pos x="21" y="153"/>
                  </a:cxn>
                  <a:cxn ang="0">
                    <a:pos x="50" y="103"/>
                  </a:cxn>
                  <a:cxn ang="0">
                    <a:pos x="87" y="64"/>
                  </a:cxn>
                  <a:cxn ang="0">
                    <a:pos x="128" y="35"/>
                  </a:cxn>
                  <a:cxn ang="0">
                    <a:pos x="169" y="15"/>
                  </a:cxn>
                  <a:cxn ang="0">
                    <a:pos x="208" y="3"/>
                  </a:cxn>
                  <a:cxn ang="0">
                    <a:pos x="240" y="0"/>
                  </a:cxn>
                </a:cxnLst>
                <a:rect l="0" t="0" r="r" b="b"/>
                <a:pathLst>
                  <a:path w="410" h="507">
                    <a:moveTo>
                      <a:pt x="240" y="0"/>
                    </a:moveTo>
                    <a:lnTo>
                      <a:pt x="256" y="0"/>
                    </a:lnTo>
                    <a:lnTo>
                      <a:pt x="270" y="1"/>
                    </a:lnTo>
                    <a:lnTo>
                      <a:pt x="284" y="2"/>
                    </a:lnTo>
                    <a:lnTo>
                      <a:pt x="298" y="5"/>
                    </a:lnTo>
                    <a:lnTo>
                      <a:pt x="312" y="9"/>
                    </a:lnTo>
                    <a:lnTo>
                      <a:pt x="326" y="13"/>
                    </a:lnTo>
                    <a:lnTo>
                      <a:pt x="341" y="20"/>
                    </a:lnTo>
                    <a:lnTo>
                      <a:pt x="347" y="23"/>
                    </a:lnTo>
                    <a:lnTo>
                      <a:pt x="353" y="26"/>
                    </a:lnTo>
                    <a:lnTo>
                      <a:pt x="356" y="28"/>
                    </a:lnTo>
                    <a:lnTo>
                      <a:pt x="359" y="30"/>
                    </a:lnTo>
                    <a:lnTo>
                      <a:pt x="360" y="31"/>
                    </a:lnTo>
                    <a:lnTo>
                      <a:pt x="323" y="81"/>
                    </a:lnTo>
                    <a:lnTo>
                      <a:pt x="316" y="74"/>
                    </a:lnTo>
                    <a:lnTo>
                      <a:pt x="310" y="69"/>
                    </a:lnTo>
                    <a:lnTo>
                      <a:pt x="304" y="63"/>
                    </a:lnTo>
                    <a:lnTo>
                      <a:pt x="295" y="58"/>
                    </a:lnTo>
                    <a:lnTo>
                      <a:pt x="286" y="52"/>
                    </a:lnTo>
                    <a:lnTo>
                      <a:pt x="276" y="46"/>
                    </a:lnTo>
                    <a:lnTo>
                      <a:pt x="264" y="41"/>
                    </a:lnTo>
                    <a:lnTo>
                      <a:pt x="252" y="38"/>
                    </a:lnTo>
                    <a:lnTo>
                      <a:pt x="238" y="35"/>
                    </a:lnTo>
                    <a:lnTo>
                      <a:pt x="224" y="34"/>
                    </a:lnTo>
                    <a:lnTo>
                      <a:pt x="206" y="36"/>
                    </a:lnTo>
                    <a:lnTo>
                      <a:pt x="189" y="39"/>
                    </a:lnTo>
                    <a:lnTo>
                      <a:pt x="173" y="46"/>
                    </a:lnTo>
                    <a:lnTo>
                      <a:pt x="158" y="55"/>
                    </a:lnTo>
                    <a:lnTo>
                      <a:pt x="144" y="67"/>
                    </a:lnTo>
                    <a:lnTo>
                      <a:pt x="131" y="80"/>
                    </a:lnTo>
                    <a:lnTo>
                      <a:pt x="120" y="96"/>
                    </a:lnTo>
                    <a:lnTo>
                      <a:pt x="110" y="114"/>
                    </a:lnTo>
                    <a:lnTo>
                      <a:pt x="102" y="134"/>
                    </a:lnTo>
                    <a:lnTo>
                      <a:pt x="95" y="155"/>
                    </a:lnTo>
                    <a:lnTo>
                      <a:pt x="90" y="178"/>
                    </a:lnTo>
                    <a:lnTo>
                      <a:pt x="86" y="202"/>
                    </a:lnTo>
                    <a:lnTo>
                      <a:pt x="85" y="228"/>
                    </a:lnTo>
                    <a:lnTo>
                      <a:pt x="85" y="256"/>
                    </a:lnTo>
                    <a:lnTo>
                      <a:pt x="87" y="282"/>
                    </a:lnTo>
                    <a:lnTo>
                      <a:pt x="92" y="308"/>
                    </a:lnTo>
                    <a:lnTo>
                      <a:pt x="99" y="332"/>
                    </a:lnTo>
                    <a:lnTo>
                      <a:pt x="109" y="355"/>
                    </a:lnTo>
                    <a:lnTo>
                      <a:pt x="120" y="376"/>
                    </a:lnTo>
                    <a:lnTo>
                      <a:pt x="132" y="395"/>
                    </a:lnTo>
                    <a:lnTo>
                      <a:pt x="146" y="413"/>
                    </a:lnTo>
                    <a:lnTo>
                      <a:pt x="161" y="429"/>
                    </a:lnTo>
                    <a:lnTo>
                      <a:pt x="177" y="443"/>
                    </a:lnTo>
                    <a:lnTo>
                      <a:pt x="195" y="454"/>
                    </a:lnTo>
                    <a:lnTo>
                      <a:pt x="212" y="463"/>
                    </a:lnTo>
                    <a:lnTo>
                      <a:pt x="230" y="469"/>
                    </a:lnTo>
                    <a:lnTo>
                      <a:pt x="248" y="473"/>
                    </a:lnTo>
                    <a:lnTo>
                      <a:pt x="266" y="474"/>
                    </a:lnTo>
                    <a:lnTo>
                      <a:pt x="283" y="472"/>
                    </a:lnTo>
                    <a:lnTo>
                      <a:pt x="300" y="470"/>
                    </a:lnTo>
                    <a:lnTo>
                      <a:pt x="314" y="466"/>
                    </a:lnTo>
                    <a:lnTo>
                      <a:pt x="327" y="461"/>
                    </a:lnTo>
                    <a:lnTo>
                      <a:pt x="339" y="455"/>
                    </a:lnTo>
                    <a:lnTo>
                      <a:pt x="349" y="449"/>
                    </a:lnTo>
                    <a:lnTo>
                      <a:pt x="358" y="443"/>
                    </a:lnTo>
                    <a:lnTo>
                      <a:pt x="365" y="437"/>
                    </a:lnTo>
                    <a:lnTo>
                      <a:pt x="371" y="431"/>
                    </a:lnTo>
                    <a:lnTo>
                      <a:pt x="376" y="426"/>
                    </a:lnTo>
                    <a:lnTo>
                      <a:pt x="380" y="421"/>
                    </a:lnTo>
                    <a:lnTo>
                      <a:pt x="383" y="418"/>
                    </a:lnTo>
                    <a:lnTo>
                      <a:pt x="384" y="415"/>
                    </a:lnTo>
                    <a:lnTo>
                      <a:pt x="385" y="414"/>
                    </a:lnTo>
                    <a:lnTo>
                      <a:pt x="410" y="425"/>
                    </a:lnTo>
                    <a:lnTo>
                      <a:pt x="396" y="442"/>
                    </a:lnTo>
                    <a:lnTo>
                      <a:pt x="381" y="455"/>
                    </a:lnTo>
                    <a:lnTo>
                      <a:pt x="366" y="467"/>
                    </a:lnTo>
                    <a:lnTo>
                      <a:pt x="350" y="477"/>
                    </a:lnTo>
                    <a:lnTo>
                      <a:pt x="335" y="485"/>
                    </a:lnTo>
                    <a:lnTo>
                      <a:pt x="319" y="491"/>
                    </a:lnTo>
                    <a:lnTo>
                      <a:pt x="305" y="496"/>
                    </a:lnTo>
                    <a:lnTo>
                      <a:pt x="291" y="500"/>
                    </a:lnTo>
                    <a:lnTo>
                      <a:pt x="279" y="503"/>
                    </a:lnTo>
                    <a:lnTo>
                      <a:pt x="267" y="505"/>
                    </a:lnTo>
                    <a:lnTo>
                      <a:pt x="257" y="505"/>
                    </a:lnTo>
                    <a:lnTo>
                      <a:pt x="248" y="506"/>
                    </a:lnTo>
                    <a:lnTo>
                      <a:pt x="242" y="506"/>
                    </a:lnTo>
                    <a:lnTo>
                      <a:pt x="238" y="507"/>
                    </a:lnTo>
                    <a:lnTo>
                      <a:pt x="235" y="507"/>
                    </a:lnTo>
                    <a:lnTo>
                      <a:pt x="218" y="507"/>
                    </a:lnTo>
                    <a:lnTo>
                      <a:pt x="209" y="507"/>
                    </a:lnTo>
                    <a:lnTo>
                      <a:pt x="200" y="506"/>
                    </a:lnTo>
                    <a:lnTo>
                      <a:pt x="190" y="505"/>
                    </a:lnTo>
                    <a:lnTo>
                      <a:pt x="179" y="504"/>
                    </a:lnTo>
                    <a:lnTo>
                      <a:pt x="168" y="502"/>
                    </a:lnTo>
                    <a:lnTo>
                      <a:pt x="156" y="499"/>
                    </a:lnTo>
                    <a:lnTo>
                      <a:pt x="143" y="495"/>
                    </a:lnTo>
                    <a:lnTo>
                      <a:pt x="131" y="490"/>
                    </a:lnTo>
                    <a:lnTo>
                      <a:pt x="118" y="485"/>
                    </a:lnTo>
                    <a:lnTo>
                      <a:pt x="105" y="478"/>
                    </a:lnTo>
                    <a:lnTo>
                      <a:pt x="93" y="471"/>
                    </a:lnTo>
                    <a:lnTo>
                      <a:pt x="81" y="462"/>
                    </a:lnTo>
                    <a:lnTo>
                      <a:pt x="69" y="452"/>
                    </a:lnTo>
                    <a:lnTo>
                      <a:pt x="57" y="440"/>
                    </a:lnTo>
                    <a:lnTo>
                      <a:pt x="47" y="428"/>
                    </a:lnTo>
                    <a:lnTo>
                      <a:pt x="37" y="413"/>
                    </a:lnTo>
                    <a:lnTo>
                      <a:pt x="28" y="397"/>
                    </a:lnTo>
                    <a:lnTo>
                      <a:pt x="20" y="379"/>
                    </a:lnTo>
                    <a:lnTo>
                      <a:pt x="13" y="360"/>
                    </a:lnTo>
                    <a:lnTo>
                      <a:pt x="7" y="338"/>
                    </a:lnTo>
                    <a:lnTo>
                      <a:pt x="3" y="315"/>
                    </a:lnTo>
                    <a:lnTo>
                      <a:pt x="1" y="290"/>
                    </a:lnTo>
                    <a:lnTo>
                      <a:pt x="0" y="263"/>
                    </a:lnTo>
                    <a:lnTo>
                      <a:pt x="1" y="239"/>
                    </a:lnTo>
                    <a:lnTo>
                      <a:pt x="3" y="215"/>
                    </a:lnTo>
                    <a:lnTo>
                      <a:pt x="8" y="193"/>
                    </a:lnTo>
                    <a:lnTo>
                      <a:pt x="14" y="173"/>
                    </a:lnTo>
                    <a:lnTo>
                      <a:pt x="21" y="153"/>
                    </a:lnTo>
                    <a:lnTo>
                      <a:pt x="30" y="135"/>
                    </a:lnTo>
                    <a:lnTo>
                      <a:pt x="39" y="119"/>
                    </a:lnTo>
                    <a:lnTo>
                      <a:pt x="50" y="103"/>
                    </a:lnTo>
                    <a:lnTo>
                      <a:pt x="62" y="89"/>
                    </a:lnTo>
                    <a:lnTo>
                      <a:pt x="74" y="76"/>
                    </a:lnTo>
                    <a:lnTo>
                      <a:pt x="87" y="64"/>
                    </a:lnTo>
                    <a:lnTo>
                      <a:pt x="100" y="53"/>
                    </a:lnTo>
                    <a:lnTo>
                      <a:pt x="114" y="43"/>
                    </a:lnTo>
                    <a:lnTo>
                      <a:pt x="128" y="35"/>
                    </a:lnTo>
                    <a:lnTo>
                      <a:pt x="142" y="27"/>
                    </a:lnTo>
                    <a:lnTo>
                      <a:pt x="156" y="21"/>
                    </a:lnTo>
                    <a:lnTo>
                      <a:pt x="169" y="15"/>
                    </a:lnTo>
                    <a:lnTo>
                      <a:pt x="183" y="10"/>
                    </a:lnTo>
                    <a:lnTo>
                      <a:pt x="196" y="6"/>
                    </a:lnTo>
                    <a:lnTo>
                      <a:pt x="208" y="3"/>
                    </a:lnTo>
                    <a:lnTo>
                      <a:pt x="219" y="1"/>
                    </a:lnTo>
                    <a:lnTo>
                      <a:pt x="230" y="1"/>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38" name="Freeform 84"/>
              <p:cNvSpPr>
                <a:spLocks/>
              </p:cNvSpPr>
              <p:nvPr/>
            </p:nvSpPr>
            <p:spPr bwMode="auto">
              <a:xfrm>
                <a:off x="1524272" y="6165831"/>
                <a:ext cx="510360" cy="426484"/>
              </a:xfrm>
              <a:custGeom>
                <a:avLst/>
                <a:gdLst/>
                <a:ahLst/>
                <a:cxnLst>
                  <a:cxn ang="0">
                    <a:pos x="495" y="216"/>
                  </a:cxn>
                  <a:cxn ang="0">
                    <a:pos x="554" y="200"/>
                  </a:cxn>
                  <a:cxn ang="0">
                    <a:pos x="609" y="209"/>
                  </a:cxn>
                  <a:cxn ang="0">
                    <a:pos x="662" y="275"/>
                  </a:cxn>
                  <a:cxn ang="0">
                    <a:pos x="674" y="556"/>
                  </a:cxn>
                  <a:cxn ang="0">
                    <a:pos x="701" y="575"/>
                  </a:cxn>
                  <a:cxn ang="0">
                    <a:pos x="717" y="589"/>
                  </a:cxn>
                  <a:cxn ang="0">
                    <a:pos x="543" y="586"/>
                  </a:cxn>
                  <a:cxn ang="0">
                    <a:pos x="560" y="567"/>
                  </a:cxn>
                  <a:cxn ang="0">
                    <a:pos x="584" y="520"/>
                  </a:cxn>
                  <a:cxn ang="0">
                    <a:pos x="564" y="273"/>
                  </a:cxn>
                  <a:cxn ang="0">
                    <a:pos x="522" y="256"/>
                  </a:cxn>
                  <a:cxn ang="0">
                    <a:pos x="469" y="261"/>
                  </a:cxn>
                  <a:cxn ang="0">
                    <a:pos x="434" y="308"/>
                  </a:cxn>
                  <a:cxn ang="0">
                    <a:pos x="451" y="562"/>
                  </a:cxn>
                  <a:cxn ang="0">
                    <a:pos x="475" y="582"/>
                  </a:cxn>
                  <a:cxn ang="0">
                    <a:pos x="310" y="600"/>
                  </a:cxn>
                  <a:cxn ang="0">
                    <a:pos x="318" y="574"/>
                  </a:cxn>
                  <a:cxn ang="0">
                    <a:pos x="354" y="539"/>
                  </a:cxn>
                  <a:cxn ang="0">
                    <a:pos x="359" y="407"/>
                  </a:cxn>
                  <a:cxn ang="0">
                    <a:pos x="344" y="416"/>
                  </a:cxn>
                  <a:cxn ang="0">
                    <a:pos x="285" y="457"/>
                  </a:cxn>
                  <a:cxn ang="0">
                    <a:pos x="235" y="530"/>
                  </a:cxn>
                  <a:cxn ang="0">
                    <a:pos x="181" y="559"/>
                  </a:cxn>
                  <a:cxn ang="0">
                    <a:pos x="108" y="556"/>
                  </a:cxn>
                  <a:cxn ang="0">
                    <a:pos x="35" y="510"/>
                  </a:cxn>
                  <a:cxn ang="0">
                    <a:pos x="6" y="453"/>
                  </a:cxn>
                  <a:cxn ang="0">
                    <a:pos x="1" y="409"/>
                  </a:cxn>
                  <a:cxn ang="0">
                    <a:pos x="30" y="353"/>
                  </a:cxn>
                  <a:cxn ang="0">
                    <a:pos x="67" y="335"/>
                  </a:cxn>
                  <a:cxn ang="0">
                    <a:pos x="82" y="325"/>
                  </a:cxn>
                  <a:cxn ang="0">
                    <a:pos x="70" y="300"/>
                  </a:cxn>
                  <a:cxn ang="0">
                    <a:pos x="38" y="253"/>
                  </a:cxn>
                  <a:cxn ang="0">
                    <a:pos x="41" y="221"/>
                  </a:cxn>
                  <a:cxn ang="0">
                    <a:pos x="82" y="193"/>
                  </a:cxn>
                  <a:cxn ang="0">
                    <a:pos x="148" y="207"/>
                  </a:cxn>
                  <a:cxn ang="0">
                    <a:pos x="135" y="223"/>
                  </a:cxn>
                  <a:cxn ang="0">
                    <a:pos x="97" y="251"/>
                  </a:cxn>
                  <a:cxn ang="0">
                    <a:pos x="106" y="303"/>
                  </a:cxn>
                  <a:cxn ang="0">
                    <a:pos x="143" y="343"/>
                  </a:cxn>
                  <a:cxn ang="0">
                    <a:pos x="108" y="372"/>
                  </a:cxn>
                  <a:cxn ang="0">
                    <a:pos x="69" y="430"/>
                  </a:cxn>
                  <a:cxn ang="0">
                    <a:pos x="65" y="467"/>
                  </a:cxn>
                  <a:cxn ang="0">
                    <a:pos x="102" y="523"/>
                  </a:cxn>
                  <a:cxn ang="0">
                    <a:pos x="146" y="540"/>
                  </a:cxn>
                  <a:cxn ang="0">
                    <a:pos x="186" y="535"/>
                  </a:cxn>
                  <a:cxn ang="0">
                    <a:pos x="211" y="514"/>
                  </a:cxn>
                  <a:cxn ang="0">
                    <a:pos x="216" y="473"/>
                  </a:cxn>
                  <a:cxn ang="0">
                    <a:pos x="194" y="463"/>
                  </a:cxn>
                  <a:cxn ang="0">
                    <a:pos x="156" y="468"/>
                  </a:cxn>
                  <a:cxn ang="0">
                    <a:pos x="146" y="460"/>
                  </a:cxn>
                  <a:cxn ang="0">
                    <a:pos x="188" y="425"/>
                  </a:cxn>
                  <a:cxn ang="0">
                    <a:pos x="294" y="415"/>
                  </a:cxn>
                  <a:cxn ang="0">
                    <a:pos x="333" y="396"/>
                  </a:cxn>
                  <a:cxn ang="0">
                    <a:pos x="359" y="353"/>
                  </a:cxn>
                  <a:cxn ang="0">
                    <a:pos x="352" y="99"/>
                  </a:cxn>
                  <a:cxn ang="0">
                    <a:pos x="318" y="73"/>
                  </a:cxn>
                  <a:cxn ang="0">
                    <a:pos x="371" y="50"/>
                  </a:cxn>
                  <a:cxn ang="0">
                    <a:pos x="429" y="4"/>
                  </a:cxn>
                </a:cxnLst>
                <a:rect l="0" t="0" r="r" b="b"/>
                <a:pathLst>
                  <a:path w="718" h="600">
                    <a:moveTo>
                      <a:pt x="432" y="0"/>
                    </a:moveTo>
                    <a:lnTo>
                      <a:pt x="432" y="258"/>
                    </a:lnTo>
                    <a:lnTo>
                      <a:pt x="450" y="244"/>
                    </a:lnTo>
                    <a:lnTo>
                      <a:pt x="465" y="233"/>
                    </a:lnTo>
                    <a:lnTo>
                      <a:pt x="481" y="223"/>
                    </a:lnTo>
                    <a:lnTo>
                      <a:pt x="495" y="216"/>
                    </a:lnTo>
                    <a:lnTo>
                      <a:pt x="508" y="210"/>
                    </a:lnTo>
                    <a:lnTo>
                      <a:pt x="520" y="206"/>
                    </a:lnTo>
                    <a:lnTo>
                      <a:pt x="530" y="203"/>
                    </a:lnTo>
                    <a:lnTo>
                      <a:pt x="539" y="201"/>
                    </a:lnTo>
                    <a:lnTo>
                      <a:pt x="548" y="200"/>
                    </a:lnTo>
                    <a:lnTo>
                      <a:pt x="554" y="200"/>
                    </a:lnTo>
                    <a:lnTo>
                      <a:pt x="559" y="200"/>
                    </a:lnTo>
                    <a:lnTo>
                      <a:pt x="563" y="200"/>
                    </a:lnTo>
                    <a:lnTo>
                      <a:pt x="564" y="200"/>
                    </a:lnTo>
                    <a:lnTo>
                      <a:pt x="580" y="201"/>
                    </a:lnTo>
                    <a:lnTo>
                      <a:pt x="595" y="205"/>
                    </a:lnTo>
                    <a:lnTo>
                      <a:pt x="609" y="209"/>
                    </a:lnTo>
                    <a:lnTo>
                      <a:pt x="622" y="217"/>
                    </a:lnTo>
                    <a:lnTo>
                      <a:pt x="634" y="225"/>
                    </a:lnTo>
                    <a:lnTo>
                      <a:pt x="644" y="235"/>
                    </a:lnTo>
                    <a:lnTo>
                      <a:pt x="652" y="247"/>
                    </a:lnTo>
                    <a:lnTo>
                      <a:pt x="658" y="260"/>
                    </a:lnTo>
                    <a:lnTo>
                      <a:pt x="662" y="275"/>
                    </a:lnTo>
                    <a:lnTo>
                      <a:pt x="663" y="291"/>
                    </a:lnTo>
                    <a:lnTo>
                      <a:pt x="663" y="520"/>
                    </a:lnTo>
                    <a:lnTo>
                      <a:pt x="664" y="531"/>
                    </a:lnTo>
                    <a:lnTo>
                      <a:pt x="666" y="541"/>
                    </a:lnTo>
                    <a:lnTo>
                      <a:pt x="670" y="549"/>
                    </a:lnTo>
                    <a:lnTo>
                      <a:pt x="674" y="556"/>
                    </a:lnTo>
                    <a:lnTo>
                      <a:pt x="679" y="562"/>
                    </a:lnTo>
                    <a:lnTo>
                      <a:pt x="684" y="566"/>
                    </a:lnTo>
                    <a:lnTo>
                      <a:pt x="689" y="570"/>
                    </a:lnTo>
                    <a:lnTo>
                      <a:pt x="694" y="573"/>
                    </a:lnTo>
                    <a:lnTo>
                      <a:pt x="698" y="575"/>
                    </a:lnTo>
                    <a:lnTo>
                      <a:pt x="701" y="575"/>
                    </a:lnTo>
                    <a:lnTo>
                      <a:pt x="703" y="576"/>
                    </a:lnTo>
                    <a:lnTo>
                      <a:pt x="704" y="576"/>
                    </a:lnTo>
                    <a:lnTo>
                      <a:pt x="709" y="578"/>
                    </a:lnTo>
                    <a:lnTo>
                      <a:pt x="713" y="581"/>
                    </a:lnTo>
                    <a:lnTo>
                      <a:pt x="715" y="585"/>
                    </a:lnTo>
                    <a:lnTo>
                      <a:pt x="717" y="589"/>
                    </a:lnTo>
                    <a:lnTo>
                      <a:pt x="718" y="593"/>
                    </a:lnTo>
                    <a:lnTo>
                      <a:pt x="718" y="597"/>
                    </a:lnTo>
                    <a:lnTo>
                      <a:pt x="718" y="600"/>
                    </a:lnTo>
                    <a:lnTo>
                      <a:pt x="541" y="600"/>
                    </a:lnTo>
                    <a:lnTo>
                      <a:pt x="541" y="592"/>
                    </a:lnTo>
                    <a:lnTo>
                      <a:pt x="543" y="586"/>
                    </a:lnTo>
                    <a:lnTo>
                      <a:pt x="544" y="581"/>
                    </a:lnTo>
                    <a:lnTo>
                      <a:pt x="546" y="578"/>
                    </a:lnTo>
                    <a:lnTo>
                      <a:pt x="548" y="576"/>
                    </a:lnTo>
                    <a:lnTo>
                      <a:pt x="550" y="575"/>
                    </a:lnTo>
                    <a:lnTo>
                      <a:pt x="554" y="572"/>
                    </a:lnTo>
                    <a:lnTo>
                      <a:pt x="560" y="567"/>
                    </a:lnTo>
                    <a:lnTo>
                      <a:pt x="565" y="562"/>
                    </a:lnTo>
                    <a:lnTo>
                      <a:pt x="571" y="555"/>
                    </a:lnTo>
                    <a:lnTo>
                      <a:pt x="576" y="548"/>
                    </a:lnTo>
                    <a:lnTo>
                      <a:pt x="580" y="539"/>
                    </a:lnTo>
                    <a:lnTo>
                      <a:pt x="583" y="530"/>
                    </a:lnTo>
                    <a:lnTo>
                      <a:pt x="584" y="520"/>
                    </a:lnTo>
                    <a:lnTo>
                      <a:pt x="584" y="317"/>
                    </a:lnTo>
                    <a:lnTo>
                      <a:pt x="583" y="305"/>
                    </a:lnTo>
                    <a:lnTo>
                      <a:pt x="580" y="295"/>
                    </a:lnTo>
                    <a:lnTo>
                      <a:pt x="576" y="287"/>
                    </a:lnTo>
                    <a:lnTo>
                      <a:pt x="571" y="279"/>
                    </a:lnTo>
                    <a:lnTo>
                      <a:pt x="564" y="273"/>
                    </a:lnTo>
                    <a:lnTo>
                      <a:pt x="558" y="268"/>
                    </a:lnTo>
                    <a:lnTo>
                      <a:pt x="550" y="264"/>
                    </a:lnTo>
                    <a:lnTo>
                      <a:pt x="543" y="261"/>
                    </a:lnTo>
                    <a:lnTo>
                      <a:pt x="535" y="259"/>
                    </a:lnTo>
                    <a:lnTo>
                      <a:pt x="528" y="257"/>
                    </a:lnTo>
                    <a:lnTo>
                      <a:pt x="522" y="256"/>
                    </a:lnTo>
                    <a:lnTo>
                      <a:pt x="516" y="255"/>
                    </a:lnTo>
                    <a:lnTo>
                      <a:pt x="513" y="255"/>
                    </a:lnTo>
                    <a:lnTo>
                      <a:pt x="509" y="255"/>
                    </a:lnTo>
                    <a:lnTo>
                      <a:pt x="494" y="256"/>
                    </a:lnTo>
                    <a:lnTo>
                      <a:pt x="481" y="258"/>
                    </a:lnTo>
                    <a:lnTo>
                      <a:pt x="469" y="261"/>
                    </a:lnTo>
                    <a:lnTo>
                      <a:pt x="459" y="267"/>
                    </a:lnTo>
                    <a:lnTo>
                      <a:pt x="450" y="272"/>
                    </a:lnTo>
                    <a:lnTo>
                      <a:pt x="443" y="280"/>
                    </a:lnTo>
                    <a:lnTo>
                      <a:pt x="438" y="288"/>
                    </a:lnTo>
                    <a:lnTo>
                      <a:pt x="435" y="298"/>
                    </a:lnTo>
                    <a:lnTo>
                      <a:pt x="434" y="308"/>
                    </a:lnTo>
                    <a:lnTo>
                      <a:pt x="433" y="518"/>
                    </a:lnTo>
                    <a:lnTo>
                      <a:pt x="434" y="530"/>
                    </a:lnTo>
                    <a:lnTo>
                      <a:pt x="437" y="540"/>
                    </a:lnTo>
                    <a:lnTo>
                      <a:pt x="441" y="549"/>
                    </a:lnTo>
                    <a:lnTo>
                      <a:pt x="445" y="556"/>
                    </a:lnTo>
                    <a:lnTo>
                      <a:pt x="451" y="562"/>
                    </a:lnTo>
                    <a:lnTo>
                      <a:pt x="456" y="566"/>
                    </a:lnTo>
                    <a:lnTo>
                      <a:pt x="461" y="570"/>
                    </a:lnTo>
                    <a:lnTo>
                      <a:pt x="465" y="572"/>
                    </a:lnTo>
                    <a:lnTo>
                      <a:pt x="468" y="574"/>
                    </a:lnTo>
                    <a:lnTo>
                      <a:pt x="472" y="577"/>
                    </a:lnTo>
                    <a:lnTo>
                      <a:pt x="475" y="582"/>
                    </a:lnTo>
                    <a:lnTo>
                      <a:pt x="476" y="587"/>
                    </a:lnTo>
                    <a:lnTo>
                      <a:pt x="477" y="591"/>
                    </a:lnTo>
                    <a:lnTo>
                      <a:pt x="477" y="596"/>
                    </a:lnTo>
                    <a:lnTo>
                      <a:pt x="476" y="599"/>
                    </a:lnTo>
                    <a:lnTo>
                      <a:pt x="476" y="600"/>
                    </a:lnTo>
                    <a:lnTo>
                      <a:pt x="310" y="600"/>
                    </a:lnTo>
                    <a:lnTo>
                      <a:pt x="310" y="592"/>
                    </a:lnTo>
                    <a:lnTo>
                      <a:pt x="310" y="586"/>
                    </a:lnTo>
                    <a:lnTo>
                      <a:pt x="311" y="581"/>
                    </a:lnTo>
                    <a:lnTo>
                      <a:pt x="314" y="577"/>
                    </a:lnTo>
                    <a:lnTo>
                      <a:pt x="316" y="575"/>
                    </a:lnTo>
                    <a:lnTo>
                      <a:pt x="318" y="574"/>
                    </a:lnTo>
                    <a:lnTo>
                      <a:pt x="319" y="573"/>
                    </a:lnTo>
                    <a:lnTo>
                      <a:pt x="320" y="573"/>
                    </a:lnTo>
                    <a:lnTo>
                      <a:pt x="332" y="564"/>
                    </a:lnTo>
                    <a:lnTo>
                      <a:pt x="342" y="555"/>
                    </a:lnTo>
                    <a:lnTo>
                      <a:pt x="349" y="547"/>
                    </a:lnTo>
                    <a:lnTo>
                      <a:pt x="354" y="539"/>
                    </a:lnTo>
                    <a:lnTo>
                      <a:pt x="357" y="532"/>
                    </a:lnTo>
                    <a:lnTo>
                      <a:pt x="359" y="526"/>
                    </a:lnTo>
                    <a:lnTo>
                      <a:pt x="360" y="522"/>
                    </a:lnTo>
                    <a:lnTo>
                      <a:pt x="360" y="416"/>
                    </a:lnTo>
                    <a:lnTo>
                      <a:pt x="360" y="411"/>
                    </a:lnTo>
                    <a:lnTo>
                      <a:pt x="359" y="407"/>
                    </a:lnTo>
                    <a:lnTo>
                      <a:pt x="357" y="405"/>
                    </a:lnTo>
                    <a:lnTo>
                      <a:pt x="356" y="405"/>
                    </a:lnTo>
                    <a:lnTo>
                      <a:pt x="354" y="406"/>
                    </a:lnTo>
                    <a:lnTo>
                      <a:pt x="353" y="407"/>
                    </a:lnTo>
                    <a:lnTo>
                      <a:pt x="350" y="410"/>
                    </a:lnTo>
                    <a:lnTo>
                      <a:pt x="344" y="416"/>
                    </a:lnTo>
                    <a:lnTo>
                      <a:pt x="335" y="424"/>
                    </a:lnTo>
                    <a:lnTo>
                      <a:pt x="325" y="432"/>
                    </a:lnTo>
                    <a:lnTo>
                      <a:pt x="315" y="440"/>
                    </a:lnTo>
                    <a:lnTo>
                      <a:pt x="304" y="447"/>
                    </a:lnTo>
                    <a:lnTo>
                      <a:pt x="293" y="453"/>
                    </a:lnTo>
                    <a:lnTo>
                      <a:pt x="285" y="457"/>
                    </a:lnTo>
                    <a:lnTo>
                      <a:pt x="264" y="468"/>
                    </a:lnTo>
                    <a:lnTo>
                      <a:pt x="260" y="484"/>
                    </a:lnTo>
                    <a:lnTo>
                      <a:pt x="256" y="498"/>
                    </a:lnTo>
                    <a:lnTo>
                      <a:pt x="250" y="510"/>
                    </a:lnTo>
                    <a:lnTo>
                      <a:pt x="243" y="521"/>
                    </a:lnTo>
                    <a:lnTo>
                      <a:pt x="235" y="530"/>
                    </a:lnTo>
                    <a:lnTo>
                      <a:pt x="227" y="538"/>
                    </a:lnTo>
                    <a:lnTo>
                      <a:pt x="218" y="544"/>
                    </a:lnTo>
                    <a:lnTo>
                      <a:pt x="208" y="549"/>
                    </a:lnTo>
                    <a:lnTo>
                      <a:pt x="199" y="553"/>
                    </a:lnTo>
                    <a:lnTo>
                      <a:pt x="189" y="556"/>
                    </a:lnTo>
                    <a:lnTo>
                      <a:pt x="181" y="559"/>
                    </a:lnTo>
                    <a:lnTo>
                      <a:pt x="172" y="561"/>
                    </a:lnTo>
                    <a:lnTo>
                      <a:pt x="164" y="562"/>
                    </a:lnTo>
                    <a:lnTo>
                      <a:pt x="158" y="562"/>
                    </a:lnTo>
                    <a:lnTo>
                      <a:pt x="144" y="562"/>
                    </a:lnTo>
                    <a:lnTo>
                      <a:pt x="125" y="560"/>
                    </a:lnTo>
                    <a:lnTo>
                      <a:pt x="108" y="556"/>
                    </a:lnTo>
                    <a:lnTo>
                      <a:pt x="92" y="550"/>
                    </a:lnTo>
                    <a:lnTo>
                      <a:pt x="77" y="544"/>
                    </a:lnTo>
                    <a:lnTo>
                      <a:pt x="65" y="537"/>
                    </a:lnTo>
                    <a:lnTo>
                      <a:pt x="54" y="528"/>
                    </a:lnTo>
                    <a:lnTo>
                      <a:pt x="44" y="519"/>
                    </a:lnTo>
                    <a:lnTo>
                      <a:pt x="35" y="510"/>
                    </a:lnTo>
                    <a:lnTo>
                      <a:pt x="28" y="500"/>
                    </a:lnTo>
                    <a:lnTo>
                      <a:pt x="22" y="490"/>
                    </a:lnTo>
                    <a:lnTo>
                      <a:pt x="16" y="480"/>
                    </a:lnTo>
                    <a:lnTo>
                      <a:pt x="12" y="471"/>
                    </a:lnTo>
                    <a:lnTo>
                      <a:pt x="9" y="462"/>
                    </a:lnTo>
                    <a:lnTo>
                      <a:pt x="6" y="453"/>
                    </a:lnTo>
                    <a:lnTo>
                      <a:pt x="4" y="443"/>
                    </a:lnTo>
                    <a:lnTo>
                      <a:pt x="2" y="435"/>
                    </a:lnTo>
                    <a:lnTo>
                      <a:pt x="1" y="429"/>
                    </a:lnTo>
                    <a:lnTo>
                      <a:pt x="0" y="425"/>
                    </a:lnTo>
                    <a:lnTo>
                      <a:pt x="0" y="424"/>
                    </a:lnTo>
                    <a:lnTo>
                      <a:pt x="1" y="409"/>
                    </a:lnTo>
                    <a:lnTo>
                      <a:pt x="4" y="396"/>
                    </a:lnTo>
                    <a:lnTo>
                      <a:pt x="7" y="385"/>
                    </a:lnTo>
                    <a:lnTo>
                      <a:pt x="12" y="375"/>
                    </a:lnTo>
                    <a:lnTo>
                      <a:pt x="17" y="366"/>
                    </a:lnTo>
                    <a:lnTo>
                      <a:pt x="24" y="359"/>
                    </a:lnTo>
                    <a:lnTo>
                      <a:pt x="30" y="353"/>
                    </a:lnTo>
                    <a:lnTo>
                      <a:pt x="37" y="348"/>
                    </a:lnTo>
                    <a:lnTo>
                      <a:pt x="44" y="344"/>
                    </a:lnTo>
                    <a:lnTo>
                      <a:pt x="51" y="341"/>
                    </a:lnTo>
                    <a:lnTo>
                      <a:pt x="57" y="338"/>
                    </a:lnTo>
                    <a:lnTo>
                      <a:pt x="63" y="336"/>
                    </a:lnTo>
                    <a:lnTo>
                      <a:pt x="67" y="335"/>
                    </a:lnTo>
                    <a:lnTo>
                      <a:pt x="71" y="334"/>
                    </a:lnTo>
                    <a:lnTo>
                      <a:pt x="73" y="333"/>
                    </a:lnTo>
                    <a:lnTo>
                      <a:pt x="74" y="333"/>
                    </a:lnTo>
                    <a:lnTo>
                      <a:pt x="79" y="331"/>
                    </a:lnTo>
                    <a:lnTo>
                      <a:pt x="81" y="328"/>
                    </a:lnTo>
                    <a:lnTo>
                      <a:pt x="82" y="325"/>
                    </a:lnTo>
                    <a:lnTo>
                      <a:pt x="82" y="320"/>
                    </a:lnTo>
                    <a:lnTo>
                      <a:pt x="80" y="316"/>
                    </a:lnTo>
                    <a:lnTo>
                      <a:pt x="76" y="307"/>
                    </a:lnTo>
                    <a:lnTo>
                      <a:pt x="73" y="303"/>
                    </a:lnTo>
                    <a:lnTo>
                      <a:pt x="71" y="302"/>
                    </a:lnTo>
                    <a:lnTo>
                      <a:pt x="70" y="300"/>
                    </a:lnTo>
                    <a:lnTo>
                      <a:pt x="68" y="298"/>
                    </a:lnTo>
                    <a:lnTo>
                      <a:pt x="57" y="288"/>
                    </a:lnTo>
                    <a:lnTo>
                      <a:pt x="49" y="278"/>
                    </a:lnTo>
                    <a:lnTo>
                      <a:pt x="43" y="268"/>
                    </a:lnTo>
                    <a:lnTo>
                      <a:pt x="40" y="260"/>
                    </a:lnTo>
                    <a:lnTo>
                      <a:pt x="38" y="253"/>
                    </a:lnTo>
                    <a:lnTo>
                      <a:pt x="37" y="247"/>
                    </a:lnTo>
                    <a:lnTo>
                      <a:pt x="37" y="243"/>
                    </a:lnTo>
                    <a:lnTo>
                      <a:pt x="37" y="240"/>
                    </a:lnTo>
                    <a:lnTo>
                      <a:pt x="37" y="233"/>
                    </a:lnTo>
                    <a:lnTo>
                      <a:pt x="39" y="227"/>
                    </a:lnTo>
                    <a:lnTo>
                      <a:pt x="41" y="221"/>
                    </a:lnTo>
                    <a:lnTo>
                      <a:pt x="44" y="215"/>
                    </a:lnTo>
                    <a:lnTo>
                      <a:pt x="49" y="209"/>
                    </a:lnTo>
                    <a:lnTo>
                      <a:pt x="55" y="203"/>
                    </a:lnTo>
                    <a:lnTo>
                      <a:pt x="63" y="199"/>
                    </a:lnTo>
                    <a:lnTo>
                      <a:pt x="72" y="195"/>
                    </a:lnTo>
                    <a:lnTo>
                      <a:pt x="82" y="193"/>
                    </a:lnTo>
                    <a:lnTo>
                      <a:pt x="94" y="192"/>
                    </a:lnTo>
                    <a:lnTo>
                      <a:pt x="108" y="193"/>
                    </a:lnTo>
                    <a:lnTo>
                      <a:pt x="120" y="195"/>
                    </a:lnTo>
                    <a:lnTo>
                      <a:pt x="131" y="199"/>
                    </a:lnTo>
                    <a:lnTo>
                      <a:pt x="140" y="203"/>
                    </a:lnTo>
                    <a:lnTo>
                      <a:pt x="148" y="207"/>
                    </a:lnTo>
                    <a:lnTo>
                      <a:pt x="154" y="211"/>
                    </a:lnTo>
                    <a:lnTo>
                      <a:pt x="159" y="215"/>
                    </a:lnTo>
                    <a:lnTo>
                      <a:pt x="162" y="217"/>
                    </a:lnTo>
                    <a:lnTo>
                      <a:pt x="162" y="218"/>
                    </a:lnTo>
                    <a:lnTo>
                      <a:pt x="148" y="220"/>
                    </a:lnTo>
                    <a:lnTo>
                      <a:pt x="135" y="223"/>
                    </a:lnTo>
                    <a:lnTo>
                      <a:pt x="124" y="226"/>
                    </a:lnTo>
                    <a:lnTo>
                      <a:pt x="115" y="231"/>
                    </a:lnTo>
                    <a:lnTo>
                      <a:pt x="109" y="235"/>
                    </a:lnTo>
                    <a:lnTo>
                      <a:pt x="103" y="241"/>
                    </a:lnTo>
                    <a:lnTo>
                      <a:pt x="100" y="245"/>
                    </a:lnTo>
                    <a:lnTo>
                      <a:pt x="97" y="251"/>
                    </a:lnTo>
                    <a:lnTo>
                      <a:pt x="95" y="255"/>
                    </a:lnTo>
                    <a:lnTo>
                      <a:pt x="94" y="260"/>
                    </a:lnTo>
                    <a:lnTo>
                      <a:pt x="94" y="269"/>
                    </a:lnTo>
                    <a:lnTo>
                      <a:pt x="97" y="281"/>
                    </a:lnTo>
                    <a:lnTo>
                      <a:pt x="101" y="293"/>
                    </a:lnTo>
                    <a:lnTo>
                      <a:pt x="106" y="303"/>
                    </a:lnTo>
                    <a:lnTo>
                      <a:pt x="112" y="312"/>
                    </a:lnTo>
                    <a:lnTo>
                      <a:pt x="119" y="320"/>
                    </a:lnTo>
                    <a:lnTo>
                      <a:pt x="126" y="328"/>
                    </a:lnTo>
                    <a:lnTo>
                      <a:pt x="132" y="334"/>
                    </a:lnTo>
                    <a:lnTo>
                      <a:pt x="138" y="339"/>
                    </a:lnTo>
                    <a:lnTo>
                      <a:pt x="143" y="343"/>
                    </a:lnTo>
                    <a:lnTo>
                      <a:pt x="147" y="346"/>
                    </a:lnTo>
                    <a:lnTo>
                      <a:pt x="150" y="348"/>
                    </a:lnTo>
                    <a:lnTo>
                      <a:pt x="151" y="348"/>
                    </a:lnTo>
                    <a:lnTo>
                      <a:pt x="134" y="355"/>
                    </a:lnTo>
                    <a:lnTo>
                      <a:pt x="120" y="364"/>
                    </a:lnTo>
                    <a:lnTo>
                      <a:pt x="108" y="372"/>
                    </a:lnTo>
                    <a:lnTo>
                      <a:pt x="97" y="382"/>
                    </a:lnTo>
                    <a:lnTo>
                      <a:pt x="89" y="392"/>
                    </a:lnTo>
                    <a:lnTo>
                      <a:pt x="82" y="402"/>
                    </a:lnTo>
                    <a:lnTo>
                      <a:pt x="76" y="412"/>
                    </a:lnTo>
                    <a:lnTo>
                      <a:pt x="72" y="421"/>
                    </a:lnTo>
                    <a:lnTo>
                      <a:pt x="69" y="430"/>
                    </a:lnTo>
                    <a:lnTo>
                      <a:pt x="66" y="438"/>
                    </a:lnTo>
                    <a:lnTo>
                      <a:pt x="65" y="444"/>
                    </a:lnTo>
                    <a:lnTo>
                      <a:pt x="65" y="449"/>
                    </a:lnTo>
                    <a:lnTo>
                      <a:pt x="64" y="452"/>
                    </a:lnTo>
                    <a:lnTo>
                      <a:pt x="64" y="453"/>
                    </a:lnTo>
                    <a:lnTo>
                      <a:pt x="65" y="467"/>
                    </a:lnTo>
                    <a:lnTo>
                      <a:pt x="69" y="480"/>
                    </a:lnTo>
                    <a:lnTo>
                      <a:pt x="73" y="491"/>
                    </a:lnTo>
                    <a:lnTo>
                      <a:pt x="79" y="501"/>
                    </a:lnTo>
                    <a:lnTo>
                      <a:pt x="86" y="509"/>
                    </a:lnTo>
                    <a:lnTo>
                      <a:pt x="94" y="516"/>
                    </a:lnTo>
                    <a:lnTo>
                      <a:pt x="102" y="523"/>
                    </a:lnTo>
                    <a:lnTo>
                      <a:pt x="110" y="527"/>
                    </a:lnTo>
                    <a:lnTo>
                      <a:pt x="118" y="531"/>
                    </a:lnTo>
                    <a:lnTo>
                      <a:pt x="126" y="535"/>
                    </a:lnTo>
                    <a:lnTo>
                      <a:pt x="134" y="537"/>
                    </a:lnTo>
                    <a:lnTo>
                      <a:pt x="140" y="538"/>
                    </a:lnTo>
                    <a:lnTo>
                      <a:pt x="146" y="540"/>
                    </a:lnTo>
                    <a:lnTo>
                      <a:pt x="150" y="540"/>
                    </a:lnTo>
                    <a:lnTo>
                      <a:pt x="153" y="541"/>
                    </a:lnTo>
                    <a:lnTo>
                      <a:pt x="154" y="541"/>
                    </a:lnTo>
                    <a:lnTo>
                      <a:pt x="166" y="540"/>
                    </a:lnTo>
                    <a:lnTo>
                      <a:pt x="176" y="538"/>
                    </a:lnTo>
                    <a:lnTo>
                      <a:pt x="186" y="535"/>
                    </a:lnTo>
                    <a:lnTo>
                      <a:pt x="194" y="530"/>
                    </a:lnTo>
                    <a:lnTo>
                      <a:pt x="200" y="526"/>
                    </a:lnTo>
                    <a:lnTo>
                      <a:pt x="205" y="521"/>
                    </a:lnTo>
                    <a:lnTo>
                      <a:pt x="209" y="518"/>
                    </a:lnTo>
                    <a:lnTo>
                      <a:pt x="211" y="515"/>
                    </a:lnTo>
                    <a:lnTo>
                      <a:pt x="211" y="514"/>
                    </a:lnTo>
                    <a:lnTo>
                      <a:pt x="216" y="504"/>
                    </a:lnTo>
                    <a:lnTo>
                      <a:pt x="220" y="496"/>
                    </a:lnTo>
                    <a:lnTo>
                      <a:pt x="221" y="489"/>
                    </a:lnTo>
                    <a:lnTo>
                      <a:pt x="220" y="482"/>
                    </a:lnTo>
                    <a:lnTo>
                      <a:pt x="219" y="477"/>
                    </a:lnTo>
                    <a:lnTo>
                      <a:pt x="216" y="473"/>
                    </a:lnTo>
                    <a:lnTo>
                      <a:pt x="212" y="470"/>
                    </a:lnTo>
                    <a:lnTo>
                      <a:pt x="209" y="467"/>
                    </a:lnTo>
                    <a:lnTo>
                      <a:pt x="205" y="465"/>
                    </a:lnTo>
                    <a:lnTo>
                      <a:pt x="201" y="464"/>
                    </a:lnTo>
                    <a:lnTo>
                      <a:pt x="197" y="463"/>
                    </a:lnTo>
                    <a:lnTo>
                      <a:pt x="194" y="463"/>
                    </a:lnTo>
                    <a:lnTo>
                      <a:pt x="192" y="462"/>
                    </a:lnTo>
                    <a:lnTo>
                      <a:pt x="192" y="462"/>
                    </a:lnTo>
                    <a:lnTo>
                      <a:pt x="181" y="462"/>
                    </a:lnTo>
                    <a:lnTo>
                      <a:pt x="172" y="463"/>
                    </a:lnTo>
                    <a:lnTo>
                      <a:pt x="163" y="465"/>
                    </a:lnTo>
                    <a:lnTo>
                      <a:pt x="156" y="468"/>
                    </a:lnTo>
                    <a:lnTo>
                      <a:pt x="150" y="471"/>
                    </a:lnTo>
                    <a:lnTo>
                      <a:pt x="146" y="473"/>
                    </a:lnTo>
                    <a:lnTo>
                      <a:pt x="143" y="475"/>
                    </a:lnTo>
                    <a:lnTo>
                      <a:pt x="142" y="476"/>
                    </a:lnTo>
                    <a:lnTo>
                      <a:pt x="143" y="467"/>
                    </a:lnTo>
                    <a:lnTo>
                      <a:pt x="146" y="460"/>
                    </a:lnTo>
                    <a:lnTo>
                      <a:pt x="149" y="453"/>
                    </a:lnTo>
                    <a:lnTo>
                      <a:pt x="155" y="444"/>
                    </a:lnTo>
                    <a:lnTo>
                      <a:pt x="162" y="438"/>
                    </a:lnTo>
                    <a:lnTo>
                      <a:pt x="170" y="432"/>
                    </a:lnTo>
                    <a:lnTo>
                      <a:pt x="179" y="427"/>
                    </a:lnTo>
                    <a:lnTo>
                      <a:pt x="188" y="425"/>
                    </a:lnTo>
                    <a:lnTo>
                      <a:pt x="198" y="422"/>
                    </a:lnTo>
                    <a:lnTo>
                      <a:pt x="214" y="420"/>
                    </a:lnTo>
                    <a:lnTo>
                      <a:pt x="249" y="420"/>
                    </a:lnTo>
                    <a:lnTo>
                      <a:pt x="267" y="419"/>
                    </a:lnTo>
                    <a:lnTo>
                      <a:pt x="281" y="418"/>
                    </a:lnTo>
                    <a:lnTo>
                      <a:pt x="294" y="415"/>
                    </a:lnTo>
                    <a:lnTo>
                      <a:pt x="305" y="412"/>
                    </a:lnTo>
                    <a:lnTo>
                      <a:pt x="314" y="409"/>
                    </a:lnTo>
                    <a:lnTo>
                      <a:pt x="321" y="405"/>
                    </a:lnTo>
                    <a:lnTo>
                      <a:pt x="326" y="402"/>
                    </a:lnTo>
                    <a:lnTo>
                      <a:pt x="331" y="399"/>
                    </a:lnTo>
                    <a:lnTo>
                      <a:pt x="333" y="396"/>
                    </a:lnTo>
                    <a:lnTo>
                      <a:pt x="335" y="394"/>
                    </a:lnTo>
                    <a:lnTo>
                      <a:pt x="343" y="387"/>
                    </a:lnTo>
                    <a:lnTo>
                      <a:pt x="349" y="379"/>
                    </a:lnTo>
                    <a:lnTo>
                      <a:pt x="354" y="370"/>
                    </a:lnTo>
                    <a:lnTo>
                      <a:pt x="357" y="362"/>
                    </a:lnTo>
                    <a:lnTo>
                      <a:pt x="359" y="353"/>
                    </a:lnTo>
                    <a:lnTo>
                      <a:pt x="360" y="345"/>
                    </a:lnTo>
                    <a:lnTo>
                      <a:pt x="360" y="338"/>
                    </a:lnTo>
                    <a:lnTo>
                      <a:pt x="360" y="125"/>
                    </a:lnTo>
                    <a:lnTo>
                      <a:pt x="359" y="116"/>
                    </a:lnTo>
                    <a:lnTo>
                      <a:pt x="356" y="107"/>
                    </a:lnTo>
                    <a:lnTo>
                      <a:pt x="352" y="99"/>
                    </a:lnTo>
                    <a:lnTo>
                      <a:pt x="346" y="92"/>
                    </a:lnTo>
                    <a:lnTo>
                      <a:pt x="341" y="87"/>
                    </a:lnTo>
                    <a:lnTo>
                      <a:pt x="334" y="82"/>
                    </a:lnTo>
                    <a:lnTo>
                      <a:pt x="328" y="78"/>
                    </a:lnTo>
                    <a:lnTo>
                      <a:pt x="322" y="75"/>
                    </a:lnTo>
                    <a:lnTo>
                      <a:pt x="318" y="73"/>
                    </a:lnTo>
                    <a:lnTo>
                      <a:pt x="315" y="72"/>
                    </a:lnTo>
                    <a:lnTo>
                      <a:pt x="314" y="71"/>
                    </a:lnTo>
                    <a:lnTo>
                      <a:pt x="330" y="68"/>
                    </a:lnTo>
                    <a:lnTo>
                      <a:pt x="344" y="63"/>
                    </a:lnTo>
                    <a:lnTo>
                      <a:pt x="358" y="57"/>
                    </a:lnTo>
                    <a:lnTo>
                      <a:pt x="371" y="50"/>
                    </a:lnTo>
                    <a:lnTo>
                      <a:pt x="383" y="42"/>
                    </a:lnTo>
                    <a:lnTo>
                      <a:pt x="394" y="35"/>
                    </a:lnTo>
                    <a:lnTo>
                      <a:pt x="404" y="27"/>
                    </a:lnTo>
                    <a:lnTo>
                      <a:pt x="412" y="20"/>
                    </a:lnTo>
                    <a:lnTo>
                      <a:pt x="419" y="14"/>
                    </a:lnTo>
                    <a:lnTo>
                      <a:pt x="429" y="4"/>
                    </a:lnTo>
                    <a:lnTo>
                      <a:pt x="431"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40" name="Freeform 85"/>
              <p:cNvSpPr>
                <a:spLocks/>
              </p:cNvSpPr>
              <p:nvPr/>
            </p:nvSpPr>
            <p:spPr bwMode="auto">
              <a:xfrm>
                <a:off x="1092102" y="6295909"/>
                <a:ext cx="183388" cy="296407"/>
              </a:xfrm>
              <a:custGeom>
                <a:avLst/>
                <a:gdLst/>
                <a:ahLst/>
                <a:cxnLst>
                  <a:cxn ang="0">
                    <a:pos x="2" y="1"/>
                  </a:cxn>
                  <a:cxn ang="0">
                    <a:pos x="11" y="3"/>
                  </a:cxn>
                  <a:cxn ang="0">
                    <a:pos x="26" y="6"/>
                  </a:cxn>
                  <a:cxn ang="0">
                    <a:pos x="43" y="9"/>
                  </a:cxn>
                  <a:cxn ang="0">
                    <a:pos x="72" y="9"/>
                  </a:cxn>
                  <a:cxn ang="0">
                    <a:pos x="201" y="10"/>
                  </a:cxn>
                  <a:cxn ang="0">
                    <a:pos x="210" y="9"/>
                  </a:cxn>
                  <a:cxn ang="0">
                    <a:pos x="226" y="8"/>
                  </a:cxn>
                  <a:cxn ang="0">
                    <a:pos x="241" y="5"/>
                  </a:cxn>
                  <a:cxn ang="0">
                    <a:pos x="253" y="2"/>
                  </a:cxn>
                  <a:cxn ang="0">
                    <a:pos x="258" y="0"/>
                  </a:cxn>
                  <a:cxn ang="0">
                    <a:pos x="257" y="75"/>
                  </a:cxn>
                  <a:cxn ang="0">
                    <a:pos x="251" y="70"/>
                  </a:cxn>
                  <a:cxn ang="0">
                    <a:pos x="240" y="62"/>
                  </a:cxn>
                  <a:cxn ang="0">
                    <a:pos x="227" y="52"/>
                  </a:cxn>
                  <a:cxn ang="0">
                    <a:pos x="214" y="44"/>
                  </a:cxn>
                  <a:cxn ang="0">
                    <a:pos x="201" y="38"/>
                  </a:cxn>
                  <a:cxn ang="0">
                    <a:pos x="191" y="37"/>
                  </a:cxn>
                  <a:cxn ang="0">
                    <a:pos x="181" y="39"/>
                  </a:cxn>
                  <a:cxn ang="0">
                    <a:pos x="173" y="44"/>
                  </a:cxn>
                  <a:cxn ang="0">
                    <a:pos x="167" y="54"/>
                  </a:cxn>
                  <a:cxn ang="0">
                    <a:pos x="164" y="72"/>
                  </a:cxn>
                  <a:cxn ang="0">
                    <a:pos x="163" y="336"/>
                  </a:cxn>
                  <a:cxn ang="0">
                    <a:pos x="164" y="343"/>
                  </a:cxn>
                  <a:cxn ang="0">
                    <a:pos x="168" y="355"/>
                  </a:cxn>
                  <a:cxn ang="0">
                    <a:pos x="175" y="367"/>
                  </a:cxn>
                  <a:cxn ang="0">
                    <a:pos x="186" y="378"/>
                  </a:cxn>
                  <a:cxn ang="0">
                    <a:pos x="202" y="382"/>
                  </a:cxn>
                  <a:cxn ang="0">
                    <a:pos x="204" y="383"/>
                  </a:cxn>
                  <a:cxn ang="0">
                    <a:pos x="209" y="386"/>
                  </a:cxn>
                  <a:cxn ang="0">
                    <a:pos x="215" y="393"/>
                  </a:cxn>
                  <a:cxn ang="0">
                    <a:pos x="219" y="407"/>
                  </a:cxn>
                  <a:cxn ang="0">
                    <a:pos x="33" y="417"/>
                  </a:cxn>
                  <a:cxn ang="0">
                    <a:pos x="35" y="399"/>
                  </a:cxn>
                  <a:cxn ang="0">
                    <a:pos x="42" y="388"/>
                  </a:cxn>
                  <a:cxn ang="0">
                    <a:pos x="48" y="382"/>
                  </a:cxn>
                  <a:cxn ang="0">
                    <a:pos x="53" y="380"/>
                  </a:cxn>
                  <a:cxn ang="0">
                    <a:pos x="61" y="379"/>
                  </a:cxn>
                  <a:cxn ang="0">
                    <a:pos x="75" y="372"/>
                  </a:cxn>
                  <a:cxn ang="0">
                    <a:pos x="83" y="362"/>
                  </a:cxn>
                  <a:cxn ang="0">
                    <a:pos x="89" y="349"/>
                  </a:cxn>
                  <a:cxn ang="0">
                    <a:pos x="92" y="339"/>
                  </a:cxn>
                  <a:cxn ang="0">
                    <a:pos x="93" y="332"/>
                  </a:cxn>
                  <a:cxn ang="0">
                    <a:pos x="92" y="70"/>
                  </a:cxn>
                  <a:cxn ang="0">
                    <a:pos x="88" y="53"/>
                  </a:cxn>
                  <a:cxn ang="0">
                    <a:pos x="80" y="43"/>
                  </a:cxn>
                  <a:cxn ang="0">
                    <a:pos x="71" y="38"/>
                  </a:cxn>
                  <a:cxn ang="0">
                    <a:pos x="62" y="36"/>
                  </a:cxn>
                  <a:cxn ang="0">
                    <a:pos x="53" y="37"/>
                  </a:cxn>
                  <a:cxn ang="0">
                    <a:pos x="40" y="43"/>
                  </a:cxn>
                  <a:cxn ang="0">
                    <a:pos x="21" y="57"/>
                  </a:cxn>
                  <a:cxn ang="0">
                    <a:pos x="10" y="67"/>
                  </a:cxn>
                  <a:cxn ang="0">
                    <a:pos x="3" y="75"/>
                  </a:cxn>
                  <a:cxn ang="0">
                    <a:pos x="0" y="0"/>
                  </a:cxn>
                </a:cxnLst>
                <a:rect l="0" t="0" r="r" b="b"/>
                <a:pathLst>
                  <a:path w="258" h="417">
                    <a:moveTo>
                      <a:pt x="0" y="0"/>
                    </a:moveTo>
                    <a:lnTo>
                      <a:pt x="2" y="1"/>
                    </a:lnTo>
                    <a:lnTo>
                      <a:pt x="5" y="2"/>
                    </a:lnTo>
                    <a:lnTo>
                      <a:pt x="11" y="3"/>
                    </a:lnTo>
                    <a:lnTo>
                      <a:pt x="18" y="5"/>
                    </a:lnTo>
                    <a:lnTo>
                      <a:pt x="26" y="6"/>
                    </a:lnTo>
                    <a:lnTo>
                      <a:pt x="35" y="8"/>
                    </a:lnTo>
                    <a:lnTo>
                      <a:pt x="43" y="9"/>
                    </a:lnTo>
                    <a:lnTo>
                      <a:pt x="52" y="9"/>
                    </a:lnTo>
                    <a:lnTo>
                      <a:pt x="72" y="9"/>
                    </a:lnTo>
                    <a:lnTo>
                      <a:pt x="93" y="10"/>
                    </a:lnTo>
                    <a:lnTo>
                      <a:pt x="201" y="10"/>
                    </a:lnTo>
                    <a:lnTo>
                      <a:pt x="207" y="9"/>
                    </a:lnTo>
                    <a:lnTo>
                      <a:pt x="210" y="9"/>
                    </a:lnTo>
                    <a:lnTo>
                      <a:pt x="218" y="9"/>
                    </a:lnTo>
                    <a:lnTo>
                      <a:pt x="226" y="8"/>
                    </a:lnTo>
                    <a:lnTo>
                      <a:pt x="234" y="6"/>
                    </a:lnTo>
                    <a:lnTo>
                      <a:pt x="241" y="5"/>
                    </a:lnTo>
                    <a:lnTo>
                      <a:pt x="248" y="3"/>
                    </a:lnTo>
                    <a:lnTo>
                      <a:pt x="253" y="2"/>
                    </a:lnTo>
                    <a:lnTo>
                      <a:pt x="257" y="1"/>
                    </a:lnTo>
                    <a:lnTo>
                      <a:pt x="258" y="0"/>
                    </a:lnTo>
                    <a:lnTo>
                      <a:pt x="258" y="76"/>
                    </a:lnTo>
                    <a:lnTo>
                      <a:pt x="257" y="75"/>
                    </a:lnTo>
                    <a:lnTo>
                      <a:pt x="255" y="73"/>
                    </a:lnTo>
                    <a:lnTo>
                      <a:pt x="251" y="70"/>
                    </a:lnTo>
                    <a:lnTo>
                      <a:pt x="246" y="66"/>
                    </a:lnTo>
                    <a:lnTo>
                      <a:pt x="240" y="62"/>
                    </a:lnTo>
                    <a:lnTo>
                      <a:pt x="234" y="57"/>
                    </a:lnTo>
                    <a:lnTo>
                      <a:pt x="227" y="52"/>
                    </a:lnTo>
                    <a:lnTo>
                      <a:pt x="221" y="48"/>
                    </a:lnTo>
                    <a:lnTo>
                      <a:pt x="214" y="44"/>
                    </a:lnTo>
                    <a:lnTo>
                      <a:pt x="207" y="40"/>
                    </a:lnTo>
                    <a:lnTo>
                      <a:pt x="201" y="38"/>
                    </a:lnTo>
                    <a:lnTo>
                      <a:pt x="196" y="37"/>
                    </a:lnTo>
                    <a:lnTo>
                      <a:pt x="191" y="37"/>
                    </a:lnTo>
                    <a:lnTo>
                      <a:pt x="186" y="38"/>
                    </a:lnTo>
                    <a:lnTo>
                      <a:pt x="181" y="39"/>
                    </a:lnTo>
                    <a:lnTo>
                      <a:pt x="176" y="41"/>
                    </a:lnTo>
                    <a:lnTo>
                      <a:pt x="173" y="44"/>
                    </a:lnTo>
                    <a:lnTo>
                      <a:pt x="170" y="48"/>
                    </a:lnTo>
                    <a:lnTo>
                      <a:pt x="167" y="54"/>
                    </a:lnTo>
                    <a:lnTo>
                      <a:pt x="165" y="62"/>
                    </a:lnTo>
                    <a:lnTo>
                      <a:pt x="164" y="72"/>
                    </a:lnTo>
                    <a:lnTo>
                      <a:pt x="163" y="84"/>
                    </a:lnTo>
                    <a:lnTo>
                      <a:pt x="163" y="336"/>
                    </a:lnTo>
                    <a:lnTo>
                      <a:pt x="164" y="339"/>
                    </a:lnTo>
                    <a:lnTo>
                      <a:pt x="164" y="343"/>
                    </a:lnTo>
                    <a:lnTo>
                      <a:pt x="166" y="348"/>
                    </a:lnTo>
                    <a:lnTo>
                      <a:pt x="168" y="355"/>
                    </a:lnTo>
                    <a:lnTo>
                      <a:pt x="171" y="361"/>
                    </a:lnTo>
                    <a:lnTo>
                      <a:pt x="175" y="367"/>
                    </a:lnTo>
                    <a:lnTo>
                      <a:pt x="179" y="373"/>
                    </a:lnTo>
                    <a:lnTo>
                      <a:pt x="186" y="378"/>
                    </a:lnTo>
                    <a:lnTo>
                      <a:pt x="193" y="381"/>
                    </a:lnTo>
                    <a:lnTo>
                      <a:pt x="202" y="382"/>
                    </a:lnTo>
                    <a:lnTo>
                      <a:pt x="202" y="382"/>
                    </a:lnTo>
                    <a:lnTo>
                      <a:pt x="204" y="383"/>
                    </a:lnTo>
                    <a:lnTo>
                      <a:pt x="206" y="384"/>
                    </a:lnTo>
                    <a:lnTo>
                      <a:pt x="209" y="386"/>
                    </a:lnTo>
                    <a:lnTo>
                      <a:pt x="212" y="389"/>
                    </a:lnTo>
                    <a:lnTo>
                      <a:pt x="215" y="393"/>
                    </a:lnTo>
                    <a:lnTo>
                      <a:pt x="217" y="399"/>
                    </a:lnTo>
                    <a:lnTo>
                      <a:pt x="219" y="407"/>
                    </a:lnTo>
                    <a:lnTo>
                      <a:pt x="219" y="417"/>
                    </a:lnTo>
                    <a:lnTo>
                      <a:pt x="33" y="417"/>
                    </a:lnTo>
                    <a:lnTo>
                      <a:pt x="33" y="407"/>
                    </a:lnTo>
                    <a:lnTo>
                      <a:pt x="35" y="399"/>
                    </a:lnTo>
                    <a:lnTo>
                      <a:pt x="38" y="392"/>
                    </a:lnTo>
                    <a:lnTo>
                      <a:pt x="42" y="388"/>
                    </a:lnTo>
                    <a:lnTo>
                      <a:pt x="44" y="384"/>
                    </a:lnTo>
                    <a:lnTo>
                      <a:pt x="48" y="382"/>
                    </a:lnTo>
                    <a:lnTo>
                      <a:pt x="51" y="381"/>
                    </a:lnTo>
                    <a:lnTo>
                      <a:pt x="53" y="380"/>
                    </a:lnTo>
                    <a:lnTo>
                      <a:pt x="53" y="380"/>
                    </a:lnTo>
                    <a:lnTo>
                      <a:pt x="61" y="379"/>
                    </a:lnTo>
                    <a:lnTo>
                      <a:pt x="68" y="376"/>
                    </a:lnTo>
                    <a:lnTo>
                      <a:pt x="75" y="372"/>
                    </a:lnTo>
                    <a:lnTo>
                      <a:pt x="79" y="367"/>
                    </a:lnTo>
                    <a:lnTo>
                      <a:pt x="83" y="362"/>
                    </a:lnTo>
                    <a:lnTo>
                      <a:pt x="87" y="355"/>
                    </a:lnTo>
                    <a:lnTo>
                      <a:pt x="89" y="349"/>
                    </a:lnTo>
                    <a:lnTo>
                      <a:pt x="90" y="343"/>
                    </a:lnTo>
                    <a:lnTo>
                      <a:pt x="92" y="339"/>
                    </a:lnTo>
                    <a:lnTo>
                      <a:pt x="92" y="335"/>
                    </a:lnTo>
                    <a:lnTo>
                      <a:pt x="93" y="332"/>
                    </a:lnTo>
                    <a:lnTo>
                      <a:pt x="93" y="82"/>
                    </a:lnTo>
                    <a:lnTo>
                      <a:pt x="92" y="70"/>
                    </a:lnTo>
                    <a:lnTo>
                      <a:pt x="90" y="61"/>
                    </a:lnTo>
                    <a:lnTo>
                      <a:pt x="88" y="53"/>
                    </a:lnTo>
                    <a:lnTo>
                      <a:pt x="84" y="48"/>
                    </a:lnTo>
                    <a:lnTo>
                      <a:pt x="80" y="43"/>
                    </a:lnTo>
                    <a:lnTo>
                      <a:pt x="76" y="40"/>
                    </a:lnTo>
                    <a:lnTo>
                      <a:pt x="71" y="38"/>
                    </a:lnTo>
                    <a:lnTo>
                      <a:pt x="66" y="37"/>
                    </a:lnTo>
                    <a:lnTo>
                      <a:pt x="62" y="36"/>
                    </a:lnTo>
                    <a:lnTo>
                      <a:pt x="58" y="36"/>
                    </a:lnTo>
                    <a:lnTo>
                      <a:pt x="53" y="37"/>
                    </a:lnTo>
                    <a:lnTo>
                      <a:pt x="46" y="39"/>
                    </a:lnTo>
                    <a:lnTo>
                      <a:pt x="40" y="43"/>
                    </a:lnTo>
                    <a:lnTo>
                      <a:pt x="34" y="47"/>
                    </a:lnTo>
                    <a:lnTo>
                      <a:pt x="21" y="57"/>
                    </a:lnTo>
                    <a:lnTo>
                      <a:pt x="16" y="62"/>
                    </a:lnTo>
                    <a:lnTo>
                      <a:pt x="10" y="67"/>
                    </a:lnTo>
                    <a:lnTo>
                      <a:pt x="6" y="71"/>
                    </a:lnTo>
                    <a:lnTo>
                      <a:pt x="3" y="75"/>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41" name="Freeform 86"/>
              <p:cNvSpPr>
                <a:spLocks/>
              </p:cNvSpPr>
              <p:nvPr/>
            </p:nvSpPr>
            <p:spPr bwMode="auto">
              <a:xfrm>
                <a:off x="914400" y="6148061"/>
                <a:ext cx="199026" cy="444254"/>
              </a:xfrm>
              <a:custGeom>
                <a:avLst/>
                <a:gdLst/>
                <a:ahLst/>
                <a:cxnLst>
                  <a:cxn ang="0">
                    <a:pos x="187" y="0"/>
                  </a:cxn>
                  <a:cxn ang="0">
                    <a:pos x="204" y="2"/>
                  </a:cxn>
                  <a:cxn ang="0">
                    <a:pos x="228" y="8"/>
                  </a:cxn>
                  <a:cxn ang="0">
                    <a:pos x="255" y="21"/>
                  </a:cxn>
                  <a:cxn ang="0">
                    <a:pos x="280" y="41"/>
                  </a:cxn>
                  <a:cxn ang="0">
                    <a:pos x="248" y="84"/>
                  </a:cxn>
                  <a:cxn ang="0">
                    <a:pos x="243" y="71"/>
                  </a:cxn>
                  <a:cxn ang="0">
                    <a:pos x="236" y="58"/>
                  </a:cxn>
                  <a:cxn ang="0">
                    <a:pos x="226" y="44"/>
                  </a:cxn>
                  <a:cxn ang="0">
                    <a:pos x="211" y="31"/>
                  </a:cxn>
                  <a:cxn ang="0">
                    <a:pos x="192" y="24"/>
                  </a:cxn>
                  <a:cxn ang="0">
                    <a:pos x="170" y="24"/>
                  </a:cxn>
                  <a:cxn ang="0">
                    <a:pos x="152" y="32"/>
                  </a:cxn>
                  <a:cxn ang="0">
                    <a:pos x="140" y="46"/>
                  </a:cxn>
                  <a:cxn ang="0">
                    <a:pos x="133" y="64"/>
                  </a:cxn>
                  <a:cxn ang="0">
                    <a:pos x="131" y="85"/>
                  </a:cxn>
                  <a:cxn ang="0">
                    <a:pos x="133" y="107"/>
                  </a:cxn>
                  <a:cxn ang="0">
                    <a:pos x="139" y="129"/>
                  </a:cxn>
                  <a:cxn ang="0">
                    <a:pos x="144" y="217"/>
                  </a:cxn>
                  <a:cxn ang="0">
                    <a:pos x="212" y="249"/>
                  </a:cxn>
                  <a:cxn ang="0">
                    <a:pos x="144" y="523"/>
                  </a:cxn>
                  <a:cxn ang="0">
                    <a:pos x="146" y="547"/>
                  </a:cxn>
                  <a:cxn ang="0">
                    <a:pos x="153" y="564"/>
                  </a:cxn>
                  <a:cxn ang="0">
                    <a:pos x="161" y="575"/>
                  </a:cxn>
                  <a:cxn ang="0">
                    <a:pos x="169" y="582"/>
                  </a:cxn>
                  <a:cxn ang="0">
                    <a:pos x="175" y="585"/>
                  </a:cxn>
                  <a:cxn ang="0">
                    <a:pos x="178" y="586"/>
                  </a:cxn>
                  <a:cxn ang="0">
                    <a:pos x="190" y="591"/>
                  </a:cxn>
                  <a:cxn ang="0">
                    <a:pos x="196" y="600"/>
                  </a:cxn>
                  <a:cxn ang="0">
                    <a:pos x="199" y="612"/>
                  </a:cxn>
                  <a:cxn ang="0">
                    <a:pos x="200" y="625"/>
                  </a:cxn>
                  <a:cxn ang="0">
                    <a:pos x="24" y="617"/>
                  </a:cxn>
                  <a:cxn ang="0">
                    <a:pos x="25" y="606"/>
                  </a:cxn>
                  <a:cxn ang="0">
                    <a:pos x="30" y="595"/>
                  </a:cxn>
                  <a:cxn ang="0">
                    <a:pos x="39" y="587"/>
                  </a:cxn>
                  <a:cxn ang="0">
                    <a:pos x="46" y="586"/>
                  </a:cxn>
                  <a:cxn ang="0">
                    <a:pos x="51" y="584"/>
                  </a:cxn>
                  <a:cxn ang="0">
                    <a:pos x="58" y="579"/>
                  </a:cxn>
                  <a:cxn ang="0">
                    <a:pos x="67" y="570"/>
                  </a:cxn>
                  <a:cxn ang="0">
                    <a:pos x="74" y="556"/>
                  </a:cxn>
                  <a:cxn ang="0">
                    <a:pos x="79" y="536"/>
                  </a:cxn>
                  <a:cxn ang="0">
                    <a:pos x="80" y="249"/>
                  </a:cxn>
                  <a:cxn ang="0">
                    <a:pos x="20" y="217"/>
                  </a:cxn>
                  <a:cxn ang="0">
                    <a:pos x="80" y="140"/>
                  </a:cxn>
                  <a:cxn ang="0">
                    <a:pos x="79" y="134"/>
                  </a:cxn>
                  <a:cxn ang="0">
                    <a:pos x="78" y="123"/>
                  </a:cxn>
                  <a:cxn ang="0">
                    <a:pos x="77" y="108"/>
                  </a:cxn>
                  <a:cxn ang="0">
                    <a:pos x="78" y="91"/>
                  </a:cxn>
                  <a:cxn ang="0">
                    <a:pos x="81" y="72"/>
                  </a:cxn>
                  <a:cxn ang="0">
                    <a:pos x="87" y="54"/>
                  </a:cxn>
                  <a:cxn ang="0">
                    <a:pos x="98" y="36"/>
                  </a:cxn>
                  <a:cxn ang="0">
                    <a:pos x="114" y="21"/>
                  </a:cxn>
                  <a:cxn ang="0">
                    <a:pos x="135" y="9"/>
                  </a:cxn>
                  <a:cxn ang="0">
                    <a:pos x="163" y="1"/>
                  </a:cxn>
                </a:cxnLst>
                <a:rect l="0" t="0" r="r" b="b"/>
                <a:pathLst>
                  <a:path w="280" h="625">
                    <a:moveTo>
                      <a:pt x="180" y="0"/>
                    </a:moveTo>
                    <a:lnTo>
                      <a:pt x="187" y="0"/>
                    </a:lnTo>
                    <a:lnTo>
                      <a:pt x="194" y="1"/>
                    </a:lnTo>
                    <a:lnTo>
                      <a:pt x="204" y="2"/>
                    </a:lnTo>
                    <a:lnTo>
                      <a:pt x="215" y="5"/>
                    </a:lnTo>
                    <a:lnTo>
                      <a:pt x="228" y="8"/>
                    </a:lnTo>
                    <a:lnTo>
                      <a:pt x="241" y="13"/>
                    </a:lnTo>
                    <a:lnTo>
                      <a:pt x="255" y="21"/>
                    </a:lnTo>
                    <a:lnTo>
                      <a:pt x="267" y="29"/>
                    </a:lnTo>
                    <a:lnTo>
                      <a:pt x="280" y="41"/>
                    </a:lnTo>
                    <a:lnTo>
                      <a:pt x="249" y="85"/>
                    </a:lnTo>
                    <a:lnTo>
                      <a:pt x="248" y="84"/>
                    </a:lnTo>
                    <a:lnTo>
                      <a:pt x="246" y="77"/>
                    </a:lnTo>
                    <a:lnTo>
                      <a:pt x="243" y="71"/>
                    </a:lnTo>
                    <a:lnTo>
                      <a:pt x="241" y="64"/>
                    </a:lnTo>
                    <a:lnTo>
                      <a:pt x="236" y="58"/>
                    </a:lnTo>
                    <a:lnTo>
                      <a:pt x="231" y="50"/>
                    </a:lnTo>
                    <a:lnTo>
                      <a:pt x="226" y="44"/>
                    </a:lnTo>
                    <a:lnTo>
                      <a:pt x="219" y="37"/>
                    </a:lnTo>
                    <a:lnTo>
                      <a:pt x="211" y="31"/>
                    </a:lnTo>
                    <a:lnTo>
                      <a:pt x="202" y="27"/>
                    </a:lnTo>
                    <a:lnTo>
                      <a:pt x="192" y="24"/>
                    </a:lnTo>
                    <a:lnTo>
                      <a:pt x="180" y="23"/>
                    </a:lnTo>
                    <a:lnTo>
                      <a:pt x="170" y="24"/>
                    </a:lnTo>
                    <a:lnTo>
                      <a:pt x="160" y="27"/>
                    </a:lnTo>
                    <a:lnTo>
                      <a:pt x="152" y="32"/>
                    </a:lnTo>
                    <a:lnTo>
                      <a:pt x="146" y="38"/>
                    </a:lnTo>
                    <a:lnTo>
                      <a:pt x="140" y="46"/>
                    </a:lnTo>
                    <a:lnTo>
                      <a:pt x="136" y="54"/>
                    </a:lnTo>
                    <a:lnTo>
                      <a:pt x="133" y="64"/>
                    </a:lnTo>
                    <a:lnTo>
                      <a:pt x="132" y="74"/>
                    </a:lnTo>
                    <a:lnTo>
                      <a:pt x="131" y="85"/>
                    </a:lnTo>
                    <a:lnTo>
                      <a:pt x="131" y="96"/>
                    </a:lnTo>
                    <a:lnTo>
                      <a:pt x="133" y="107"/>
                    </a:lnTo>
                    <a:lnTo>
                      <a:pt x="135" y="118"/>
                    </a:lnTo>
                    <a:lnTo>
                      <a:pt x="139" y="129"/>
                    </a:lnTo>
                    <a:lnTo>
                      <a:pt x="144" y="139"/>
                    </a:lnTo>
                    <a:lnTo>
                      <a:pt x="144" y="217"/>
                    </a:lnTo>
                    <a:lnTo>
                      <a:pt x="227" y="217"/>
                    </a:lnTo>
                    <a:lnTo>
                      <a:pt x="212" y="249"/>
                    </a:lnTo>
                    <a:lnTo>
                      <a:pt x="144" y="249"/>
                    </a:lnTo>
                    <a:lnTo>
                      <a:pt x="144" y="523"/>
                    </a:lnTo>
                    <a:lnTo>
                      <a:pt x="145" y="536"/>
                    </a:lnTo>
                    <a:lnTo>
                      <a:pt x="146" y="547"/>
                    </a:lnTo>
                    <a:lnTo>
                      <a:pt x="149" y="556"/>
                    </a:lnTo>
                    <a:lnTo>
                      <a:pt x="153" y="564"/>
                    </a:lnTo>
                    <a:lnTo>
                      <a:pt x="157" y="570"/>
                    </a:lnTo>
                    <a:lnTo>
                      <a:pt x="161" y="575"/>
                    </a:lnTo>
                    <a:lnTo>
                      <a:pt x="165" y="579"/>
                    </a:lnTo>
                    <a:lnTo>
                      <a:pt x="169" y="582"/>
                    </a:lnTo>
                    <a:lnTo>
                      <a:pt x="172" y="584"/>
                    </a:lnTo>
                    <a:lnTo>
                      <a:pt x="175" y="585"/>
                    </a:lnTo>
                    <a:lnTo>
                      <a:pt x="177" y="586"/>
                    </a:lnTo>
                    <a:lnTo>
                      <a:pt x="178" y="586"/>
                    </a:lnTo>
                    <a:lnTo>
                      <a:pt x="184" y="587"/>
                    </a:lnTo>
                    <a:lnTo>
                      <a:pt x="190" y="591"/>
                    </a:lnTo>
                    <a:lnTo>
                      <a:pt x="194" y="595"/>
                    </a:lnTo>
                    <a:lnTo>
                      <a:pt x="196" y="600"/>
                    </a:lnTo>
                    <a:lnTo>
                      <a:pt x="198" y="606"/>
                    </a:lnTo>
                    <a:lnTo>
                      <a:pt x="199" y="612"/>
                    </a:lnTo>
                    <a:lnTo>
                      <a:pt x="200" y="617"/>
                    </a:lnTo>
                    <a:lnTo>
                      <a:pt x="200" y="625"/>
                    </a:lnTo>
                    <a:lnTo>
                      <a:pt x="24" y="625"/>
                    </a:lnTo>
                    <a:lnTo>
                      <a:pt x="24" y="617"/>
                    </a:lnTo>
                    <a:lnTo>
                      <a:pt x="24" y="612"/>
                    </a:lnTo>
                    <a:lnTo>
                      <a:pt x="25" y="606"/>
                    </a:lnTo>
                    <a:lnTo>
                      <a:pt x="27" y="600"/>
                    </a:lnTo>
                    <a:lnTo>
                      <a:pt x="30" y="595"/>
                    </a:lnTo>
                    <a:lnTo>
                      <a:pt x="34" y="591"/>
                    </a:lnTo>
                    <a:lnTo>
                      <a:pt x="39" y="587"/>
                    </a:lnTo>
                    <a:lnTo>
                      <a:pt x="46" y="586"/>
                    </a:lnTo>
                    <a:lnTo>
                      <a:pt x="46" y="586"/>
                    </a:lnTo>
                    <a:lnTo>
                      <a:pt x="48" y="585"/>
                    </a:lnTo>
                    <a:lnTo>
                      <a:pt x="51" y="584"/>
                    </a:lnTo>
                    <a:lnTo>
                      <a:pt x="54" y="582"/>
                    </a:lnTo>
                    <a:lnTo>
                      <a:pt x="58" y="579"/>
                    </a:lnTo>
                    <a:lnTo>
                      <a:pt x="62" y="575"/>
                    </a:lnTo>
                    <a:lnTo>
                      <a:pt x="67" y="570"/>
                    </a:lnTo>
                    <a:lnTo>
                      <a:pt x="71" y="564"/>
                    </a:lnTo>
                    <a:lnTo>
                      <a:pt x="74" y="556"/>
                    </a:lnTo>
                    <a:lnTo>
                      <a:pt x="77" y="547"/>
                    </a:lnTo>
                    <a:lnTo>
                      <a:pt x="79" y="536"/>
                    </a:lnTo>
                    <a:lnTo>
                      <a:pt x="79" y="523"/>
                    </a:lnTo>
                    <a:lnTo>
                      <a:pt x="80" y="249"/>
                    </a:lnTo>
                    <a:lnTo>
                      <a:pt x="0" y="249"/>
                    </a:lnTo>
                    <a:lnTo>
                      <a:pt x="20" y="217"/>
                    </a:lnTo>
                    <a:lnTo>
                      <a:pt x="80" y="217"/>
                    </a:lnTo>
                    <a:lnTo>
                      <a:pt x="80" y="140"/>
                    </a:lnTo>
                    <a:lnTo>
                      <a:pt x="80" y="137"/>
                    </a:lnTo>
                    <a:lnTo>
                      <a:pt x="79" y="134"/>
                    </a:lnTo>
                    <a:lnTo>
                      <a:pt x="78" y="129"/>
                    </a:lnTo>
                    <a:lnTo>
                      <a:pt x="78" y="123"/>
                    </a:lnTo>
                    <a:lnTo>
                      <a:pt x="77" y="116"/>
                    </a:lnTo>
                    <a:lnTo>
                      <a:pt x="77" y="108"/>
                    </a:lnTo>
                    <a:lnTo>
                      <a:pt x="77" y="100"/>
                    </a:lnTo>
                    <a:lnTo>
                      <a:pt x="78" y="91"/>
                    </a:lnTo>
                    <a:lnTo>
                      <a:pt x="79" y="82"/>
                    </a:lnTo>
                    <a:lnTo>
                      <a:pt x="81" y="72"/>
                    </a:lnTo>
                    <a:lnTo>
                      <a:pt x="84" y="63"/>
                    </a:lnTo>
                    <a:lnTo>
                      <a:pt x="87" y="54"/>
                    </a:lnTo>
                    <a:lnTo>
                      <a:pt x="92" y="45"/>
                    </a:lnTo>
                    <a:lnTo>
                      <a:pt x="98" y="36"/>
                    </a:lnTo>
                    <a:lnTo>
                      <a:pt x="105" y="28"/>
                    </a:lnTo>
                    <a:lnTo>
                      <a:pt x="114" y="21"/>
                    </a:lnTo>
                    <a:lnTo>
                      <a:pt x="123" y="14"/>
                    </a:lnTo>
                    <a:lnTo>
                      <a:pt x="135" y="9"/>
                    </a:lnTo>
                    <a:lnTo>
                      <a:pt x="148" y="5"/>
                    </a:lnTo>
                    <a:lnTo>
                      <a:pt x="163" y="1"/>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sp>
        <p:nvSpPr>
          <p:cNvPr id="61" name="Freeform 6"/>
          <p:cNvSpPr>
            <a:spLocks noEditPoints="1"/>
          </p:cNvSpPr>
          <p:nvPr/>
        </p:nvSpPr>
        <p:spPr bwMode="auto">
          <a:xfrm>
            <a:off x="5293896" y="55500"/>
            <a:ext cx="3709159" cy="3891959"/>
          </a:xfrm>
          <a:custGeom>
            <a:avLst/>
            <a:gdLst/>
            <a:ahLst/>
            <a:cxnLst>
              <a:cxn ang="0">
                <a:pos x="1164" y="616"/>
              </a:cxn>
              <a:cxn ang="0">
                <a:pos x="1350" y="602"/>
              </a:cxn>
              <a:cxn ang="0">
                <a:pos x="1488" y="670"/>
              </a:cxn>
              <a:cxn ang="0">
                <a:pos x="1608" y="741"/>
              </a:cxn>
              <a:cxn ang="0">
                <a:pos x="1694" y="827"/>
              </a:cxn>
              <a:cxn ang="0">
                <a:pos x="1697" y="927"/>
              </a:cxn>
              <a:cxn ang="0">
                <a:pos x="1667" y="1123"/>
              </a:cxn>
              <a:cxn ang="0">
                <a:pos x="1560" y="1232"/>
              </a:cxn>
              <a:cxn ang="0">
                <a:pos x="1652" y="1314"/>
              </a:cxn>
              <a:cxn ang="0">
                <a:pos x="1742" y="1220"/>
              </a:cxn>
              <a:cxn ang="0">
                <a:pos x="1853" y="1235"/>
              </a:cxn>
              <a:cxn ang="0">
                <a:pos x="1900" y="1439"/>
              </a:cxn>
              <a:cxn ang="0">
                <a:pos x="1919" y="1593"/>
              </a:cxn>
              <a:cxn ang="0">
                <a:pos x="1867" y="1701"/>
              </a:cxn>
              <a:cxn ang="0">
                <a:pos x="1843" y="1709"/>
              </a:cxn>
              <a:cxn ang="0">
                <a:pos x="1768" y="1798"/>
              </a:cxn>
              <a:cxn ang="0">
                <a:pos x="1706" y="1931"/>
              </a:cxn>
              <a:cxn ang="0">
                <a:pos x="1481" y="2007"/>
              </a:cxn>
              <a:cxn ang="0">
                <a:pos x="869" y="1916"/>
              </a:cxn>
              <a:cxn ang="0">
                <a:pos x="965" y="1678"/>
              </a:cxn>
              <a:cxn ang="0">
                <a:pos x="894" y="1342"/>
              </a:cxn>
              <a:cxn ang="0">
                <a:pos x="953" y="1121"/>
              </a:cxn>
              <a:cxn ang="0">
                <a:pos x="1022" y="931"/>
              </a:cxn>
              <a:cxn ang="0">
                <a:pos x="1134" y="808"/>
              </a:cxn>
              <a:cxn ang="0">
                <a:pos x="1126" y="949"/>
              </a:cxn>
              <a:cxn ang="0">
                <a:pos x="1146" y="937"/>
              </a:cxn>
              <a:cxn ang="0">
                <a:pos x="1194" y="779"/>
              </a:cxn>
              <a:cxn ang="0">
                <a:pos x="1269" y="714"/>
              </a:cxn>
              <a:cxn ang="0">
                <a:pos x="1336" y="605"/>
              </a:cxn>
              <a:cxn ang="0">
                <a:pos x="1372" y="569"/>
              </a:cxn>
              <a:cxn ang="0">
                <a:pos x="530" y="94"/>
              </a:cxn>
              <a:cxn ang="0">
                <a:pos x="475" y="232"/>
              </a:cxn>
              <a:cxn ang="0">
                <a:pos x="631" y="212"/>
              </a:cxn>
              <a:cxn ang="0">
                <a:pos x="722" y="315"/>
              </a:cxn>
              <a:cxn ang="0">
                <a:pos x="856" y="361"/>
              </a:cxn>
              <a:cxn ang="0">
                <a:pos x="1012" y="294"/>
              </a:cxn>
              <a:cxn ang="0">
                <a:pos x="1282" y="339"/>
              </a:cxn>
              <a:cxn ang="0">
                <a:pos x="1444" y="354"/>
              </a:cxn>
              <a:cxn ang="0">
                <a:pos x="1481" y="470"/>
              </a:cxn>
              <a:cxn ang="0">
                <a:pos x="1570" y="491"/>
              </a:cxn>
              <a:cxn ang="0">
                <a:pos x="1569" y="548"/>
              </a:cxn>
              <a:cxn ang="0">
                <a:pos x="1401" y="540"/>
              </a:cxn>
              <a:cxn ang="0">
                <a:pos x="1326" y="573"/>
              </a:cxn>
              <a:cxn ang="0">
                <a:pos x="1180" y="495"/>
              </a:cxn>
              <a:cxn ang="0">
                <a:pos x="1014" y="538"/>
              </a:cxn>
              <a:cxn ang="0">
                <a:pos x="918" y="612"/>
              </a:cxn>
              <a:cxn ang="0">
                <a:pos x="918" y="571"/>
              </a:cxn>
              <a:cxn ang="0">
                <a:pos x="802" y="577"/>
              </a:cxn>
              <a:cxn ang="0">
                <a:pos x="714" y="719"/>
              </a:cxn>
              <a:cxn ang="0">
                <a:pos x="632" y="816"/>
              </a:cxn>
              <a:cxn ang="0">
                <a:pos x="639" y="730"/>
              </a:cxn>
              <a:cxn ang="0">
                <a:pos x="588" y="724"/>
              </a:cxn>
              <a:cxn ang="0">
                <a:pos x="613" y="644"/>
              </a:cxn>
              <a:cxn ang="0">
                <a:pos x="566" y="580"/>
              </a:cxn>
              <a:cxn ang="0">
                <a:pos x="542" y="537"/>
              </a:cxn>
              <a:cxn ang="0">
                <a:pos x="460" y="509"/>
              </a:cxn>
              <a:cxn ang="0">
                <a:pos x="399" y="495"/>
              </a:cxn>
              <a:cxn ang="0">
                <a:pos x="197" y="410"/>
              </a:cxn>
              <a:cxn ang="0">
                <a:pos x="48" y="314"/>
              </a:cxn>
              <a:cxn ang="0">
                <a:pos x="23" y="267"/>
              </a:cxn>
              <a:cxn ang="0">
                <a:pos x="266" y="191"/>
              </a:cxn>
              <a:cxn ang="0">
                <a:pos x="406" y="99"/>
              </a:cxn>
            </a:cxnLst>
            <a:rect l="0" t="0" r="r" b="b"/>
            <a:pathLst>
              <a:path w="1933" h="2011">
                <a:moveTo>
                  <a:pt x="1010" y="852"/>
                </a:moveTo>
                <a:lnTo>
                  <a:pt x="1016" y="854"/>
                </a:lnTo>
                <a:lnTo>
                  <a:pt x="1019" y="859"/>
                </a:lnTo>
                <a:lnTo>
                  <a:pt x="1016" y="858"/>
                </a:lnTo>
                <a:lnTo>
                  <a:pt x="1016" y="859"/>
                </a:lnTo>
                <a:lnTo>
                  <a:pt x="1014" y="861"/>
                </a:lnTo>
                <a:lnTo>
                  <a:pt x="1015" y="862"/>
                </a:lnTo>
                <a:lnTo>
                  <a:pt x="1016" y="866"/>
                </a:lnTo>
                <a:lnTo>
                  <a:pt x="1010" y="869"/>
                </a:lnTo>
                <a:lnTo>
                  <a:pt x="1007" y="870"/>
                </a:lnTo>
                <a:lnTo>
                  <a:pt x="1001" y="867"/>
                </a:lnTo>
                <a:lnTo>
                  <a:pt x="1001" y="862"/>
                </a:lnTo>
                <a:lnTo>
                  <a:pt x="1006" y="854"/>
                </a:lnTo>
                <a:lnTo>
                  <a:pt x="1010" y="852"/>
                </a:lnTo>
                <a:close/>
                <a:moveTo>
                  <a:pt x="1027" y="814"/>
                </a:moveTo>
                <a:lnTo>
                  <a:pt x="1032" y="814"/>
                </a:lnTo>
                <a:lnTo>
                  <a:pt x="1039" y="816"/>
                </a:lnTo>
                <a:lnTo>
                  <a:pt x="1042" y="816"/>
                </a:lnTo>
                <a:lnTo>
                  <a:pt x="1042" y="818"/>
                </a:lnTo>
                <a:lnTo>
                  <a:pt x="1046" y="822"/>
                </a:lnTo>
                <a:lnTo>
                  <a:pt x="1046" y="828"/>
                </a:lnTo>
                <a:lnTo>
                  <a:pt x="1045" y="830"/>
                </a:lnTo>
                <a:lnTo>
                  <a:pt x="1043" y="839"/>
                </a:lnTo>
                <a:lnTo>
                  <a:pt x="1043" y="842"/>
                </a:lnTo>
                <a:lnTo>
                  <a:pt x="1046" y="844"/>
                </a:lnTo>
                <a:lnTo>
                  <a:pt x="1046" y="849"/>
                </a:lnTo>
                <a:lnTo>
                  <a:pt x="1040" y="850"/>
                </a:lnTo>
                <a:lnTo>
                  <a:pt x="1037" y="847"/>
                </a:lnTo>
                <a:lnTo>
                  <a:pt x="1034" y="845"/>
                </a:lnTo>
                <a:lnTo>
                  <a:pt x="1031" y="839"/>
                </a:lnTo>
                <a:lnTo>
                  <a:pt x="1026" y="836"/>
                </a:lnTo>
                <a:lnTo>
                  <a:pt x="1025" y="835"/>
                </a:lnTo>
                <a:lnTo>
                  <a:pt x="1025" y="832"/>
                </a:lnTo>
                <a:lnTo>
                  <a:pt x="1024" y="821"/>
                </a:lnTo>
                <a:lnTo>
                  <a:pt x="1027" y="814"/>
                </a:lnTo>
                <a:close/>
                <a:moveTo>
                  <a:pt x="1287" y="727"/>
                </a:moveTo>
                <a:lnTo>
                  <a:pt x="1290" y="728"/>
                </a:lnTo>
                <a:lnTo>
                  <a:pt x="1288" y="728"/>
                </a:lnTo>
                <a:lnTo>
                  <a:pt x="1287" y="727"/>
                </a:lnTo>
                <a:close/>
                <a:moveTo>
                  <a:pt x="1149" y="609"/>
                </a:moveTo>
                <a:lnTo>
                  <a:pt x="1154" y="611"/>
                </a:lnTo>
                <a:lnTo>
                  <a:pt x="1154" y="612"/>
                </a:lnTo>
                <a:lnTo>
                  <a:pt x="1156" y="613"/>
                </a:lnTo>
                <a:lnTo>
                  <a:pt x="1158" y="613"/>
                </a:lnTo>
                <a:lnTo>
                  <a:pt x="1164" y="611"/>
                </a:lnTo>
                <a:lnTo>
                  <a:pt x="1165" y="615"/>
                </a:lnTo>
                <a:lnTo>
                  <a:pt x="1164" y="616"/>
                </a:lnTo>
                <a:lnTo>
                  <a:pt x="1162" y="616"/>
                </a:lnTo>
                <a:lnTo>
                  <a:pt x="1163" y="615"/>
                </a:lnTo>
                <a:lnTo>
                  <a:pt x="1163" y="613"/>
                </a:lnTo>
                <a:lnTo>
                  <a:pt x="1162" y="613"/>
                </a:lnTo>
                <a:lnTo>
                  <a:pt x="1159" y="615"/>
                </a:lnTo>
                <a:lnTo>
                  <a:pt x="1159" y="617"/>
                </a:lnTo>
                <a:lnTo>
                  <a:pt x="1162" y="618"/>
                </a:lnTo>
                <a:lnTo>
                  <a:pt x="1165" y="621"/>
                </a:lnTo>
                <a:lnTo>
                  <a:pt x="1166" y="628"/>
                </a:lnTo>
                <a:lnTo>
                  <a:pt x="1166" y="631"/>
                </a:lnTo>
                <a:lnTo>
                  <a:pt x="1164" y="633"/>
                </a:lnTo>
                <a:lnTo>
                  <a:pt x="1163" y="636"/>
                </a:lnTo>
                <a:lnTo>
                  <a:pt x="1164" y="641"/>
                </a:lnTo>
                <a:lnTo>
                  <a:pt x="1164" y="643"/>
                </a:lnTo>
                <a:lnTo>
                  <a:pt x="1166" y="647"/>
                </a:lnTo>
                <a:lnTo>
                  <a:pt x="1167" y="657"/>
                </a:lnTo>
                <a:lnTo>
                  <a:pt x="1166" y="662"/>
                </a:lnTo>
                <a:lnTo>
                  <a:pt x="1162" y="666"/>
                </a:lnTo>
                <a:lnTo>
                  <a:pt x="1159" y="667"/>
                </a:lnTo>
                <a:lnTo>
                  <a:pt x="1158" y="669"/>
                </a:lnTo>
                <a:lnTo>
                  <a:pt x="1156" y="669"/>
                </a:lnTo>
                <a:lnTo>
                  <a:pt x="1156" y="672"/>
                </a:lnTo>
                <a:lnTo>
                  <a:pt x="1154" y="673"/>
                </a:lnTo>
                <a:lnTo>
                  <a:pt x="1149" y="674"/>
                </a:lnTo>
                <a:lnTo>
                  <a:pt x="1135" y="671"/>
                </a:lnTo>
                <a:lnTo>
                  <a:pt x="1134" y="670"/>
                </a:lnTo>
                <a:lnTo>
                  <a:pt x="1133" y="665"/>
                </a:lnTo>
                <a:lnTo>
                  <a:pt x="1135" y="656"/>
                </a:lnTo>
                <a:lnTo>
                  <a:pt x="1138" y="654"/>
                </a:lnTo>
                <a:lnTo>
                  <a:pt x="1139" y="651"/>
                </a:lnTo>
                <a:lnTo>
                  <a:pt x="1139" y="648"/>
                </a:lnTo>
                <a:lnTo>
                  <a:pt x="1138" y="644"/>
                </a:lnTo>
                <a:lnTo>
                  <a:pt x="1140" y="636"/>
                </a:lnTo>
                <a:lnTo>
                  <a:pt x="1140" y="634"/>
                </a:lnTo>
                <a:lnTo>
                  <a:pt x="1142" y="631"/>
                </a:lnTo>
                <a:lnTo>
                  <a:pt x="1145" y="631"/>
                </a:lnTo>
                <a:lnTo>
                  <a:pt x="1148" y="626"/>
                </a:lnTo>
                <a:lnTo>
                  <a:pt x="1149" y="619"/>
                </a:lnTo>
                <a:lnTo>
                  <a:pt x="1149" y="615"/>
                </a:lnTo>
                <a:lnTo>
                  <a:pt x="1148" y="612"/>
                </a:lnTo>
                <a:lnTo>
                  <a:pt x="1148" y="610"/>
                </a:lnTo>
                <a:lnTo>
                  <a:pt x="1149" y="609"/>
                </a:lnTo>
                <a:close/>
                <a:moveTo>
                  <a:pt x="1340" y="601"/>
                </a:moveTo>
                <a:lnTo>
                  <a:pt x="1341" y="601"/>
                </a:lnTo>
                <a:lnTo>
                  <a:pt x="1345" y="603"/>
                </a:lnTo>
                <a:lnTo>
                  <a:pt x="1348" y="603"/>
                </a:lnTo>
                <a:lnTo>
                  <a:pt x="1350" y="602"/>
                </a:lnTo>
                <a:lnTo>
                  <a:pt x="1352" y="602"/>
                </a:lnTo>
                <a:lnTo>
                  <a:pt x="1352" y="603"/>
                </a:lnTo>
                <a:lnTo>
                  <a:pt x="1353" y="605"/>
                </a:lnTo>
                <a:lnTo>
                  <a:pt x="1355" y="609"/>
                </a:lnTo>
                <a:lnTo>
                  <a:pt x="1363" y="612"/>
                </a:lnTo>
                <a:lnTo>
                  <a:pt x="1363" y="615"/>
                </a:lnTo>
                <a:lnTo>
                  <a:pt x="1364" y="615"/>
                </a:lnTo>
                <a:lnTo>
                  <a:pt x="1368" y="617"/>
                </a:lnTo>
                <a:lnTo>
                  <a:pt x="1372" y="618"/>
                </a:lnTo>
                <a:lnTo>
                  <a:pt x="1378" y="623"/>
                </a:lnTo>
                <a:lnTo>
                  <a:pt x="1380" y="624"/>
                </a:lnTo>
                <a:lnTo>
                  <a:pt x="1381" y="625"/>
                </a:lnTo>
                <a:lnTo>
                  <a:pt x="1382" y="625"/>
                </a:lnTo>
                <a:lnTo>
                  <a:pt x="1394" y="632"/>
                </a:lnTo>
                <a:lnTo>
                  <a:pt x="1394" y="633"/>
                </a:lnTo>
                <a:lnTo>
                  <a:pt x="1395" y="634"/>
                </a:lnTo>
                <a:lnTo>
                  <a:pt x="1397" y="635"/>
                </a:lnTo>
                <a:lnTo>
                  <a:pt x="1398" y="638"/>
                </a:lnTo>
                <a:lnTo>
                  <a:pt x="1402" y="639"/>
                </a:lnTo>
                <a:lnTo>
                  <a:pt x="1405" y="641"/>
                </a:lnTo>
                <a:lnTo>
                  <a:pt x="1406" y="642"/>
                </a:lnTo>
                <a:lnTo>
                  <a:pt x="1410" y="644"/>
                </a:lnTo>
                <a:lnTo>
                  <a:pt x="1411" y="646"/>
                </a:lnTo>
                <a:lnTo>
                  <a:pt x="1414" y="648"/>
                </a:lnTo>
                <a:lnTo>
                  <a:pt x="1414" y="649"/>
                </a:lnTo>
                <a:lnTo>
                  <a:pt x="1415" y="649"/>
                </a:lnTo>
                <a:lnTo>
                  <a:pt x="1418" y="648"/>
                </a:lnTo>
                <a:lnTo>
                  <a:pt x="1420" y="648"/>
                </a:lnTo>
                <a:lnTo>
                  <a:pt x="1422" y="644"/>
                </a:lnTo>
                <a:lnTo>
                  <a:pt x="1423" y="643"/>
                </a:lnTo>
                <a:lnTo>
                  <a:pt x="1427" y="643"/>
                </a:lnTo>
                <a:lnTo>
                  <a:pt x="1430" y="644"/>
                </a:lnTo>
                <a:lnTo>
                  <a:pt x="1433" y="647"/>
                </a:lnTo>
                <a:lnTo>
                  <a:pt x="1435" y="647"/>
                </a:lnTo>
                <a:lnTo>
                  <a:pt x="1436" y="648"/>
                </a:lnTo>
                <a:lnTo>
                  <a:pt x="1443" y="646"/>
                </a:lnTo>
                <a:lnTo>
                  <a:pt x="1448" y="644"/>
                </a:lnTo>
                <a:lnTo>
                  <a:pt x="1453" y="647"/>
                </a:lnTo>
                <a:lnTo>
                  <a:pt x="1457" y="649"/>
                </a:lnTo>
                <a:lnTo>
                  <a:pt x="1459" y="649"/>
                </a:lnTo>
                <a:lnTo>
                  <a:pt x="1461" y="651"/>
                </a:lnTo>
                <a:lnTo>
                  <a:pt x="1472" y="654"/>
                </a:lnTo>
                <a:lnTo>
                  <a:pt x="1475" y="655"/>
                </a:lnTo>
                <a:lnTo>
                  <a:pt x="1480" y="659"/>
                </a:lnTo>
                <a:lnTo>
                  <a:pt x="1483" y="665"/>
                </a:lnTo>
                <a:lnTo>
                  <a:pt x="1484" y="665"/>
                </a:lnTo>
                <a:lnTo>
                  <a:pt x="1488" y="670"/>
                </a:lnTo>
                <a:lnTo>
                  <a:pt x="1489" y="672"/>
                </a:lnTo>
                <a:lnTo>
                  <a:pt x="1494" y="677"/>
                </a:lnTo>
                <a:lnTo>
                  <a:pt x="1495" y="677"/>
                </a:lnTo>
                <a:lnTo>
                  <a:pt x="1496" y="680"/>
                </a:lnTo>
                <a:lnTo>
                  <a:pt x="1497" y="681"/>
                </a:lnTo>
                <a:lnTo>
                  <a:pt x="1497" y="686"/>
                </a:lnTo>
                <a:lnTo>
                  <a:pt x="1496" y="687"/>
                </a:lnTo>
                <a:lnTo>
                  <a:pt x="1497" y="687"/>
                </a:lnTo>
                <a:lnTo>
                  <a:pt x="1498" y="693"/>
                </a:lnTo>
                <a:lnTo>
                  <a:pt x="1499" y="696"/>
                </a:lnTo>
                <a:lnTo>
                  <a:pt x="1499" y="697"/>
                </a:lnTo>
                <a:lnTo>
                  <a:pt x="1502" y="698"/>
                </a:lnTo>
                <a:lnTo>
                  <a:pt x="1502" y="701"/>
                </a:lnTo>
                <a:lnTo>
                  <a:pt x="1508" y="704"/>
                </a:lnTo>
                <a:lnTo>
                  <a:pt x="1510" y="704"/>
                </a:lnTo>
                <a:lnTo>
                  <a:pt x="1513" y="705"/>
                </a:lnTo>
                <a:lnTo>
                  <a:pt x="1514" y="705"/>
                </a:lnTo>
                <a:lnTo>
                  <a:pt x="1518" y="703"/>
                </a:lnTo>
                <a:lnTo>
                  <a:pt x="1519" y="703"/>
                </a:lnTo>
                <a:lnTo>
                  <a:pt x="1520" y="702"/>
                </a:lnTo>
                <a:lnTo>
                  <a:pt x="1521" y="702"/>
                </a:lnTo>
                <a:lnTo>
                  <a:pt x="1522" y="703"/>
                </a:lnTo>
                <a:lnTo>
                  <a:pt x="1526" y="703"/>
                </a:lnTo>
                <a:lnTo>
                  <a:pt x="1528" y="704"/>
                </a:lnTo>
                <a:lnTo>
                  <a:pt x="1531" y="703"/>
                </a:lnTo>
                <a:lnTo>
                  <a:pt x="1542" y="703"/>
                </a:lnTo>
                <a:lnTo>
                  <a:pt x="1544" y="704"/>
                </a:lnTo>
                <a:lnTo>
                  <a:pt x="1547" y="705"/>
                </a:lnTo>
                <a:lnTo>
                  <a:pt x="1550" y="705"/>
                </a:lnTo>
                <a:lnTo>
                  <a:pt x="1556" y="712"/>
                </a:lnTo>
                <a:lnTo>
                  <a:pt x="1562" y="719"/>
                </a:lnTo>
                <a:lnTo>
                  <a:pt x="1564" y="721"/>
                </a:lnTo>
                <a:lnTo>
                  <a:pt x="1565" y="722"/>
                </a:lnTo>
                <a:lnTo>
                  <a:pt x="1566" y="722"/>
                </a:lnTo>
                <a:lnTo>
                  <a:pt x="1566" y="724"/>
                </a:lnTo>
                <a:lnTo>
                  <a:pt x="1570" y="726"/>
                </a:lnTo>
                <a:lnTo>
                  <a:pt x="1572" y="726"/>
                </a:lnTo>
                <a:lnTo>
                  <a:pt x="1574" y="728"/>
                </a:lnTo>
                <a:lnTo>
                  <a:pt x="1580" y="729"/>
                </a:lnTo>
                <a:lnTo>
                  <a:pt x="1582" y="729"/>
                </a:lnTo>
                <a:lnTo>
                  <a:pt x="1585" y="730"/>
                </a:lnTo>
                <a:lnTo>
                  <a:pt x="1588" y="732"/>
                </a:lnTo>
                <a:lnTo>
                  <a:pt x="1592" y="732"/>
                </a:lnTo>
                <a:lnTo>
                  <a:pt x="1596" y="730"/>
                </a:lnTo>
                <a:lnTo>
                  <a:pt x="1604" y="738"/>
                </a:lnTo>
                <a:lnTo>
                  <a:pt x="1606" y="738"/>
                </a:lnTo>
                <a:lnTo>
                  <a:pt x="1608" y="741"/>
                </a:lnTo>
                <a:lnTo>
                  <a:pt x="1613" y="743"/>
                </a:lnTo>
                <a:lnTo>
                  <a:pt x="1615" y="745"/>
                </a:lnTo>
                <a:lnTo>
                  <a:pt x="1619" y="746"/>
                </a:lnTo>
                <a:lnTo>
                  <a:pt x="1626" y="751"/>
                </a:lnTo>
                <a:lnTo>
                  <a:pt x="1631" y="752"/>
                </a:lnTo>
                <a:lnTo>
                  <a:pt x="1632" y="753"/>
                </a:lnTo>
                <a:lnTo>
                  <a:pt x="1636" y="752"/>
                </a:lnTo>
                <a:lnTo>
                  <a:pt x="1637" y="751"/>
                </a:lnTo>
                <a:lnTo>
                  <a:pt x="1638" y="751"/>
                </a:lnTo>
                <a:lnTo>
                  <a:pt x="1638" y="749"/>
                </a:lnTo>
                <a:lnTo>
                  <a:pt x="1639" y="749"/>
                </a:lnTo>
                <a:lnTo>
                  <a:pt x="1644" y="752"/>
                </a:lnTo>
                <a:lnTo>
                  <a:pt x="1646" y="753"/>
                </a:lnTo>
                <a:lnTo>
                  <a:pt x="1650" y="749"/>
                </a:lnTo>
                <a:lnTo>
                  <a:pt x="1652" y="750"/>
                </a:lnTo>
                <a:lnTo>
                  <a:pt x="1654" y="755"/>
                </a:lnTo>
                <a:lnTo>
                  <a:pt x="1658" y="758"/>
                </a:lnTo>
                <a:lnTo>
                  <a:pt x="1661" y="764"/>
                </a:lnTo>
                <a:lnTo>
                  <a:pt x="1663" y="765"/>
                </a:lnTo>
                <a:lnTo>
                  <a:pt x="1666" y="767"/>
                </a:lnTo>
                <a:lnTo>
                  <a:pt x="1668" y="771"/>
                </a:lnTo>
                <a:lnTo>
                  <a:pt x="1668" y="773"/>
                </a:lnTo>
                <a:lnTo>
                  <a:pt x="1674" y="776"/>
                </a:lnTo>
                <a:lnTo>
                  <a:pt x="1676" y="776"/>
                </a:lnTo>
                <a:lnTo>
                  <a:pt x="1678" y="779"/>
                </a:lnTo>
                <a:lnTo>
                  <a:pt x="1676" y="784"/>
                </a:lnTo>
                <a:lnTo>
                  <a:pt x="1671" y="787"/>
                </a:lnTo>
                <a:lnTo>
                  <a:pt x="1671" y="789"/>
                </a:lnTo>
                <a:lnTo>
                  <a:pt x="1673" y="792"/>
                </a:lnTo>
                <a:lnTo>
                  <a:pt x="1673" y="793"/>
                </a:lnTo>
                <a:lnTo>
                  <a:pt x="1675" y="797"/>
                </a:lnTo>
                <a:lnTo>
                  <a:pt x="1676" y="798"/>
                </a:lnTo>
                <a:lnTo>
                  <a:pt x="1676" y="799"/>
                </a:lnTo>
                <a:lnTo>
                  <a:pt x="1677" y="800"/>
                </a:lnTo>
                <a:lnTo>
                  <a:pt x="1677" y="802"/>
                </a:lnTo>
                <a:lnTo>
                  <a:pt x="1678" y="802"/>
                </a:lnTo>
                <a:lnTo>
                  <a:pt x="1680" y="803"/>
                </a:lnTo>
                <a:lnTo>
                  <a:pt x="1682" y="810"/>
                </a:lnTo>
                <a:lnTo>
                  <a:pt x="1682" y="813"/>
                </a:lnTo>
                <a:lnTo>
                  <a:pt x="1683" y="814"/>
                </a:lnTo>
                <a:lnTo>
                  <a:pt x="1684" y="816"/>
                </a:lnTo>
                <a:lnTo>
                  <a:pt x="1688" y="816"/>
                </a:lnTo>
                <a:lnTo>
                  <a:pt x="1688" y="818"/>
                </a:lnTo>
                <a:lnTo>
                  <a:pt x="1690" y="821"/>
                </a:lnTo>
                <a:lnTo>
                  <a:pt x="1696" y="823"/>
                </a:lnTo>
                <a:lnTo>
                  <a:pt x="1694" y="824"/>
                </a:lnTo>
                <a:lnTo>
                  <a:pt x="1694" y="827"/>
                </a:lnTo>
                <a:lnTo>
                  <a:pt x="1697" y="838"/>
                </a:lnTo>
                <a:lnTo>
                  <a:pt x="1699" y="841"/>
                </a:lnTo>
                <a:lnTo>
                  <a:pt x="1701" y="849"/>
                </a:lnTo>
                <a:lnTo>
                  <a:pt x="1701" y="850"/>
                </a:lnTo>
                <a:lnTo>
                  <a:pt x="1704" y="857"/>
                </a:lnTo>
                <a:lnTo>
                  <a:pt x="1705" y="857"/>
                </a:lnTo>
                <a:lnTo>
                  <a:pt x="1706" y="859"/>
                </a:lnTo>
                <a:lnTo>
                  <a:pt x="1708" y="862"/>
                </a:lnTo>
                <a:lnTo>
                  <a:pt x="1706" y="863"/>
                </a:lnTo>
                <a:lnTo>
                  <a:pt x="1702" y="862"/>
                </a:lnTo>
                <a:lnTo>
                  <a:pt x="1699" y="860"/>
                </a:lnTo>
                <a:lnTo>
                  <a:pt x="1690" y="858"/>
                </a:lnTo>
                <a:lnTo>
                  <a:pt x="1685" y="854"/>
                </a:lnTo>
                <a:lnTo>
                  <a:pt x="1683" y="851"/>
                </a:lnTo>
                <a:lnTo>
                  <a:pt x="1681" y="850"/>
                </a:lnTo>
                <a:lnTo>
                  <a:pt x="1676" y="849"/>
                </a:lnTo>
                <a:lnTo>
                  <a:pt x="1675" y="849"/>
                </a:lnTo>
                <a:lnTo>
                  <a:pt x="1671" y="850"/>
                </a:lnTo>
                <a:lnTo>
                  <a:pt x="1670" y="850"/>
                </a:lnTo>
                <a:lnTo>
                  <a:pt x="1668" y="851"/>
                </a:lnTo>
                <a:lnTo>
                  <a:pt x="1668" y="852"/>
                </a:lnTo>
                <a:lnTo>
                  <a:pt x="1666" y="852"/>
                </a:lnTo>
                <a:lnTo>
                  <a:pt x="1663" y="857"/>
                </a:lnTo>
                <a:lnTo>
                  <a:pt x="1663" y="858"/>
                </a:lnTo>
                <a:lnTo>
                  <a:pt x="1662" y="860"/>
                </a:lnTo>
                <a:lnTo>
                  <a:pt x="1661" y="861"/>
                </a:lnTo>
                <a:lnTo>
                  <a:pt x="1662" y="862"/>
                </a:lnTo>
                <a:lnTo>
                  <a:pt x="1663" y="867"/>
                </a:lnTo>
                <a:lnTo>
                  <a:pt x="1668" y="869"/>
                </a:lnTo>
                <a:lnTo>
                  <a:pt x="1667" y="870"/>
                </a:lnTo>
                <a:lnTo>
                  <a:pt x="1666" y="873"/>
                </a:lnTo>
                <a:lnTo>
                  <a:pt x="1663" y="876"/>
                </a:lnTo>
                <a:lnTo>
                  <a:pt x="1663" y="884"/>
                </a:lnTo>
                <a:lnTo>
                  <a:pt x="1665" y="886"/>
                </a:lnTo>
                <a:lnTo>
                  <a:pt x="1665" y="889"/>
                </a:lnTo>
                <a:lnTo>
                  <a:pt x="1666" y="891"/>
                </a:lnTo>
                <a:lnTo>
                  <a:pt x="1666" y="892"/>
                </a:lnTo>
                <a:lnTo>
                  <a:pt x="1667" y="896"/>
                </a:lnTo>
                <a:lnTo>
                  <a:pt x="1668" y="896"/>
                </a:lnTo>
                <a:lnTo>
                  <a:pt x="1670" y="898"/>
                </a:lnTo>
                <a:lnTo>
                  <a:pt x="1671" y="898"/>
                </a:lnTo>
                <a:lnTo>
                  <a:pt x="1674" y="900"/>
                </a:lnTo>
                <a:lnTo>
                  <a:pt x="1676" y="905"/>
                </a:lnTo>
                <a:lnTo>
                  <a:pt x="1688" y="910"/>
                </a:lnTo>
                <a:lnTo>
                  <a:pt x="1696" y="913"/>
                </a:lnTo>
                <a:lnTo>
                  <a:pt x="1696" y="922"/>
                </a:lnTo>
                <a:lnTo>
                  <a:pt x="1697" y="927"/>
                </a:lnTo>
                <a:lnTo>
                  <a:pt x="1698" y="929"/>
                </a:lnTo>
                <a:lnTo>
                  <a:pt x="1700" y="930"/>
                </a:lnTo>
                <a:lnTo>
                  <a:pt x="1700" y="935"/>
                </a:lnTo>
                <a:lnTo>
                  <a:pt x="1701" y="943"/>
                </a:lnTo>
                <a:lnTo>
                  <a:pt x="1701" y="955"/>
                </a:lnTo>
                <a:lnTo>
                  <a:pt x="1700" y="956"/>
                </a:lnTo>
                <a:lnTo>
                  <a:pt x="1701" y="959"/>
                </a:lnTo>
                <a:lnTo>
                  <a:pt x="1704" y="964"/>
                </a:lnTo>
                <a:lnTo>
                  <a:pt x="1704" y="966"/>
                </a:lnTo>
                <a:lnTo>
                  <a:pt x="1705" y="967"/>
                </a:lnTo>
                <a:lnTo>
                  <a:pt x="1705" y="968"/>
                </a:lnTo>
                <a:lnTo>
                  <a:pt x="1706" y="970"/>
                </a:lnTo>
                <a:lnTo>
                  <a:pt x="1707" y="970"/>
                </a:lnTo>
                <a:lnTo>
                  <a:pt x="1707" y="972"/>
                </a:lnTo>
                <a:lnTo>
                  <a:pt x="1706" y="977"/>
                </a:lnTo>
                <a:lnTo>
                  <a:pt x="1706" y="980"/>
                </a:lnTo>
                <a:lnTo>
                  <a:pt x="1705" y="987"/>
                </a:lnTo>
                <a:lnTo>
                  <a:pt x="1704" y="990"/>
                </a:lnTo>
                <a:lnTo>
                  <a:pt x="1704" y="992"/>
                </a:lnTo>
                <a:lnTo>
                  <a:pt x="1702" y="994"/>
                </a:lnTo>
                <a:lnTo>
                  <a:pt x="1699" y="1000"/>
                </a:lnTo>
                <a:lnTo>
                  <a:pt x="1698" y="1006"/>
                </a:lnTo>
                <a:lnTo>
                  <a:pt x="1698" y="1022"/>
                </a:lnTo>
                <a:lnTo>
                  <a:pt x="1699" y="1026"/>
                </a:lnTo>
                <a:lnTo>
                  <a:pt x="1699" y="1032"/>
                </a:lnTo>
                <a:lnTo>
                  <a:pt x="1698" y="1039"/>
                </a:lnTo>
                <a:lnTo>
                  <a:pt x="1698" y="1050"/>
                </a:lnTo>
                <a:lnTo>
                  <a:pt x="1696" y="1063"/>
                </a:lnTo>
                <a:lnTo>
                  <a:pt x="1696" y="1073"/>
                </a:lnTo>
                <a:lnTo>
                  <a:pt x="1697" y="1074"/>
                </a:lnTo>
                <a:lnTo>
                  <a:pt x="1697" y="1077"/>
                </a:lnTo>
                <a:lnTo>
                  <a:pt x="1694" y="1088"/>
                </a:lnTo>
                <a:lnTo>
                  <a:pt x="1693" y="1093"/>
                </a:lnTo>
                <a:lnTo>
                  <a:pt x="1694" y="1097"/>
                </a:lnTo>
                <a:lnTo>
                  <a:pt x="1694" y="1100"/>
                </a:lnTo>
                <a:lnTo>
                  <a:pt x="1693" y="1102"/>
                </a:lnTo>
                <a:lnTo>
                  <a:pt x="1686" y="1102"/>
                </a:lnTo>
                <a:lnTo>
                  <a:pt x="1684" y="1103"/>
                </a:lnTo>
                <a:lnTo>
                  <a:pt x="1684" y="1104"/>
                </a:lnTo>
                <a:lnTo>
                  <a:pt x="1677" y="1112"/>
                </a:lnTo>
                <a:lnTo>
                  <a:pt x="1676" y="1115"/>
                </a:lnTo>
                <a:lnTo>
                  <a:pt x="1674" y="1116"/>
                </a:lnTo>
                <a:lnTo>
                  <a:pt x="1674" y="1118"/>
                </a:lnTo>
                <a:lnTo>
                  <a:pt x="1671" y="1123"/>
                </a:lnTo>
                <a:lnTo>
                  <a:pt x="1671" y="1124"/>
                </a:lnTo>
                <a:lnTo>
                  <a:pt x="1668" y="1125"/>
                </a:lnTo>
                <a:lnTo>
                  <a:pt x="1667" y="1123"/>
                </a:lnTo>
                <a:lnTo>
                  <a:pt x="1666" y="1123"/>
                </a:lnTo>
                <a:lnTo>
                  <a:pt x="1663" y="1120"/>
                </a:lnTo>
                <a:lnTo>
                  <a:pt x="1657" y="1120"/>
                </a:lnTo>
                <a:lnTo>
                  <a:pt x="1653" y="1121"/>
                </a:lnTo>
                <a:lnTo>
                  <a:pt x="1652" y="1121"/>
                </a:lnTo>
                <a:lnTo>
                  <a:pt x="1651" y="1123"/>
                </a:lnTo>
                <a:lnTo>
                  <a:pt x="1646" y="1126"/>
                </a:lnTo>
                <a:lnTo>
                  <a:pt x="1644" y="1131"/>
                </a:lnTo>
                <a:lnTo>
                  <a:pt x="1644" y="1132"/>
                </a:lnTo>
                <a:lnTo>
                  <a:pt x="1642" y="1139"/>
                </a:lnTo>
                <a:lnTo>
                  <a:pt x="1640" y="1144"/>
                </a:lnTo>
                <a:lnTo>
                  <a:pt x="1640" y="1149"/>
                </a:lnTo>
                <a:lnTo>
                  <a:pt x="1638" y="1157"/>
                </a:lnTo>
                <a:lnTo>
                  <a:pt x="1637" y="1160"/>
                </a:lnTo>
                <a:lnTo>
                  <a:pt x="1637" y="1167"/>
                </a:lnTo>
                <a:lnTo>
                  <a:pt x="1636" y="1173"/>
                </a:lnTo>
                <a:lnTo>
                  <a:pt x="1637" y="1175"/>
                </a:lnTo>
                <a:lnTo>
                  <a:pt x="1636" y="1178"/>
                </a:lnTo>
                <a:lnTo>
                  <a:pt x="1636" y="1182"/>
                </a:lnTo>
                <a:lnTo>
                  <a:pt x="1632" y="1187"/>
                </a:lnTo>
                <a:lnTo>
                  <a:pt x="1632" y="1188"/>
                </a:lnTo>
                <a:lnTo>
                  <a:pt x="1631" y="1190"/>
                </a:lnTo>
                <a:lnTo>
                  <a:pt x="1631" y="1194"/>
                </a:lnTo>
                <a:lnTo>
                  <a:pt x="1634" y="1197"/>
                </a:lnTo>
                <a:lnTo>
                  <a:pt x="1629" y="1198"/>
                </a:lnTo>
                <a:lnTo>
                  <a:pt x="1624" y="1197"/>
                </a:lnTo>
                <a:lnTo>
                  <a:pt x="1618" y="1199"/>
                </a:lnTo>
                <a:lnTo>
                  <a:pt x="1613" y="1202"/>
                </a:lnTo>
                <a:lnTo>
                  <a:pt x="1609" y="1204"/>
                </a:lnTo>
                <a:lnTo>
                  <a:pt x="1609" y="1207"/>
                </a:lnTo>
                <a:lnTo>
                  <a:pt x="1608" y="1207"/>
                </a:lnTo>
                <a:lnTo>
                  <a:pt x="1607" y="1210"/>
                </a:lnTo>
                <a:lnTo>
                  <a:pt x="1609" y="1219"/>
                </a:lnTo>
                <a:lnTo>
                  <a:pt x="1606" y="1220"/>
                </a:lnTo>
                <a:lnTo>
                  <a:pt x="1593" y="1220"/>
                </a:lnTo>
                <a:lnTo>
                  <a:pt x="1592" y="1221"/>
                </a:lnTo>
                <a:lnTo>
                  <a:pt x="1591" y="1221"/>
                </a:lnTo>
                <a:lnTo>
                  <a:pt x="1590" y="1222"/>
                </a:lnTo>
                <a:lnTo>
                  <a:pt x="1577" y="1222"/>
                </a:lnTo>
                <a:lnTo>
                  <a:pt x="1575" y="1221"/>
                </a:lnTo>
                <a:lnTo>
                  <a:pt x="1573" y="1221"/>
                </a:lnTo>
                <a:lnTo>
                  <a:pt x="1568" y="1224"/>
                </a:lnTo>
                <a:lnTo>
                  <a:pt x="1566" y="1226"/>
                </a:lnTo>
                <a:lnTo>
                  <a:pt x="1566" y="1227"/>
                </a:lnTo>
                <a:lnTo>
                  <a:pt x="1565" y="1228"/>
                </a:lnTo>
                <a:lnTo>
                  <a:pt x="1562" y="1232"/>
                </a:lnTo>
                <a:lnTo>
                  <a:pt x="1560" y="1232"/>
                </a:lnTo>
                <a:lnTo>
                  <a:pt x="1558" y="1236"/>
                </a:lnTo>
                <a:lnTo>
                  <a:pt x="1558" y="1244"/>
                </a:lnTo>
                <a:lnTo>
                  <a:pt x="1553" y="1245"/>
                </a:lnTo>
                <a:lnTo>
                  <a:pt x="1551" y="1252"/>
                </a:lnTo>
                <a:lnTo>
                  <a:pt x="1550" y="1267"/>
                </a:lnTo>
                <a:lnTo>
                  <a:pt x="1550" y="1282"/>
                </a:lnTo>
                <a:lnTo>
                  <a:pt x="1549" y="1290"/>
                </a:lnTo>
                <a:lnTo>
                  <a:pt x="1547" y="1293"/>
                </a:lnTo>
                <a:lnTo>
                  <a:pt x="1547" y="1296"/>
                </a:lnTo>
                <a:lnTo>
                  <a:pt x="1544" y="1299"/>
                </a:lnTo>
                <a:lnTo>
                  <a:pt x="1544" y="1300"/>
                </a:lnTo>
                <a:lnTo>
                  <a:pt x="1542" y="1300"/>
                </a:lnTo>
                <a:lnTo>
                  <a:pt x="1542" y="1304"/>
                </a:lnTo>
                <a:lnTo>
                  <a:pt x="1543" y="1307"/>
                </a:lnTo>
                <a:lnTo>
                  <a:pt x="1545" y="1315"/>
                </a:lnTo>
                <a:lnTo>
                  <a:pt x="1547" y="1320"/>
                </a:lnTo>
                <a:lnTo>
                  <a:pt x="1552" y="1330"/>
                </a:lnTo>
                <a:lnTo>
                  <a:pt x="1556" y="1334"/>
                </a:lnTo>
                <a:lnTo>
                  <a:pt x="1560" y="1336"/>
                </a:lnTo>
                <a:lnTo>
                  <a:pt x="1561" y="1336"/>
                </a:lnTo>
                <a:lnTo>
                  <a:pt x="1567" y="1339"/>
                </a:lnTo>
                <a:lnTo>
                  <a:pt x="1568" y="1339"/>
                </a:lnTo>
                <a:lnTo>
                  <a:pt x="1576" y="1340"/>
                </a:lnTo>
                <a:lnTo>
                  <a:pt x="1578" y="1342"/>
                </a:lnTo>
                <a:lnTo>
                  <a:pt x="1585" y="1344"/>
                </a:lnTo>
                <a:lnTo>
                  <a:pt x="1588" y="1345"/>
                </a:lnTo>
                <a:lnTo>
                  <a:pt x="1588" y="1343"/>
                </a:lnTo>
                <a:lnTo>
                  <a:pt x="1592" y="1345"/>
                </a:lnTo>
                <a:lnTo>
                  <a:pt x="1593" y="1346"/>
                </a:lnTo>
                <a:lnTo>
                  <a:pt x="1599" y="1349"/>
                </a:lnTo>
                <a:lnTo>
                  <a:pt x="1605" y="1355"/>
                </a:lnTo>
                <a:lnTo>
                  <a:pt x="1606" y="1355"/>
                </a:lnTo>
                <a:lnTo>
                  <a:pt x="1613" y="1358"/>
                </a:lnTo>
                <a:lnTo>
                  <a:pt x="1614" y="1358"/>
                </a:lnTo>
                <a:lnTo>
                  <a:pt x="1618" y="1355"/>
                </a:lnTo>
                <a:lnTo>
                  <a:pt x="1626" y="1344"/>
                </a:lnTo>
                <a:lnTo>
                  <a:pt x="1631" y="1337"/>
                </a:lnTo>
                <a:lnTo>
                  <a:pt x="1632" y="1336"/>
                </a:lnTo>
                <a:lnTo>
                  <a:pt x="1634" y="1334"/>
                </a:lnTo>
                <a:lnTo>
                  <a:pt x="1637" y="1330"/>
                </a:lnTo>
                <a:lnTo>
                  <a:pt x="1639" y="1326"/>
                </a:lnTo>
                <a:lnTo>
                  <a:pt x="1642" y="1326"/>
                </a:lnTo>
                <a:lnTo>
                  <a:pt x="1643" y="1322"/>
                </a:lnTo>
                <a:lnTo>
                  <a:pt x="1643" y="1320"/>
                </a:lnTo>
                <a:lnTo>
                  <a:pt x="1645" y="1318"/>
                </a:lnTo>
                <a:lnTo>
                  <a:pt x="1650" y="1314"/>
                </a:lnTo>
                <a:lnTo>
                  <a:pt x="1652" y="1314"/>
                </a:lnTo>
                <a:lnTo>
                  <a:pt x="1652" y="1315"/>
                </a:lnTo>
                <a:lnTo>
                  <a:pt x="1653" y="1316"/>
                </a:lnTo>
                <a:lnTo>
                  <a:pt x="1660" y="1315"/>
                </a:lnTo>
                <a:lnTo>
                  <a:pt x="1663" y="1312"/>
                </a:lnTo>
                <a:lnTo>
                  <a:pt x="1663" y="1308"/>
                </a:lnTo>
                <a:lnTo>
                  <a:pt x="1666" y="1306"/>
                </a:lnTo>
                <a:lnTo>
                  <a:pt x="1668" y="1301"/>
                </a:lnTo>
                <a:lnTo>
                  <a:pt x="1670" y="1299"/>
                </a:lnTo>
                <a:lnTo>
                  <a:pt x="1670" y="1297"/>
                </a:lnTo>
                <a:lnTo>
                  <a:pt x="1669" y="1296"/>
                </a:lnTo>
                <a:lnTo>
                  <a:pt x="1668" y="1296"/>
                </a:lnTo>
                <a:lnTo>
                  <a:pt x="1670" y="1290"/>
                </a:lnTo>
                <a:lnTo>
                  <a:pt x="1674" y="1285"/>
                </a:lnTo>
                <a:lnTo>
                  <a:pt x="1676" y="1285"/>
                </a:lnTo>
                <a:lnTo>
                  <a:pt x="1677" y="1283"/>
                </a:lnTo>
                <a:lnTo>
                  <a:pt x="1677" y="1282"/>
                </a:lnTo>
                <a:lnTo>
                  <a:pt x="1676" y="1280"/>
                </a:lnTo>
                <a:lnTo>
                  <a:pt x="1677" y="1277"/>
                </a:lnTo>
                <a:lnTo>
                  <a:pt x="1678" y="1274"/>
                </a:lnTo>
                <a:lnTo>
                  <a:pt x="1680" y="1274"/>
                </a:lnTo>
                <a:lnTo>
                  <a:pt x="1682" y="1272"/>
                </a:lnTo>
                <a:lnTo>
                  <a:pt x="1682" y="1269"/>
                </a:lnTo>
                <a:lnTo>
                  <a:pt x="1690" y="1266"/>
                </a:lnTo>
                <a:lnTo>
                  <a:pt x="1697" y="1258"/>
                </a:lnTo>
                <a:lnTo>
                  <a:pt x="1697" y="1253"/>
                </a:lnTo>
                <a:lnTo>
                  <a:pt x="1696" y="1251"/>
                </a:lnTo>
                <a:lnTo>
                  <a:pt x="1696" y="1250"/>
                </a:lnTo>
                <a:lnTo>
                  <a:pt x="1694" y="1249"/>
                </a:lnTo>
                <a:lnTo>
                  <a:pt x="1692" y="1249"/>
                </a:lnTo>
                <a:lnTo>
                  <a:pt x="1692" y="1246"/>
                </a:lnTo>
                <a:lnTo>
                  <a:pt x="1694" y="1245"/>
                </a:lnTo>
                <a:lnTo>
                  <a:pt x="1700" y="1245"/>
                </a:lnTo>
                <a:lnTo>
                  <a:pt x="1702" y="1243"/>
                </a:lnTo>
                <a:lnTo>
                  <a:pt x="1704" y="1243"/>
                </a:lnTo>
                <a:lnTo>
                  <a:pt x="1704" y="1242"/>
                </a:lnTo>
                <a:lnTo>
                  <a:pt x="1708" y="1237"/>
                </a:lnTo>
                <a:lnTo>
                  <a:pt x="1712" y="1232"/>
                </a:lnTo>
                <a:lnTo>
                  <a:pt x="1714" y="1227"/>
                </a:lnTo>
                <a:lnTo>
                  <a:pt x="1714" y="1226"/>
                </a:lnTo>
                <a:lnTo>
                  <a:pt x="1716" y="1224"/>
                </a:lnTo>
                <a:lnTo>
                  <a:pt x="1720" y="1224"/>
                </a:lnTo>
                <a:lnTo>
                  <a:pt x="1722" y="1222"/>
                </a:lnTo>
                <a:lnTo>
                  <a:pt x="1728" y="1222"/>
                </a:lnTo>
                <a:lnTo>
                  <a:pt x="1730" y="1221"/>
                </a:lnTo>
                <a:lnTo>
                  <a:pt x="1733" y="1222"/>
                </a:lnTo>
                <a:lnTo>
                  <a:pt x="1740" y="1220"/>
                </a:lnTo>
                <a:lnTo>
                  <a:pt x="1742" y="1220"/>
                </a:lnTo>
                <a:lnTo>
                  <a:pt x="1744" y="1218"/>
                </a:lnTo>
                <a:lnTo>
                  <a:pt x="1746" y="1218"/>
                </a:lnTo>
                <a:lnTo>
                  <a:pt x="1748" y="1215"/>
                </a:lnTo>
                <a:lnTo>
                  <a:pt x="1752" y="1214"/>
                </a:lnTo>
                <a:lnTo>
                  <a:pt x="1759" y="1215"/>
                </a:lnTo>
                <a:lnTo>
                  <a:pt x="1760" y="1215"/>
                </a:lnTo>
                <a:lnTo>
                  <a:pt x="1762" y="1214"/>
                </a:lnTo>
                <a:lnTo>
                  <a:pt x="1762" y="1213"/>
                </a:lnTo>
                <a:lnTo>
                  <a:pt x="1764" y="1213"/>
                </a:lnTo>
                <a:lnTo>
                  <a:pt x="1767" y="1210"/>
                </a:lnTo>
                <a:lnTo>
                  <a:pt x="1768" y="1207"/>
                </a:lnTo>
                <a:lnTo>
                  <a:pt x="1768" y="1206"/>
                </a:lnTo>
                <a:lnTo>
                  <a:pt x="1769" y="1204"/>
                </a:lnTo>
                <a:lnTo>
                  <a:pt x="1770" y="1204"/>
                </a:lnTo>
                <a:lnTo>
                  <a:pt x="1770" y="1202"/>
                </a:lnTo>
                <a:lnTo>
                  <a:pt x="1773" y="1199"/>
                </a:lnTo>
                <a:lnTo>
                  <a:pt x="1778" y="1199"/>
                </a:lnTo>
                <a:lnTo>
                  <a:pt x="1781" y="1198"/>
                </a:lnTo>
                <a:lnTo>
                  <a:pt x="1782" y="1196"/>
                </a:lnTo>
                <a:lnTo>
                  <a:pt x="1783" y="1196"/>
                </a:lnTo>
                <a:lnTo>
                  <a:pt x="1786" y="1193"/>
                </a:lnTo>
                <a:lnTo>
                  <a:pt x="1789" y="1193"/>
                </a:lnTo>
                <a:lnTo>
                  <a:pt x="1790" y="1194"/>
                </a:lnTo>
                <a:lnTo>
                  <a:pt x="1792" y="1194"/>
                </a:lnTo>
                <a:lnTo>
                  <a:pt x="1795" y="1191"/>
                </a:lnTo>
                <a:lnTo>
                  <a:pt x="1799" y="1190"/>
                </a:lnTo>
                <a:lnTo>
                  <a:pt x="1806" y="1197"/>
                </a:lnTo>
                <a:lnTo>
                  <a:pt x="1809" y="1199"/>
                </a:lnTo>
                <a:lnTo>
                  <a:pt x="1815" y="1201"/>
                </a:lnTo>
                <a:lnTo>
                  <a:pt x="1820" y="1202"/>
                </a:lnTo>
                <a:lnTo>
                  <a:pt x="1821" y="1202"/>
                </a:lnTo>
                <a:lnTo>
                  <a:pt x="1823" y="1203"/>
                </a:lnTo>
                <a:lnTo>
                  <a:pt x="1824" y="1204"/>
                </a:lnTo>
                <a:lnTo>
                  <a:pt x="1830" y="1206"/>
                </a:lnTo>
                <a:lnTo>
                  <a:pt x="1831" y="1210"/>
                </a:lnTo>
                <a:lnTo>
                  <a:pt x="1832" y="1211"/>
                </a:lnTo>
                <a:lnTo>
                  <a:pt x="1835" y="1211"/>
                </a:lnTo>
                <a:lnTo>
                  <a:pt x="1836" y="1212"/>
                </a:lnTo>
                <a:lnTo>
                  <a:pt x="1837" y="1212"/>
                </a:lnTo>
                <a:lnTo>
                  <a:pt x="1841" y="1215"/>
                </a:lnTo>
                <a:lnTo>
                  <a:pt x="1844" y="1217"/>
                </a:lnTo>
                <a:lnTo>
                  <a:pt x="1844" y="1218"/>
                </a:lnTo>
                <a:lnTo>
                  <a:pt x="1846" y="1224"/>
                </a:lnTo>
                <a:lnTo>
                  <a:pt x="1848" y="1226"/>
                </a:lnTo>
                <a:lnTo>
                  <a:pt x="1851" y="1232"/>
                </a:lnTo>
                <a:lnTo>
                  <a:pt x="1852" y="1232"/>
                </a:lnTo>
                <a:lnTo>
                  <a:pt x="1853" y="1235"/>
                </a:lnTo>
                <a:lnTo>
                  <a:pt x="1854" y="1236"/>
                </a:lnTo>
                <a:lnTo>
                  <a:pt x="1854" y="1237"/>
                </a:lnTo>
                <a:lnTo>
                  <a:pt x="1855" y="1242"/>
                </a:lnTo>
                <a:lnTo>
                  <a:pt x="1857" y="1250"/>
                </a:lnTo>
                <a:lnTo>
                  <a:pt x="1859" y="1250"/>
                </a:lnTo>
                <a:lnTo>
                  <a:pt x="1860" y="1253"/>
                </a:lnTo>
                <a:lnTo>
                  <a:pt x="1866" y="1259"/>
                </a:lnTo>
                <a:lnTo>
                  <a:pt x="1867" y="1261"/>
                </a:lnTo>
                <a:lnTo>
                  <a:pt x="1868" y="1261"/>
                </a:lnTo>
                <a:lnTo>
                  <a:pt x="1868" y="1265"/>
                </a:lnTo>
                <a:lnTo>
                  <a:pt x="1869" y="1266"/>
                </a:lnTo>
                <a:lnTo>
                  <a:pt x="1868" y="1266"/>
                </a:lnTo>
                <a:lnTo>
                  <a:pt x="1868" y="1269"/>
                </a:lnTo>
                <a:lnTo>
                  <a:pt x="1869" y="1269"/>
                </a:lnTo>
                <a:lnTo>
                  <a:pt x="1870" y="1271"/>
                </a:lnTo>
                <a:lnTo>
                  <a:pt x="1870" y="1272"/>
                </a:lnTo>
                <a:lnTo>
                  <a:pt x="1871" y="1272"/>
                </a:lnTo>
                <a:lnTo>
                  <a:pt x="1871" y="1274"/>
                </a:lnTo>
                <a:lnTo>
                  <a:pt x="1874" y="1285"/>
                </a:lnTo>
                <a:lnTo>
                  <a:pt x="1874" y="1288"/>
                </a:lnTo>
                <a:lnTo>
                  <a:pt x="1875" y="1290"/>
                </a:lnTo>
                <a:lnTo>
                  <a:pt x="1876" y="1293"/>
                </a:lnTo>
                <a:lnTo>
                  <a:pt x="1876" y="1300"/>
                </a:lnTo>
                <a:lnTo>
                  <a:pt x="1877" y="1303"/>
                </a:lnTo>
                <a:lnTo>
                  <a:pt x="1878" y="1311"/>
                </a:lnTo>
                <a:lnTo>
                  <a:pt x="1878" y="1320"/>
                </a:lnTo>
                <a:lnTo>
                  <a:pt x="1879" y="1323"/>
                </a:lnTo>
                <a:lnTo>
                  <a:pt x="1879" y="1334"/>
                </a:lnTo>
                <a:lnTo>
                  <a:pt x="1880" y="1338"/>
                </a:lnTo>
                <a:lnTo>
                  <a:pt x="1880" y="1339"/>
                </a:lnTo>
                <a:lnTo>
                  <a:pt x="1882" y="1349"/>
                </a:lnTo>
                <a:lnTo>
                  <a:pt x="1882" y="1354"/>
                </a:lnTo>
                <a:lnTo>
                  <a:pt x="1883" y="1358"/>
                </a:lnTo>
                <a:lnTo>
                  <a:pt x="1884" y="1362"/>
                </a:lnTo>
                <a:lnTo>
                  <a:pt x="1884" y="1363"/>
                </a:lnTo>
                <a:lnTo>
                  <a:pt x="1885" y="1370"/>
                </a:lnTo>
                <a:lnTo>
                  <a:pt x="1890" y="1379"/>
                </a:lnTo>
                <a:lnTo>
                  <a:pt x="1891" y="1384"/>
                </a:lnTo>
                <a:lnTo>
                  <a:pt x="1891" y="1386"/>
                </a:lnTo>
                <a:lnTo>
                  <a:pt x="1892" y="1390"/>
                </a:lnTo>
                <a:lnTo>
                  <a:pt x="1893" y="1394"/>
                </a:lnTo>
                <a:lnTo>
                  <a:pt x="1895" y="1401"/>
                </a:lnTo>
                <a:lnTo>
                  <a:pt x="1898" y="1407"/>
                </a:lnTo>
                <a:lnTo>
                  <a:pt x="1898" y="1422"/>
                </a:lnTo>
                <a:lnTo>
                  <a:pt x="1899" y="1431"/>
                </a:lnTo>
                <a:lnTo>
                  <a:pt x="1899" y="1437"/>
                </a:lnTo>
                <a:lnTo>
                  <a:pt x="1900" y="1439"/>
                </a:lnTo>
                <a:lnTo>
                  <a:pt x="1900" y="1441"/>
                </a:lnTo>
                <a:lnTo>
                  <a:pt x="1901" y="1448"/>
                </a:lnTo>
                <a:lnTo>
                  <a:pt x="1901" y="1449"/>
                </a:lnTo>
                <a:lnTo>
                  <a:pt x="1900" y="1452"/>
                </a:lnTo>
                <a:lnTo>
                  <a:pt x="1900" y="1455"/>
                </a:lnTo>
                <a:lnTo>
                  <a:pt x="1901" y="1461"/>
                </a:lnTo>
                <a:lnTo>
                  <a:pt x="1901" y="1462"/>
                </a:lnTo>
                <a:lnTo>
                  <a:pt x="1902" y="1467"/>
                </a:lnTo>
                <a:lnTo>
                  <a:pt x="1902" y="1470"/>
                </a:lnTo>
                <a:lnTo>
                  <a:pt x="1903" y="1479"/>
                </a:lnTo>
                <a:lnTo>
                  <a:pt x="1905" y="1483"/>
                </a:lnTo>
                <a:lnTo>
                  <a:pt x="1905" y="1485"/>
                </a:lnTo>
                <a:lnTo>
                  <a:pt x="1906" y="1485"/>
                </a:lnTo>
                <a:lnTo>
                  <a:pt x="1907" y="1490"/>
                </a:lnTo>
                <a:lnTo>
                  <a:pt x="1908" y="1499"/>
                </a:lnTo>
                <a:lnTo>
                  <a:pt x="1909" y="1499"/>
                </a:lnTo>
                <a:lnTo>
                  <a:pt x="1909" y="1501"/>
                </a:lnTo>
                <a:lnTo>
                  <a:pt x="1911" y="1507"/>
                </a:lnTo>
                <a:lnTo>
                  <a:pt x="1911" y="1511"/>
                </a:lnTo>
                <a:lnTo>
                  <a:pt x="1913" y="1514"/>
                </a:lnTo>
                <a:lnTo>
                  <a:pt x="1913" y="1516"/>
                </a:lnTo>
                <a:lnTo>
                  <a:pt x="1914" y="1522"/>
                </a:lnTo>
                <a:lnTo>
                  <a:pt x="1917" y="1526"/>
                </a:lnTo>
                <a:lnTo>
                  <a:pt x="1918" y="1527"/>
                </a:lnTo>
                <a:lnTo>
                  <a:pt x="1921" y="1533"/>
                </a:lnTo>
                <a:lnTo>
                  <a:pt x="1922" y="1535"/>
                </a:lnTo>
                <a:lnTo>
                  <a:pt x="1925" y="1543"/>
                </a:lnTo>
                <a:lnTo>
                  <a:pt x="1926" y="1545"/>
                </a:lnTo>
                <a:lnTo>
                  <a:pt x="1928" y="1548"/>
                </a:lnTo>
                <a:lnTo>
                  <a:pt x="1929" y="1550"/>
                </a:lnTo>
                <a:lnTo>
                  <a:pt x="1930" y="1551"/>
                </a:lnTo>
                <a:lnTo>
                  <a:pt x="1930" y="1554"/>
                </a:lnTo>
                <a:lnTo>
                  <a:pt x="1932" y="1555"/>
                </a:lnTo>
                <a:lnTo>
                  <a:pt x="1930" y="1556"/>
                </a:lnTo>
                <a:lnTo>
                  <a:pt x="1930" y="1561"/>
                </a:lnTo>
                <a:lnTo>
                  <a:pt x="1931" y="1561"/>
                </a:lnTo>
                <a:lnTo>
                  <a:pt x="1931" y="1562"/>
                </a:lnTo>
                <a:lnTo>
                  <a:pt x="1933" y="1564"/>
                </a:lnTo>
                <a:lnTo>
                  <a:pt x="1932" y="1566"/>
                </a:lnTo>
                <a:lnTo>
                  <a:pt x="1932" y="1569"/>
                </a:lnTo>
                <a:lnTo>
                  <a:pt x="1930" y="1573"/>
                </a:lnTo>
                <a:lnTo>
                  <a:pt x="1926" y="1577"/>
                </a:lnTo>
                <a:lnTo>
                  <a:pt x="1924" y="1578"/>
                </a:lnTo>
                <a:lnTo>
                  <a:pt x="1924" y="1579"/>
                </a:lnTo>
                <a:lnTo>
                  <a:pt x="1923" y="1581"/>
                </a:lnTo>
                <a:lnTo>
                  <a:pt x="1922" y="1588"/>
                </a:lnTo>
                <a:lnTo>
                  <a:pt x="1919" y="1593"/>
                </a:lnTo>
                <a:lnTo>
                  <a:pt x="1919" y="1598"/>
                </a:lnTo>
                <a:lnTo>
                  <a:pt x="1921" y="1605"/>
                </a:lnTo>
                <a:lnTo>
                  <a:pt x="1919" y="1608"/>
                </a:lnTo>
                <a:lnTo>
                  <a:pt x="1919" y="1613"/>
                </a:lnTo>
                <a:lnTo>
                  <a:pt x="1918" y="1617"/>
                </a:lnTo>
                <a:lnTo>
                  <a:pt x="1917" y="1619"/>
                </a:lnTo>
                <a:lnTo>
                  <a:pt x="1917" y="1625"/>
                </a:lnTo>
                <a:lnTo>
                  <a:pt x="1918" y="1627"/>
                </a:lnTo>
                <a:lnTo>
                  <a:pt x="1919" y="1631"/>
                </a:lnTo>
                <a:lnTo>
                  <a:pt x="1922" y="1636"/>
                </a:lnTo>
                <a:lnTo>
                  <a:pt x="1922" y="1639"/>
                </a:lnTo>
                <a:lnTo>
                  <a:pt x="1921" y="1641"/>
                </a:lnTo>
                <a:lnTo>
                  <a:pt x="1917" y="1649"/>
                </a:lnTo>
                <a:lnTo>
                  <a:pt x="1917" y="1655"/>
                </a:lnTo>
                <a:lnTo>
                  <a:pt x="1916" y="1656"/>
                </a:lnTo>
                <a:lnTo>
                  <a:pt x="1915" y="1659"/>
                </a:lnTo>
                <a:lnTo>
                  <a:pt x="1914" y="1662"/>
                </a:lnTo>
                <a:lnTo>
                  <a:pt x="1911" y="1673"/>
                </a:lnTo>
                <a:lnTo>
                  <a:pt x="1911" y="1683"/>
                </a:lnTo>
                <a:lnTo>
                  <a:pt x="1910" y="1687"/>
                </a:lnTo>
                <a:lnTo>
                  <a:pt x="1910" y="1688"/>
                </a:lnTo>
                <a:lnTo>
                  <a:pt x="1909" y="1689"/>
                </a:lnTo>
                <a:lnTo>
                  <a:pt x="1909" y="1690"/>
                </a:lnTo>
                <a:lnTo>
                  <a:pt x="1908" y="1693"/>
                </a:lnTo>
                <a:lnTo>
                  <a:pt x="1902" y="1697"/>
                </a:lnTo>
                <a:lnTo>
                  <a:pt x="1901" y="1698"/>
                </a:lnTo>
                <a:lnTo>
                  <a:pt x="1900" y="1701"/>
                </a:lnTo>
                <a:lnTo>
                  <a:pt x="1894" y="1706"/>
                </a:lnTo>
                <a:lnTo>
                  <a:pt x="1894" y="1707"/>
                </a:lnTo>
                <a:lnTo>
                  <a:pt x="1893" y="1711"/>
                </a:lnTo>
                <a:lnTo>
                  <a:pt x="1892" y="1712"/>
                </a:lnTo>
                <a:lnTo>
                  <a:pt x="1887" y="1713"/>
                </a:lnTo>
                <a:lnTo>
                  <a:pt x="1885" y="1711"/>
                </a:lnTo>
                <a:lnTo>
                  <a:pt x="1878" y="1711"/>
                </a:lnTo>
                <a:lnTo>
                  <a:pt x="1874" y="1715"/>
                </a:lnTo>
                <a:lnTo>
                  <a:pt x="1874" y="1717"/>
                </a:lnTo>
                <a:lnTo>
                  <a:pt x="1872" y="1718"/>
                </a:lnTo>
                <a:lnTo>
                  <a:pt x="1869" y="1722"/>
                </a:lnTo>
                <a:lnTo>
                  <a:pt x="1868" y="1725"/>
                </a:lnTo>
                <a:lnTo>
                  <a:pt x="1868" y="1720"/>
                </a:lnTo>
                <a:lnTo>
                  <a:pt x="1869" y="1718"/>
                </a:lnTo>
                <a:lnTo>
                  <a:pt x="1871" y="1717"/>
                </a:lnTo>
                <a:lnTo>
                  <a:pt x="1874" y="1714"/>
                </a:lnTo>
                <a:lnTo>
                  <a:pt x="1870" y="1712"/>
                </a:lnTo>
                <a:lnTo>
                  <a:pt x="1868" y="1711"/>
                </a:lnTo>
                <a:lnTo>
                  <a:pt x="1868" y="1704"/>
                </a:lnTo>
                <a:lnTo>
                  <a:pt x="1867" y="1701"/>
                </a:lnTo>
                <a:lnTo>
                  <a:pt x="1863" y="1701"/>
                </a:lnTo>
                <a:lnTo>
                  <a:pt x="1860" y="1699"/>
                </a:lnTo>
                <a:lnTo>
                  <a:pt x="1860" y="1697"/>
                </a:lnTo>
                <a:lnTo>
                  <a:pt x="1862" y="1694"/>
                </a:lnTo>
                <a:lnTo>
                  <a:pt x="1868" y="1693"/>
                </a:lnTo>
                <a:lnTo>
                  <a:pt x="1868" y="1689"/>
                </a:lnTo>
                <a:lnTo>
                  <a:pt x="1866" y="1687"/>
                </a:lnTo>
                <a:lnTo>
                  <a:pt x="1870" y="1683"/>
                </a:lnTo>
                <a:lnTo>
                  <a:pt x="1875" y="1684"/>
                </a:lnTo>
                <a:lnTo>
                  <a:pt x="1877" y="1684"/>
                </a:lnTo>
                <a:lnTo>
                  <a:pt x="1880" y="1681"/>
                </a:lnTo>
                <a:lnTo>
                  <a:pt x="1882" y="1679"/>
                </a:lnTo>
                <a:lnTo>
                  <a:pt x="1882" y="1678"/>
                </a:lnTo>
                <a:lnTo>
                  <a:pt x="1883" y="1676"/>
                </a:lnTo>
                <a:lnTo>
                  <a:pt x="1883" y="1675"/>
                </a:lnTo>
                <a:lnTo>
                  <a:pt x="1882" y="1673"/>
                </a:lnTo>
                <a:lnTo>
                  <a:pt x="1882" y="1671"/>
                </a:lnTo>
                <a:lnTo>
                  <a:pt x="1880" y="1671"/>
                </a:lnTo>
                <a:lnTo>
                  <a:pt x="1879" y="1670"/>
                </a:lnTo>
                <a:lnTo>
                  <a:pt x="1878" y="1670"/>
                </a:lnTo>
                <a:lnTo>
                  <a:pt x="1874" y="1668"/>
                </a:lnTo>
                <a:lnTo>
                  <a:pt x="1872" y="1668"/>
                </a:lnTo>
                <a:lnTo>
                  <a:pt x="1869" y="1665"/>
                </a:lnTo>
                <a:lnTo>
                  <a:pt x="1862" y="1665"/>
                </a:lnTo>
                <a:lnTo>
                  <a:pt x="1861" y="1667"/>
                </a:lnTo>
                <a:lnTo>
                  <a:pt x="1856" y="1667"/>
                </a:lnTo>
                <a:lnTo>
                  <a:pt x="1854" y="1668"/>
                </a:lnTo>
                <a:lnTo>
                  <a:pt x="1852" y="1671"/>
                </a:lnTo>
                <a:lnTo>
                  <a:pt x="1849" y="1672"/>
                </a:lnTo>
                <a:lnTo>
                  <a:pt x="1847" y="1674"/>
                </a:lnTo>
                <a:lnTo>
                  <a:pt x="1846" y="1676"/>
                </a:lnTo>
                <a:lnTo>
                  <a:pt x="1846" y="1678"/>
                </a:lnTo>
                <a:lnTo>
                  <a:pt x="1843" y="1679"/>
                </a:lnTo>
                <a:lnTo>
                  <a:pt x="1840" y="1678"/>
                </a:lnTo>
                <a:lnTo>
                  <a:pt x="1838" y="1678"/>
                </a:lnTo>
                <a:lnTo>
                  <a:pt x="1836" y="1681"/>
                </a:lnTo>
                <a:lnTo>
                  <a:pt x="1835" y="1682"/>
                </a:lnTo>
                <a:lnTo>
                  <a:pt x="1833" y="1682"/>
                </a:lnTo>
                <a:lnTo>
                  <a:pt x="1833" y="1683"/>
                </a:lnTo>
                <a:lnTo>
                  <a:pt x="1832" y="1686"/>
                </a:lnTo>
                <a:lnTo>
                  <a:pt x="1832" y="1690"/>
                </a:lnTo>
                <a:lnTo>
                  <a:pt x="1836" y="1693"/>
                </a:lnTo>
                <a:lnTo>
                  <a:pt x="1837" y="1694"/>
                </a:lnTo>
                <a:lnTo>
                  <a:pt x="1840" y="1695"/>
                </a:lnTo>
                <a:lnTo>
                  <a:pt x="1840" y="1703"/>
                </a:lnTo>
                <a:lnTo>
                  <a:pt x="1843" y="1705"/>
                </a:lnTo>
                <a:lnTo>
                  <a:pt x="1843" y="1709"/>
                </a:lnTo>
                <a:lnTo>
                  <a:pt x="1841" y="1709"/>
                </a:lnTo>
                <a:lnTo>
                  <a:pt x="1840" y="1707"/>
                </a:lnTo>
                <a:lnTo>
                  <a:pt x="1838" y="1706"/>
                </a:lnTo>
                <a:lnTo>
                  <a:pt x="1832" y="1706"/>
                </a:lnTo>
                <a:lnTo>
                  <a:pt x="1830" y="1707"/>
                </a:lnTo>
                <a:lnTo>
                  <a:pt x="1829" y="1709"/>
                </a:lnTo>
                <a:lnTo>
                  <a:pt x="1828" y="1709"/>
                </a:lnTo>
                <a:lnTo>
                  <a:pt x="1826" y="1710"/>
                </a:lnTo>
                <a:lnTo>
                  <a:pt x="1826" y="1711"/>
                </a:lnTo>
                <a:lnTo>
                  <a:pt x="1825" y="1711"/>
                </a:lnTo>
                <a:lnTo>
                  <a:pt x="1825" y="1712"/>
                </a:lnTo>
                <a:lnTo>
                  <a:pt x="1823" y="1717"/>
                </a:lnTo>
                <a:lnTo>
                  <a:pt x="1822" y="1718"/>
                </a:lnTo>
                <a:lnTo>
                  <a:pt x="1821" y="1720"/>
                </a:lnTo>
                <a:lnTo>
                  <a:pt x="1820" y="1721"/>
                </a:lnTo>
                <a:lnTo>
                  <a:pt x="1820" y="1725"/>
                </a:lnTo>
                <a:lnTo>
                  <a:pt x="1817" y="1729"/>
                </a:lnTo>
                <a:lnTo>
                  <a:pt x="1817" y="1742"/>
                </a:lnTo>
                <a:lnTo>
                  <a:pt x="1818" y="1743"/>
                </a:lnTo>
                <a:lnTo>
                  <a:pt x="1820" y="1746"/>
                </a:lnTo>
                <a:lnTo>
                  <a:pt x="1821" y="1749"/>
                </a:lnTo>
                <a:lnTo>
                  <a:pt x="1820" y="1752"/>
                </a:lnTo>
                <a:lnTo>
                  <a:pt x="1817" y="1760"/>
                </a:lnTo>
                <a:lnTo>
                  <a:pt x="1816" y="1762"/>
                </a:lnTo>
                <a:lnTo>
                  <a:pt x="1816" y="1766"/>
                </a:lnTo>
                <a:lnTo>
                  <a:pt x="1815" y="1769"/>
                </a:lnTo>
                <a:lnTo>
                  <a:pt x="1814" y="1770"/>
                </a:lnTo>
                <a:lnTo>
                  <a:pt x="1812" y="1772"/>
                </a:lnTo>
                <a:lnTo>
                  <a:pt x="1810" y="1773"/>
                </a:lnTo>
                <a:lnTo>
                  <a:pt x="1809" y="1773"/>
                </a:lnTo>
                <a:lnTo>
                  <a:pt x="1808" y="1775"/>
                </a:lnTo>
                <a:lnTo>
                  <a:pt x="1808" y="1777"/>
                </a:lnTo>
                <a:lnTo>
                  <a:pt x="1806" y="1780"/>
                </a:lnTo>
                <a:lnTo>
                  <a:pt x="1808" y="1782"/>
                </a:lnTo>
                <a:lnTo>
                  <a:pt x="1804" y="1784"/>
                </a:lnTo>
                <a:lnTo>
                  <a:pt x="1801" y="1784"/>
                </a:lnTo>
                <a:lnTo>
                  <a:pt x="1799" y="1787"/>
                </a:lnTo>
                <a:lnTo>
                  <a:pt x="1792" y="1789"/>
                </a:lnTo>
                <a:lnTo>
                  <a:pt x="1791" y="1789"/>
                </a:lnTo>
                <a:lnTo>
                  <a:pt x="1786" y="1790"/>
                </a:lnTo>
                <a:lnTo>
                  <a:pt x="1784" y="1790"/>
                </a:lnTo>
                <a:lnTo>
                  <a:pt x="1782" y="1791"/>
                </a:lnTo>
                <a:lnTo>
                  <a:pt x="1778" y="1792"/>
                </a:lnTo>
                <a:lnTo>
                  <a:pt x="1776" y="1793"/>
                </a:lnTo>
                <a:lnTo>
                  <a:pt x="1773" y="1795"/>
                </a:lnTo>
                <a:lnTo>
                  <a:pt x="1769" y="1797"/>
                </a:lnTo>
                <a:lnTo>
                  <a:pt x="1768" y="1798"/>
                </a:lnTo>
                <a:lnTo>
                  <a:pt x="1766" y="1803"/>
                </a:lnTo>
                <a:lnTo>
                  <a:pt x="1763" y="1805"/>
                </a:lnTo>
                <a:lnTo>
                  <a:pt x="1760" y="1814"/>
                </a:lnTo>
                <a:lnTo>
                  <a:pt x="1760" y="1816"/>
                </a:lnTo>
                <a:lnTo>
                  <a:pt x="1758" y="1820"/>
                </a:lnTo>
                <a:lnTo>
                  <a:pt x="1756" y="1822"/>
                </a:lnTo>
                <a:lnTo>
                  <a:pt x="1756" y="1824"/>
                </a:lnTo>
                <a:lnTo>
                  <a:pt x="1755" y="1832"/>
                </a:lnTo>
                <a:lnTo>
                  <a:pt x="1755" y="1835"/>
                </a:lnTo>
                <a:lnTo>
                  <a:pt x="1754" y="1844"/>
                </a:lnTo>
                <a:lnTo>
                  <a:pt x="1754" y="1845"/>
                </a:lnTo>
                <a:lnTo>
                  <a:pt x="1756" y="1853"/>
                </a:lnTo>
                <a:lnTo>
                  <a:pt x="1758" y="1858"/>
                </a:lnTo>
                <a:lnTo>
                  <a:pt x="1758" y="1860"/>
                </a:lnTo>
                <a:lnTo>
                  <a:pt x="1759" y="1861"/>
                </a:lnTo>
                <a:lnTo>
                  <a:pt x="1755" y="1874"/>
                </a:lnTo>
                <a:lnTo>
                  <a:pt x="1750" y="1875"/>
                </a:lnTo>
                <a:lnTo>
                  <a:pt x="1746" y="1879"/>
                </a:lnTo>
                <a:lnTo>
                  <a:pt x="1742" y="1882"/>
                </a:lnTo>
                <a:lnTo>
                  <a:pt x="1742" y="1884"/>
                </a:lnTo>
                <a:lnTo>
                  <a:pt x="1743" y="1886"/>
                </a:lnTo>
                <a:lnTo>
                  <a:pt x="1742" y="1892"/>
                </a:lnTo>
                <a:lnTo>
                  <a:pt x="1742" y="1894"/>
                </a:lnTo>
                <a:lnTo>
                  <a:pt x="1743" y="1894"/>
                </a:lnTo>
                <a:lnTo>
                  <a:pt x="1744" y="1898"/>
                </a:lnTo>
                <a:lnTo>
                  <a:pt x="1742" y="1902"/>
                </a:lnTo>
                <a:lnTo>
                  <a:pt x="1736" y="1902"/>
                </a:lnTo>
                <a:lnTo>
                  <a:pt x="1736" y="1906"/>
                </a:lnTo>
                <a:lnTo>
                  <a:pt x="1735" y="1909"/>
                </a:lnTo>
                <a:lnTo>
                  <a:pt x="1733" y="1908"/>
                </a:lnTo>
                <a:lnTo>
                  <a:pt x="1731" y="1909"/>
                </a:lnTo>
                <a:lnTo>
                  <a:pt x="1728" y="1913"/>
                </a:lnTo>
                <a:lnTo>
                  <a:pt x="1725" y="1917"/>
                </a:lnTo>
                <a:lnTo>
                  <a:pt x="1724" y="1918"/>
                </a:lnTo>
                <a:lnTo>
                  <a:pt x="1724" y="1922"/>
                </a:lnTo>
                <a:lnTo>
                  <a:pt x="1723" y="1924"/>
                </a:lnTo>
                <a:lnTo>
                  <a:pt x="1721" y="1926"/>
                </a:lnTo>
                <a:lnTo>
                  <a:pt x="1720" y="1925"/>
                </a:lnTo>
                <a:lnTo>
                  <a:pt x="1716" y="1924"/>
                </a:lnTo>
                <a:lnTo>
                  <a:pt x="1713" y="1924"/>
                </a:lnTo>
                <a:lnTo>
                  <a:pt x="1712" y="1925"/>
                </a:lnTo>
                <a:lnTo>
                  <a:pt x="1712" y="1926"/>
                </a:lnTo>
                <a:lnTo>
                  <a:pt x="1711" y="1926"/>
                </a:lnTo>
                <a:lnTo>
                  <a:pt x="1709" y="1928"/>
                </a:lnTo>
                <a:lnTo>
                  <a:pt x="1708" y="1928"/>
                </a:lnTo>
                <a:lnTo>
                  <a:pt x="1707" y="1931"/>
                </a:lnTo>
                <a:lnTo>
                  <a:pt x="1706" y="1931"/>
                </a:lnTo>
                <a:lnTo>
                  <a:pt x="1706" y="1932"/>
                </a:lnTo>
                <a:lnTo>
                  <a:pt x="1705" y="1937"/>
                </a:lnTo>
                <a:lnTo>
                  <a:pt x="1705" y="1943"/>
                </a:lnTo>
                <a:lnTo>
                  <a:pt x="1704" y="1943"/>
                </a:lnTo>
                <a:lnTo>
                  <a:pt x="1704" y="1947"/>
                </a:lnTo>
                <a:lnTo>
                  <a:pt x="1701" y="1948"/>
                </a:lnTo>
                <a:lnTo>
                  <a:pt x="1700" y="1948"/>
                </a:lnTo>
                <a:lnTo>
                  <a:pt x="1699" y="1951"/>
                </a:lnTo>
                <a:lnTo>
                  <a:pt x="1698" y="1951"/>
                </a:lnTo>
                <a:lnTo>
                  <a:pt x="1697" y="1952"/>
                </a:lnTo>
                <a:lnTo>
                  <a:pt x="1696" y="1951"/>
                </a:lnTo>
                <a:lnTo>
                  <a:pt x="1696" y="1948"/>
                </a:lnTo>
                <a:lnTo>
                  <a:pt x="1693" y="1949"/>
                </a:lnTo>
                <a:lnTo>
                  <a:pt x="1692" y="1949"/>
                </a:lnTo>
                <a:lnTo>
                  <a:pt x="1692" y="1951"/>
                </a:lnTo>
                <a:lnTo>
                  <a:pt x="1690" y="1954"/>
                </a:lnTo>
                <a:lnTo>
                  <a:pt x="1690" y="1956"/>
                </a:lnTo>
                <a:lnTo>
                  <a:pt x="1689" y="1956"/>
                </a:lnTo>
                <a:lnTo>
                  <a:pt x="1685" y="1964"/>
                </a:lnTo>
                <a:lnTo>
                  <a:pt x="1684" y="1965"/>
                </a:lnTo>
                <a:lnTo>
                  <a:pt x="1680" y="1968"/>
                </a:lnTo>
                <a:lnTo>
                  <a:pt x="1680" y="1969"/>
                </a:lnTo>
                <a:lnTo>
                  <a:pt x="1678" y="1970"/>
                </a:lnTo>
                <a:lnTo>
                  <a:pt x="1677" y="1972"/>
                </a:lnTo>
                <a:lnTo>
                  <a:pt x="1677" y="1981"/>
                </a:lnTo>
                <a:lnTo>
                  <a:pt x="1678" y="1985"/>
                </a:lnTo>
                <a:lnTo>
                  <a:pt x="1682" y="1992"/>
                </a:lnTo>
                <a:lnTo>
                  <a:pt x="1682" y="1995"/>
                </a:lnTo>
                <a:lnTo>
                  <a:pt x="1680" y="1996"/>
                </a:lnTo>
                <a:lnTo>
                  <a:pt x="1675" y="1996"/>
                </a:lnTo>
                <a:lnTo>
                  <a:pt x="1675" y="1998"/>
                </a:lnTo>
                <a:lnTo>
                  <a:pt x="1668" y="1998"/>
                </a:lnTo>
                <a:lnTo>
                  <a:pt x="1666" y="1999"/>
                </a:lnTo>
                <a:lnTo>
                  <a:pt x="1650" y="1999"/>
                </a:lnTo>
                <a:lnTo>
                  <a:pt x="1645" y="2000"/>
                </a:lnTo>
                <a:lnTo>
                  <a:pt x="1620" y="2000"/>
                </a:lnTo>
                <a:lnTo>
                  <a:pt x="1614" y="2001"/>
                </a:lnTo>
                <a:lnTo>
                  <a:pt x="1605" y="2001"/>
                </a:lnTo>
                <a:lnTo>
                  <a:pt x="1599" y="2002"/>
                </a:lnTo>
                <a:lnTo>
                  <a:pt x="1569" y="2002"/>
                </a:lnTo>
                <a:lnTo>
                  <a:pt x="1564" y="2003"/>
                </a:lnTo>
                <a:lnTo>
                  <a:pt x="1559" y="2003"/>
                </a:lnTo>
                <a:lnTo>
                  <a:pt x="1544" y="2004"/>
                </a:lnTo>
                <a:lnTo>
                  <a:pt x="1531" y="2004"/>
                </a:lnTo>
                <a:lnTo>
                  <a:pt x="1510" y="2006"/>
                </a:lnTo>
                <a:lnTo>
                  <a:pt x="1496" y="2006"/>
                </a:lnTo>
                <a:lnTo>
                  <a:pt x="1481" y="2007"/>
                </a:lnTo>
                <a:lnTo>
                  <a:pt x="1474" y="2007"/>
                </a:lnTo>
                <a:lnTo>
                  <a:pt x="1463" y="2008"/>
                </a:lnTo>
                <a:lnTo>
                  <a:pt x="1430" y="2008"/>
                </a:lnTo>
                <a:lnTo>
                  <a:pt x="1420" y="2009"/>
                </a:lnTo>
                <a:lnTo>
                  <a:pt x="1396" y="2009"/>
                </a:lnTo>
                <a:lnTo>
                  <a:pt x="1386" y="2010"/>
                </a:lnTo>
                <a:lnTo>
                  <a:pt x="1340" y="2010"/>
                </a:lnTo>
                <a:lnTo>
                  <a:pt x="1325" y="2011"/>
                </a:lnTo>
                <a:lnTo>
                  <a:pt x="1325" y="1990"/>
                </a:lnTo>
                <a:lnTo>
                  <a:pt x="1278" y="1990"/>
                </a:lnTo>
                <a:lnTo>
                  <a:pt x="1270" y="1988"/>
                </a:lnTo>
                <a:lnTo>
                  <a:pt x="1139" y="1988"/>
                </a:lnTo>
                <a:lnTo>
                  <a:pt x="1118" y="1987"/>
                </a:lnTo>
                <a:lnTo>
                  <a:pt x="1074" y="1987"/>
                </a:lnTo>
                <a:lnTo>
                  <a:pt x="1070" y="1986"/>
                </a:lnTo>
                <a:lnTo>
                  <a:pt x="1016" y="1986"/>
                </a:lnTo>
                <a:lnTo>
                  <a:pt x="1006" y="1985"/>
                </a:lnTo>
                <a:lnTo>
                  <a:pt x="984" y="1985"/>
                </a:lnTo>
                <a:lnTo>
                  <a:pt x="970" y="1984"/>
                </a:lnTo>
                <a:lnTo>
                  <a:pt x="899" y="1984"/>
                </a:lnTo>
                <a:lnTo>
                  <a:pt x="886" y="1983"/>
                </a:lnTo>
                <a:lnTo>
                  <a:pt x="866" y="1983"/>
                </a:lnTo>
                <a:lnTo>
                  <a:pt x="856" y="1981"/>
                </a:lnTo>
                <a:lnTo>
                  <a:pt x="844" y="1981"/>
                </a:lnTo>
                <a:lnTo>
                  <a:pt x="836" y="1980"/>
                </a:lnTo>
                <a:lnTo>
                  <a:pt x="804" y="1980"/>
                </a:lnTo>
                <a:lnTo>
                  <a:pt x="808" y="1977"/>
                </a:lnTo>
                <a:lnTo>
                  <a:pt x="809" y="1977"/>
                </a:lnTo>
                <a:lnTo>
                  <a:pt x="809" y="1976"/>
                </a:lnTo>
                <a:lnTo>
                  <a:pt x="816" y="1972"/>
                </a:lnTo>
                <a:lnTo>
                  <a:pt x="820" y="1970"/>
                </a:lnTo>
                <a:lnTo>
                  <a:pt x="823" y="1967"/>
                </a:lnTo>
                <a:lnTo>
                  <a:pt x="828" y="1964"/>
                </a:lnTo>
                <a:lnTo>
                  <a:pt x="831" y="1961"/>
                </a:lnTo>
                <a:lnTo>
                  <a:pt x="832" y="1961"/>
                </a:lnTo>
                <a:lnTo>
                  <a:pt x="836" y="1957"/>
                </a:lnTo>
                <a:lnTo>
                  <a:pt x="838" y="1956"/>
                </a:lnTo>
                <a:lnTo>
                  <a:pt x="841" y="1952"/>
                </a:lnTo>
                <a:lnTo>
                  <a:pt x="851" y="1943"/>
                </a:lnTo>
                <a:lnTo>
                  <a:pt x="852" y="1943"/>
                </a:lnTo>
                <a:lnTo>
                  <a:pt x="856" y="1936"/>
                </a:lnTo>
                <a:lnTo>
                  <a:pt x="857" y="1936"/>
                </a:lnTo>
                <a:lnTo>
                  <a:pt x="860" y="1933"/>
                </a:lnTo>
                <a:lnTo>
                  <a:pt x="863" y="1926"/>
                </a:lnTo>
                <a:lnTo>
                  <a:pt x="866" y="1924"/>
                </a:lnTo>
                <a:lnTo>
                  <a:pt x="868" y="1918"/>
                </a:lnTo>
                <a:lnTo>
                  <a:pt x="869" y="1916"/>
                </a:lnTo>
                <a:lnTo>
                  <a:pt x="872" y="1907"/>
                </a:lnTo>
                <a:lnTo>
                  <a:pt x="876" y="1900"/>
                </a:lnTo>
                <a:lnTo>
                  <a:pt x="878" y="1894"/>
                </a:lnTo>
                <a:lnTo>
                  <a:pt x="882" y="1887"/>
                </a:lnTo>
                <a:lnTo>
                  <a:pt x="884" y="1882"/>
                </a:lnTo>
                <a:lnTo>
                  <a:pt x="887" y="1876"/>
                </a:lnTo>
                <a:lnTo>
                  <a:pt x="887" y="1875"/>
                </a:lnTo>
                <a:lnTo>
                  <a:pt x="894" y="1861"/>
                </a:lnTo>
                <a:lnTo>
                  <a:pt x="894" y="1859"/>
                </a:lnTo>
                <a:lnTo>
                  <a:pt x="897" y="1856"/>
                </a:lnTo>
                <a:lnTo>
                  <a:pt x="898" y="1854"/>
                </a:lnTo>
                <a:lnTo>
                  <a:pt x="900" y="1854"/>
                </a:lnTo>
                <a:lnTo>
                  <a:pt x="900" y="1853"/>
                </a:lnTo>
                <a:lnTo>
                  <a:pt x="906" y="1846"/>
                </a:lnTo>
                <a:lnTo>
                  <a:pt x="914" y="1836"/>
                </a:lnTo>
                <a:lnTo>
                  <a:pt x="915" y="1835"/>
                </a:lnTo>
                <a:lnTo>
                  <a:pt x="916" y="1832"/>
                </a:lnTo>
                <a:lnTo>
                  <a:pt x="922" y="1826"/>
                </a:lnTo>
                <a:lnTo>
                  <a:pt x="922" y="1824"/>
                </a:lnTo>
                <a:lnTo>
                  <a:pt x="926" y="1816"/>
                </a:lnTo>
                <a:lnTo>
                  <a:pt x="928" y="1815"/>
                </a:lnTo>
                <a:lnTo>
                  <a:pt x="929" y="1813"/>
                </a:lnTo>
                <a:lnTo>
                  <a:pt x="936" y="1800"/>
                </a:lnTo>
                <a:lnTo>
                  <a:pt x="938" y="1795"/>
                </a:lnTo>
                <a:lnTo>
                  <a:pt x="940" y="1787"/>
                </a:lnTo>
                <a:lnTo>
                  <a:pt x="945" y="1777"/>
                </a:lnTo>
                <a:lnTo>
                  <a:pt x="946" y="1773"/>
                </a:lnTo>
                <a:lnTo>
                  <a:pt x="947" y="1769"/>
                </a:lnTo>
                <a:lnTo>
                  <a:pt x="947" y="1768"/>
                </a:lnTo>
                <a:lnTo>
                  <a:pt x="948" y="1766"/>
                </a:lnTo>
                <a:lnTo>
                  <a:pt x="948" y="1762"/>
                </a:lnTo>
                <a:lnTo>
                  <a:pt x="950" y="1759"/>
                </a:lnTo>
                <a:lnTo>
                  <a:pt x="952" y="1757"/>
                </a:lnTo>
                <a:lnTo>
                  <a:pt x="953" y="1752"/>
                </a:lnTo>
                <a:lnTo>
                  <a:pt x="954" y="1749"/>
                </a:lnTo>
                <a:lnTo>
                  <a:pt x="954" y="1748"/>
                </a:lnTo>
                <a:lnTo>
                  <a:pt x="956" y="1738"/>
                </a:lnTo>
                <a:lnTo>
                  <a:pt x="957" y="1736"/>
                </a:lnTo>
                <a:lnTo>
                  <a:pt x="957" y="1735"/>
                </a:lnTo>
                <a:lnTo>
                  <a:pt x="960" y="1727"/>
                </a:lnTo>
                <a:lnTo>
                  <a:pt x="960" y="1722"/>
                </a:lnTo>
                <a:lnTo>
                  <a:pt x="961" y="1715"/>
                </a:lnTo>
                <a:lnTo>
                  <a:pt x="961" y="1714"/>
                </a:lnTo>
                <a:lnTo>
                  <a:pt x="962" y="1706"/>
                </a:lnTo>
                <a:lnTo>
                  <a:pt x="964" y="1701"/>
                </a:lnTo>
                <a:lnTo>
                  <a:pt x="964" y="1679"/>
                </a:lnTo>
                <a:lnTo>
                  <a:pt x="965" y="1678"/>
                </a:lnTo>
                <a:lnTo>
                  <a:pt x="968" y="1673"/>
                </a:lnTo>
                <a:lnTo>
                  <a:pt x="968" y="1672"/>
                </a:lnTo>
                <a:lnTo>
                  <a:pt x="969" y="1670"/>
                </a:lnTo>
                <a:lnTo>
                  <a:pt x="969" y="1667"/>
                </a:lnTo>
                <a:lnTo>
                  <a:pt x="970" y="1663"/>
                </a:lnTo>
                <a:lnTo>
                  <a:pt x="970" y="1581"/>
                </a:lnTo>
                <a:lnTo>
                  <a:pt x="969" y="1577"/>
                </a:lnTo>
                <a:lnTo>
                  <a:pt x="969" y="1570"/>
                </a:lnTo>
                <a:lnTo>
                  <a:pt x="968" y="1563"/>
                </a:lnTo>
                <a:lnTo>
                  <a:pt x="968" y="1561"/>
                </a:lnTo>
                <a:lnTo>
                  <a:pt x="967" y="1551"/>
                </a:lnTo>
                <a:lnTo>
                  <a:pt x="964" y="1546"/>
                </a:lnTo>
                <a:lnTo>
                  <a:pt x="964" y="1540"/>
                </a:lnTo>
                <a:lnTo>
                  <a:pt x="962" y="1537"/>
                </a:lnTo>
                <a:lnTo>
                  <a:pt x="962" y="1527"/>
                </a:lnTo>
                <a:lnTo>
                  <a:pt x="961" y="1527"/>
                </a:lnTo>
                <a:lnTo>
                  <a:pt x="961" y="1526"/>
                </a:lnTo>
                <a:lnTo>
                  <a:pt x="955" y="1509"/>
                </a:lnTo>
                <a:lnTo>
                  <a:pt x="953" y="1503"/>
                </a:lnTo>
                <a:lnTo>
                  <a:pt x="952" y="1500"/>
                </a:lnTo>
                <a:lnTo>
                  <a:pt x="947" y="1490"/>
                </a:lnTo>
                <a:lnTo>
                  <a:pt x="940" y="1476"/>
                </a:lnTo>
                <a:lnTo>
                  <a:pt x="936" y="1463"/>
                </a:lnTo>
                <a:lnTo>
                  <a:pt x="928" y="1447"/>
                </a:lnTo>
                <a:lnTo>
                  <a:pt x="924" y="1439"/>
                </a:lnTo>
                <a:lnTo>
                  <a:pt x="924" y="1437"/>
                </a:lnTo>
                <a:lnTo>
                  <a:pt x="921" y="1426"/>
                </a:lnTo>
                <a:lnTo>
                  <a:pt x="921" y="1425"/>
                </a:lnTo>
                <a:lnTo>
                  <a:pt x="918" y="1420"/>
                </a:lnTo>
                <a:lnTo>
                  <a:pt x="918" y="1418"/>
                </a:lnTo>
                <a:lnTo>
                  <a:pt x="916" y="1412"/>
                </a:lnTo>
                <a:lnTo>
                  <a:pt x="916" y="1407"/>
                </a:lnTo>
                <a:lnTo>
                  <a:pt x="914" y="1401"/>
                </a:lnTo>
                <a:lnTo>
                  <a:pt x="914" y="1397"/>
                </a:lnTo>
                <a:lnTo>
                  <a:pt x="913" y="1393"/>
                </a:lnTo>
                <a:lnTo>
                  <a:pt x="911" y="1389"/>
                </a:lnTo>
                <a:lnTo>
                  <a:pt x="910" y="1386"/>
                </a:lnTo>
                <a:lnTo>
                  <a:pt x="910" y="1385"/>
                </a:lnTo>
                <a:lnTo>
                  <a:pt x="908" y="1378"/>
                </a:lnTo>
                <a:lnTo>
                  <a:pt x="908" y="1377"/>
                </a:lnTo>
                <a:lnTo>
                  <a:pt x="903" y="1367"/>
                </a:lnTo>
                <a:lnTo>
                  <a:pt x="901" y="1362"/>
                </a:lnTo>
                <a:lnTo>
                  <a:pt x="899" y="1357"/>
                </a:lnTo>
                <a:lnTo>
                  <a:pt x="898" y="1352"/>
                </a:lnTo>
                <a:lnTo>
                  <a:pt x="897" y="1351"/>
                </a:lnTo>
                <a:lnTo>
                  <a:pt x="897" y="1350"/>
                </a:lnTo>
                <a:lnTo>
                  <a:pt x="894" y="1342"/>
                </a:lnTo>
                <a:lnTo>
                  <a:pt x="894" y="1328"/>
                </a:lnTo>
                <a:lnTo>
                  <a:pt x="898" y="1322"/>
                </a:lnTo>
                <a:lnTo>
                  <a:pt x="902" y="1315"/>
                </a:lnTo>
                <a:lnTo>
                  <a:pt x="910" y="1306"/>
                </a:lnTo>
                <a:lnTo>
                  <a:pt x="911" y="1303"/>
                </a:lnTo>
                <a:lnTo>
                  <a:pt x="915" y="1299"/>
                </a:lnTo>
                <a:lnTo>
                  <a:pt x="915" y="1298"/>
                </a:lnTo>
                <a:lnTo>
                  <a:pt x="918" y="1290"/>
                </a:lnTo>
                <a:lnTo>
                  <a:pt x="919" y="1290"/>
                </a:lnTo>
                <a:lnTo>
                  <a:pt x="919" y="1288"/>
                </a:lnTo>
                <a:lnTo>
                  <a:pt x="922" y="1284"/>
                </a:lnTo>
                <a:lnTo>
                  <a:pt x="922" y="1283"/>
                </a:lnTo>
                <a:lnTo>
                  <a:pt x="923" y="1275"/>
                </a:lnTo>
                <a:lnTo>
                  <a:pt x="923" y="1274"/>
                </a:lnTo>
                <a:lnTo>
                  <a:pt x="924" y="1266"/>
                </a:lnTo>
                <a:lnTo>
                  <a:pt x="923" y="1261"/>
                </a:lnTo>
                <a:lnTo>
                  <a:pt x="921" y="1250"/>
                </a:lnTo>
                <a:lnTo>
                  <a:pt x="921" y="1245"/>
                </a:lnTo>
                <a:lnTo>
                  <a:pt x="919" y="1240"/>
                </a:lnTo>
                <a:lnTo>
                  <a:pt x="918" y="1232"/>
                </a:lnTo>
                <a:lnTo>
                  <a:pt x="918" y="1228"/>
                </a:lnTo>
                <a:lnTo>
                  <a:pt x="917" y="1226"/>
                </a:lnTo>
                <a:lnTo>
                  <a:pt x="916" y="1221"/>
                </a:lnTo>
                <a:lnTo>
                  <a:pt x="916" y="1220"/>
                </a:lnTo>
                <a:lnTo>
                  <a:pt x="915" y="1217"/>
                </a:lnTo>
                <a:lnTo>
                  <a:pt x="911" y="1211"/>
                </a:lnTo>
                <a:lnTo>
                  <a:pt x="908" y="1204"/>
                </a:lnTo>
                <a:lnTo>
                  <a:pt x="908" y="1203"/>
                </a:lnTo>
                <a:lnTo>
                  <a:pt x="906" y="1201"/>
                </a:lnTo>
                <a:lnTo>
                  <a:pt x="906" y="1199"/>
                </a:lnTo>
                <a:lnTo>
                  <a:pt x="905" y="1194"/>
                </a:lnTo>
                <a:lnTo>
                  <a:pt x="905" y="1191"/>
                </a:lnTo>
                <a:lnTo>
                  <a:pt x="906" y="1188"/>
                </a:lnTo>
                <a:lnTo>
                  <a:pt x="908" y="1186"/>
                </a:lnTo>
                <a:lnTo>
                  <a:pt x="910" y="1182"/>
                </a:lnTo>
                <a:lnTo>
                  <a:pt x="915" y="1180"/>
                </a:lnTo>
                <a:lnTo>
                  <a:pt x="922" y="1174"/>
                </a:lnTo>
                <a:lnTo>
                  <a:pt x="926" y="1170"/>
                </a:lnTo>
                <a:lnTo>
                  <a:pt x="929" y="1166"/>
                </a:lnTo>
                <a:lnTo>
                  <a:pt x="938" y="1150"/>
                </a:lnTo>
                <a:lnTo>
                  <a:pt x="939" y="1147"/>
                </a:lnTo>
                <a:lnTo>
                  <a:pt x="940" y="1146"/>
                </a:lnTo>
                <a:lnTo>
                  <a:pt x="944" y="1140"/>
                </a:lnTo>
                <a:lnTo>
                  <a:pt x="946" y="1133"/>
                </a:lnTo>
                <a:lnTo>
                  <a:pt x="947" y="1131"/>
                </a:lnTo>
                <a:lnTo>
                  <a:pt x="948" y="1126"/>
                </a:lnTo>
                <a:lnTo>
                  <a:pt x="953" y="1121"/>
                </a:lnTo>
                <a:lnTo>
                  <a:pt x="953" y="1120"/>
                </a:lnTo>
                <a:lnTo>
                  <a:pt x="956" y="1115"/>
                </a:lnTo>
                <a:lnTo>
                  <a:pt x="957" y="1110"/>
                </a:lnTo>
                <a:lnTo>
                  <a:pt x="960" y="1107"/>
                </a:lnTo>
                <a:lnTo>
                  <a:pt x="968" y="1094"/>
                </a:lnTo>
                <a:lnTo>
                  <a:pt x="969" y="1089"/>
                </a:lnTo>
                <a:lnTo>
                  <a:pt x="969" y="1088"/>
                </a:lnTo>
                <a:lnTo>
                  <a:pt x="972" y="1074"/>
                </a:lnTo>
                <a:lnTo>
                  <a:pt x="973" y="1068"/>
                </a:lnTo>
                <a:lnTo>
                  <a:pt x="973" y="1062"/>
                </a:lnTo>
                <a:lnTo>
                  <a:pt x="972" y="1057"/>
                </a:lnTo>
                <a:lnTo>
                  <a:pt x="972" y="1053"/>
                </a:lnTo>
                <a:lnTo>
                  <a:pt x="973" y="1052"/>
                </a:lnTo>
                <a:lnTo>
                  <a:pt x="973" y="1046"/>
                </a:lnTo>
                <a:lnTo>
                  <a:pt x="976" y="1045"/>
                </a:lnTo>
                <a:lnTo>
                  <a:pt x="977" y="1040"/>
                </a:lnTo>
                <a:lnTo>
                  <a:pt x="978" y="1034"/>
                </a:lnTo>
                <a:lnTo>
                  <a:pt x="980" y="1024"/>
                </a:lnTo>
                <a:lnTo>
                  <a:pt x="981" y="1017"/>
                </a:lnTo>
                <a:lnTo>
                  <a:pt x="980" y="1009"/>
                </a:lnTo>
                <a:lnTo>
                  <a:pt x="980" y="1006"/>
                </a:lnTo>
                <a:lnTo>
                  <a:pt x="979" y="1004"/>
                </a:lnTo>
                <a:lnTo>
                  <a:pt x="979" y="1002"/>
                </a:lnTo>
                <a:lnTo>
                  <a:pt x="978" y="1002"/>
                </a:lnTo>
                <a:lnTo>
                  <a:pt x="977" y="995"/>
                </a:lnTo>
                <a:lnTo>
                  <a:pt x="976" y="992"/>
                </a:lnTo>
                <a:lnTo>
                  <a:pt x="975" y="991"/>
                </a:lnTo>
                <a:lnTo>
                  <a:pt x="975" y="988"/>
                </a:lnTo>
                <a:lnTo>
                  <a:pt x="972" y="984"/>
                </a:lnTo>
                <a:lnTo>
                  <a:pt x="973" y="979"/>
                </a:lnTo>
                <a:lnTo>
                  <a:pt x="973" y="976"/>
                </a:lnTo>
                <a:lnTo>
                  <a:pt x="975" y="975"/>
                </a:lnTo>
                <a:lnTo>
                  <a:pt x="975" y="974"/>
                </a:lnTo>
                <a:lnTo>
                  <a:pt x="976" y="972"/>
                </a:lnTo>
                <a:lnTo>
                  <a:pt x="980" y="970"/>
                </a:lnTo>
                <a:lnTo>
                  <a:pt x="980" y="969"/>
                </a:lnTo>
                <a:lnTo>
                  <a:pt x="988" y="967"/>
                </a:lnTo>
                <a:lnTo>
                  <a:pt x="994" y="964"/>
                </a:lnTo>
                <a:lnTo>
                  <a:pt x="998" y="962"/>
                </a:lnTo>
                <a:lnTo>
                  <a:pt x="1010" y="962"/>
                </a:lnTo>
                <a:lnTo>
                  <a:pt x="1016" y="959"/>
                </a:lnTo>
                <a:lnTo>
                  <a:pt x="1016" y="955"/>
                </a:lnTo>
                <a:lnTo>
                  <a:pt x="1018" y="952"/>
                </a:lnTo>
                <a:lnTo>
                  <a:pt x="1019" y="948"/>
                </a:lnTo>
                <a:lnTo>
                  <a:pt x="1019" y="946"/>
                </a:lnTo>
                <a:lnTo>
                  <a:pt x="1021" y="937"/>
                </a:lnTo>
                <a:lnTo>
                  <a:pt x="1022" y="931"/>
                </a:lnTo>
                <a:lnTo>
                  <a:pt x="1022" y="927"/>
                </a:lnTo>
                <a:lnTo>
                  <a:pt x="1021" y="916"/>
                </a:lnTo>
                <a:lnTo>
                  <a:pt x="1021" y="908"/>
                </a:lnTo>
                <a:lnTo>
                  <a:pt x="1022" y="905"/>
                </a:lnTo>
                <a:lnTo>
                  <a:pt x="1022" y="901"/>
                </a:lnTo>
                <a:lnTo>
                  <a:pt x="1024" y="900"/>
                </a:lnTo>
                <a:lnTo>
                  <a:pt x="1030" y="898"/>
                </a:lnTo>
                <a:lnTo>
                  <a:pt x="1031" y="901"/>
                </a:lnTo>
                <a:lnTo>
                  <a:pt x="1035" y="904"/>
                </a:lnTo>
                <a:lnTo>
                  <a:pt x="1040" y="904"/>
                </a:lnTo>
                <a:lnTo>
                  <a:pt x="1042" y="902"/>
                </a:lnTo>
                <a:lnTo>
                  <a:pt x="1046" y="899"/>
                </a:lnTo>
                <a:lnTo>
                  <a:pt x="1047" y="894"/>
                </a:lnTo>
                <a:lnTo>
                  <a:pt x="1048" y="892"/>
                </a:lnTo>
                <a:lnTo>
                  <a:pt x="1050" y="890"/>
                </a:lnTo>
                <a:lnTo>
                  <a:pt x="1053" y="886"/>
                </a:lnTo>
                <a:lnTo>
                  <a:pt x="1053" y="885"/>
                </a:lnTo>
                <a:lnTo>
                  <a:pt x="1054" y="882"/>
                </a:lnTo>
                <a:lnTo>
                  <a:pt x="1054" y="881"/>
                </a:lnTo>
                <a:lnTo>
                  <a:pt x="1060" y="881"/>
                </a:lnTo>
                <a:lnTo>
                  <a:pt x="1064" y="883"/>
                </a:lnTo>
                <a:lnTo>
                  <a:pt x="1065" y="884"/>
                </a:lnTo>
                <a:lnTo>
                  <a:pt x="1068" y="889"/>
                </a:lnTo>
                <a:lnTo>
                  <a:pt x="1070" y="891"/>
                </a:lnTo>
                <a:lnTo>
                  <a:pt x="1074" y="892"/>
                </a:lnTo>
                <a:lnTo>
                  <a:pt x="1078" y="891"/>
                </a:lnTo>
                <a:lnTo>
                  <a:pt x="1084" y="889"/>
                </a:lnTo>
                <a:lnTo>
                  <a:pt x="1085" y="889"/>
                </a:lnTo>
                <a:lnTo>
                  <a:pt x="1086" y="888"/>
                </a:lnTo>
                <a:lnTo>
                  <a:pt x="1086" y="886"/>
                </a:lnTo>
                <a:lnTo>
                  <a:pt x="1093" y="878"/>
                </a:lnTo>
                <a:lnTo>
                  <a:pt x="1093" y="876"/>
                </a:lnTo>
                <a:lnTo>
                  <a:pt x="1095" y="865"/>
                </a:lnTo>
                <a:lnTo>
                  <a:pt x="1097" y="862"/>
                </a:lnTo>
                <a:lnTo>
                  <a:pt x="1102" y="853"/>
                </a:lnTo>
                <a:lnTo>
                  <a:pt x="1102" y="851"/>
                </a:lnTo>
                <a:lnTo>
                  <a:pt x="1110" y="849"/>
                </a:lnTo>
                <a:lnTo>
                  <a:pt x="1114" y="844"/>
                </a:lnTo>
                <a:lnTo>
                  <a:pt x="1116" y="842"/>
                </a:lnTo>
                <a:lnTo>
                  <a:pt x="1118" y="838"/>
                </a:lnTo>
                <a:lnTo>
                  <a:pt x="1118" y="835"/>
                </a:lnTo>
                <a:lnTo>
                  <a:pt x="1119" y="830"/>
                </a:lnTo>
                <a:lnTo>
                  <a:pt x="1124" y="821"/>
                </a:lnTo>
                <a:lnTo>
                  <a:pt x="1130" y="813"/>
                </a:lnTo>
                <a:lnTo>
                  <a:pt x="1133" y="807"/>
                </a:lnTo>
                <a:lnTo>
                  <a:pt x="1134" y="807"/>
                </a:lnTo>
                <a:lnTo>
                  <a:pt x="1134" y="808"/>
                </a:lnTo>
                <a:lnTo>
                  <a:pt x="1136" y="810"/>
                </a:lnTo>
                <a:lnTo>
                  <a:pt x="1140" y="810"/>
                </a:lnTo>
                <a:lnTo>
                  <a:pt x="1141" y="808"/>
                </a:lnTo>
                <a:lnTo>
                  <a:pt x="1147" y="805"/>
                </a:lnTo>
                <a:lnTo>
                  <a:pt x="1148" y="803"/>
                </a:lnTo>
                <a:lnTo>
                  <a:pt x="1150" y="799"/>
                </a:lnTo>
                <a:lnTo>
                  <a:pt x="1153" y="799"/>
                </a:lnTo>
                <a:lnTo>
                  <a:pt x="1156" y="806"/>
                </a:lnTo>
                <a:lnTo>
                  <a:pt x="1155" y="811"/>
                </a:lnTo>
                <a:lnTo>
                  <a:pt x="1154" y="812"/>
                </a:lnTo>
                <a:lnTo>
                  <a:pt x="1149" y="813"/>
                </a:lnTo>
                <a:lnTo>
                  <a:pt x="1147" y="816"/>
                </a:lnTo>
                <a:lnTo>
                  <a:pt x="1147" y="819"/>
                </a:lnTo>
                <a:lnTo>
                  <a:pt x="1146" y="819"/>
                </a:lnTo>
                <a:lnTo>
                  <a:pt x="1146" y="818"/>
                </a:lnTo>
                <a:lnTo>
                  <a:pt x="1145" y="818"/>
                </a:lnTo>
                <a:lnTo>
                  <a:pt x="1140" y="819"/>
                </a:lnTo>
                <a:lnTo>
                  <a:pt x="1138" y="820"/>
                </a:lnTo>
                <a:lnTo>
                  <a:pt x="1138" y="822"/>
                </a:lnTo>
                <a:lnTo>
                  <a:pt x="1134" y="824"/>
                </a:lnTo>
                <a:lnTo>
                  <a:pt x="1134" y="827"/>
                </a:lnTo>
                <a:lnTo>
                  <a:pt x="1135" y="832"/>
                </a:lnTo>
                <a:lnTo>
                  <a:pt x="1138" y="836"/>
                </a:lnTo>
                <a:lnTo>
                  <a:pt x="1141" y="846"/>
                </a:lnTo>
                <a:lnTo>
                  <a:pt x="1143" y="847"/>
                </a:lnTo>
                <a:lnTo>
                  <a:pt x="1146" y="851"/>
                </a:lnTo>
                <a:lnTo>
                  <a:pt x="1146" y="857"/>
                </a:lnTo>
                <a:lnTo>
                  <a:pt x="1138" y="857"/>
                </a:lnTo>
                <a:lnTo>
                  <a:pt x="1138" y="863"/>
                </a:lnTo>
                <a:lnTo>
                  <a:pt x="1134" y="867"/>
                </a:lnTo>
                <a:lnTo>
                  <a:pt x="1132" y="870"/>
                </a:lnTo>
                <a:lnTo>
                  <a:pt x="1134" y="873"/>
                </a:lnTo>
                <a:lnTo>
                  <a:pt x="1135" y="875"/>
                </a:lnTo>
                <a:lnTo>
                  <a:pt x="1135" y="874"/>
                </a:lnTo>
                <a:lnTo>
                  <a:pt x="1136" y="881"/>
                </a:lnTo>
                <a:lnTo>
                  <a:pt x="1136" y="897"/>
                </a:lnTo>
                <a:lnTo>
                  <a:pt x="1132" y="897"/>
                </a:lnTo>
                <a:lnTo>
                  <a:pt x="1130" y="898"/>
                </a:lnTo>
                <a:lnTo>
                  <a:pt x="1126" y="908"/>
                </a:lnTo>
                <a:lnTo>
                  <a:pt x="1125" y="910"/>
                </a:lnTo>
                <a:lnTo>
                  <a:pt x="1125" y="912"/>
                </a:lnTo>
                <a:lnTo>
                  <a:pt x="1124" y="914"/>
                </a:lnTo>
                <a:lnTo>
                  <a:pt x="1124" y="929"/>
                </a:lnTo>
                <a:lnTo>
                  <a:pt x="1125" y="933"/>
                </a:lnTo>
                <a:lnTo>
                  <a:pt x="1125" y="935"/>
                </a:lnTo>
                <a:lnTo>
                  <a:pt x="1126" y="936"/>
                </a:lnTo>
                <a:lnTo>
                  <a:pt x="1126" y="949"/>
                </a:lnTo>
                <a:lnTo>
                  <a:pt x="1127" y="951"/>
                </a:lnTo>
                <a:lnTo>
                  <a:pt x="1130" y="951"/>
                </a:lnTo>
                <a:lnTo>
                  <a:pt x="1131" y="952"/>
                </a:lnTo>
                <a:lnTo>
                  <a:pt x="1136" y="952"/>
                </a:lnTo>
                <a:lnTo>
                  <a:pt x="1138" y="951"/>
                </a:lnTo>
                <a:lnTo>
                  <a:pt x="1138" y="946"/>
                </a:lnTo>
                <a:lnTo>
                  <a:pt x="1140" y="938"/>
                </a:lnTo>
                <a:lnTo>
                  <a:pt x="1140" y="937"/>
                </a:lnTo>
                <a:lnTo>
                  <a:pt x="1142" y="932"/>
                </a:lnTo>
                <a:lnTo>
                  <a:pt x="1146" y="924"/>
                </a:lnTo>
                <a:lnTo>
                  <a:pt x="1149" y="918"/>
                </a:lnTo>
                <a:lnTo>
                  <a:pt x="1150" y="916"/>
                </a:lnTo>
                <a:lnTo>
                  <a:pt x="1153" y="915"/>
                </a:lnTo>
                <a:lnTo>
                  <a:pt x="1154" y="913"/>
                </a:lnTo>
                <a:lnTo>
                  <a:pt x="1154" y="909"/>
                </a:lnTo>
                <a:lnTo>
                  <a:pt x="1148" y="908"/>
                </a:lnTo>
                <a:lnTo>
                  <a:pt x="1146" y="910"/>
                </a:lnTo>
                <a:lnTo>
                  <a:pt x="1146" y="908"/>
                </a:lnTo>
                <a:lnTo>
                  <a:pt x="1148" y="905"/>
                </a:lnTo>
                <a:lnTo>
                  <a:pt x="1148" y="902"/>
                </a:lnTo>
                <a:lnTo>
                  <a:pt x="1150" y="900"/>
                </a:lnTo>
                <a:lnTo>
                  <a:pt x="1153" y="897"/>
                </a:lnTo>
                <a:lnTo>
                  <a:pt x="1154" y="893"/>
                </a:lnTo>
                <a:lnTo>
                  <a:pt x="1156" y="885"/>
                </a:lnTo>
                <a:lnTo>
                  <a:pt x="1156" y="881"/>
                </a:lnTo>
                <a:lnTo>
                  <a:pt x="1163" y="875"/>
                </a:lnTo>
                <a:lnTo>
                  <a:pt x="1167" y="875"/>
                </a:lnTo>
                <a:lnTo>
                  <a:pt x="1169" y="878"/>
                </a:lnTo>
                <a:lnTo>
                  <a:pt x="1170" y="884"/>
                </a:lnTo>
                <a:lnTo>
                  <a:pt x="1170" y="886"/>
                </a:lnTo>
                <a:lnTo>
                  <a:pt x="1167" y="886"/>
                </a:lnTo>
                <a:lnTo>
                  <a:pt x="1164" y="888"/>
                </a:lnTo>
                <a:lnTo>
                  <a:pt x="1164" y="893"/>
                </a:lnTo>
                <a:lnTo>
                  <a:pt x="1163" y="897"/>
                </a:lnTo>
                <a:lnTo>
                  <a:pt x="1163" y="902"/>
                </a:lnTo>
                <a:lnTo>
                  <a:pt x="1164" y="905"/>
                </a:lnTo>
                <a:lnTo>
                  <a:pt x="1162" y="918"/>
                </a:lnTo>
                <a:lnTo>
                  <a:pt x="1161" y="921"/>
                </a:lnTo>
                <a:lnTo>
                  <a:pt x="1158" y="924"/>
                </a:lnTo>
                <a:lnTo>
                  <a:pt x="1156" y="924"/>
                </a:lnTo>
                <a:lnTo>
                  <a:pt x="1154" y="927"/>
                </a:lnTo>
                <a:lnTo>
                  <a:pt x="1153" y="927"/>
                </a:lnTo>
                <a:lnTo>
                  <a:pt x="1153" y="928"/>
                </a:lnTo>
                <a:lnTo>
                  <a:pt x="1150" y="929"/>
                </a:lnTo>
                <a:lnTo>
                  <a:pt x="1147" y="933"/>
                </a:lnTo>
                <a:lnTo>
                  <a:pt x="1147" y="935"/>
                </a:lnTo>
                <a:lnTo>
                  <a:pt x="1146" y="937"/>
                </a:lnTo>
                <a:lnTo>
                  <a:pt x="1146" y="944"/>
                </a:lnTo>
                <a:lnTo>
                  <a:pt x="1142" y="951"/>
                </a:lnTo>
                <a:lnTo>
                  <a:pt x="1142" y="953"/>
                </a:lnTo>
                <a:lnTo>
                  <a:pt x="1141" y="954"/>
                </a:lnTo>
                <a:lnTo>
                  <a:pt x="1142" y="954"/>
                </a:lnTo>
                <a:lnTo>
                  <a:pt x="1142" y="956"/>
                </a:lnTo>
                <a:lnTo>
                  <a:pt x="1146" y="957"/>
                </a:lnTo>
                <a:lnTo>
                  <a:pt x="1147" y="957"/>
                </a:lnTo>
                <a:lnTo>
                  <a:pt x="1150" y="959"/>
                </a:lnTo>
                <a:lnTo>
                  <a:pt x="1154" y="959"/>
                </a:lnTo>
                <a:lnTo>
                  <a:pt x="1154" y="957"/>
                </a:lnTo>
                <a:lnTo>
                  <a:pt x="1158" y="953"/>
                </a:lnTo>
                <a:lnTo>
                  <a:pt x="1158" y="951"/>
                </a:lnTo>
                <a:lnTo>
                  <a:pt x="1159" y="949"/>
                </a:lnTo>
                <a:lnTo>
                  <a:pt x="1158" y="949"/>
                </a:lnTo>
                <a:lnTo>
                  <a:pt x="1158" y="945"/>
                </a:lnTo>
                <a:lnTo>
                  <a:pt x="1161" y="939"/>
                </a:lnTo>
                <a:lnTo>
                  <a:pt x="1162" y="938"/>
                </a:lnTo>
                <a:lnTo>
                  <a:pt x="1165" y="937"/>
                </a:lnTo>
                <a:lnTo>
                  <a:pt x="1166" y="935"/>
                </a:lnTo>
                <a:lnTo>
                  <a:pt x="1170" y="932"/>
                </a:lnTo>
                <a:lnTo>
                  <a:pt x="1170" y="929"/>
                </a:lnTo>
                <a:lnTo>
                  <a:pt x="1174" y="920"/>
                </a:lnTo>
                <a:lnTo>
                  <a:pt x="1176" y="918"/>
                </a:lnTo>
                <a:lnTo>
                  <a:pt x="1179" y="913"/>
                </a:lnTo>
                <a:lnTo>
                  <a:pt x="1179" y="910"/>
                </a:lnTo>
                <a:lnTo>
                  <a:pt x="1180" y="908"/>
                </a:lnTo>
                <a:lnTo>
                  <a:pt x="1180" y="907"/>
                </a:lnTo>
                <a:lnTo>
                  <a:pt x="1182" y="905"/>
                </a:lnTo>
                <a:lnTo>
                  <a:pt x="1184" y="902"/>
                </a:lnTo>
                <a:lnTo>
                  <a:pt x="1187" y="892"/>
                </a:lnTo>
                <a:lnTo>
                  <a:pt x="1188" y="890"/>
                </a:lnTo>
                <a:lnTo>
                  <a:pt x="1190" y="876"/>
                </a:lnTo>
                <a:lnTo>
                  <a:pt x="1192" y="873"/>
                </a:lnTo>
                <a:lnTo>
                  <a:pt x="1190" y="866"/>
                </a:lnTo>
                <a:lnTo>
                  <a:pt x="1190" y="865"/>
                </a:lnTo>
                <a:lnTo>
                  <a:pt x="1192" y="857"/>
                </a:lnTo>
                <a:lnTo>
                  <a:pt x="1192" y="853"/>
                </a:lnTo>
                <a:lnTo>
                  <a:pt x="1194" y="849"/>
                </a:lnTo>
                <a:lnTo>
                  <a:pt x="1194" y="830"/>
                </a:lnTo>
                <a:lnTo>
                  <a:pt x="1193" y="828"/>
                </a:lnTo>
                <a:lnTo>
                  <a:pt x="1193" y="827"/>
                </a:lnTo>
                <a:lnTo>
                  <a:pt x="1192" y="822"/>
                </a:lnTo>
                <a:lnTo>
                  <a:pt x="1192" y="810"/>
                </a:lnTo>
                <a:lnTo>
                  <a:pt x="1189" y="806"/>
                </a:lnTo>
                <a:lnTo>
                  <a:pt x="1189" y="791"/>
                </a:lnTo>
                <a:lnTo>
                  <a:pt x="1194" y="779"/>
                </a:lnTo>
                <a:lnTo>
                  <a:pt x="1202" y="771"/>
                </a:lnTo>
                <a:lnTo>
                  <a:pt x="1203" y="771"/>
                </a:lnTo>
                <a:lnTo>
                  <a:pt x="1205" y="767"/>
                </a:lnTo>
                <a:lnTo>
                  <a:pt x="1210" y="765"/>
                </a:lnTo>
                <a:lnTo>
                  <a:pt x="1212" y="763"/>
                </a:lnTo>
                <a:lnTo>
                  <a:pt x="1215" y="764"/>
                </a:lnTo>
                <a:lnTo>
                  <a:pt x="1218" y="764"/>
                </a:lnTo>
                <a:lnTo>
                  <a:pt x="1218" y="763"/>
                </a:lnTo>
                <a:lnTo>
                  <a:pt x="1220" y="763"/>
                </a:lnTo>
                <a:lnTo>
                  <a:pt x="1223" y="760"/>
                </a:lnTo>
                <a:lnTo>
                  <a:pt x="1223" y="759"/>
                </a:lnTo>
                <a:lnTo>
                  <a:pt x="1224" y="758"/>
                </a:lnTo>
                <a:lnTo>
                  <a:pt x="1227" y="756"/>
                </a:lnTo>
                <a:lnTo>
                  <a:pt x="1234" y="749"/>
                </a:lnTo>
                <a:lnTo>
                  <a:pt x="1240" y="749"/>
                </a:lnTo>
                <a:lnTo>
                  <a:pt x="1243" y="746"/>
                </a:lnTo>
                <a:lnTo>
                  <a:pt x="1250" y="745"/>
                </a:lnTo>
                <a:lnTo>
                  <a:pt x="1262" y="746"/>
                </a:lnTo>
                <a:lnTo>
                  <a:pt x="1272" y="748"/>
                </a:lnTo>
                <a:lnTo>
                  <a:pt x="1274" y="749"/>
                </a:lnTo>
                <a:lnTo>
                  <a:pt x="1277" y="749"/>
                </a:lnTo>
                <a:lnTo>
                  <a:pt x="1279" y="746"/>
                </a:lnTo>
                <a:lnTo>
                  <a:pt x="1285" y="745"/>
                </a:lnTo>
                <a:lnTo>
                  <a:pt x="1286" y="745"/>
                </a:lnTo>
                <a:lnTo>
                  <a:pt x="1288" y="744"/>
                </a:lnTo>
                <a:lnTo>
                  <a:pt x="1290" y="744"/>
                </a:lnTo>
                <a:lnTo>
                  <a:pt x="1294" y="743"/>
                </a:lnTo>
                <a:lnTo>
                  <a:pt x="1295" y="743"/>
                </a:lnTo>
                <a:lnTo>
                  <a:pt x="1298" y="741"/>
                </a:lnTo>
                <a:lnTo>
                  <a:pt x="1304" y="738"/>
                </a:lnTo>
                <a:lnTo>
                  <a:pt x="1305" y="738"/>
                </a:lnTo>
                <a:lnTo>
                  <a:pt x="1305" y="737"/>
                </a:lnTo>
                <a:lnTo>
                  <a:pt x="1306" y="735"/>
                </a:lnTo>
                <a:lnTo>
                  <a:pt x="1306" y="732"/>
                </a:lnTo>
                <a:lnTo>
                  <a:pt x="1305" y="732"/>
                </a:lnTo>
                <a:lnTo>
                  <a:pt x="1305" y="729"/>
                </a:lnTo>
                <a:lnTo>
                  <a:pt x="1304" y="727"/>
                </a:lnTo>
                <a:lnTo>
                  <a:pt x="1291" y="725"/>
                </a:lnTo>
                <a:lnTo>
                  <a:pt x="1289" y="725"/>
                </a:lnTo>
                <a:lnTo>
                  <a:pt x="1287" y="726"/>
                </a:lnTo>
                <a:lnTo>
                  <a:pt x="1287" y="727"/>
                </a:lnTo>
                <a:lnTo>
                  <a:pt x="1286" y="727"/>
                </a:lnTo>
                <a:lnTo>
                  <a:pt x="1277" y="722"/>
                </a:lnTo>
                <a:lnTo>
                  <a:pt x="1274" y="722"/>
                </a:lnTo>
                <a:lnTo>
                  <a:pt x="1274" y="721"/>
                </a:lnTo>
                <a:lnTo>
                  <a:pt x="1272" y="718"/>
                </a:lnTo>
                <a:lnTo>
                  <a:pt x="1269" y="714"/>
                </a:lnTo>
                <a:lnTo>
                  <a:pt x="1267" y="714"/>
                </a:lnTo>
                <a:lnTo>
                  <a:pt x="1264" y="709"/>
                </a:lnTo>
                <a:lnTo>
                  <a:pt x="1264" y="707"/>
                </a:lnTo>
                <a:lnTo>
                  <a:pt x="1262" y="703"/>
                </a:lnTo>
                <a:lnTo>
                  <a:pt x="1259" y="697"/>
                </a:lnTo>
                <a:lnTo>
                  <a:pt x="1258" y="693"/>
                </a:lnTo>
                <a:lnTo>
                  <a:pt x="1257" y="687"/>
                </a:lnTo>
                <a:lnTo>
                  <a:pt x="1257" y="683"/>
                </a:lnTo>
                <a:lnTo>
                  <a:pt x="1256" y="677"/>
                </a:lnTo>
                <a:lnTo>
                  <a:pt x="1256" y="674"/>
                </a:lnTo>
                <a:lnTo>
                  <a:pt x="1258" y="671"/>
                </a:lnTo>
                <a:lnTo>
                  <a:pt x="1263" y="665"/>
                </a:lnTo>
                <a:lnTo>
                  <a:pt x="1266" y="659"/>
                </a:lnTo>
                <a:lnTo>
                  <a:pt x="1266" y="657"/>
                </a:lnTo>
                <a:lnTo>
                  <a:pt x="1271" y="652"/>
                </a:lnTo>
                <a:lnTo>
                  <a:pt x="1281" y="649"/>
                </a:lnTo>
                <a:lnTo>
                  <a:pt x="1282" y="649"/>
                </a:lnTo>
                <a:lnTo>
                  <a:pt x="1282" y="648"/>
                </a:lnTo>
                <a:lnTo>
                  <a:pt x="1283" y="647"/>
                </a:lnTo>
                <a:lnTo>
                  <a:pt x="1286" y="646"/>
                </a:lnTo>
                <a:lnTo>
                  <a:pt x="1286" y="642"/>
                </a:lnTo>
                <a:lnTo>
                  <a:pt x="1290" y="639"/>
                </a:lnTo>
                <a:lnTo>
                  <a:pt x="1293" y="636"/>
                </a:lnTo>
                <a:lnTo>
                  <a:pt x="1298" y="628"/>
                </a:lnTo>
                <a:lnTo>
                  <a:pt x="1298" y="627"/>
                </a:lnTo>
                <a:lnTo>
                  <a:pt x="1300" y="625"/>
                </a:lnTo>
                <a:lnTo>
                  <a:pt x="1300" y="623"/>
                </a:lnTo>
                <a:lnTo>
                  <a:pt x="1297" y="619"/>
                </a:lnTo>
                <a:lnTo>
                  <a:pt x="1296" y="618"/>
                </a:lnTo>
                <a:lnTo>
                  <a:pt x="1294" y="617"/>
                </a:lnTo>
                <a:lnTo>
                  <a:pt x="1290" y="615"/>
                </a:lnTo>
                <a:lnTo>
                  <a:pt x="1288" y="613"/>
                </a:lnTo>
                <a:lnTo>
                  <a:pt x="1286" y="613"/>
                </a:lnTo>
                <a:lnTo>
                  <a:pt x="1282" y="611"/>
                </a:lnTo>
                <a:lnTo>
                  <a:pt x="1283" y="610"/>
                </a:lnTo>
                <a:lnTo>
                  <a:pt x="1287" y="611"/>
                </a:lnTo>
                <a:lnTo>
                  <a:pt x="1301" y="611"/>
                </a:lnTo>
                <a:lnTo>
                  <a:pt x="1304" y="612"/>
                </a:lnTo>
                <a:lnTo>
                  <a:pt x="1308" y="615"/>
                </a:lnTo>
                <a:lnTo>
                  <a:pt x="1320" y="615"/>
                </a:lnTo>
                <a:lnTo>
                  <a:pt x="1320" y="616"/>
                </a:lnTo>
                <a:lnTo>
                  <a:pt x="1324" y="617"/>
                </a:lnTo>
                <a:lnTo>
                  <a:pt x="1332" y="617"/>
                </a:lnTo>
                <a:lnTo>
                  <a:pt x="1336" y="615"/>
                </a:lnTo>
                <a:lnTo>
                  <a:pt x="1339" y="611"/>
                </a:lnTo>
                <a:lnTo>
                  <a:pt x="1340" y="609"/>
                </a:lnTo>
                <a:lnTo>
                  <a:pt x="1336" y="605"/>
                </a:lnTo>
                <a:lnTo>
                  <a:pt x="1336" y="604"/>
                </a:lnTo>
                <a:lnTo>
                  <a:pt x="1339" y="602"/>
                </a:lnTo>
                <a:lnTo>
                  <a:pt x="1340" y="602"/>
                </a:lnTo>
                <a:lnTo>
                  <a:pt x="1340" y="601"/>
                </a:lnTo>
                <a:close/>
                <a:moveTo>
                  <a:pt x="1372" y="569"/>
                </a:moveTo>
                <a:lnTo>
                  <a:pt x="1375" y="569"/>
                </a:lnTo>
                <a:lnTo>
                  <a:pt x="1378" y="571"/>
                </a:lnTo>
                <a:lnTo>
                  <a:pt x="1380" y="577"/>
                </a:lnTo>
                <a:lnTo>
                  <a:pt x="1382" y="580"/>
                </a:lnTo>
                <a:lnTo>
                  <a:pt x="1386" y="589"/>
                </a:lnTo>
                <a:lnTo>
                  <a:pt x="1397" y="595"/>
                </a:lnTo>
                <a:lnTo>
                  <a:pt x="1403" y="594"/>
                </a:lnTo>
                <a:lnTo>
                  <a:pt x="1409" y="596"/>
                </a:lnTo>
                <a:lnTo>
                  <a:pt x="1423" y="602"/>
                </a:lnTo>
                <a:lnTo>
                  <a:pt x="1426" y="601"/>
                </a:lnTo>
                <a:lnTo>
                  <a:pt x="1426" y="595"/>
                </a:lnTo>
                <a:lnTo>
                  <a:pt x="1428" y="599"/>
                </a:lnTo>
                <a:lnTo>
                  <a:pt x="1429" y="603"/>
                </a:lnTo>
                <a:lnTo>
                  <a:pt x="1442" y="608"/>
                </a:lnTo>
                <a:lnTo>
                  <a:pt x="1441" y="609"/>
                </a:lnTo>
                <a:lnTo>
                  <a:pt x="1437" y="613"/>
                </a:lnTo>
                <a:lnTo>
                  <a:pt x="1437" y="617"/>
                </a:lnTo>
                <a:lnTo>
                  <a:pt x="1432" y="620"/>
                </a:lnTo>
                <a:lnTo>
                  <a:pt x="1432" y="623"/>
                </a:lnTo>
                <a:lnTo>
                  <a:pt x="1429" y="625"/>
                </a:lnTo>
                <a:lnTo>
                  <a:pt x="1426" y="625"/>
                </a:lnTo>
                <a:lnTo>
                  <a:pt x="1423" y="623"/>
                </a:lnTo>
                <a:lnTo>
                  <a:pt x="1418" y="623"/>
                </a:lnTo>
                <a:lnTo>
                  <a:pt x="1414" y="621"/>
                </a:lnTo>
                <a:lnTo>
                  <a:pt x="1410" y="621"/>
                </a:lnTo>
                <a:lnTo>
                  <a:pt x="1406" y="619"/>
                </a:lnTo>
                <a:lnTo>
                  <a:pt x="1404" y="617"/>
                </a:lnTo>
                <a:lnTo>
                  <a:pt x="1404" y="613"/>
                </a:lnTo>
                <a:lnTo>
                  <a:pt x="1401" y="610"/>
                </a:lnTo>
                <a:lnTo>
                  <a:pt x="1394" y="601"/>
                </a:lnTo>
                <a:lnTo>
                  <a:pt x="1391" y="599"/>
                </a:lnTo>
                <a:lnTo>
                  <a:pt x="1387" y="597"/>
                </a:lnTo>
                <a:lnTo>
                  <a:pt x="1384" y="593"/>
                </a:lnTo>
                <a:lnTo>
                  <a:pt x="1384" y="592"/>
                </a:lnTo>
                <a:lnTo>
                  <a:pt x="1383" y="592"/>
                </a:lnTo>
                <a:lnTo>
                  <a:pt x="1382" y="589"/>
                </a:lnTo>
                <a:lnTo>
                  <a:pt x="1380" y="586"/>
                </a:lnTo>
                <a:lnTo>
                  <a:pt x="1376" y="581"/>
                </a:lnTo>
                <a:lnTo>
                  <a:pt x="1375" y="580"/>
                </a:lnTo>
                <a:lnTo>
                  <a:pt x="1373" y="579"/>
                </a:lnTo>
                <a:lnTo>
                  <a:pt x="1370" y="577"/>
                </a:lnTo>
                <a:lnTo>
                  <a:pt x="1372" y="569"/>
                </a:lnTo>
                <a:close/>
                <a:moveTo>
                  <a:pt x="580" y="0"/>
                </a:moveTo>
                <a:lnTo>
                  <a:pt x="599" y="0"/>
                </a:lnTo>
                <a:lnTo>
                  <a:pt x="605" y="1"/>
                </a:lnTo>
                <a:lnTo>
                  <a:pt x="607" y="1"/>
                </a:lnTo>
                <a:lnTo>
                  <a:pt x="612" y="2"/>
                </a:lnTo>
                <a:lnTo>
                  <a:pt x="631" y="5"/>
                </a:lnTo>
                <a:lnTo>
                  <a:pt x="635" y="5"/>
                </a:lnTo>
                <a:lnTo>
                  <a:pt x="645" y="9"/>
                </a:lnTo>
                <a:lnTo>
                  <a:pt x="651" y="13"/>
                </a:lnTo>
                <a:lnTo>
                  <a:pt x="654" y="16"/>
                </a:lnTo>
                <a:lnTo>
                  <a:pt x="654" y="30"/>
                </a:lnTo>
                <a:lnTo>
                  <a:pt x="652" y="30"/>
                </a:lnTo>
                <a:lnTo>
                  <a:pt x="647" y="27"/>
                </a:lnTo>
                <a:lnTo>
                  <a:pt x="645" y="27"/>
                </a:lnTo>
                <a:lnTo>
                  <a:pt x="644" y="29"/>
                </a:lnTo>
                <a:lnTo>
                  <a:pt x="642" y="30"/>
                </a:lnTo>
                <a:lnTo>
                  <a:pt x="634" y="32"/>
                </a:lnTo>
                <a:lnTo>
                  <a:pt x="630" y="34"/>
                </a:lnTo>
                <a:lnTo>
                  <a:pt x="628" y="34"/>
                </a:lnTo>
                <a:lnTo>
                  <a:pt x="626" y="32"/>
                </a:lnTo>
                <a:lnTo>
                  <a:pt x="622" y="31"/>
                </a:lnTo>
                <a:lnTo>
                  <a:pt x="621" y="30"/>
                </a:lnTo>
                <a:lnTo>
                  <a:pt x="614" y="30"/>
                </a:lnTo>
                <a:lnTo>
                  <a:pt x="600" y="32"/>
                </a:lnTo>
                <a:lnTo>
                  <a:pt x="597" y="32"/>
                </a:lnTo>
                <a:lnTo>
                  <a:pt x="596" y="37"/>
                </a:lnTo>
                <a:lnTo>
                  <a:pt x="595" y="38"/>
                </a:lnTo>
                <a:lnTo>
                  <a:pt x="597" y="42"/>
                </a:lnTo>
                <a:lnTo>
                  <a:pt x="598" y="42"/>
                </a:lnTo>
                <a:lnTo>
                  <a:pt x="600" y="46"/>
                </a:lnTo>
                <a:lnTo>
                  <a:pt x="600" y="48"/>
                </a:lnTo>
                <a:lnTo>
                  <a:pt x="599" y="50"/>
                </a:lnTo>
                <a:lnTo>
                  <a:pt x="593" y="50"/>
                </a:lnTo>
                <a:lnTo>
                  <a:pt x="589" y="54"/>
                </a:lnTo>
                <a:lnTo>
                  <a:pt x="582" y="58"/>
                </a:lnTo>
                <a:lnTo>
                  <a:pt x="573" y="62"/>
                </a:lnTo>
                <a:lnTo>
                  <a:pt x="572" y="62"/>
                </a:lnTo>
                <a:lnTo>
                  <a:pt x="568" y="65"/>
                </a:lnTo>
                <a:lnTo>
                  <a:pt x="562" y="75"/>
                </a:lnTo>
                <a:lnTo>
                  <a:pt x="560" y="75"/>
                </a:lnTo>
                <a:lnTo>
                  <a:pt x="558" y="76"/>
                </a:lnTo>
                <a:lnTo>
                  <a:pt x="553" y="80"/>
                </a:lnTo>
                <a:lnTo>
                  <a:pt x="546" y="88"/>
                </a:lnTo>
                <a:lnTo>
                  <a:pt x="538" y="92"/>
                </a:lnTo>
                <a:lnTo>
                  <a:pt x="536" y="91"/>
                </a:lnTo>
                <a:lnTo>
                  <a:pt x="534" y="91"/>
                </a:lnTo>
                <a:lnTo>
                  <a:pt x="530" y="94"/>
                </a:lnTo>
                <a:lnTo>
                  <a:pt x="528" y="97"/>
                </a:lnTo>
                <a:lnTo>
                  <a:pt x="527" y="102"/>
                </a:lnTo>
                <a:lnTo>
                  <a:pt x="527" y="103"/>
                </a:lnTo>
                <a:lnTo>
                  <a:pt x="526" y="108"/>
                </a:lnTo>
                <a:lnTo>
                  <a:pt x="527" y="110"/>
                </a:lnTo>
                <a:lnTo>
                  <a:pt x="528" y="111"/>
                </a:lnTo>
                <a:lnTo>
                  <a:pt x="528" y="112"/>
                </a:lnTo>
                <a:lnTo>
                  <a:pt x="527" y="115"/>
                </a:lnTo>
                <a:lnTo>
                  <a:pt x="526" y="116"/>
                </a:lnTo>
                <a:lnTo>
                  <a:pt x="525" y="116"/>
                </a:lnTo>
                <a:lnTo>
                  <a:pt x="525" y="113"/>
                </a:lnTo>
                <a:lnTo>
                  <a:pt x="522" y="112"/>
                </a:lnTo>
                <a:lnTo>
                  <a:pt x="520" y="112"/>
                </a:lnTo>
                <a:lnTo>
                  <a:pt x="518" y="115"/>
                </a:lnTo>
                <a:lnTo>
                  <a:pt x="514" y="117"/>
                </a:lnTo>
                <a:lnTo>
                  <a:pt x="514" y="118"/>
                </a:lnTo>
                <a:lnTo>
                  <a:pt x="515" y="118"/>
                </a:lnTo>
                <a:lnTo>
                  <a:pt x="515" y="120"/>
                </a:lnTo>
                <a:lnTo>
                  <a:pt x="514" y="123"/>
                </a:lnTo>
                <a:lnTo>
                  <a:pt x="512" y="128"/>
                </a:lnTo>
                <a:lnTo>
                  <a:pt x="502" y="134"/>
                </a:lnTo>
                <a:lnTo>
                  <a:pt x="499" y="134"/>
                </a:lnTo>
                <a:lnTo>
                  <a:pt x="498" y="138"/>
                </a:lnTo>
                <a:lnTo>
                  <a:pt x="498" y="146"/>
                </a:lnTo>
                <a:lnTo>
                  <a:pt x="497" y="148"/>
                </a:lnTo>
                <a:lnTo>
                  <a:pt x="495" y="155"/>
                </a:lnTo>
                <a:lnTo>
                  <a:pt x="492" y="156"/>
                </a:lnTo>
                <a:lnTo>
                  <a:pt x="492" y="157"/>
                </a:lnTo>
                <a:lnTo>
                  <a:pt x="490" y="159"/>
                </a:lnTo>
                <a:lnTo>
                  <a:pt x="484" y="166"/>
                </a:lnTo>
                <a:lnTo>
                  <a:pt x="483" y="169"/>
                </a:lnTo>
                <a:lnTo>
                  <a:pt x="482" y="169"/>
                </a:lnTo>
                <a:lnTo>
                  <a:pt x="479" y="170"/>
                </a:lnTo>
                <a:lnTo>
                  <a:pt x="476" y="170"/>
                </a:lnTo>
                <a:lnTo>
                  <a:pt x="474" y="178"/>
                </a:lnTo>
                <a:lnTo>
                  <a:pt x="474" y="181"/>
                </a:lnTo>
                <a:lnTo>
                  <a:pt x="472" y="186"/>
                </a:lnTo>
                <a:lnTo>
                  <a:pt x="467" y="197"/>
                </a:lnTo>
                <a:lnTo>
                  <a:pt x="466" y="200"/>
                </a:lnTo>
                <a:lnTo>
                  <a:pt x="466" y="212"/>
                </a:lnTo>
                <a:lnTo>
                  <a:pt x="464" y="217"/>
                </a:lnTo>
                <a:lnTo>
                  <a:pt x="464" y="219"/>
                </a:lnTo>
                <a:lnTo>
                  <a:pt x="466" y="226"/>
                </a:lnTo>
                <a:lnTo>
                  <a:pt x="466" y="228"/>
                </a:lnTo>
                <a:lnTo>
                  <a:pt x="468" y="234"/>
                </a:lnTo>
                <a:lnTo>
                  <a:pt x="474" y="234"/>
                </a:lnTo>
                <a:lnTo>
                  <a:pt x="475" y="232"/>
                </a:lnTo>
                <a:lnTo>
                  <a:pt x="480" y="226"/>
                </a:lnTo>
                <a:lnTo>
                  <a:pt x="488" y="217"/>
                </a:lnTo>
                <a:lnTo>
                  <a:pt x="488" y="213"/>
                </a:lnTo>
                <a:lnTo>
                  <a:pt x="489" y="212"/>
                </a:lnTo>
                <a:lnTo>
                  <a:pt x="489" y="211"/>
                </a:lnTo>
                <a:lnTo>
                  <a:pt x="490" y="210"/>
                </a:lnTo>
                <a:lnTo>
                  <a:pt x="496" y="210"/>
                </a:lnTo>
                <a:lnTo>
                  <a:pt x="506" y="200"/>
                </a:lnTo>
                <a:lnTo>
                  <a:pt x="510" y="197"/>
                </a:lnTo>
                <a:lnTo>
                  <a:pt x="513" y="194"/>
                </a:lnTo>
                <a:lnTo>
                  <a:pt x="518" y="191"/>
                </a:lnTo>
                <a:lnTo>
                  <a:pt x="522" y="187"/>
                </a:lnTo>
                <a:lnTo>
                  <a:pt x="525" y="186"/>
                </a:lnTo>
                <a:lnTo>
                  <a:pt x="534" y="180"/>
                </a:lnTo>
                <a:lnTo>
                  <a:pt x="538" y="179"/>
                </a:lnTo>
                <a:lnTo>
                  <a:pt x="541" y="178"/>
                </a:lnTo>
                <a:lnTo>
                  <a:pt x="544" y="175"/>
                </a:lnTo>
                <a:lnTo>
                  <a:pt x="546" y="174"/>
                </a:lnTo>
                <a:lnTo>
                  <a:pt x="546" y="175"/>
                </a:lnTo>
                <a:lnTo>
                  <a:pt x="550" y="177"/>
                </a:lnTo>
                <a:lnTo>
                  <a:pt x="549" y="178"/>
                </a:lnTo>
                <a:lnTo>
                  <a:pt x="545" y="182"/>
                </a:lnTo>
                <a:lnTo>
                  <a:pt x="544" y="182"/>
                </a:lnTo>
                <a:lnTo>
                  <a:pt x="536" y="191"/>
                </a:lnTo>
                <a:lnTo>
                  <a:pt x="536" y="193"/>
                </a:lnTo>
                <a:lnTo>
                  <a:pt x="538" y="196"/>
                </a:lnTo>
                <a:lnTo>
                  <a:pt x="542" y="196"/>
                </a:lnTo>
                <a:lnTo>
                  <a:pt x="550" y="195"/>
                </a:lnTo>
                <a:lnTo>
                  <a:pt x="556" y="193"/>
                </a:lnTo>
                <a:lnTo>
                  <a:pt x="560" y="191"/>
                </a:lnTo>
                <a:lnTo>
                  <a:pt x="565" y="193"/>
                </a:lnTo>
                <a:lnTo>
                  <a:pt x="572" y="196"/>
                </a:lnTo>
                <a:lnTo>
                  <a:pt x="579" y="197"/>
                </a:lnTo>
                <a:lnTo>
                  <a:pt x="585" y="197"/>
                </a:lnTo>
                <a:lnTo>
                  <a:pt x="590" y="196"/>
                </a:lnTo>
                <a:lnTo>
                  <a:pt x="600" y="197"/>
                </a:lnTo>
                <a:lnTo>
                  <a:pt x="604" y="197"/>
                </a:lnTo>
                <a:lnTo>
                  <a:pt x="606" y="201"/>
                </a:lnTo>
                <a:lnTo>
                  <a:pt x="608" y="203"/>
                </a:lnTo>
                <a:lnTo>
                  <a:pt x="615" y="208"/>
                </a:lnTo>
                <a:lnTo>
                  <a:pt x="616" y="206"/>
                </a:lnTo>
                <a:lnTo>
                  <a:pt x="620" y="204"/>
                </a:lnTo>
                <a:lnTo>
                  <a:pt x="622" y="204"/>
                </a:lnTo>
                <a:lnTo>
                  <a:pt x="623" y="205"/>
                </a:lnTo>
                <a:lnTo>
                  <a:pt x="630" y="209"/>
                </a:lnTo>
                <a:lnTo>
                  <a:pt x="632" y="211"/>
                </a:lnTo>
                <a:lnTo>
                  <a:pt x="631" y="212"/>
                </a:lnTo>
                <a:lnTo>
                  <a:pt x="631" y="213"/>
                </a:lnTo>
                <a:lnTo>
                  <a:pt x="634" y="216"/>
                </a:lnTo>
                <a:lnTo>
                  <a:pt x="637" y="216"/>
                </a:lnTo>
                <a:lnTo>
                  <a:pt x="638" y="214"/>
                </a:lnTo>
                <a:lnTo>
                  <a:pt x="641" y="214"/>
                </a:lnTo>
                <a:lnTo>
                  <a:pt x="642" y="219"/>
                </a:lnTo>
                <a:lnTo>
                  <a:pt x="642" y="226"/>
                </a:lnTo>
                <a:lnTo>
                  <a:pt x="643" y="227"/>
                </a:lnTo>
                <a:lnTo>
                  <a:pt x="646" y="228"/>
                </a:lnTo>
                <a:lnTo>
                  <a:pt x="651" y="228"/>
                </a:lnTo>
                <a:lnTo>
                  <a:pt x="652" y="226"/>
                </a:lnTo>
                <a:lnTo>
                  <a:pt x="652" y="224"/>
                </a:lnTo>
                <a:lnTo>
                  <a:pt x="654" y="222"/>
                </a:lnTo>
                <a:lnTo>
                  <a:pt x="655" y="225"/>
                </a:lnTo>
                <a:lnTo>
                  <a:pt x="655" y="230"/>
                </a:lnTo>
                <a:lnTo>
                  <a:pt x="660" y="233"/>
                </a:lnTo>
                <a:lnTo>
                  <a:pt x="660" y="234"/>
                </a:lnTo>
                <a:lnTo>
                  <a:pt x="662" y="233"/>
                </a:lnTo>
                <a:lnTo>
                  <a:pt x="665" y="234"/>
                </a:lnTo>
                <a:lnTo>
                  <a:pt x="666" y="236"/>
                </a:lnTo>
                <a:lnTo>
                  <a:pt x="669" y="241"/>
                </a:lnTo>
                <a:lnTo>
                  <a:pt x="670" y="242"/>
                </a:lnTo>
                <a:lnTo>
                  <a:pt x="674" y="244"/>
                </a:lnTo>
                <a:lnTo>
                  <a:pt x="674" y="255"/>
                </a:lnTo>
                <a:lnTo>
                  <a:pt x="676" y="261"/>
                </a:lnTo>
                <a:lnTo>
                  <a:pt x="676" y="263"/>
                </a:lnTo>
                <a:lnTo>
                  <a:pt x="678" y="266"/>
                </a:lnTo>
                <a:lnTo>
                  <a:pt x="684" y="272"/>
                </a:lnTo>
                <a:lnTo>
                  <a:pt x="688" y="274"/>
                </a:lnTo>
                <a:lnTo>
                  <a:pt x="689" y="276"/>
                </a:lnTo>
                <a:lnTo>
                  <a:pt x="690" y="277"/>
                </a:lnTo>
                <a:lnTo>
                  <a:pt x="689" y="280"/>
                </a:lnTo>
                <a:lnTo>
                  <a:pt x="689" y="281"/>
                </a:lnTo>
                <a:lnTo>
                  <a:pt x="690" y="283"/>
                </a:lnTo>
                <a:lnTo>
                  <a:pt x="692" y="289"/>
                </a:lnTo>
                <a:lnTo>
                  <a:pt x="693" y="291"/>
                </a:lnTo>
                <a:lnTo>
                  <a:pt x="696" y="294"/>
                </a:lnTo>
                <a:lnTo>
                  <a:pt x="700" y="296"/>
                </a:lnTo>
                <a:lnTo>
                  <a:pt x="701" y="296"/>
                </a:lnTo>
                <a:lnTo>
                  <a:pt x="702" y="297"/>
                </a:lnTo>
                <a:lnTo>
                  <a:pt x="701" y="299"/>
                </a:lnTo>
                <a:lnTo>
                  <a:pt x="702" y="303"/>
                </a:lnTo>
                <a:lnTo>
                  <a:pt x="707" y="307"/>
                </a:lnTo>
                <a:lnTo>
                  <a:pt x="714" y="308"/>
                </a:lnTo>
                <a:lnTo>
                  <a:pt x="716" y="310"/>
                </a:lnTo>
                <a:lnTo>
                  <a:pt x="721" y="311"/>
                </a:lnTo>
                <a:lnTo>
                  <a:pt x="722" y="315"/>
                </a:lnTo>
                <a:lnTo>
                  <a:pt x="719" y="318"/>
                </a:lnTo>
                <a:lnTo>
                  <a:pt x="719" y="319"/>
                </a:lnTo>
                <a:lnTo>
                  <a:pt x="721" y="323"/>
                </a:lnTo>
                <a:lnTo>
                  <a:pt x="721" y="324"/>
                </a:lnTo>
                <a:lnTo>
                  <a:pt x="722" y="326"/>
                </a:lnTo>
                <a:lnTo>
                  <a:pt x="722" y="328"/>
                </a:lnTo>
                <a:lnTo>
                  <a:pt x="720" y="328"/>
                </a:lnTo>
                <a:lnTo>
                  <a:pt x="719" y="329"/>
                </a:lnTo>
                <a:lnTo>
                  <a:pt x="719" y="331"/>
                </a:lnTo>
                <a:lnTo>
                  <a:pt x="717" y="331"/>
                </a:lnTo>
                <a:lnTo>
                  <a:pt x="719" y="334"/>
                </a:lnTo>
                <a:lnTo>
                  <a:pt x="720" y="335"/>
                </a:lnTo>
                <a:lnTo>
                  <a:pt x="720" y="336"/>
                </a:lnTo>
                <a:lnTo>
                  <a:pt x="724" y="341"/>
                </a:lnTo>
                <a:lnTo>
                  <a:pt x="724" y="342"/>
                </a:lnTo>
                <a:lnTo>
                  <a:pt x="728" y="343"/>
                </a:lnTo>
                <a:lnTo>
                  <a:pt x="737" y="347"/>
                </a:lnTo>
                <a:lnTo>
                  <a:pt x="750" y="349"/>
                </a:lnTo>
                <a:lnTo>
                  <a:pt x="762" y="347"/>
                </a:lnTo>
                <a:lnTo>
                  <a:pt x="770" y="346"/>
                </a:lnTo>
                <a:lnTo>
                  <a:pt x="777" y="347"/>
                </a:lnTo>
                <a:lnTo>
                  <a:pt x="785" y="347"/>
                </a:lnTo>
                <a:lnTo>
                  <a:pt x="787" y="345"/>
                </a:lnTo>
                <a:lnTo>
                  <a:pt x="793" y="341"/>
                </a:lnTo>
                <a:lnTo>
                  <a:pt x="800" y="339"/>
                </a:lnTo>
                <a:lnTo>
                  <a:pt x="805" y="337"/>
                </a:lnTo>
                <a:lnTo>
                  <a:pt x="808" y="335"/>
                </a:lnTo>
                <a:lnTo>
                  <a:pt x="809" y="335"/>
                </a:lnTo>
                <a:lnTo>
                  <a:pt x="817" y="337"/>
                </a:lnTo>
                <a:lnTo>
                  <a:pt x="820" y="342"/>
                </a:lnTo>
                <a:lnTo>
                  <a:pt x="820" y="344"/>
                </a:lnTo>
                <a:lnTo>
                  <a:pt x="822" y="350"/>
                </a:lnTo>
                <a:lnTo>
                  <a:pt x="824" y="352"/>
                </a:lnTo>
                <a:lnTo>
                  <a:pt x="824" y="354"/>
                </a:lnTo>
                <a:lnTo>
                  <a:pt x="823" y="355"/>
                </a:lnTo>
                <a:lnTo>
                  <a:pt x="824" y="357"/>
                </a:lnTo>
                <a:lnTo>
                  <a:pt x="828" y="359"/>
                </a:lnTo>
                <a:lnTo>
                  <a:pt x="833" y="359"/>
                </a:lnTo>
                <a:lnTo>
                  <a:pt x="838" y="361"/>
                </a:lnTo>
                <a:lnTo>
                  <a:pt x="838" y="368"/>
                </a:lnTo>
                <a:lnTo>
                  <a:pt x="840" y="369"/>
                </a:lnTo>
                <a:lnTo>
                  <a:pt x="841" y="369"/>
                </a:lnTo>
                <a:lnTo>
                  <a:pt x="846" y="370"/>
                </a:lnTo>
                <a:lnTo>
                  <a:pt x="849" y="370"/>
                </a:lnTo>
                <a:lnTo>
                  <a:pt x="854" y="369"/>
                </a:lnTo>
                <a:lnTo>
                  <a:pt x="856" y="366"/>
                </a:lnTo>
                <a:lnTo>
                  <a:pt x="856" y="361"/>
                </a:lnTo>
                <a:lnTo>
                  <a:pt x="857" y="359"/>
                </a:lnTo>
                <a:lnTo>
                  <a:pt x="862" y="355"/>
                </a:lnTo>
                <a:lnTo>
                  <a:pt x="870" y="355"/>
                </a:lnTo>
                <a:lnTo>
                  <a:pt x="874" y="357"/>
                </a:lnTo>
                <a:lnTo>
                  <a:pt x="876" y="358"/>
                </a:lnTo>
                <a:lnTo>
                  <a:pt x="876" y="359"/>
                </a:lnTo>
                <a:lnTo>
                  <a:pt x="879" y="368"/>
                </a:lnTo>
                <a:lnTo>
                  <a:pt x="882" y="369"/>
                </a:lnTo>
                <a:lnTo>
                  <a:pt x="883" y="369"/>
                </a:lnTo>
                <a:lnTo>
                  <a:pt x="886" y="363"/>
                </a:lnTo>
                <a:lnTo>
                  <a:pt x="885" y="361"/>
                </a:lnTo>
                <a:lnTo>
                  <a:pt x="886" y="358"/>
                </a:lnTo>
                <a:lnTo>
                  <a:pt x="886" y="350"/>
                </a:lnTo>
                <a:lnTo>
                  <a:pt x="884" y="347"/>
                </a:lnTo>
                <a:lnTo>
                  <a:pt x="883" y="345"/>
                </a:lnTo>
                <a:lnTo>
                  <a:pt x="882" y="334"/>
                </a:lnTo>
                <a:lnTo>
                  <a:pt x="884" y="329"/>
                </a:lnTo>
                <a:lnTo>
                  <a:pt x="888" y="328"/>
                </a:lnTo>
                <a:lnTo>
                  <a:pt x="890" y="329"/>
                </a:lnTo>
                <a:lnTo>
                  <a:pt x="894" y="328"/>
                </a:lnTo>
                <a:lnTo>
                  <a:pt x="900" y="337"/>
                </a:lnTo>
                <a:lnTo>
                  <a:pt x="900" y="343"/>
                </a:lnTo>
                <a:lnTo>
                  <a:pt x="899" y="346"/>
                </a:lnTo>
                <a:lnTo>
                  <a:pt x="897" y="349"/>
                </a:lnTo>
                <a:lnTo>
                  <a:pt x="895" y="352"/>
                </a:lnTo>
                <a:lnTo>
                  <a:pt x="895" y="354"/>
                </a:lnTo>
                <a:lnTo>
                  <a:pt x="898" y="357"/>
                </a:lnTo>
                <a:lnTo>
                  <a:pt x="900" y="357"/>
                </a:lnTo>
                <a:lnTo>
                  <a:pt x="901" y="355"/>
                </a:lnTo>
                <a:lnTo>
                  <a:pt x="902" y="353"/>
                </a:lnTo>
                <a:lnTo>
                  <a:pt x="903" y="352"/>
                </a:lnTo>
                <a:lnTo>
                  <a:pt x="905" y="352"/>
                </a:lnTo>
                <a:lnTo>
                  <a:pt x="905" y="360"/>
                </a:lnTo>
                <a:lnTo>
                  <a:pt x="909" y="362"/>
                </a:lnTo>
                <a:lnTo>
                  <a:pt x="916" y="354"/>
                </a:lnTo>
                <a:lnTo>
                  <a:pt x="924" y="347"/>
                </a:lnTo>
                <a:lnTo>
                  <a:pt x="932" y="342"/>
                </a:lnTo>
                <a:lnTo>
                  <a:pt x="936" y="335"/>
                </a:lnTo>
                <a:lnTo>
                  <a:pt x="938" y="333"/>
                </a:lnTo>
                <a:lnTo>
                  <a:pt x="940" y="333"/>
                </a:lnTo>
                <a:lnTo>
                  <a:pt x="944" y="334"/>
                </a:lnTo>
                <a:lnTo>
                  <a:pt x="946" y="334"/>
                </a:lnTo>
                <a:lnTo>
                  <a:pt x="956" y="328"/>
                </a:lnTo>
                <a:lnTo>
                  <a:pt x="963" y="326"/>
                </a:lnTo>
                <a:lnTo>
                  <a:pt x="967" y="323"/>
                </a:lnTo>
                <a:lnTo>
                  <a:pt x="1006" y="299"/>
                </a:lnTo>
                <a:lnTo>
                  <a:pt x="1012" y="294"/>
                </a:lnTo>
                <a:lnTo>
                  <a:pt x="1018" y="292"/>
                </a:lnTo>
                <a:lnTo>
                  <a:pt x="1022" y="298"/>
                </a:lnTo>
                <a:lnTo>
                  <a:pt x="1024" y="299"/>
                </a:lnTo>
                <a:lnTo>
                  <a:pt x="1026" y="299"/>
                </a:lnTo>
                <a:lnTo>
                  <a:pt x="1033" y="298"/>
                </a:lnTo>
                <a:lnTo>
                  <a:pt x="1042" y="295"/>
                </a:lnTo>
                <a:lnTo>
                  <a:pt x="1052" y="294"/>
                </a:lnTo>
                <a:lnTo>
                  <a:pt x="1062" y="292"/>
                </a:lnTo>
                <a:lnTo>
                  <a:pt x="1069" y="289"/>
                </a:lnTo>
                <a:lnTo>
                  <a:pt x="1080" y="288"/>
                </a:lnTo>
                <a:lnTo>
                  <a:pt x="1088" y="288"/>
                </a:lnTo>
                <a:lnTo>
                  <a:pt x="1100" y="291"/>
                </a:lnTo>
                <a:lnTo>
                  <a:pt x="1108" y="292"/>
                </a:lnTo>
                <a:lnTo>
                  <a:pt x="1110" y="292"/>
                </a:lnTo>
                <a:lnTo>
                  <a:pt x="1111" y="294"/>
                </a:lnTo>
                <a:lnTo>
                  <a:pt x="1118" y="294"/>
                </a:lnTo>
                <a:lnTo>
                  <a:pt x="1130" y="292"/>
                </a:lnTo>
                <a:lnTo>
                  <a:pt x="1140" y="292"/>
                </a:lnTo>
                <a:lnTo>
                  <a:pt x="1147" y="294"/>
                </a:lnTo>
                <a:lnTo>
                  <a:pt x="1148" y="294"/>
                </a:lnTo>
                <a:lnTo>
                  <a:pt x="1159" y="295"/>
                </a:lnTo>
                <a:lnTo>
                  <a:pt x="1173" y="292"/>
                </a:lnTo>
                <a:lnTo>
                  <a:pt x="1201" y="282"/>
                </a:lnTo>
                <a:lnTo>
                  <a:pt x="1219" y="272"/>
                </a:lnTo>
                <a:lnTo>
                  <a:pt x="1220" y="271"/>
                </a:lnTo>
                <a:lnTo>
                  <a:pt x="1227" y="268"/>
                </a:lnTo>
                <a:lnTo>
                  <a:pt x="1232" y="267"/>
                </a:lnTo>
                <a:lnTo>
                  <a:pt x="1248" y="265"/>
                </a:lnTo>
                <a:lnTo>
                  <a:pt x="1273" y="267"/>
                </a:lnTo>
                <a:lnTo>
                  <a:pt x="1280" y="266"/>
                </a:lnTo>
                <a:lnTo>
                  <a:pt x="1286" y="264"/>
                </a:lnTo>
                <a:lnTo>
                  <a:pt x="1290" y="263"/>
                </a:lnTo>
                <a:lnTo>
                  <a:pt x="1296" y="261"/>
                </a:lnTo>
                <a:lnTo>
                  <a:pt x="1298" y="263"/>
                </a:lnTo>
                <a:lnTo>
                  <a:pt x="1300" y="264"/>
                </a:lnTo>
                <a:lnTo>
                  <a:pt x="1290" y="272"/>
                </a:lnTo>
                <a:lnTo>
                  <a:pt x="1286" y="277"/>
                </a:lnTo>
                <a:lnTo>
                  <a:pt x="1283" y="282"/>
                </a:lnTo>
                <a:lnTo>
                  <a:pt x="1282" y="288"/>
                </a:lnTo>
                <a:lnTo>
                  <a:pt x="1281" y="292"/>
                </a:lnTo>
                <a:lnTo>
                  <a:pt x="1281" y="296"/>
                </a:lnTo>
                <a:lnTo>
                  <a:pt x="1280" y="313"/>
                </a:lnTo>
                <a:lnTo>
                  <a:pt x="1279" y="321"/>
                </a:lnTo>
                <a:lnTo>
                  <a:pt x="1280" y="328"/>
                </a:lnTo>
                <a:lnTo>
                  <a:pt x="1280" y="337"/>
                </a:lnTo>
                <a:lnTo>
                  <a:pt x="1281" y="337"/>
                </a:lnTo>
                <a:lnTo>
                  <a:pt x="1282" y="339"/>
                </a:lnTo>
                <a:lnTo>
                  <a:pt x="1281" y="342"/>
                </a:lnTo>
                <a:lnTo>
                  <a:pt x="1278" y="343"/>
                </a:lnTo>
                <a:lnTo>
                  <a:pt x="1274" y="345"/>
                </a:lnTo>
                <a:lnTo>
                  <a:pt x="1274" y="351"/>
                </a:lnTo>
                <a:lnTo>
                  <a:pt x="1275" y="354"/>
                </a:lnTo>
                <a:lnTo>
                  <a:pt x="1280" y="360"/>
                </a:lnTo>
                <a:lnTo>
                  <a:pt x="1283" y="363"/>
                </a:lnTo>
                <a:lnTo>
                  <a:pt x="1298" y="363"/>
                </a:lnTo>
                <a:lnTo>
                  <a:pt x="1301" y="361"/>
                </a:lnTo>
                <a:lnTo>
                  <a:pt x="1303" y="360"/>
                </a:lnTo>
                <a:lnTo>
                  <a:pt x="1303" y="363"/>
                </a:lnTo>
                <a:lnTo>
                  <a:pt x="1306" y="366"/>
                </a:lnTo>
                <a:lnTo>
                  <a:pt x="1308" y="367"/>
                </a:lnTo>
                <a:lnTo>
                  <a:pt x="1310" y="368"/>
                </a:lnTo>
                <a:lnTo>
                  <a:pt x="1318" y="368"/>
                </a:lnTo>
                <a:lnTo>
                  <a:pt x="1320" y="366"/>
                </a:lnTo>
                <a:lnTo>
                  <a:pt x="1324" y="370"/>
                </a:lnTo>
                <a:lnTo>
                  <a:pt x="1325" y="374"/>
                </a:lnTo>
                <a:lnTo>
                  <a:pt x="1328" y="376"/>
                </a:lnTo>
                <a:lnTo>
                  <a:pt x="1335" y="375"/>
                </a:lnTo>
                <a:lnTo>
                  <a:pt x="1342" y="373"/>
                </a:lnTo>
                <a:lnTo>
                  <a:pt x="1353" y="367"/>
                </a:lnTo>
                <a:lnTo>
                  <a:pt x="1362" y="362"/>
                </a:lnTo>
                <a:lnTo>
                  <a:pt x="1364" y="361"/>
                </a:lnTo>
                <a:lnTo>
                  <a:pt x="1370" y="362"/>
                </a:lnTo>
                <a:lnTo>
                  <a:pt x="1375" y="361"/>
                </a:lnTo>
                <a:lnTo>
                  <a:pt x="1379" y="366"/>
                </a:lnTo>
                <a:lnTo>
                  <a:pt x="1380" y="369"/>
                </a:lnTo>
                <a:lnTo>
                  <a:pt x="1381" y="372"/>
                </a:lnTo>
                <a:lnTo>
                  <a:pt x="1387" y="377"/>
                </a:lnTo>
                <a:lnTo>
                  <a:pt x="1389" y="382"/>
                </a:lnTo>
                <a:lnTo>
                  <a:pt x="1394" y="385"/>
                </a:lnTo>
                <a:lnTo>
                  <a:pt x="1395" y="385"/>
                </a:lnTo>
                <a:lnTo>
                  <a:pt x="1406" y="377"/>
                </a:lnTo>
                <a:lnTo>
                  <a:pt x="1410" y="377"/>
                </a:lnTo>
                <a:lnTo>
                  <a:pt x="1412" y="380"/>
                </a:lnTo>
                <a:lnTo>
                  <a:pt x="1413" y="380"/>
                </a:lnTo>
                <a:lnTo>
                  <a:pt x="1415" y="377"/>
                </a:lnTo>
                <a:lnTo>
                  <a:pt x="1418" y="373"/>
                </a:lnTo>
                <a:lnTo>
                  <a:pt x="1418" y="369"/>
                </a:lnTo>
                <a:lnTo>
                  <a:pt x="1415" y="368"/>
                </a:lnTo>
                <a:lnTo>
                  <a:pt x="1420" y="361"/>
                </a:lnTo>
                <a:lnTo>
                  <a:pt x="1426" y="355"/>
                </a:lnTo>
                <a:lnTo>
                  <a:pt x="1430" y="357"/>
                </a:lnTo>
                <a:lnTo>
                  <a:pt x="1433" y="357"/>
                </a:lnTo>
                <a:lnTo>
                  <a:pt x="1436" y="353"/>
                </a:lnTo>
                <a:lnTo>
                  <a:pt x="1444" y="354"/>
                </a:lnTo>
                <a:lnTo>
                  <a:pt x="1445" y="355"/>
                </a:lnTo>
                <a:lnTo>
                  <a:pt x="1448" y="355"/>
                </a:lnTo>
                <a:lnTo>
                  <a:pt x="1449" y="357"/>
                </a:lnTo>
                <a:lnTo>
                  <a:pt x="1456" y="359"/>
                </a:lnTo>
                <a:lnTo>
                  <a:pt x="1460" y="359"/>
                </a:lnTo>
                <a:lnTo>
                  <a:pt x="1463" y="358"/>
                </a:lnTo>
                <a:lnTo>
                  <a:pt x="1464" y="358"/>
                </a:lnTo>
                <a:lnTo>
                  <a:pt x="1466" y="357"/>
                </a:lnTo>
                <a:lnTo>
                  <a:pt x="1472" y="345"/>
                </a:lnTo>
                <a:lnTo>
                  <a:pt x="1480" y="343"/>
                </a:lnTo>
                <a:lnTo>
                  <a:pt x="1483" y="347"/>
                </a:lnTo>
                <a:lnTo>
                  <a:pt x="1490" y="347"/>
                </a:lnTo>
                <a:lnTo>
                  <a:pt x="1490" y="346"/>
                </a:lnTo>
                <a:lnTo>
                  <a:pt x="1494" y="345"/>
                </a:lnTo>
                <a:lnTo>
                  <a:pt x="1496" y="346"/>
                </a:lnTo>
                <a:lnTo>
                  <a:pt x="1496" y="350"/>
                </a:lnTo>
                <a:lnTo>
                  <a:pt x="1498" y="350"/>
                </a:lnTo>
                <a:lnTo>
                  <a:pt x="1499" y="355"/>
                </a:lnTo>
                <a:lnTo>
                  <a:pt x="1496" y="367"/>
                </a:lnTo>
                <a:lnTo>
                  <a:pt x="1491" y="385"/>
                </a:lnTo>
                <a:lnTo>
                  <a:pt x="1494" y="401"/>
                </a:lnTo>
                <a:lnTo>
                  <a:pt x="1498" y="413"/>
                </a:lnTo>
                <a:lnTo>
                  <a:pt x="1502" y="417"/>
                </a:lnTo>
                <a:lnTo>
                  <a:pt x="1498" y="420"/>
                </a:lnTo>
                <a:lnTo>
                  <a:pt x="1498" y="436"/>
                </a:lnTo>
                <a:lnTo>
                  <a:pt x="1503" y="440"/>
                </a:lnTo>
                <a:lnTo>
                  <a:pt x="1500" y="446"/>
                </a:lnTo>
                <a:lnTo>
                  <a:pt x="1498" y="448"/>
                </a:lnTo>
                <a:lnTo>
                  <a:pt x="1496" y="448"/>
                </a:lnTo>
                <a:lnTo>
                  <a:pt x="1494" y="449"/>
                </a:lnTo>
                <a:lnTo>
                  <a:pt x="1491" y="452"/>
                </a:lnTo>
                <a:lnTo>
                  <a:pt x="1490" y="452"/>
                </a:lnTo>
                <a:lnTo>
                  <a:pt x="1490" y="449"/>
                </a:lnTo>
                <a:lnTo>
                  <a:pt x="1488" y="448"/>
                </a:lnTo>
                <a:lnTo>
                  <a:pt x="1484" y="448"/>
                </a:lnTo>
                <a:lnTo>
                  <a:pt x="1484" y="447"/>
                </a:lnTo>
                <a:lnTo>
                  <a:pt x="1481" y="447"/>
                </a:lnTo>
                <a:lnTo>
                  <a:pt x="1474" y="449"/>
                </a:lnTo>
                <a:lnTo>
                  <a:pt x="1471" y="452"/>
                </a:lnTo>
                <a:lnTo>
                  <a:pt x="1466" y="458"/>
                </a:lnTo>
                <a:lnTo>
                  <a:pt x="1467" y="463"/>
                </a:lnTo>
                <a:lnTo>
                  <a:pt x="1467" y="467"/>
                </a:lnTo>
                <a:lnTo>
                  <a:pt x="1466" y="469"/>
                </a:lnTo>
                <a:lnTo>
                  <a:pt x="1469" y="470"/>
                </a:lnTo>
                <a:lnTo>
                  <a:pt x="1474" y="472"/>
                </a:lnTo>
                <a:lnTo>
                  <a:pt x="1480" y="471"/>
                </a:lnTo>
                <a:lnTo>
                  <a:pt x="1481" y="470"/>
                </a:lnTo>
                <a:lnTo>
                  <a:pt x="1484" y="466"/>
                </a:lnTo>
                <a:lnTo>
                  <a:pt x="1485" y="466"/>
                </a:lnTo>
                <a:lnTo>
                  <a:pt x="1490" y="467"/>
                </a:lnTo>
                <a:lnTo>
                  <a:pt x="1497" y="467"/>
                </a:lnTo>
                <a:lnTo>
                  <a:pt x="1499" y="471"/>
                </a:lnTo>
                <a:lnTo>
                  <a:pt x="1502" y="474"/>
                </a:lnTo>
                <a:lnTo>
                  <a:pt x="1503" y="477"/>
                </a:lnTo>
                <a:lnTo>
                  <a:pt x="1504" y="478"/>
                </a:lnTo>
                <a:lnTo>
                  <a:pt x="1512" y="478"/>
                </a:lnTo>
                <a:lnTo>
                  <a:pt x="1520" y="484"/>
                </a:lnTo>
                <a:lnTo>
                  <a:pt x="1519" y="486"/>
                </a:lnTo>
                <a:lnTo>
                  <a:pt x="1518" y="485"/>
                </a:lnTo>
                <a:lnTo>
                  <a:pt x="1514" y="487"/>
                </a:lnTo>
                <a:lnTo>
                  <a:pt x="1512" y="490"/>
                </a:lnTo>
                <a:lnTo>
                  <a:pt x="1510" y="493"/>
                </a:lnTo>
                <a:lnTo>
                  <a:pt x="1510" y="497"/>
                </a:lnTo>
                <a:lnTo>
                  <a:pt x="1511" y="499"/>
                </a:lnTo>
                <a:lnTo>
                  <a:pt x="1514" y="501"/>
                </a:lnTo>
                <a:lnTo>
                  <a:pt x="1516" y="503"/>
                </a:lnTo>
                <a:lnTo>
                  <a:pt x="1520" y="509"/>
                </a:lnTo>
                <a:lnTo>
                  <a:pt x="1526" y="514"/>
                </a:lnTo>
                <a:lnTo>
                  <a:pt x="1529" y="517"/>
                </a:lnTo>
                <a:lnTo>
                  <a:pt x="1536" y="519"/>
                </a:lnTo>
                <a:lnTo>
                  <a:pt x="1538" y="518"/>
                </a:lnTo>
                <a:lnTo>
                  <a:pt x="1539" y="517"/>
                </a:lnTo>
                <a:lnTo>
                  <a:pt x="1542" y="518"/>
                </a:lnTo>
                <a:lnTo>
                  <a:pt x="1542" y="522"/>
                </a:lnTo>
                <a:lnTo>
                  <a:pt x="1543" y="523"/>
                </a:lnTo>
                <a:lnTo>
                  <a:pt x="1544" y="523"/>
                </a:lnTo>
                <a:lnTo>
                  <a:pt x="1549" y="525"/>
                </a:lnTo>
                <a:lnTo>
                  <a:pt x="1551" y="529"/>
                </a:lnTo>
                <a:lnTo>
                  <a:pt x="1556" y="531"/>
                </a:lnTo>
                <a:lnTo>
                  <a:pt x="1558" y="531"/>
                </a:lnTo>
                <a:lnTo>
                  <a:pt x="1564" y="519"/>
                </a:lnTo>
                <a:lnTo>
                  <a:pt x="1567" y="521"/>
                </a:lnTo>
                <a:lnTo>
                  <a:pt x="1570" y="527"/>
                </a:lnTo>
                <a:lnTo>
                  <a:pt x="1572" y="527"/>
                </a:lnTo>
                <a:lnTo>
                  <a:pt x="1575" y="530"/>
                </a:lnTo>
                <a:lnTo>
                  <a:pt x="1576" y="530"/>
                </a:lnTo>
                <a:lnTo>
                  <a:pt x="1581" y="527"/>
                </a:lnTo>
                <a:lnTo>
                  <a:pt x="1583" y="523"/>
                </a:lnTo>
                <a:lnTo>
                  <a:pt x="1583" y="517"/>
                </a:lnTo>
                <a:lnTo>
                  <a:pt x="1581" y="510"/>
                </a:lnTo>
                <a:lnTo>
                  <a:pt x="1575" y="509"/>
                </a:lnTo>
                <a:lnTo>
                  <a:pt x="1572" y="503"/>
                </a:lnTo>
                <a:lnTo>
                  <a:pt x="1568" y="493"/>
                </a:lnTo>
                <a:lnTo>
                  <a:pt x="1570" y="491"/>
                </a:lnTo>
                <a:lnTo>
                  <a:pt x="1572" y="491"/>
                </a:lnTo>
                <a:lnTo>
                  <a:pt x="1576" y="493"/>
                </a:lnTo>
                <a:lnTo>
                  <a:pt x="1580" y="495"/>
                </a:lnTo>
                <a:lnTo>
                  <a:pt x="1582" y="498"/>
                </a:lnTo>
                <a:lnTo>
                  <a:pt x="1584" y="497"/>
                </a:lnTo>
                <a:lnTo>
                  <a:pt x="1592" y="497"/>
                </a:lnTo>
                <a:lnTo>
                  <a:pt x="1592" y="495"/>
                </a:lnTo>
                <a:lnTo>
                  <a:pt x="1593" y="493"/>
                </a:lnTo>
                <a:lnTo>
                  <a:pt x="1616" y="493"/>
                </a:lnTo>
                <a:lnTo>
                  <a:pt x="1619" y="495"/>
                </a:lnTo>
                <a:lnTo>
                  <a:pt x="1622" y="497"/>
                </a:lnTo>
                <a:lnTo>
                  <a:pt x="1627" y="498"/>
                </a:lnTo>
                <a:lnTo>
                  <a:pt x="1628" y="499"/>
                </a:lnTo>
                <a:lnTo>
                  <a:pt x="1629" y="502"/>
                </a:lnTo>
                <a:lnTo>
                  <a:pt x="1629" y="503"/>
                </a:lnTo>
                <a:lnTo>
                  <a:pt x="1630" y="507"/>
                </a:lnTo>
                <a:lnTo>
                  <a:pt x="1634" y="508"/>
                </a:lnTo>
                <a:lnTo>
                  <a:pt x="1636" y="511"/>
                </a:lnTo>
                <a:lnTo>
                  <a:pt x="1636" y="515"/>
                </a:lnTo>
                <a:lnTo>
                  <a:pt x="1637" y="521"/>
                </a:lnTo>
                <a:lnTo>
                  <a:pt x="1638" y="524"/>
                </a:lnTo>
                <a:lnTo>
                  <a:pt x="1649" y="527"/>
                </a:lnTo>
                <a:lnTo>
                  <a:pt x="1650" y="527"/>
                </a:lnTo>
                <a:lnTo>
                  <a:pt x="1652" y="529"/>
                </a:lnTo>
                <a:lnTo>
                  <a:pt x="1653" y="532"/>
                </a:lnTo>
                <a:lnTo>
                  <a:pt x="1653" y="533"/>
                </a:lnTo>
                <a:lnTo>
                  <a:pt x="1652" y="538"/>
                </a:lnTo>
                <a:lnTo>
                  <a:pt x="1650" y="539"/>
                </a:lnTo>
                <a:lnTo>
                  <a:pt x="1644" y="552"/>
                </a:lnTo>
                <a:lnTo>
                  <a:pt x="1643" y="555"/>
                </a:lnTo>
                <a:lnTo>
                  <a:pt x="1642" y="556"/>
                </a:lnTo>
                <a:lnTo>
                  <a:pt x="1632" y="557"/>
                </a:lnTo>
                <a:lnTo>
                  <a:pt x="1628" y="557"/>
                </a:lnTo>
                <a:lnTo>
                  <a:pt x="1615" y="552"/>
                </a:lnTo>
                <a:lnTo>
                  <a:pt x="1609" y="547"/>
                </a:lnTo>
                <a:lnTo>
                  <a:pt x="1601" y="550"/>
                </a:lnTo>
                <a:lnTo>
                  <a:pt x="1599" y="550"/>
                </a:lnTo>
                <a:lnTo>
                  <a:pt x="1595" y="552"/>
                </a:lnTo>
                <a:lnTo>
                  <a:pt x="1591" y="549"/>
                </a:lnTo>
                <a:lnTo>
                  <a:pt x="1589" y="549"/>
                </a:lnTo>
                <a:lnTo>
                  <a:pt x="1583" y="550"/>
                </a:lnTo>
                <a:lnTo>
                  <a:pt x="1582" y="552"/>
                </a:lnTo>
                <a:lnTo>
                  <a:pt x="1578" y="552"/>
                </a:lnTo>
                <a:lnTo>
                  <a:pt x="1574" y="549"/>
                </a:lnTo>
                <a:lnTo>
                  <a:pt x="1574" y="548"/>
                </a:lnTo>
                <a:lnTo>
                  <a:pt x="1573" y="547"/>
                </a:lnTo>
                <a:lnTo>
                  <a:pt x="1569" y="548"/>
                </a:lnTo>
                <a:lnTo>
                  <a:pt x="1568" y="549"/>
                </a:lnTo>
                <a:lnTo>
                  <a:pt x="1566" y="549"/>
                </a:lnTo>
                <a:lnTo>
                  <a:pt x="1565" y="545"/>
                </a:lnTo>
                <a:lnTo>
                  <a:pt x="1564" y="545"/>
                </a:lnTo>
                <a:lnTo>
                  <a:pt x="1559" y="542"/>
                </a:lnTo>
                <a:lnTo>
                  <a:pt x="1556" y="540"/>
                </a:lnTo>
                <a:lnTo>
                  <a:pt x="1556" y="539"/>
                </a:lnTo>
                <a:lnTo>
                  <a:pt x="1554" y="540"/>
                </a:lnTo>
                <a:lnTo>
                  <a:pt x="1549" y="541"/>
                </a:lnTo>
                <a:lnTo>
                  <a:pt x="1545" y="544"/>
                </a:lnTo>
                <a:lnTo>
                  <a:pt x="1544" y="542"/>
                </a:lnTo>
                <a:lnTo>
                  <a:pt x="1538" y="541"/>
                </a:lnTo>
                <a:lnTo>
                  <a:pt x="1530" y="540"/>
                </a:lnTo>
                <a:lnTo>
                  <a:pt x="1528" y="541"/>
                </a:lnTo>
                <a:lnTo>
                  <a:pt x="1522" y="542"/>
                </a:lnTo>
                <a:lnTo>
                  <a:pt x="1508" y="539"/>
                </a:lnTo>
                <a:lnTo>
                  <a:pt x="1507" y="539"/>
                </a:lnTo>
                <a:lnTo>
                  <a:pt x="1505" y="540"/>
                </a:lnTo>
                <a:lnTo>
                  <a:pt x="1502" y="539"/>
                </a:lnTo>
                <a:lnTo>
                  <a:pt x="1502" y="537"/>
                </a:lnTo>
                <a:lnTo>
                  <a:pt x="1500" y="535"/>
                </a:lnTo>
                <a:lnTo>
                  <a:pt x="1499" y="535"/>
                </a:lnTo>
                <a:lnTo>
                  <a:pt x="1494" y="538"/>
                </a:lnTo>
                <a:lnTo>
                  <a:pt x="1485" y="540"/>
                </a:lnTo>
                <a:lnTo>
                  <a:pt x="1485" y="541"/>
                </a:lnTo>
                <a:lnTo>
                  <a:pt x="1484" y="539"/>
                </a:lnTo>
                <a:lnTo>
                  <a:pt x="1477" y="540"/>
                </a:lnTo>
                <a:lnTo>
                  <a:pt x="1469" y="540"/>
                </a:lnTo>
                <a:lnTo>
                  <a:pt x="1466" y="544"/>
                </a:lnTo>
                <a:lnTo>
                  <a:pt x="1448" y="544"/>
                </a:lnTo>
                <a:lnTo>
                  <a:pt x="1442" y="549"/>
                </a:lnTo>
                <a:lnTo>
                  <a:pt x="1441" y="549"/>
                </a:lnTo>
                <a:lnTo>
                  <a:pt x="1436" y="552"/>
                </a:lnTo>
                <a:lnTo>
                  <a:pt x="1428" y="547"/>
                </a:lnTo>
                <a:lnTo>
                  <a:pt x="1423" y="544"/>
                </a:lnTo>
                <a:lnTo>
                  <a:pt x="1422" y="539"/>
                </a:lnTo>
                <a:lnTo>
                  <a:pt x="1421" y="539"/>
                </a:lnTo>
                <a:lnTo>
                  <a:pt x="1421" y="538"/>
                </a:lnTo>
                <a:lnTo>
                  <a:pt x="1420" y="537"/>
                </a:lnTo>
                <a:lnTo>
                  <a:pt x="1415" y="539"/>
                </a:lnTo>
                <a:lnTo>
                  <a:pt x="1411" y="537"/>
                </a:lnTo>
                <a:lnTo>
                  <a:pt x="1411" y="533"/>
                </a:lnTo>
                <a:lnTo>
                  <a:pt x="1410" y="533"/>
                </a:lnTo>
                <a:lnTo>
                  <a:pt x="1404" y="532"/>
                </a:lnTo>
                <a:lnTo>
                  <a:pt x="1403" y="533"/>
                </a:lnTo>
                <a:lnTo>
                  <a:pt x="1403" y="539"/>
                </a:lnTo>
                <a:lnTo>
                  <a:pt x="1401" y="540"/>
                </a:lnTo>
                <a:lnTo>
                  <a:pt x="1398" y="539"/>
                </a:lnTo>
                <a:lnTo>
                  <a:pt x="1398" y="527"/>
                </a:lnTo>
                <a:lnTo>
                  <a:pt x="1396" y="523"/>
                </a:lnTo>
                <a:lnTo>
                  <a:pt x="1396" y="521"/>
                </a:lnTo>
                <a:lnTo>
                  <a:pt x="1391" y="517"/>
                </a:lnTo>
                <a:lnTo>
                  <a:pt x="1387" y="518"/>
                </a:lnTo>
                <a:lnTo>
                  <a:pt x="1386" y="519"/>
                </a:lnTo>
                <a:lnTo>
                  <a:pt x="1380" y="519"/>
                </a:lnTo>
                <a:lnTo>
                  <a:pt x="1372" y="511"/>
                </a:lnTo>
                <a:lnTo>
                  <a:pt x="1370" y="511"/>
                </a:lnTo>
                <a:lnTo>
                  <a:pt x="1370" y="510"/>
                </a:lnTo>
                <a:lnTo>
                  <a:pt x="1366" y="511"/>
                </a:lnTo>
                <a:lnTo>
                  <a:pt x="1364" y="513"/>
                </a:lnTo>
                <a:lnTo>
                  <a:pt x="1364" y="514"/>
                </a:lnTo>
                <a:lnTo>
                  <a:pt x="1362" y="517"/>
                </a:lnTo>
                <a:lnTo>
                  <a:pt x="1360" y="519"/>
                </a:lnTo>
                <a:lnTo>
                  <a:pt x="1360" y="524"/>
                </a:lnTo>
                <a:lnTo>
                  <a:pt x="1362" y="531"/>
                </a:lnTo>
                <a:lnTo>
                  <a:pt x="1362" y="539"/>
                </a:lnTo>
                <a:lnTo>
                  <a:pt x="1358" y="539"/>
                </a:lnTo>
                <a:lnTo>
                  <a:pt x="1353" y="540"/>
                </a:lnTo>
                <a:lnTo>
                  <a:pt x="1351" y="542"/>
                </a:lnTo>
                <a:lnTo>
                  <a:pt x="1349" y="547"/>
                </a:lnTo>
                <a:lnTo>
                  <a:pt x="1349" y="549"/>
                </a:lnTo>
                <a:lnTo>
                  <a:pt x="1350" y="552"/>
                </a:lnTo>
                <a:lnTo>
                  <a:pt x="1353" y="554"/>
                </a:lnTo>
                <a:lnTo>
                  <a:pt x="1356" y="556"/>
                </a:lnTo>
                <a:lnTo>
                  <a:pt x="1356" y="557"/>
                </a:lnTo>
                <a:lnTo>
                  <a:pt x="1352" y="560"/>
                </a:lnTo>
                <a:lnTo>
                  <a:pt x="1350" y="561"/>
                </a:lnTo>
                <a:lnTo>
                  <a:pt x="1351" y="564"/>
                </a:lnTo>
                <a:lnTo>
                  <a:pt x="1351" y="565"/>
                </a:lnTo>
                <a:lnTo>
                  <a:pt x="1353" y="571"/>
                </a:lnTo>
                <a:lnTo>
                  <a:pt x="1353" y="572"/>
                </a:lnTo>
                <a:lnTo>
                  <a:pt x="1356" y="577"/>
                </a:lnTo>
                <a:lnTo>
                  <a:pt x="1358" y="579"/>
                </a:lnTo>
                <a:lnTo>
                  <a:pt x="1358" y="580"/>
                </a:lnTo>
                <a:lnTo>
                  <a:pt x="1357" y="581"/>
                </a:lnTo>
                <a:lnTo>
                  <a:pt x="1353" y="581"/>
                </a:lnTo>
                <a:lnTo>
                  <a:pt x="1352" y="584"/>
                </a:lnTo>
                <a:lnTo>
                  <a:pt x="1352" y="585"/>
                </a:lnTo>
                <a:lnTo>
                  <a:pt x="1344" y="585"/>
                </a:lnTo>
                <a:lnTo>
                  <a:pt x="1344" y="583"/>
                </a:lnTo>
                <a:lnTo>
                  <a:pt x="1340" y="580"/>
                </a:lnTo>
                <a:lnTo>
                  <a:pt x="1336" y="577"/>
                </a:lnTo>
                <a:lnTo>
                  <a:pt x="1329" y="573"/>
                </a:lnTo>
                <a:lnTo>
                  <a:pt x="1326" y="573"/>
                </a:lnTo>
                <a:lnTo>
                  <a:pt x="1326" y="572"/>
                </a:lnTo>
                <a:lnTo>
                  <a:pt x="1325" y="569"/>
                </a:lnTo>
                <a:lnTo>
                  <a:pt x="1325" y="565"/>
                </a:lnTo>
                <a:lnTo>
                  <a:pt x="1324" y="563"/>
                </a:lnTo>
                <a:lnTo>
                  <a:pt x="1321" y="563"/>
                </a:lnTo>
                <a:lnTo>
                  <a:pt x="1320" y="562"/>
                </a:lnTo>
                <a:lnTo>
                  <a:pt x="1318" y="561"/>
                </a:lnTo>
                <a:lnTo>
                  <a:pt x="1316" y="558"/>
                </a:lnTo>
                <a:lnTo>
                  <a:pt x="1316" y="557"/>
                </a:lnTo>
                <a:lnTo>
                  <a:pt x="1310" y="555"/>
                </a:lnTo>
                <a:lnTo>
                  <a:pt x="1306" y="552"/>
                </a:lnTo>
                <a:lnTo>
                  <a:pt x="1305" y="552"/>
                </a:lnTo>
                <a:lnTo>
                  <a:pt x="1302" y="544"/>
                </a:lnTo>
                <a:lnTo>
                  <a:pt x="1293" y="533"/>
                </a:lnTo>
                <a:lnTo>
                  <a:pt x="1286" y="526"/>
                </a:lnTo>
                <a:lnTo>
                  <a:pt x="1282" y="525"/>
                </a:lnTo>
                <a:lnTo>
                  <a:pt x="1277" y="522"/>
                </a:lnTo>
                <a:lnTo>
                  <a:pt x="1273" y="519"/>
                </a:lnTo>
                <a:lnTo>
                  <a:pt x="1266" y="519"/>
                </a:lnTo>
                <a:lnTo>
                  <a:pt x="1265" y="518"/>
                </a:lnTo>
                <a:lnTo>
                  <a:pt x="1262" y="517"/>
                </a:lnTo>
                <a:lnTo>
                  <a:pt x="1259" y="515"/>
                </a:lnTo>
                <a:lnTo>
                  <a:pt x="1258" y="515"/>
                </a:lnTo>
                <a:lnTo>
                  <a:pt x="1256" y="511"/>
                </a:lnTo>
                <a:lnTo>
                  <a:pt x="1252" y="511"/>
                </a:lnTo>
                <a:lnTo>
                  <a:pt x="1250" y="510"/>
                </a:lnTo>
                <a:lnTo>
                  <a:pt x="1241" y="511"/>
                </a:lnTo>
                <a:lnTo>
                  <a:pt x="1240" y="513"/>
                </a:lnTo>
                <a:lnTo>
                  <a:pt x="1236" y="509"/>
                </a:lnTo>
                <a:lnTo>
                  <a:pt x="1234" y="509"/>
                </a:lnTo>
                <a:lnTo>
                  <a:pt x="1234" y="508"/>
                </a:lnTo>
                <a:lnTo>
                  <a:pt x="1233" y="507"/>
                </a:lnTo>
                <a:lnTo>
                  <a:pt x="1229" y="507"/>
                </a:lnTo>
                <a:lnTo>
                  <a:pt x="1219" y="503"/>
                </a:lnTo>
                <a:lnTo>
                  <a:pt x="1218" y="503"/>
                </a:lnTo>
                <a:lnTo>
                  <a:pt x="1216" y="501"/>
                </a:lnTo>
                <a:lnTo>
                  <a:pt x="1210" y="498"/>
                </a:lnTo>
                <a:lnTo>
                  <a:pt x="1207" y="495"/>
                </a:lnTo>
                <a:lnTo>
                  <a:pt x="1201" y="495"/>
                </a:lnTo>
                <a:lnTo>
                  <a:pt x="1198" y="498"/>
                </a:lnTo>
                <a:lnTo>
                  <a:pt x="1195" y="499"/>
                </a:lnTo>
                <a:lnTo>
                  <a:pt x="1193" y="495"/>
                </a:lnTo>
                <a:lnTo>
                  <a:pt x="1192" y="494"/>
                </a:lnTo>
                <a:lnTo>
                  <a:pt x="1188" y="493"/>
                </a:lnTo>
                <a:lnTo>
                  <a:pt x="1184" y="492"/>
                </a:lnTo>
                <a:lnTo>
                  <a:pt x="1180" y="494"/>
                </a:lnTo>
                <a:lnTo>
                  <a:pt x="1180" y="495"/>
                </a:lnTo>
                <a:lnTo>
                  <a:pt x="1179" y="498"/>
                </a:lnTo>
                <a:lnTo>
                  <a:pt x="1178" y="497"/>
                </a:lnTo>
                <a:lnTo>
                  <a:pt x="1172" y="494"/>
                </a:lnTo>
                <a:lnTo>
                  <a:pt x="1171" y="494"/>
                </a:lnTo>
                <a:lnTo>
                  <a:pt x="1166" y="493"/>
                </a:lnTo>
                <a:lnTo>
                  <a:pt x="1159" y="497"/>
                </a:lnTo>
                <a:lnTo>
                  <a:pt x="1156" y="500"/>
                </a:lnTo>
                <a:lnTo>
                  <a:pt x="1153" y="505"/>
                </a:lnTo>
                <a:lnTo>
                  <a:pt x="1140" y="517"/>
                </a:lnTo>
                <a:lnTo>
                  <a:pt x="1139" y="522"/>
                </a:lnTo>
                <a:lnTo>
                  <a:pt x="1138" y="524"/>
                </a:lnTo>
                <a:lnTo>
                  <a:pt x="1131" y="532"/>
                </a:lnTo>
                <a:lnTo>
                  <a:pt x="1130" y="535"/>
                </a:lnTo>
                <a:lnTo>
                  <a:pt x="1126" y="538"/>
                </a:lnTo>
                <a:lnTo>
                  <a:pt x="1120" y="539"/>
                </a:lnTo>
                <a:lnTo>
                  <a:pt x="1118" y="540"/>
                </a:lnTo>
                <a:lnTo>
                  <a:pt x="1112" y="539"/>
                </a:lnTo>
                <a:lnTo>
                  <a:pt x="1108" y="539"/>
                </a:lnTo>
                <a:lnTo>
                  <a:pt x="1104" y="537"/>
                </a:lnTo>
                <a:lnTo>
                  <a:pt x="1101" y="535"/>
                </a:lnTo>
                <a:lnTo>
                  <a:pt x="1096" y="533"/>
                </a:lnTo>
                <a:lnTo>
                  <a:pt x="1088" y="533"/>
                </a:lnTo>
                <a:lnTo>
                  <a:pt x="1086" y="537"/>
                </a:lnTo>
                <a:lnTo>
                  <a:pt x="1084" y="538"/>
                </a:lnTo>
                <a:lnTo>
                  <a:pt x="1080" y="537"/>
                </a:lnTo>
                <a:lnTo>
                  <a:pt x="1078" y="537"/>
                </a:lnTo>
                <a:lnTo>
                  <a:pt x="1074" y="535"/>
                </a:lnTo>
                <a:lnTo>
                  <a:pt x="1071" y="537"/>
                </a:lnTo>
                <a:lnTo>
                  <a:pt x="1068" y="539"/>
                </a:lnTo>
                <a:lnTo>
                  <a:pt x="1064" y="544"/>
                </a:lnTo>
                <a:lnTo>
                  <a:pt x="1063" y="547"/>
                </a:lnTo>
                <a:lnTo>
                  <a:pt x="1063" y="549"/>
                </a:lnTo>
                <a:lnTo>
                  <a:pt x="1068" y="552"/>
                </a:lnTo>
                <a:lnTo>
                  <a:pt x="1066" y="553"/>
                </a:lnTo>
                <a:lnTo>
                  <a:pt x="1064" y="553"/>
                </a:lnTo>
                <a:lnTo>
                  <a:pt x="1064" y="552"/>
                </a:lnTo>
                <a:lnTo>
                  <a:pt x="1061" y="549"/>
                </a:lnTo>
                <a:lnTo>
                  <a:pt x="1056" y="547"/>
                </a:lnTo>
                <a:lnTo>
                  <a:pt x="1048" y="542"/>
                </a:lnTo>
                <a:lnTo>
                  <a:pt x="1047" y="542"/>
                </a:lnTo>
                <a:lnTo>
                  <a:pt x="1046" y="541"/>
                </a:lnTo>
                <a:lnTo>
                  <a:pt x="1033" y="538"/>
                </a:lnTo>
                <a:lnTo>
                  <a:pt x="1030" y="537"/>
                </a:lnTo>
                <a:lnTo>
                  <a:pt x="1029" y="537"/>
                </a:lnTo>
                <a:lnTo>
                  <a:pt x="1024" y="535"/>
                </a:lnTo>
                <a:lnTo>
                  <a:pt x="1018" y="535"/>
                </a:lnTo>
                <a:lnTo>
                  <a:pt x="1014" y="538"/>
                </a:lnTo>
                <a:lnTo>
                  <a:pt x="1010" y="539"/>
                </a:lnTo>
                <a:lnTo>
                  <a:pt x="1010" y="540"/>
                </a:lnTo>
                <a:lnTo>
                  <a:pt x="1008" y="540"/>
                </a:lnTo>
                <a:lnTo>
                  <a:pt x="1006" y="539"/>
                </a:lnTo>
                <a:lnTo>
                  <a:pt x="1003" y="539"/>
                </a:lnTo>
                <a:lnTo>
                  <a:pt x="999" y="537"/>
                </a:lnTo>
                <a:lnTo>
                  <a:pt x="995" y="537"/>
                </a:lnTo>
                <a:lnTo>
                  <a:pt x="993" y="538"/>
                </a:lnTo>
                <a:lnTo>
                  <a:pt x="992" y="539"/>
                </a:lnTo>
                <a:lnTo>
                  <a:pt x="991" y="541"/>
                </a:lnTo>
                <a:lnTo>
                  <a:pt x="990" y="542"/>
                </a:lnTo>
                <a:lnTo>
                  <a:pt x="986" y="542"/>
                </a:lnTo>
                <a:lnTo>
                  <a:pt x="984" y="541"/>
                </a:lnTo>
                <a:lnTo>
                  <a:pt x="980" y="544"/>
                </a:lnTo>
                <a:lnTo>
                  <a:pt x="978" y="544"/>
                </a:lnTo>
                <a:lnTo>
                  <a:pt x="969" y="553"/>
                </a:lnTo>
                <a:lnTo>
                  <a:pt x="968" y="555"/>
                </a:lnTo>
                <a:lnTo>
                  <a:pt x="968" y="557"/>
                </a:lnTo>
                <a:lnTo>
                  <a:pt x="967" y="561"/>
                </a:lnTo>
                <a:lnTo>
                  <a:pt x="967" y="564"/>
                </a:lnTo>
                <a:lnTo>
                  <a:pt x="965" y="571"/>
                </a:lnTo>
                <a:lnTo>
                  <a:pt x="964" y="573"/>
                </a:lnTo>
                <a:lnTo>
                  <a:pt x="964" y="574"/>
                </a:lnTo>
                <a:lnTo>
                  <a:pt x="963" y="577"/>
                </a:lnTo>
                <a:lnTo>
                  <a:pt x="961" y="579"/>
                </a:lnTo>
                <a:lnTo>
                  <a:pt x="961" y="580"/>
                </a:lnTo>
                <a:lnTo>
                  <a:pt x="960" y="589"/>
                </a:lnTo>
                <a:lnTo>
                  <a:pt x="960" y="593"/>
                </a:lnTo>
                <a:lnTo>
                  <a:pt x="957" y="594"/>
                </a:lnTo>
                <a:lnTo>
                  <a:pt x="956" y="595"/>
                </a:lnTo>
                <a:lnTo>
                  <a:pt x="948" y="595"/>
                </a:lnTo>
                <a:lnTo>
                  <a:pt x="948" y="593"/>
                </a:lnTo>
                <a:lnTo>
                  <a:pt x="944" y="594"/>
                </a:lnTo>
                <a:lnTo>
                  <a:pt x="941" y="596"/>
                </a:lnTo>
                <a:lnTo>
                  <a:pt x="941" y="597"/>
                </a:lnTo>
                <a:lnTo>
                  <a:pt x="940" y="597"/>
                </a:lnTo>
                <a:lnTo>
                  <a:pt x="941" y="599"/>
                </a:lnTo>
                <a:lnTo>
                  <a:pt x="941" y="600"/>
                </a:lnTo>
                <a:lnTo>
                  <a:pt x="940" y="603"/>
                </a:lnTo>
                <a:lnTo>
                  <a:pt x="938" y="605"/>
                </a:lnTo>
                <a:lnTo>
                  <a:pt x="929" y="605"/>
                </a:lnTo>
                <a:lnTo>
                  <a:pt x="928" y="609"/>
                </a:lnTo>
                <a:lnTo>
                  <a:pt x="924" y="609"/>
                </a:lnTo>
                <a:lnTo>
                  <a:pt x="923" y="607"/>
                </a:lnTo>
                <a:lnTo>
                  <a:pt x="919" y="608"/>
                </a:lnTo>
                <a:lnTo>
                  <a:pt x="918" y="609"/>
                </a:lnTo>
                <a:lnTo>
                  <a:pt x="918" y="612"/>
                </a:lnTo>
                <a:lnTo>
                  <a:pt x="917" y="618"/>
                </a:lnTo>
                <a:lnTo>
                  <a:pt x="915" y="621"/>
                </a:lnTo>
                <a:lnTo>
                  <a:pt x="914" y="623"/>
                </a:lnTo>
                <a:lnTo>
                  <a:pt x="906" y="619"/>
                </a:lnTo>
                <a:lnTo>
                  <a:pt x="903" y="620"/>
                </a:lnTo>
                <a:lnTo>
                  <a:pt x="902" y="623"/>
                </a:lnTo>
                <a:lnTo>
                  <a:pt x="902" y="636"/>
                </a:lnTo>
                <a:lnTo>
                  <a:pt x="900" y="636"/>
                </a:lnTo>
                <a:lnTo>
                  <a:pt x="895" y="635"/>
                </a:lnTo>
                <a:lnTo>
                  <a:pt x="894" y="635"/>
                </a:lnTo>
                <a:lnTo>
                  <a:pt x="892" y="638"/>
                </a:lnTo>
                <a:lnTo>
                  <a:pt x="892" y="639"/>
                </a:lnTo>
                <a:lnTo>
                  <a:pt x="894" y="651"/>
                </a:lnTo>
                <a:lnTo>
                  <a:pt x="894" y="657"/>
                </a:lnTo>
                <a:lnTo>
                  <a:pt x="890" y="652"/>
                </a:lnTo>
                <a:lnTo>
                  <a:pt x="886" y="654"/>
                </a:lnTo>
                <a:lnTo>
                  <a:pt x="882" y="651"/>
                </a:lnTo>
                <a:lnTo>
                  <a:pt x="877" y="647"/>
                </a:lnTo>
                <a:lnTo>
                  <a:pt x="877" y="644"/>
                </a:lnTo>
                <a:lnTo>
                  <a:pt x="876" y="642"/>
                </a:lnTo>
                <a:lnTo>
                  <a:pt x="872" y="641"/>
                </a:lnTo>
                <a:lnTo>
                  <a:pt x="870" y="635"/>
                </a:lnTo>
                <a:lnTo>
                  <a:pt x="870" y="630"/>
                </a:lnTo>
                <a:lnTo>
                  <a:pt x="874" y="627"/>
                </a:lnTo>
                <a:lnTo>
                  <a:pt x="877" y="628"/>
                </a:lnTo>
                <a:lnTo>
                  <a:pt x="880" y="627"/>
                </a:lnTo>
                <a:lnTo>
                  <a:pt x="884" y="624"/>
                </a:lnTo>
                <a:lnTo>
                  <a:pt x="884" y="621"/>
                </a:lnTo>
                <a:lnTo>
                  <a:pt x="883" y="620"/>
                </a:lnTo>
                <a:lnTo>
                  <a:pt x="882" y="617"/>
                </a:lnTo>
                <a:lnTo>
                  <a:pt x="884" y="615"/>
                </a:lnTo>
                <a:lnTo>
                  <a:pt x="887" y="613"/>
                </a:lnTo>
                <a:lnTo>
                  <a:pt x="892" y="609"/>
                </a:lnTo>
                <a:lnTo>
                  <a:pt x="892" y="596"/>
                </a:lnTo>
                <a:lnTo>
                  <a:pt x="895" y="596"/>
                </a:lnTo>
                <a:lnTo>
                  <a:pt x="900" y="599"/>
                </a:lnTo>
                <a:lnTo>
                  <a:pt x="903" y="597"/>
                </a:lnTo>
                <a:lnTo>
                  <a:pt x="906" y="595"/>
                </a:lnTo>
                <a:lnTo>
                  <a:pt x="905" y="593"/>
                </a:lnTo>
                <a:lnTo>
                  <a:pt x="906" y="589"/>
                </a:lnTo>
                <a:lnTo>
                  <a:pt x="908" y="589"/>
                </a:lnTo>
                <a:lnTo>
                  <a:pt x="910" y="587"/>
                </a:lnTo>
                <a:lnTo>
                  <a:pt x="910" y="579"/>
                </a:lnTo>
                <a:lnTo>
                  <a:pt x="913" y="579"/>
                </a:lnTo>
                <a:lnTo>
                  <a:pt x="915" y="577"/>
                </a:lnTo>
                <a:lnTo>
                  <a:pt x="917" y="572"/>
                </a:lnTo>
                <a:lnTo>
                  <a:pt x="918" y="571"/>
                </a:lnTo>
                <a:lnTo>
                  <a:pt x="917" y="565"/>
                </a:lnTo>
                <a:lnTo>
                  <a:pt x="916" y="563"/>
                </a:lnTo>
                <a:lnTo>
                  <a:pt x="915" y="560"/>
                </a:lnTo>
                <a:lnTo>
                  <a:pt x="911" y="557"/>
                </a:lnTo>
                <a:lnTo>
                  <a:pt x="908" y="556"/>
                </a:lnTo>
                <a:lnTo>
                  <a:pt x="906" y="556"/>
                </a:lnTo>
                <a:lnTo>
                  <a:pt x="905" y="557"/>
                </a:lnTo>
                <a:lnTo>
                  <a:pt x="900" y="564"/>
                </a:lnTo>
                <a:lnTo>
                  <a:pt x="898" y="564"/>
                </a:lnTo>
                <a:lnTo>
                  <a:pt x="894" y="566"/>
                </a:lnTo>
                <a:lnTo>
                  <a:pt x="892" y="570"/>
                </a:lnTo>
                <a:lnTo>
                  <a:pt x="892" y="576"/>
                </a:lnTo>
                <a:lnTo>
                  <a:pt x="890" y="579"/>
                </a:lnTo>
                <a:lnTo>
                  <a:pt x="871" y="573"/>
                </a:lnTo>
                <a:lnTo>
                  <a:pt x="870" y="573"/>
                </a:lnTo>
                <a:lnTo>
                  <a:pt x="867" y="568"/>
                </a:lnTo>
                <a:lnTo>
                  <a:pt x="864" y="565"/>
                </a:lnTo>
                <a:lnTo>
                  <a:pt x="862" y="565"/>
                </a:lnTo>
                <a:lnTo>
                  <a:pt x="860" y="568"/>
                </a:lnTo>
                <a:lnTo>
                  <a:pt x="856" y="569"/>
                </a:lnTo>
                <a:lnTo>
                  <a:pt x="856" y="579"/>
                </a:lnTo>
                <a:lnTo>
                  <a:pt x="857" y="579"/>
                </a:lnTo>
                <a:lnTo>
                  <a:pt x="857" y="581"/>
                </a:lnTo>
                <a:lnTo>
                  <a:pt x="859" y="585"/>
                </a:lnTo>
                <a:lnTo>
                  <a:pt x="855" y="591"/>
                </a:lnTo>
                <a:lnTo>
                  <a:pt x="852" y="595"/>
                </a:lnTo>
                <a:lnTo>
                  <a:pt x="846" y="599"/>
                </a:lnTo>
                <a:lnTo>
                  <a:pt x="846" y="603"/>
                </a:lnTo>
                <a:lnTo>
                  <a:pt x="841" y="609"/>
                </a:lnTo>
                <a:lnTo>
                  <a:pt x="841" y="611"/>
                </a:lnTo>
                <a:lnTo>
                  <a:pt x="840" y="613"/>
                </a:lnTo>
                <a:lnTo>
                  <a:pt x="841" y="616"/>
                </a:lnTo>
                <a:lnTo>
                  <a:pt x="833" y="619"/>
                </a:lnTo>
                <a:lnTo>
                  <a:pt x="825" y="619"/>
                </a:lnTo>
                <a:lnTo>
                  <a:pt x="822" y="623"/>
                </a:lnTo>
                <a:lnTo>
                  <a:pt x="816" y="624"/>
                </a:lnTo>
                <a:lnTo>
                  <a:pt x="812" y="632"/>
                </a:lnTo>
                <a:lnTo>
                  <a:pt x="810" y="631"/>
                </a:lnTo>
                <a:lnTo>
                  <a:pt x="810" y="627"/>
                </a:lnTo>
                <a:lnTo>
                  <a:pt x="809" y="625"/>
                </a:lnTo>
                <a:lnTo>
                  <a:pt x="807" y="624"/>
                </a:lnTo>
                <a:lnTo>
                  <a:pt x="806" y="619"/>
                </a:lnTo>
                <a:lnTo>
                  <a:pt x="807" y="615"/>
                </a:lnTo>
                <a:lnTo>
                  <a:pt x="808" y="612"/>
                </a:lnTo>
                <a:lnTo>
                  <a:pt x="808" y="591"/>
                </a:lnTo>
                <a:lnTo>
                  <a:pt x="804" y="579"/>
                </a:lnTo>
                <a:lnTo>
                  <a:pt x="802" y="577"/>
                </a:lnTo>
                <a:lnTo>
                  <a:pt x="799" y="573"/>
                </a:lnTo>
                <a:lnTo>
                  <a:pt x="794" y="576"/>
                </a:lnTo>
                <a:lnTo>
                  <a:pt x="791" y="579"/>
                </a:lnTo>
                <a:lnTo>
                  <a:pt x="790" y="583"/>
                </a:lnTo>
                <a:lnTo>
                  <a:pt x="790" y="595"/>
                </a:lnTo>
                <a:lnTo>
                  <a:pt x="787" y="599"/>
                </a:lnTo>
                <a:lnTo>
                  <a:pt x="787" y="603"/>
                </a:lnTo>
                <a:lnTo>
                  <a:pt x="790" y="603"/>
                </a:lnTo>
                <a:lnTo>
                  <a:pt x="790" y="609"/>
                </a:lnTo>
                <a:lnTo>
                  <a:pt x="787" y="610"/>
                </a:lnTo>
                <a:lnTo>
                  <a:pt x="785" y="615"/>
                </a:lnTo>
                <a:lnTo>
                  <a:pt x="786" y="617"/>
                </a:lnTo>
                <a:lnTo>
                  <a:pt x="787" y="618"/>
                </a:lnTo>
                <a:lnTo>
                  <a:pt x="787" y="619"/>
                </a:lnTo>
                <a:lnTo>
                  <a:pt x="783" y="619"/>
                </a:lnTo>
                <a:lnTo>
                  <a:pt x="779" y="620"/>
                </a:lnTo>
                <a:lnTo>
                  <a:pt x="778" y="621"/>
                </a:lnTo>
                <a:lnTo>
                  <a:pt x="778" y="623"/>
                </a:lnTo>
                <a:lnTo>
                  <a:pt x="776" y="626"/>
                </a:lnTo>
                <a:lnTo>
                  <a:pt x="775" y="626"/>
                </a:lnTo>
                <a:lnTo>
                  <a:pt x="770" y="627"/>
                </a:lnTo>
                <a:lnTo>
                  <a:pt x="767" y="631"/>
                </a:lnTo>
                <a:lnTo>
                  <a:pt x="766" y="631"/>
                </a:lnTo>
                <a:lnTo>
                  <a:pt x="762" y="633"/>
                </a:lnTo>
                <a:lnTo>
                  <a:pt x="760" y="633"/>
                </a:lnTo>
                <a:lnTo>
                  <a:pt x="760" y="635"/>
                </a:lnTo>
                <a:lnTo>
                  <a:pt x="758" y="639"/>
                </a:lnTo>
                <a:lnTo>
                  <a:pt x="756" y="639"/>
                </a:lnTo>
                <a:lnTo>
                  <a:pt x="756" y="640"/>
                </a:lnTo>
                <a:lnTo>
                  <a:pt x="754" y="642"/>
                </a:lnTo>
                <a:lnTo>
                  <a:pt x="752" y="647"/>
                </a:lnTo>
                <a:lnTo>
                  <a:pt x="748" y="651"/>
                </a:lnTo>
                <a:lnTo>
                  <a:pt x="747" y="655"/>
                </a:lnTo>
                <a:lnTo>
                  <a:pt x="746" y="655"/>
                </a:lnTo>
                <a:lnTo>
                  <a:pt x="745" y="658"/>
                </a:lnTo>
                <a:lnTo>
                  <a:pt x="744" y="658"/>
                </a:lnTo>
                <a:lnTo>
                  <a:pt x="740" y="665"/>
                </a:lnTo>
                <a:lnTo>
                  <a:pt x="737" y="671"/>
                </a:lnTo>
                <a:lnTo>
                  <a:pt x="730" y="688"/>
                </a:lnTo>
                <a:lnTo>
                  <a:pt x="725" y="697"/>
                </a:lnTo>
                <a:lnTo>
                  <a:pt x="722" y="701"/>
                </a:lnTo>
                <a:lnTo>
                  <a:pt x="719" y="706"/>
                </a:lnTo>
                <a:lnTo>
                  <a:pt x="719" y="710"/>
                </a:lnTo>
                <a:lnTo>
                  <a:pt x="720" y="711"/>
                </a:lnTo>
                <a:lnTo>
                  <a:pt x="720" y="714"/>
                </a:lnTo>
                <a:lnTo>
                  <a:pt x="717" y="717"/>
                </a:lnTo>
                <a:lnTo>
                  <a:pt x="714" y="719"/>
                </a:lnTo>
                <a:lnTo>
                  <a:pt x="712" y="722"/>
                </a:lnTo>
                <a:lnTo>
                  <a:pt x="711" y="726"/>
                </a:lnTo>
                <a:lnTo>
                  <a:pt x="708" y="727"/>
                </a:lnTo>
                <a:lnTo>
                  <a:pt x="706" y="730"/>
                </a:lnTo>
                <a:lnTo>
                  <a:pt x="704" y="733"/>
                </a:lnTo>
                <a:lnTo>
                  <a:pt x="704" y="735"/>
                </a:lnTo>
                <a:lnTo>
                  <a:pt x="701" y="740"/>
                </a:lnTo>
                <a:lnTo>
                  <a:pt x="698" y="743"/>
                </a:lnTo>
                <a:lnTo>
                  <a:pt x="696" y="749"/>
                </a:lnTo>
                <a:lnTo>
                  <a:pt x="693" y="750"/>
                </a:lnTo>
                <a:lnTo>
                  <a:pt x="692" y="755"/>
                </a:lnTo>
                <a:lnTo>
                  <a:pt x="691" y="758"/>
                </a:lnTo>
                <a:lnTo>
                  <a:pt x="684" y="765"/>
                </a:lnTo>
                <a:lnTo>
                  <a:pt x="676" y="776"/>
                </a:lnTo>
                <a:lnTo>
                  <a:pt x="673" y="781"/>
                </a:lnTo>
                <a:lnTo>
                  <a:pt x="668" y="787"/>
                </a:lnTo>
                <a:lnTo>
                  <a:pt x="666" y="788"/>
                </a:lnTo>
                <a:lnTo>
                  <a:pt x="662" y="792"/>
                </a:lnTo>
                <a:lnTo>
                  <a:pt x="659" y="796"/>
                </a:lnTo>
                <a:lnTo>
                  <a:pt x="658" y="796"/>
                </a:lnTo>
                <a:lnTo>
                  <a:pt x="658" y="797"/>
                </a:lnTo>
                <a:lnTo>
                  <a:pt x="654" y="800"/>
                </a:lnTo>
                <a:lnTo>
                  <a:pt x="653" y="800"/>
                </a:lnTo>
                <a:lnTo>
                  <a:pt x="653" y="802"/>
                </a:lnTo>
                <a:lnTo>
                  <a:pt x="651" y="805"/>
                </a:lnTo>
                <a:lnTo>
                  <a:pt x="650" y="807"/>
                </a:lnTo>
                <a:lnTo>
                  <a:pt x="650" y="808"/>
                </a:lnTo>
                <a:lnTo>
                  <a:pt x="647" y="811"/>
                </a:lnTo>
                <a:lnTo>
                  <a:pt x="647" y="812"/>
                </a:lnTo>
                <a:lnTo>
                  <a:pt x="646" y="815"/>
                </a:lnTo>
                <a:lnTo>
                  <a:pt x="646" y="819"/>
                </a:lnTo>
                <a:lnTo>
                  <a:pt x="647" y="819"/>
                </a:lnTo>
                <a:lnTo>
                  <a:pt x="649" y="820"/>
                </a:lnTo>
                <a:lnTo>
                  <a:pt x="650" y="822"/>
                </a:lnTo>
                <a:lnTo>
                  <a:pt x="652" y="824"/>
                </a:lnTo>
                <a:lnTo>
                  <a:pt x="651" y="824"/>
                </a:lnTo>
                <a:lnTo>
                  <a:pt x="646" y="823"/>
                </a:lnTo>
                <a:lnTo>
                  <a:pt x="644" y="822"/>
                </a:lnTo>
                <a:lnTo>
                  <a:pt x="642" y="822"/>
                </a:lnTo>
                <a:lnTo>
                  <a:pt x="642" y="821"/>
                </a:lnTo>
                <a:lnTo>
                  <a:pt x="638" y="821"/>
                </a:lnTo>
                <a:lnTo>
                  <a:pt x="636" y="820"/>
                </a:lnTo>
                <a:lnTo>
                  <a:pt x="635" y="820"/>
                </a:lnTo>
                <a:lnTo>
                  <a:pt x="635" y="819"/>
                </a:lnTo>
                <a:lnTo>
                  <a:pt x="634" y="819"/>
                </a:lnTo>
                <a:lnTo>
                  <a:pt x="634" y="816"/>
                </a:lnTo>
                <a:lnTo>
                  <a:pt x="632" y="816"/>
                </a:lnTo>
                <a:lnTo>
                  <a:pt x="631" y="815"/>
                </a:lnTo>
                <a:lnTo>
                  <a:pt x="630" y="812"/>
                </a:lnTo>
                <a:lnTo>
                  <a:pt x="631" y="811"/>
                </a:lnTo>
                <a:lnTo>
                  <a:pt x="630" y="807"/>
                </a:lnTo>
                <a:lnTo>
                  <a:pt x="629" y="807"/>
                </a:lnTo>
                <a:lnTo>
                  <a:pt x="628" y="806"/>
                </a:lnTo>
                <a:lnTo>
                  <a:pt x="628" y="805"/>
                </a:lnTo>
                <a:lnTo>
                  <a:pt x="626" y="805"/>
                </a:lnTo>
                <a:lnTo>
                  <a:pt x="626" y="804"/>
                </a:lnTo>
                <a:lnTo>
                  <a:pt x="623" y="803"/>
                </a:lnTo>
                <a:lnTo>
                  <a:pt x="621" y="800"/>
                </a:lnTo>
                <a:lnTo>
                  <a:pt x="620" y="800"/>
                </a:lnTo>
                <a:lnTo>
                  <a:pt x="620" y="798"/>
                </a:lnTo>
                <a:lnTo>
                  <a:pt x="619" y="797"/>
                </a:lnTo>
                <a:lnTo>
                  <a:pt x="616" y="797"/>
                </a:lnTo>
                <a:lnTo>
                  <a:pt x="616" y="787"/>
                </a:lnTo>
                <a:lnTo>
                  <a:pt x="618" y="787"/>
                </a:lnTo>
                <a:lnTo>
                  <a:pt x="620" y="784"/>
                </a:lnTo>
                <a:lnTo>
                  <a:pt x="620" y="781"/>
                </a:lnTo>
                <a:lnTo>
                  <a:pt x="622" y="779"/>
                </a:lnTo>
                <a:lnTo>
                  <a:pt x="621" y="779"/>
                </a:lnTo>
                <a:lnTo>
                  <a:pt x="621" y="777"/>
                </a:lnTo>
                <a:lnTo>
                  <a:pt x="620" y="777"/>
                </a:lnTo>
                <a:lnTo>
                  <a:pt x="620" y="776"/>
                </a:lnTo>
                <a:lnTo>
                  <a:pt x="621" y="776"/>
                </a:lnTo>
                <a:lnTo>
                  <a:pt x="622" y="774"/>
                </a:lnTo>
                <a:lnTo>
                  <a:pt x="624" y="774"/>
                </a:lnTo>
                <a:lnTo>
                  <a:pt x="624" y="771"/>
                </a:lnTo>
                <a:lnTo>
                  <a:pt x="626" y="769"/>
                </a:lnTo>
                <a:lnTo>
                  <a:pt x="626" y="767"/>
                </a:lnTo>
                <a:lnTo>
                  <a:pt x="627" y="765"/>
                </a:lnTo>
                <a:lnTo>
                  <a:pt x="628" y="764"/>
                </a:lnTo>
                <a:lnTo>
                  <a:pt x="628" y="759"/>
                </a:lnTo>
                <a:lnTo>
                  <a:pt x="630" y="757"/>
                </a:lnTo>
                <a:lnTo>
                  <a:pt x="630" y="755"/>
                </a:lnTo>
                <a:lnTo>
                  <a:pt x="636" y="749"/>
                </a:lnTo>
                <a:lnTo>
                  <a:pt x="636" y="748"/>
                </a:lnTo>
                <a:lnTo>
                  <a:pt x="637" y="748"/>
                </a:lnTo>
                <a:lnTo>
                  <a:pt x="637" y="744"/>
                </a:lnTo>
                <a:lnTo>
                  <a:pt x="638" y="743"/>
                </a:lnTo>
                <a:lnTo>
                  <a:pt x="642" y="741"/>
                </a:lnTo>
                <a:lnTo>
                  <a:pt x="642" y="736"/>
                </a:lnTo>
                <a:lnTo>
                  <a:pt x="641" y="735"/>
                </a:lnTo>
                <a:lnTo>
                  <a:pt x="639" y="735"/>
                </a:lnTo>
                <a:lnTo>
                  <a:pt x="638" y="734"/>
                </a:lnTo>
                <a:lnTo>
                  <a:pt x="639" y="733"/>
                </a:lnTo>
                <a:lnTo>
                  <a:pt x="639" y="730"/>
                </a:lnTo>
                <a:lnTo>
                  <a:pt x="638" y="730"/>
                </a:lnTo>
                <a:lnTo>
                  <a:pt x="636" y="727"/>
                </a:lnTo>
                <a:lnTo>
                  <a:pt x="635" y="727"/>
                </a:lnTo>
                <a:lnTo>
                  <a:pt x="635" y="725"/>
                </a:lnTo>
                <a:lnTo>
                  <a:pt x="634" y="725"/>
                </a:lnTo>
                <a:lnTo>
                  <a:pt x="632" y="722"/>
                </a:lnTo>
                <a:lnTo>
                  <a:pt x="629" y="722"/>
                </a:lnTo>
                <a:lnTo>
                  <a:pt x="629" y="724"/>
                </a:lnTo>
                <a:lnTo>
                  <a:pt x="628" y="725"/>
                </a:lnTo>
                <a:lnTo>
                  <a:pt x="627" y="725"/>
                </a:lnTo>
                <a:lnTo>
                  <a:pt x="624" y="727"/>
                </a:lnTo>
                <a:lnTo>
                  <a:pt x="620" y="730"/>
                </a:lnTo>
                <a:lnTo>
                  <a:pt x="620" y="733"/>
                </a:lnTo>
                <a:lnTo>
                  <a:pt x="616" y="734"/>
                </a:lnTo>
                <a:lnTo>
                  <a:pt x="616" y="735"/>
                </a:lnTo>
                <a:lnTo>
                  <a:pt x="615" y="735"/>
                </a:lnTo>
                <a:lnTo>
                  <a:pt x="613" y="736"/>
                </a:lnTo>
                <a:lnTo>
                  <a:pt x="612" y="735"/>
                </a:lnTo>
                <a:lnTo>
                  <a:pt x="607" y="735"/>
                </a:lnTo>
                <a:lnTo>
                  <a:pt x="606" y="734"/>
                </a:lnTo>
                <a:lnTo>
                  <a:pt x="604" y="734"/>
                </a:lnTo>
                <a:lnTo>
                  <a:pt x="601" y="735"/>
                </a:lnTo>
                <a:lnTo>
                  <a:pt x="600" y="735"/>
                </a:lnTo>
                <a:lnTo>
                  <a:pt x="598" y="734"/>
                </a:lnTo>
                <a:lnTo>
                  <a:pt x="598" y="735"/>
                </a:lnTo>
                <a:lnTo>
                  <a:pt x="597" y="734"/>
                </a:lnTo>
                <a:lnTo>
                  <a:pt x="596" y="734"/>
                </a:lnTo>
                <a:lnTo>
                  <a:pt x="596" y="736"/>
                </a:lnTo>
                <a:lnTo>
                  <a:pt x="595" y="736"/>
                </a:lnTo>
                <a:lnTo>
                  <a:pt x="592" y="738"/>
                </a:lnTo>
                <a:lnTo>
                  <a:pt x="591" y="738"/>
                </a:lnTo>
                <a:lnTo>
                  <a:pt x="591" y="737"/>
                </a:lnTo>
                <a:lnTo>
                  <a:pt x="592" y="736"/>
                </a:lnTo>
                <a:lnTo>
                  <a:pt x="592" y="735"/>
                </a:lnTo>
                <a:lnTo>
                  <a:pt x="590" y="735"/>
                </a:lnTo>
                <a:lnTo>
                  <a:pt x="590" y="734"/>
                </a:lnTo>
                <a:lnTo>
                  <a:pt x="589" y="733"/>
                </a:lnTo>
                <a:lnTo>
                  <a:pt x="587" y="733"/>
                </a:lnTo>
                <a:lnTo>
                  <a:pt x="584" y="734"/>
                </a:lnTo>
                <a:lnTo>
                  <a:pt x="583" y="734"/>
                </a:lnTo>
                <a:lnTo>
                  <a:pt x="583" y="732"/>
                </a:lnTo>
                <a:lnTo>
                  <a:pt x="584" y="730"/>
                </a:lnTo>
                <a:lnTo>
                  <a:pt x="585" y="728"/>
                </a:lnTo>
                <a:lnTo>
                  <a:pt x="588" y="727"/>
                </a:lnTo>
                <a:lnTo>
                  <a:pt x="587" y="725"/>
                </a:lnTo>
                <a:lnTo>
                  <a:pt x="587" y="724"/>
                </a:lnTo>
                <a:lnTo>
                  <a:pt x="588" y="724"/>
                </a:lnTo>
                <a:lnTo>
                  <a:pt x="590" y="721"/>
                </a:lnTo>
                <a:lnTo>
                  <a:pt x="591" y="719"/>
                </a:lnTo>
                <a:lnTo>
                  <a:pt x="590" y="719"/>
                </a:lnTo>
                <a:lnTo>
                  <a:pt x="590" y="718"/>
                </a:lnTo>
                <a:lnTo>
                  <a:pt x="592" y="717"/>
                </a:lnTo>
                <a:lnTo>
                  <a:pt x="592" y="713"/>
                </a:lnTo>
                <a:lnTo>
                  <a:pt x="591" y="712"/>
                </a:lnTo>
                <a:lnTo>
                  <a:pt x="591" y="711"/>
                </a:lnTo>
                <a:lnTo>
                  <a:pt x="590" y="709"/>
                </a:lnTo>
                <a:lnTo>
                  <a:pt x="590" y="705"/>
                </a:lnTo>
                <a:lnTo>
                  <a:pt x="592" y="703"/>
                </a:lnTo>
                <a:lnTo>
                  <a:pt x="593" y="703"/>
                </a:lnTo>
                <a:lnTo>
                  <a:pt x="595" y="701"/>
                </a:lnTo>
                <a:lnTo>
                  <a:pt x="597" y="701"/>
                </a:lnTo>
                <a:lnTo>
                  <a:pt x="597" y="699"/>
                </a:lnTo>
                <a:lnTo>
                  <a:pt x="598" y="699"/>
                </a:lnTo>
                <a:lnTo>
                  <a:pt x="598" y="698"/>
                </a:lnTo>
                <a:lnTo>
                  <a:pt x="599" y="697"/>
                </a:lnTo>
                <a:lnTo>
                  <a:pt x="600" y="697"/>
                </a:lnTo>
                <a:lnTo>
                  <a:pt x="603" y="696"/>
                </a:lnTo>
                <a:lnTo>
                  <a:pt x="603" y="695"/>
                </a:lnTo>
                <a:lnTo>
                  <a:pt x="604" y="695"/>
                </a:lnTo>
                <a:lnTo>
                  <a:pt x="604" y="690"/>
                </a:lnTo>
                <a:lnTo>
                  <a:pt x="606" y="689"/>
                </a:lnTo>
                <a:lnTo>
                  <a:pt x="606" y="687"/>
                </a:lnTo>
                <a:lnTo>
                  <a:pt x="608" y="685"/>
                </a:lnTo>
                <a:lnTo>
                  <a:pt x="608" y="681"/>
                </a:lnTo>
                <a:lnTo>
                  <a:pt x="606" y="681"/>
                </a:lnTo>
                <a:lnTo>
                  <a:pt x="606" y="671"/>
                </a:lnTo>
                <a:lnTo>
                  <a:pt x="604" y="666"/>
                </a:lnTo>
                <a:lnTo>
                  <a:pt x="603" y="665"/>
                </a:lnTo>
                <a:lnTo>
                  <a:pt x="600" y="664"/>
                </a:lnTo>
                <a:lnTo>
                  <a:pt x="599" y="663"/>
                </a:lnTo>
                <a:lnTo>
                  <a:pt x="599" y="659"/>
                </a:lnTo>
                <a:lnTo>
                  <a:pt x="600" y="659"/>
                </a:lnTo>
                <a:lnTo>
                  <a:pt x="604" y="660"/>
                </a:lnTo>
                <a:lnTo>
                  <a:pt x="608" y="663"/>
                </a:lnTo>
                <a:lnTo>
                  <a:pt x="610" y="662"/>
                </a:lnTo>
                <a:lnTo>
                  <a:pt x="610" y="660"/>
                </a:lnTo>
                <a:lnTo>
                  <a:pt x="611" y="658"/>
                </a:lnTo>
                <a:lnTo>
                  <a:pt x="611" y="655"/>
                </a:lnTo>
                <a:lnTo>
                  <a:pt x="612" y="655"/>
                </a:lnTo>
                <a:lnTo>
                  <a:pt x="613" y="654"/>
                </a:lnTo>
                <a:lnTo>
                  <a:pt x="613" y="651"/>
                </a:lnTo>
                <a:lnTo>
                  <a:pt x="614" y="650"/>
                </a:lnTo>
                <a:lnTo>
                  <a:pt x="613" y="648"/>
                </a:lnTo>
                <a:lnTo>
                  <a:pt x="613" y="644"/>
                </a:lnTo>
                <a:lnTo>
                  <a:pt x="610" y="643"/>
                </a:lnTo>
                <a:lnTo>
                  <a:pt x="608" y="643"/>
                </a:lnTo>
                <a:lnTo>
                  <a:pt x="608" y="641"/>
                </a:lnTo>
                <a:lnTo>
                  <a:pt x="607" y="639"/>
                </a:lnTo>
                <a:lnTo>
                  <a:pt x="606" y="635"/>
                </a:lnTo>
                <a:lnTo>
                  <a:pt x="604" y="634"/>
                </a:lnTo>
                <a:lnTo>
                  <a:pt x="604" y="633"/>
                </a:lnTo>
                <a:lnTo>
                  <a:pt x="603" y="633"/>
                </a:lnTo>
                <a:lnTo>
                  <a:pt x="603" y="631"/>
                </a:lnTo>
                <a:lnTo>
                  <a:pt x="604" y="630"/>
                </a:lnTo>
                <a:lnTo>
                  <a:pt x="603" y="628"/>
                </a:lnTo>
                <a:lnTo>
                  <a:pt x="603" y="627"/>
                </a:lnTo>
                <a:lnTo>
                  <a:pt x="604" y="627"/>
                </a:lnTo>
                <a:lnTo>
                  <a:pt x="607" y="626"/>
                </a:lnTo>
                <a:lnTo>
                  <a:pt x="608" y="626"/>
                </a:lnTo>
                <a:lnTo>
                  <a:pt x="608" y="625"/>
                </a:lnTo>
                <a:lnTo>
                  <a:pt x="613" y="625"/>
                </a:lnTo>
                <a:lnTo>
                  <a:pt x="614" y="624"/>
                </a:lnTo>
                <a:lnTo>
                  <a:pt x="614" y="621"/>
                </a:lnTo>
                <a:lnTo>
                  <a:pt x="612" y="619"/>
                </a:lnTo>
                <a:lnTo>
                  <a:pt x="608" y="617"/>
                </a:lnTo>
                <a:lnTo>
                  <a:pt x="607" y="615"/>
                </a:lnTo>
                <a:lnTo>
                  <a:pt x="608" y="613"/>
                </a:lnTo>
                <a:lnTo>
                  <a:pt x="608" y="612"/>
                </a:lnTo>
                <a:lnTo>
                  <a:pt x="601" y="609"/>
                </a:lnTo>
                <a:lnTo>
                  <a:pt x="600" y="609"/>
                </a:lnTo>
                <a:lnTo>
                  <a:pt x="597" y="605"/>
                </a:lnTo>
                <a:lnTo>
                  <a:pt x="596" y="605"/>
                </a:lnTo>
                <a:lnTo>
                  <a:pt x="595" y="601"/>
                </a:lnTo>
                <a:lnTo>
                  <a:pt x="595" y="597"/>
                </a:lnTo>
                <a:lnTo>
                  <a:pt x="592" y="597"/>
                </a:lnTo>
                <a:lnTo>
                  <a:pt x="592" y="595"/>
                </a:lnTo>
                <a:lnTo>
                  <a:pt x="585" y="595"/>
                </a:lnTo>
                <a:lnTo>
                  <a:pt x="585" y="594"/>
                </a:lnTo>
                <a:lnTo>
                  <a:pt x="584" y="593"/>
                </a:lnTo>
                <a:lnTo>
                  <a:pt x="582" y="594"/>
                </a:lnTo>
                <a:lnTo>
                  <a:pt x="581" y="594"/>
                </a:lnTo>
                <a:lnTo>
                  <a:pt x="580" y="593"/>
                </a:lnTo>
                <a:lnTo>
                  <a:pt x="570" y="593"/>
                </a:lnTo>
                <a:lnTo>
                  <a:pt x="569" y="591"/>
                </a:lnTo>
                <a:lnTo>
                  <a:pt x="568" y="589"/>
                </a:lnTo>
                <a:lnTo>
                  <a:pt x="566" y="589"/>
                </a:lnTo>
                <a:lnTo>
                  <a:pt x="565" y="588"/>
                </a:lnTo>
                <a:lnTo>
                  <a:pt x="565" y="587"/>
                </a:lnTo>
                <a:lnTo>
                  <a:pt x="567" y="587"/>
                </a:lnTo>
                <a:lnTo>
                  <a:pt x="566" y="585"/>
                </a:lnTo>
                <a:lnTo>
                  <a:pt x="566" y="580"/>
                </a:lnTo>
                <a:lnTo>
                  <a:pt x="564" y="580"/>
                </a:lnTo>
                <a:lnTo>
                  <a:pt x="564" y="579"/>
                </a:lnTo>
                <a:lnTo>
                  <a:pt x="562" y="579"/>
                </a:lnTo>
                <a:lnTo>
                  <a:pt x="562" y="580"/>
                </a:lnTo>
                <a:lnTo>
                  <a:pt x="560" y="581"/>
                </a:lnTo>
                <a:lnTo>
                  <a:pt x="559" y="581"/>
                </a:lnTo>
                <a:lnTo>
                  <a:pt x="558" y="580"/>
                </a:lnTo>
                <a:lnTo>
                  <a:pt x="558" y="581"/>
                </a:lnTo>
                <a:lnTo>
                  <a:pt x="552" y="581"/>
                </a:lnTo>
                <a:lnTo>
                  <a:pt x="552" y="584"/>
                </a:lnTo>
                <a:lnTo>
                  <a:pt x="550" y="584"/>
                </a:lnTo>
                <a:lnTo>
                  <a:pt x="550" y="585"/>
                </a:lnTo>
                <a:lnTo>
                  <a:pt x="544" y="585"/>
                </a:lnTo>
                <a:lnTo>
                  <a:pt x="544" y="584"/>
                </a:lnTo>
                <a:lnTo>
                  <a:pt x="543" y="583"/>
                </a:lnTo>
                <a:lnTo>
                  <a:pt x="541" y="583"/>
                </a:lnTo>
                <a:lnTo>
                  <a:pt x="538" y="580"/>
                </a:lnTo>
                <a:lnTo>
                  <a:pt x="537" y="580"/>
                </a:lnTo>
                <a:lnTo>
                  <a:pt x="536" y="578"/>
                </a:lnTo>
                <a:lnTo>
                  <a:pt x="537" y="578"/>
                </a:lnTo>
                <a:lnTo>
                  <a:pt x="537" y="577"/>
                </a:lnTo>
                <a:lnTo>
                  <a:pt x="536" y="577"/>
                </a:lnTo>
                <a:lnTo>
                  <a:pt x="536" y="576"/>
                </a:lnTo>
                <a:lnTo>
                  <a:pt x="534" y="576"/>
                </a:lnTo>
                <a:lnTo>
                  <a:pt x="531" y="573"/>
                </a:lnTo>
                <a:lnTo>
                  <a:pt x="530" y="573"/>
                </a:lnTo>
                <a:lnTo>
                  <a:pt x="530" y="569"/>
                </a:lnTo>
                <a:lnTo>
                  <a:pt x="533" y="568"/>
                </a:lnTo>
                <a:lnTo>
                  <a:pt x="534" y="566"/>
                </a:lnTo>
                <a:lnTo>
                  <a:pt x="534" y="565"/>
                </a:lnTo>
                <a:lnTo>
                  <a:pt x="536" y="564"/>
                </a:lnTo>
                <a:lnTo>
                  <a:pt x="536" y="563"/>
                </a:lnTo>
                <a:lnTo>
                  <a:pt x="537" y="563"/>
                </a:lnTo>
                <a:lnTo>
                  <a:pt x="539" y="561"/>
                </a:lnTo>
                <a:lnTo>
                  <a:pt x="542" y="557"/>
                </a:lnTo>
                <a:lnTo>
                  <a:pt x="544" y="555"/>
                </a:lnTo>
                <a:lnTo>
                  <a:pt x="545" y="555"/>
                </a:lnTo>
                <a:lnTo>
                  <a:pt x="546" y="553"/>
                </a:lnTo>
                <a:lnTo>
                  <a:pt x="546" y="552"/>
                </a:lnTo>
                <a:lnTo>
                  <a:pt x="544" y="549"/>
                </a:lnTo>
                <a:lnTo>
                  <a:pt x="539" y="549"/>
                </a:lnTo>
                <a:lnTo>
                  <a:pt x="538" y="548"/>
                </a:lnTo>
                <a:lnTo>
                  <a:pt x="538" y="540"/>
                </a:lnTo>
                <a:lnTo>
                  <a:pt x="539" y="539"/>
                </a:lnTo>
                <a:lnTo>
                  <a:pt x="541" y="539"/>
                </a:lnTo>
                <a:lnTo>
                  <a:pt x="542" y="538"/>
                </a:lnTo>
                <a:lnTo>
                  <a:pt x="542" y="537"/>
                </a:lnTo>
                <a:lnTo>
                  <a:pt x="539" y="535"/>
                </a:lnTo>
                <a:lnTo>
                  <a:pt x="534" y="535"/>
                </a:lnTo>
                <a:lnTo>
                  <a:pt x="534" y="533"/>
                </a:lnTo>
                <a:lnTo>
                  <a:pt x="530" y="532"/>
                </a:lnTo>
                <a:lnTo>
                  <a:pt x="527" y="529"/>
                </a:lnTo>
                <a:lnTo>
                  <a:pt x="526" y="529"/>
                </a:lnTo>
                <a:lnTo>
                  <a:pt x="523" y="527"/>
                </a:lnTo>
                <a:lnTo>
                  <a:pt x="522" y="527"/>
                </a:lnTo>
                <a:lnTo>
                  <a:pt x="522" y="525"/>
                </a:lnTo>
                <a:lnTo>
                  <a:pt x="520" y="524"/>
                </a:lnTo>
                <a:lnTo>
                  <a:pt x="519" y="523"/>
                </a:lnTo>
                <a:lnTo>
                  <a:pt x="518" y="523"/>
                </a:lnTo>
                <a:lnTo>
                  <a:pt x="517" y="525"/>
                </a:lnTo>
                <a:lnTo>
                  <a:pt x="517" y="526"/>
                </a:lnTo>
                <a:lnTo>
                  <a:pt x="514" y="526"/>
                </a:lnTo>
                <a:lnTo>
                  <a:pt x="513" y="525"/>
                </a:lnTo>
                <a:lnTo>
                  <a:pt x="508" y="525"/>
                </a:lnTo>
                <a:lnTo>
                  <a:pt x="507" y="524"/>
                </a:lnTo>
                <a:lnTo>
                  <a:pt x="506" y="524"/>
                </a:lnTo>
                <a:lnTo>
                  <a:pt x="506" y="519"/>
                </a:lnTo>
                <a:lnTo>
                  <a:pt x="504" y="519"/>
                </a:lnTo>
                <a:lnTo>
                  <a:pt x="503" y="521"/>
                </a:lnTo>
                <a:lnTo>
                  <a:pt x="500" y="521"/>
                </a:lnTo>
                <a:lnTo>
                  <a:pt x="497" y="522"/>
                </a:lnTo>
                <a:lnTo>
                  <a:pt x="495" y="523"/>
                </a:lnTo>
                <a:lnTo>
                  <a:pt x="494" y="523"/>
                </a:lnTo>
                <a:lnTo>
                  <a:pt x="492" y="521"/>
                </a:lnTo>
                <a:lnTo>
                  <a:pt x="490" y="519"/>
                </a:lnTo>
                <a:lnTo>
                  <a:pt x="488" y="519"/>
                </a:lnTo>
                <a:lnTo>
                  <a:pt x="487" y="521"/>
                </a:lnTo>
                <a:lnTo>
                  <a:pt x="487" y="522"/>
                </a:lnTo>
                <a:lnTo>
                  <a:pt x="486" y="521"/>
                </a:lnTo>
                <a:lnTo>
                  <a:pt x="486" y="517"/>
                </a:lnTo>
                <a:lnTo>
                  <a:pt x="484" y="517"/>
                </a:lnTo>
                <a:lnTo>
                  <a:pt x="480" y="513"/>
                </a:lnTo>
                <a:lnTo>
                  <a:pt x="477" y="511"/>
                </a:lnTo>
                <a:lnTo>
                  <a:pt x="476" y="509"/>
                </a:lnTo>
                <a:lnTo>
                  <a:pt x="475" y="509"/>
                </a:lnTo>
                <a:lnTo>
                  <a:pt x="474" y="508"/>
                </a:lnTo>
                <a:lnTo>
                  <a:pt x="473" y="509"/>
                </a:lnTo>
                <a:lnTo>
                  <a:pt x="472" y="511"/>
                </a:lnTo>
                <a:lnTo>
                  <a:pt x="466" y="511"/>
                </a:lnTo>
                <a:lnTo>
                  <a:pt x="466" y="513"/>
                </a:lnTo>
                <a:lnTo>
                  <a:pt x="465" y="514"/>
                </a:lnTo>
                <a:lnTo>
                  <a:pt x="464" y="513"/>
                </a:lnTo>
                <a:lnTo>
                  <a:pt x="464" y="510"/>
                </a:lnTo>
                <a:lnTo>
                  <a:pt x="460" y="509"/>
                </a:lnTo>
                <a:lnTo>
                  <a:pt x="460" y="508"/>
                </a:lnTo>
                <a:lnTo>
                  <a:pt x="458" y="508"/>
                </a:lnTo>
                <a:lnTo>
                  <a:pt x="456" y="507"/>
                </a:lnTo>
                <a:lnTo>
                  <a:pt x="457" y="506"/>
                </a:lnTo>
                <a:lnTo>
                  <a:pt x="457" y="505"/>
                </a:lnTo>
                <a:lnTo>
                  <a:pt x="456" y="505"/>
                </a:lnTo>
                <a:lnTo>
                  <a:pt x="453" y="503"/>
                </a:lnTo>
                <a:lnTo>
                  <a:pt x="452" y="503"/>
                </a:lnTo>
                <a:lnTo>
                  <a:pt x="452" y="505"/>
                </a:lnTo>
                <a:lnTo>
                  <a:pt x="451" y="506"/>
                </a:lnTo>
                <a:lnTo>
                  <a:pt x="452" y="506"/>
                </a:lnTo>
                <a:lnTo>
                  <a:pt x="451" y="507"/>
                </a:lnTo>
                <a:lnTo>
                  <a:pt x="448" y="507"/>
                </a:lnTo>
                <a:lnTo>
                  <a:pt x="446" y="506"/>
                </a:lnTo>
                <a:lnTo>
                  <a:pt x="446" y="503"/>
                </a:lnTo>
                <a:lnTo>
                  <a:pt x="445" y="503"/>
                </a:lnTo>
                <a:lnTo>
                  <a:pt x="444" y="502"/>
                </a:lnTo>
                <a:lnTo>
                  <a:pt x="444" y="497"/>
                </a:lnTo>
                <a:lnTo>
                  <a:pt x="441" y="497"/>
                </a:lnTo>
                <a:lnTo>
                  <a:pt x="440" y="495"/>
                </a:lnTo>
                <a:lnTo>
                  <a:pt x="437" y="495"/>
                </a:lnTo>
                <a:lnTo>
                  <a:pt x="437" y="497"/>
                </a:lnTo>
                <a:lnTo>
                  <a:pt x="436" y="498"/>
                </a:lnTo>
                <a:lnTo>
                  <a:pt x="428" y="498"/>
                </a:lnTo>
                <a:lnTo>
                  <a:pt x="428" y="499"/>
                </a:lnTo>
                <a:lnTo>
                  <a:pt x="426" y="500"/>
                </a:lnTo>
                <a:lnTo>
                  <a:pt x="425" y="501"/>
                </a:lnTo>
                <a:lnTo>
                  <a:pt x="424" y="501"/>
                </a:lnTo>
                <a:lnTo>
                  <a:pt x="424" y="498"/>
                </a:lnTo>
                <a:lnTo>
                  <a:pt x="422" y="498"/>
                </a:lnTo>
                <a:lnTo>
                  <a:pt x="422" y="497"/>
                </a:lnTo>
                <a:lnTo>
                  <a:pt x="420" y="497"/>
                </a:lnTo>
                <a:lnTo>
                  <a:pt x="420" y="498"/>
                </a:lnTo>
                <a:lnTo>
                  <a:pt x="419" y="501"/>
                </a:lnTo>
                <a:lnTo>
                  <a:pt x="419" y="503"/>
                </a:lnTo>
                <a:lnTo>
                  <a:pt x="418" y="506"/>
                </a:lnTo>
                <a:lnTo>
                  <a:pt x="418" y="507"/>
                </a:lnTo>
                <a:lnTo>
                  <a:pt x="410" y="507"/>
                </a:lnTo>
                <a:lnTo>
                  <a:pt x="409" y="506"/>
                </a:lnTo>
                <a:lnTo>
                  <a:pt x="406" y="506"/>
                </a:lnTo>
                <a:lnTo>
                  <a:pt x="406" y="503"/>
                </a:lnTo>
                <a:lnTo>
                  <a:pt x="405" y="503"/>
                </a:lnTo>
                <a:lnTo>
                  <a:pt x="404" y="501"/>
                </a:lnTo>
                <a:lnTo>
                  <a:pt x="404" y="498"/>
                </a:lnTo>
                <a:lnTo>
                  <a:pt x="403" y="497"/>
                </a:lnTo>
                <a:lnTo>
                  <a:pt x="402" y="497"/>
                </a:lnTo>
                <a:lnTo>
                  <a:pt x="399" y="495"/>
                </a:lnTo>
                <a:lnTo>
                  <a:pt x="396" y="495"/>
                </a:lnTo>
                <a:lnTo>
                  <a:pt x="395" y="497"/>
                </a:lnTo>
                <a:lnTo>
                  <a:pt x="394" y="497"/>
                </a:lnTo>
                <a:lnTo>
                  <a:pt x="393" y="494"/>
                </a:lnTo>
                <a:lnTo>
                  <a:pt x="394" y="493"/>
                </a:lnTo>
                <a:lnTo>
                  <a:pt x="393" y="493"/>
                </a:lnTo>
                <a:lnTo>
                  <a:pt x="388" y="491"/>
                </a:lnTo>
                <a:lnTo>
                  <a:pt x="386" y="493"/>
                </a:lnTo>
                <a:lnTo>
                  <a:pt x="381" y="493"/>
                </a:lnTo>
                <a:lnTo>
                  <a:pt x="380" y="495"/>
                </a:lnTo>
                <a:lnTo>
                  <a:pt x="379" y="495"/>
                </a:lnTo>
                <a:lnTo>
                  <a:pt x="378" y="494"/>
                </a:lnTo>
                <a:lnTo>
                  <a:pt x="378" y="492"/>
                </a:lnTo>
                <a:lnTo>
                  <a:pt x="380" y="490"/>
                </a:lnTo>
                <a:lnTo>
                  <a:pt x="378" y="488"/>
                </a:lnTo>
                <a:lnTo>
                  <a:pt x="374" y="488"/>
                </a:lnTo>
                <a:lnTo>
                  <a:pt x="374" y="492"/>
                </a:lnTo>
                <a:lnTo>
                  <a:pt x="372" y="493"/>
                </a:lnTo>
                <a:lnTo>
                  <a:pt x="370" y="492"/>
                </a:lnTo>
                <a:lnTo>
                  <a:pt x="371" y="492"/>
                </a:lnTo>
                <a:lnTo>
                  <a:pt x="368" y="490"/>
                </a:lnTo>
                <a:lnTo>
                  <a:pt x="366" y="490"/>
                </a:lnTo>
                <a:lnTo>
                  <a:pt x="366" y="488"/>
                </a:lnTo>
                <a:lnTo>
                  <a:pt x="364" y="488"/>
                </a:lnTo>
                <a:lnTo>
                  <a:pt x="364" y="487"/>
                </a:lnTo>
                <a:lnTo>
                  <a:pt x="363" y="486"/>
                </a:lnTo>
                <a:lnTo>
                  <a:pt x="363" y="485"/>
                </a:lnTo>
                <a:lnTo>
                  <a:pt x="343" y="472"/>
                </a:lnTo>
                <a:lnTo>
                  <a:pt x="341" y="471"/>
                </a:lnTo>
                <a:lnTo>
                  <a:pt x="340" y="470"/>
                </a:lnTo>
                <a:lnTo>
                  <a:pt x="329" y="463"/>
                </a:lnTo>
                <a:lnTo>
                  <a:pt x="321" y="458"/>
                </a:lnTo>
                <a:lnTo>
                  <a:pt x="306" y="448"/>
                </a:lnTo>
                <a:lnTo>
                  <a:pt x="298" y="446"/>
                </a:lnTo>
                <a:lnTo>
                  <a:pt x="290" y="443"/>
                </a:lnTo>
                <a:lnTo>
                  <a:pt x="288" y="441"/>
                </a:lnTo>
                <a:lnTo>
                  <a:pt x="286" y="441"/>
                </a:lnTo>
                <a:lnTo>
                  <a:pt x="282" y="440"/>
                </a:lnTo>
                <a:lnTo>
                  <a:pt x="280" y="439"/>
                </a:lnTo>
                <a:lnTo>
                  <a:pt x="263" y="433"/>
                </a:lnTo>
                <a:lnTo>
                  <a:pt x="240" y="425"/>
                </a:lnTo>
                <a:lnTo>
                  <a:pt x="228" y="421"/>
                </a:lnTo>
                <a:lnTo>
                  <a:pt x="224" y="420"/>
                </a:lnTo>
                <a:lnTo>
                  <a:pt x="212" y="416"/>
                </a:lnTo>
                <a:lnTo>
                  <a:pt x="211" y="415"/>
                </a:lnTo>
                <a:lnTo>
                  <a:pt x="202" y="412"/>
                </a:lnTo>
                <a:lnTo>
                  <a:pt x="197" y="410"/>
                </a:lnTo>
                <a:lnTo>
                  <a:pt x="187" y="407"/>
                </a:lnTo>
                <a:lnTo>
                  <a:pt x="178" y="404"/>
                </a:lnTo>
                <a:lnTo>
                  <a:pt x="174" y="404"/>
                </a:lnTo>
                <a:lnTo>
                  <a:pt x="173" y="402"/>
                </a:lnTo>
                <a:lnTo>
                  <a:pt x="171" y="401"/>
                </a:lnTo>
                <a:lnTo>
                  <a:pt x="155" y="396"/>
                </a:lnTo>
                <a:lnTo>
                  <a:pt x="154" y="396"/>
                </a:lnTo>
                <a:lnTo>
                  <a:pt x="148" y="393"/>
                </a:lnTo>
                <a:lnTo>
                  <a:pt x="139" y="390"/>
                </a:lnTo>
                <a:lnTo>
                  <a:pt x="131" y="388"/>
                </a:lnTo>
                <a:lnTo>
                  <a:pt x="120" y="384"/>
                </a:lnTo>
                <a:lnTo>
                  <a:pt x="115" y="382"/>
                </a:lnTo>
                <a:lnTo>
                  <a:pt x="110" y="380"/>
                </a:lnTo>
                <a:lnTo>
                  <a:pt x="95" y="375"/>
                </a:lnTo>
                <a:lnTo>
                  <a:pt x="64" y="363"/>
                </a:lnTo>
                <a:lnTo>
                  <a:pt x="65" y="363"/>
                </a:lnTo>
                <a:lnTo>
                  <a:pt x="65" y="360"/>
                </a:lnTo>
                <a:lnTo>
                  <a:pt x="66" y="360"/>
                </a:lnTo>
                <a:lnTo>
                  <a:pt x="66" y="357"/>
                </a:lnTo>
                <a:lnTo>
                  <a:pt x="65" y="357"/>
                </a:lnTo>
                <a:lnTo>
                  <a:pt x="65" y="355"/>
                </a:lnTo>
                <a:lnTo>
                  <a:pt x="64" y="355"/>
                </a:lnTo>
                <a:lnTo>
                  <a:pt x="64" y="353"/>
                </a:lnTo>
                <a:lnTo>
                  <a:pt x="63" y="353"/>
                </a:lnTo>
                <a:lnTo>
                  <a:pt x="62" y="352"/>
                </a:lnTo>
                <a:lnTo>
                  <a:pt x="62" y="351"/>
                </a:lnTo>
                <a:lnTo>
                  <a:pt x="63" y="349"/>
                </a:lnTo>
                <a:lnTo>
                  <a:pt x="62" y="349"/>
                </a:lnTo>
                <a:lnTo>
                  <a:pt x="62" y="347"/>
                </a:lnTo>
                <a:lnTo>
                  <a:pt x="60" y="343"/>
                </a:lnTo>
                <a:lnTo>
                  <a:pt x="60" y="342"/>
                </a:lnTo>
                <a:lnTo>
                  <a:pt x="58" y="342"/>
                </a:lnTo>
                <a:lnTo>
                  <a:pt x="58" y="339"/>
                </a:lnTo>
                <a:lnTo>
                  <a:pt x="57" y="337"/>
                </a:lnTo>
                <a:lnTo>
                  <a:pt x="57" y="336"/>
                </a:lnTo>
                <a:lnTo>
                  <a:pt x="58" y="335"/>
                </a:lnTo>
                <a:lnTo>
                  <a:pt x="58" y="334"/>
                </a:lnTo>
                <a:lnTo>
                  <a:pt x="57" y="333"/>
                </a:lnTo>
                <a:lnTo>
                  <a:pt x="57" y="330"/>
                </a:lnTo>
                <a:lnTo>
                  <a:pt x="56" y="328"/>
                </a:lnTo>
                <a:lnTo>
                  <a:pt x="54" y="328"/>
                </a:lnTo>
                <a:lnTo>
                  <a:pt x="54" y="322"/>
                </a:lnTo>
                <a:lnTo>
                  <a:pt x="52" y="321"/>
                </a:lnTo>
                <a:lnTo>
                  <a:pt x="50" y="320"/>
                </a:lnTo>
                <a:lnTo>
                  <a:pt x="50" y="319"/>
                </a:lnTo>
                <a:lnTo>
                  <a:pt x="52" y="318"/>
                </a:lnTo>
                <a:lnTo>
                  <a:pt x="48" y="314"/>
                </a:lnTo>
                <a:lnTo>
                  <a:pt x="47" y="310"/>
                </a:lnTo>
                <a:lnTo>
                  <a:pt x="46" y="307"/>
                </a:lnTo>
                <a:lnTo>
                  <a:pt x="46" y="305"/>
                </a:lnTo>
                <a:lnTo>
                  <a:pt x="45" y="305"/>
                </a:lnTo>
                <a:lnTo>
                  <a:pt x="42" y="306"/>
                </a:lnTo>
                <a:lnTo>
                  <a:pt x="42" y="303"/>
                </a:lnTo>
                <a:lnTo>
                  <a:pt x="41" y="304"/>
                </a:lnTo>
                <a:lnTo>
                  <a:pt x="34" y="304"/>
                </a:lnTo>
                <a:lnTo>
                  <a:pt x="34" y="303"/>
                </a:lnTo>
                <a:lnTo>
                  <a:pt x="33" y="303"/>
                </a:lnTo>
                <a:lnTo>
                  <a:pt x="33" y="302"/>
                </a:lnTo>
                <a:lnTo>
                  <a:pt x="32" y="300"/>
                </a:lnTo>
                <a:lnTo>
                  <a:pt x="33" y="299"/>
                </a:lnTo>
                <a:lnTo>
                  <a:pt x="33" y="298"/>
                </a:lnTo>
                <a:lnTo>
                  <a:pt x="32" y="297"/>
                </a:lnTo>
                <a:lnTo>
                  <a:pt x="32" y="298"/>
                </a:lnTo>
                <a:lnTo>
                  <a:pt x="31" y="299"/>
                </a:lnTo>
                <a:lnTo>
                  <a:pt x="30" y="299"/>
                </a:lnTo>
                <a:lnTo>
                  <a:pt x="29" y="298"/>
                </a:lnTo>
                <a:lnTo>
                  <a:pt x="29" y="299"/>
                </a:lnTo>
                <a:lnTo>
                  <a:pt x="23" y="299"/>
                </a:lnTo>
                <a:lnTo>
                  <a:pt x="23" y="297"/>
                </a:lnTo>
                <a:lnTo>
                  <a:pt x="24" y="296"/>
                </a:lnTo>
                <a:lnTo>
                  <a:pt x="24" y="290"/>
                </a:lnTo>
                <a:lnTo>
                  <a:pt x="23" y="289"/>
                </a:lnTo>
                <a:lnTo>
                  <a:pt x="22" y="289"/>
                </a:lnTo>
                <a:lnTo>
                  <a:pt x="22" y="288"/>
                </a:lnTo>
                <a:lnTo>
                  <a:pt x="21" y="286"/>
                </a:lnTo>
                <a:lnTo>
                  <a:pt x="18" y="286"/>
                </a:lnTo>
                <a:lnTo>
                  <a:pt x="16" y="288"/>
                </a:lnTo>
                <a:lnTo>
                  <a:pt x="16" y="291"/>
                </a:lnTo>
                <a:lnTo>
                  <a:pt x="15" y="291"/>
                </a:lnTo>
                <a:lnTo>
                  <a:pt x="15" y="290"/>
                </a:lnTo>
                <a:lnTo>
                  <a:pt x="10" y="290"/>
                </a:lnTo>
                <a:lnTo>
                  <a:pt x="7" y="291"/>
                </a:lnTo>
                <a:lnTo>
                  <a:pt x="4" y="292"/>
                </a:lnTo>
                <a:lnTo>
                  <a:pt x="4" y="288"/>
                </a:lnTo>
                <a:lnTo>
                  <a:pt x="3" y="288"/>
                </a:lnTo>
                <a:lnTo>
                  <a:pt x="2" y="287"/>
                </a:lnTo>
                <a:lnTo>
                  <a:pt x="2" y="286"/>
                </a:lnTo>
                <a:lnTo>
                  <a:pt x="0" y="283"/>
                </a:lnTo>
                <a:lnTo>
                  <a:pt x="0" y="280"/>
                </a:lnTo>
                <a:lnTo>
                  <a:pt x="6" y="277"/>
                </a:lnTo>
                <a:lnTo>
                  <a:pt x="12" y="272"/>
                </a:lnTo>
                <a:lnTo>
                  <a:pt x="17" y="269"/>
                </a:lnTo>
                <a:lnTo>
                  <a:pt x="18" y="269"/>
                </a:lnTo>
                <a:lnTo>
                  <a:pt x="23" y="267"/>
                </a:lnTo>
                <a:lnTo>
                  <a:pt x="24" y="268"/>
                </a:lnTo>
                <a:lnTo>
                  <a:pt x="27" y="269"/>
                </a:lnTo>
                <a:lnTo>
                  <a:pt x="38" y="265"/>
                </a:lnTo>
                <a:lnTo>
                  <a:pt x="40" y="264"/>
                </a:lnTo>
                <a:lnTo>
                  <a:pt x="45" y="264"/>
                </a:lnTo>
                <a:lnTo>
                  <a:pt x="62" y="257"/>
                </a:lnTo>
                <a:lnTo>
                  <a:pt x="78" y="256"/>
                </a:lnTo>
                <a:lnTo>
                  <a:pt x="95" y="250"/>
                </a:lnTo>
                <a:lnTo>
                  <a:pt x="103" y="244"/>
                </a:lnTo>
                <a:lnTo>
                  <a:pt x="105" y="241"/>
                </a:lnTo>
                <a:lnTo>
                  <a:pt x="105" y="240"/>
                </a:lnTo>
                <a:lnTo>
                  <a:pt x="109" y="238"/>
                </a:lnTo>
                <a:lnTo>
                  <a:pt x="110" y="237"/>
                </a:lnTo>
                <a:lnTo>
                  <a:pt x="112" y="236"/>
                </a:lnTo>
                <a:lnTo>
                  <a:pt x="118" y="233"/>
                </a:lnTo>
                <a:lnTo>
                  <a:pt x="124" y="227"/>
                </a:lnTo>
                <a:lnTo>
                  <a:pt x="126" y="226"/>
                </a:lnTo>
                <a:lnTo>
                  <a:pt x="126" y="225"/>
                </a:lnTo>
                <a:lnTo>
                  <a:pt x="128" y="221"/>
                </a:lnTo>
                <a:lnTo>
                  <a:pt x="131" y="220"/>
                </a:lnTo>
                <a:lnTo>
                  <a:pt x="141" y="210"/>
                </a:lnTo>
                <a:lnTo>
                  <a:pt x="145" y="208"/>
                </a:lnTo>
                <a:lnTo>
                  <a:pt x="151" y="205"/>
                </a:lnTo>
                <a:lnTo>
                  <a:pt x="154" y="204"/>
                </a:lnTo>
                <a:lnTo>
                  <a:pt x="155" y="204"/>
                </a:lnTo>
                <a:lnTo>
                  <a:pt x="158" y="203"/>
                </a:lnTo>
                <a:lnTo>
                  <a:pt x="162" y="203"/>
                </a:lnTo>
                <a:lnTo>
                  <a:pt x="172" y="201"/>
                </a:lnTo>
                <a:lnTo>
                  <a:pt x="182" y="201"/>
                </a:lnTo>
                <a:lnTo>
                  <a:pt x="186" y="202"/>
                </a:lnTo>
                <a:lnTo>
                  <a:pt x="190" y="204"/>
                </a:lnTo>
                <a:lnTo>
                  <a:pt x="190" y="205"/>
                </a:lnTo>
                <a:lnTo>
                  <a:pt x="192" y="206"/>
                </a:lnTo>
                <a:lnTo>
                  <a:pt x="195" y="206"/>
                </a:lnTo>
                <a:lnTo>
                  <a:pt x="200" y="204"/>
                </a:lnTo>
                <a:lnTo>
                  <a:pt x="202" y="204"/>
                </a:lnTo>
                <a:lnTo>
                  <a:pt x="213" y="202"/>
                </a:lnTo>
                <a:lnTo>
                  <a:pt x="218" y="202"/>
                </a:lnTo>
                <a:lnTo>
                  <a:pt x="220" y="201"/>
                </a:lnTo>
                <a:lnTo>
                  <a:pt x="220" y="200"/>
                </a:lnTo>
                <a:lnTo>
                  <a:pt x="224" y="201"/>
                </a:lnTo>
                <a:lnTo>
                  <a:pt x="226" y="202"/>
                </a:lnTo>
                <a:lnTo>
                  <a:pt x="240" y="202"/>
                </a:lnTo>
                <a:lnTo>
                  <a:pt x="244" y="201"/>
                </a:lnTo>
                <a:lnTo>
                  <a:pt x="255" y="196"/>
                </a:lnTo>
                <a:lnTo>
                  <a:pt x="262" y="194"/>
                </a:lnTo>
                <a:lnTo>
                  <a:pt x="266" y="191"/>
                </a:lnTo>
                <a:lnTo>
                  <a:pt x="267" y="191"/>
                </a:lnTo>
                <a:lnTo>
                  <a:pt x="270" y="189"/>
                </a:lnTo>
                <a:lnTo>
                  <a:pt x="274" y="188"/>
                </a:lnTo>
                <a:lnTo>
                  <a:pt x="274" y="187"/>
                </a:lnTo>
                <a:lnTo>
                  <a:pt x="275" y="187"/>
                </a:lnTo>
                <a:lnTo>
                  <a:pt x="289" y="180"/>
                </a:lnTo>
                <a:lnTo>
                  <a:pt x="290" y="180"/>
                </a:lnTo>
                <a:lnTo>
                  <a:pt x="296" y="174"/>
                </a:lnTo>
                <a:lnTo>
                  <a:pt x="297" y="172"/>
                </a:lnTo>
                <a:lnTo>
                  <a:pt x="301" y="169"/>
                </a:lnTo>
                <a:lnTo>
                  <a:pt x="304" y="163"/>
                </a:lnTo>
                <a:lnTo>
                  <a:pt x="311" y="156"/>
                </a:lnTo>
                <a:lnTo>
                  <a:pt x="314" y="154"/>
                </a:lnTo>
                <a:lnTo>
                  <a:pt x="318" y="154"/>
                </a:lnTo>
                <a:lnTo>
                  <a:pt x="318" y="156"/>
                </a:lnTo>
                <a:lnTo>
                  <a:pt x="320" y="156"/>
                </a:lnTo>
                <a:lnTo>
                  <a:pt x="322" y="157"/>
                </a:lnTo>
                <a:lnTo>
                  <a:pt x="325" y="157"/>
                </a:lnTo>
                <a:lnTo>
                  <a:pt x="326" y="156"/>
                </a:lnTo>
                <a:lnTo>
                  <a:pt x="332" y="156"/>
                </a:lnTo>
                <a:lnTo>
                  <a:pt x="334" y="154"/>
                </a:lnTo>
                <a:lnTo>
                  <a:pt x="336" y="152"/>
                </a:lnTo>
                <a:lnTo>
                  <a:pt x="339" y="152"/>
                </a:lnTo>
                <a:lnTo>
                  <a:pt x="340" y="155"/>
                </a:lnTo>
                <a:lnTo>
                  <a:pt x="345" y="155"/>
                </a:lnTo>
                <a:lnTo>
                  <a:pt x="348" y="154"/>
                </a:lnTo>
                <a:lnTo>
                  <a:pt x="351" y="152"/>
                </a:lnTo>
                <a:lnTo>
                  <a:pt x="356" y="150"/>
                </a:lnTo>
                <a:lnTo>
                  <a:pt x="358" y="147"/>
                </a:lnTo>
                <a:lnTo>
                  <a:pt x="359" y="147"/>
                </a:lnTo>
                <a:lnTo>
                  <a:pt x="362" y="142"/>
                </a:lnTo>
                <a:lnTo>
                  <a:pt x="364" y="140"/>
                </a:lnTo>
                <a:lnTo>
                  <a:pt x="366" y="134"/>
                </a:lnTo>
                <a:lnTo>
                  <a:pt x="367" y="132"/>
                </a:lnTo>
                <a:lnTo>
                  <a:pt x="370" y="125"/>
                </a:lnTo>
                <a:lnTo>
                  <a:pt x="371" y="124"/>
                </a:lnTo>
                <a:lnTo>
                  <a:pt x="373" y="120"/>
                </a:lnTo>
                <a:lnTo>
                  <a:pt x="376" y="118"/>
                </a:lnTo>
                <a:lnTo>
                  <a:pt x="381" y="116"/>
                </a:lnTo>
                <a:lnTo>
                  <a:pt x="383" y="116"/>
                </a:lnTo>
                <a:lnTo>
                  <a:pt x="389" y="110"/>
                </a:lnTo>
                <a:lnTo>
                  <a:pt x="391" y="107"/>
                </a:lnTo>
                <a:lnTo>
                  <a:pt x="397" y="104"/>
                </a:lnTo>
                <a:lnTo>
                  <a:pt x="401" y="104"/>
                </a:lnTo>
                <a:lnTo>
                  <a:pt x="403" y="102"/>
                </a:lnTo>
                <a:lnTo>
                  <a:pt x="404" y="102"/>
                </a:lnTo>
                <a:lnTo>
                  <a:pt x="406" y="99"/>
                </a:lnTo>
                <a:lnTo>
                  <a:pt x="412" y="93"/>
                </a:lnTo>
                <a:lnTo>
                  <a:pt x="420" y="86"/>
                </a:lnTo>
                <a:lnTo>
                  <a:pt x="426" y="81"/>
                </a:lnTo>
                <a:lnTo>
                  <a:pt x="430" y="80"/>
                </a:lnTo>
                <a:lnTo>
                  <a:pt x="434" y="80"/>
                </a:lnTo>
                <a:lnTo>
                  <a:pt x="435" y="79"/>
                </a:lnTo>
                <a:lnTo>
                  <a:pt x="436" y="79"/>
                </a:lnTo>
                <a:lnTo>
                  <a:pt x="436" y="78"/>
                </a:lnTo>
                <a:lnTo>
                  <a:pt x="438" y="78"/>
                </a:lnTo>
                <a:lnTo>
                  <a:pt x="442" y="76"/>
                </a:lnTo>
                <a:lnTo>
                  <a:pt x="448" y="75"/>
                </a:lnTo>
                <a:lnTo>
                  <a:pt x="450" y="73"/>
                </a:lnTo>
                <a:lnTo>
                  <a:pt x="456" y="70"/>
                </a:lnTo>
                <a:lnTo>
                  <a:pt x="465" y="61"/>
                </a:lnTo>
                <a:lnTo>
                  <a:pt x="466" y="61"/>
                </a:lnTo>
                <a:lnTo>
                  <a:pt x="468" y="58"/>
                </a:lnTo>
                <a:lnTo>
                  <a:pt x="472" y="54"/>
                </a:lnTo>
                <a:lnTo>
                  <a:pt x="474" y="52"/>
                </a:lnTo>
                <a:lnTo>
                  <a:pt x="475" y="48"/>
                </a:lnTo>
                <a:lnTo>
                  <a:pt x="476" y="47"/>
                </a:lnTo>
                <a:lnTo>
                  <a:pt x="476" y="46"/>
                </a:lnTo>
                <a:lnTo>
                  <a:pt x="477" y="44"/>
                </a:lnTo>
                <a:lnTo>
                  <a:pt x="479" y="42"/>
                </a:lnTo>
                <a:lnTo>
                  <a:pt x="484" y="36"/>
                </a:lnTo>
                <a:lnTo>
                  <a:pt x="489" y="32"/>
                </a:lnTo>
                <a:lnTo>
                  <a:pt x="498" y="27"/>
                </a:lnTo>
                <a:lnTo>
                  <a:pt x="503" y="26"/>
                </a:lnTo>
                <a:lnTo>
                  <a:pt x="512" y="23"/>
                </a:lnTo>
                <a:lnTo>
                  <a:pt x="517" y="19"/>
                </a:lnTo>
                <a:lnTo>
                  <a:pt x="520" y="16"/>
                </a:lnTo>
                <a:lnTo>
                  <a:pt x="523" y="16"/>
                </a:lnTo>
                <a:lnTo>
                  <a:pt x="531" y="14"/>
                </a:lnTo>
                <a:lnTo>
                  <a:pt x="533" y="14"/>
                </a:lnTo>
                <a:lnTo>
                  <a:pt x="535" y="13"/>
                </a:lnTo>
                <a:lnTo>
                  <a:pt x="536" y="10"/>
                </a:lnTo>
                <a:lnTo>
                  <a:pt x="537" y="9"/>
                </a:lnTo>
                <a:lnTo>
                  <a:pt x="537" y="8"/>
                </a:lnTo>
                <a:lnTo>
                  <a:pt x="538" y="8"/>
                </a:lnTo>
                <a:lnTo>
                  <a:pt x="545" y="5"/>
                </a:lnTo>
                <a:lnTo>
                  <a:pt x="556" y="5"/>
                </a:lnTo>
                <a:lnTo>
                  <a:pt x="568" y="2"/>
                </a:lnTo>
                <a:lnTo>
                  <a:pt x="576" y="2"/>
                </a:lnTo>
                <a:lnTo>
                  <a:pt x="576" y="1"/>
                </a:lnTo>
                <a:lnTo>
                  <a:pt x="580" y="0"/>
                </a:lnTo>
                <a:close/>
              </a:path>
            </a:pathLst>
          </a:custGeom>
          <a:solidFill>
            <a:schemeClr val="tx2">
              <a:lumMod val="60000"/>
              <a:lumOff val="40000"/>
            </a:schemeClr>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1500" dirty="0">
              <a:solidFill>
                <a:prstClr val="black"/>
              </a:solidFill>
            </a:endParaRPr>
          </a:p>
        </p:txBody>
      </p:sp>
      <p:sp>
        <p:nvSpPr>
          <p:cNvPr id="62" name="Freeform 12"/>
          <p:cNvSpPr>
            <a:spLocks/>
          </p:cNvSpPr>
          <p:nvPr/>
        </p:nvSpPr>
        <p:spPr bwMode="auto">
          <a:xfrm>
            <a:off x="7213519" y="2145996"/>
            <a:ext cx="838119" cy="1296410"/>
          </a:xfrm>
          <a:custGeom>
            <a:avLst/>
            <a:gdLst/>
            <a:ahLst/>
            <a:cxnLst>
              <a:cxn ang="0">
                <a:pos x="0" y="0"/>
              </a:cxn>
              <a:cxn ang="0">
                <a:pos x="100" y="0"/>
              </a:cxn>
              <a:cxn ang="0">
                <a:pos x="234" y="384"/>
              </a:cxn>
              <a:cxn ang="0">
                <a:pos x="236" y="384"/>
              </a:cxn>
              <a:cxn ang="0">
                <a:pos x="368" y="0"/>
              </a:cxn>
              <a:cxn ang="0">
                <a:pos x="470" y="0"/>
              </a:cxn>
              <a:cxn ang="0">
                <a:pos x="470" y="727"/>
              </a:cxn>
              <a:cxn ang="0">
                <a:pos x="365" y="727"/>
              </a:cxn>
              <a:cxn ang="0">
                <a:pos x="365" y="284"/>
              </a:cxn>
              <a:cxn ang="0">
                <a:pos x="364" y="284"/>
              </a:cxn>
              <a:cxn ang="0">
                <a:pos x="260" y="597"/>
              </a:cxn>
              <a:cxn ang="0">
                <a:pos x="208" y="597"/>
              </a:cxn>
              <a:cxn ang="0">
                <a:pos x="106" y="284"/>
              </a:cxn>
              <a:cxn ang="0">
                <a:pos x="104" y="284"/>
              </a:cxn>
              <a:cxn ang="0">
                <a:pos x="104" y="727"/>
              </a:cxn>
              <a:cxn ang="0">
                <a:pos x="0" y="727"/>
              </a:cxn>
              <a:cxn ang="0">
                <a:pos x="0" y="0"/>
              </a:cxn>
            </a:cxnLst>
            <a:rect l="0" t="0" r="r" b="b"/>
            <a:pathLst>
              <a:path w="470" h="727">
                <a:moveTo>
                  <a:pt x="0" y="0"/>
                </a:moveTo>
                <a:lnTo>
                  <a:pt x="100" y="0"/>
                </a:lnTo>
                <a:lnTo>
                  <a:pt x="234" y="384"/>
                </a:lnTo>
                <a:lnTo>
                  <a:pt x="236" y="384"/>
                </a:lnTo>
                <a:lnTo>
                  <a:pt x="368" y="0"/>
                </a:lnTo>
                <a:lnTo>
                  <a:pt x="470" y="0"/>
                </a:lnTo>
                <a:lnTo>
                  <a:pt x="470" y="727"/>
                </a:lnTo>
                <a:lnTo>
                  <a:pt x="365" y="727"/>
                </a:lnTo>
                <a:lnTo>
                  <a:pt x="365" y="284"/>
                </a:lnTo>
                <a:lnTo>
                  <a:pt x="364" y="284"/>
                </a:lnTo>
                <a:lnTo>
                  <a:pt x="260" y="597"/>
                </a:lnTo>
                <a:lnTo>
                  <a:pt x="208" y="597"/>
                </a:lnTo>
                <a:lnTo>
                  <a:pt x="106" y="284"/>
                </a:lnTo>
                <a:lnTo>
                  <a:pt x="104" y="284"/>
                </a:lnTo>
                <a:lnTo>
                  <a:pt x="104" y="727"/>
                </a:lnTo>
                <a:lnTo>
                  <a:pt x="0" y="727"/>
                </a:lnTo>
                <a:lnTo>
                  <a:pt x="0" y="0"/>
                </a:lnTo>
                <a:close/>
              </a:path>
            </a:pathLst>
          </a:custGeom>
          <a:solidFill>
            <a:schemeClr val="tx2">
              <a:lumMod val="40000"/>
              <a:lumOff val="60000"/>
            </a:schemeClr>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2000" dirty="0">
              <a:solidFill>
                <a:prstClr val="black"/>
              </a:solidFill>
            </a:endParaRPr>
          </a:p>
        </p:txBody>
      </p:sp>
      <p:sp>
        <p:nvSpPr>
          <p:cNvPr id="63" name="Rectangle 13"/>
          <p:cNvSpPr>
            <a:spLocks noChangeArrowheads="1"/>
          </p:cNvSpPr>
          <p:nvPr/>
        </p:nvSpPr>
        <p:spPr bwMode="auto">
          <a:xfrm>
            <a:off x="8162134" y="2145996"/>
            <a:ext cx="189023" cy="1296410"/>
          </a:xfrm>
          <a:prstGeom prst="rect">
            <a:avLst/>
          </a:prstGeom>
          <a:solidFill>
            <a:schemeClr val="tx2">
              <a:lumMod val="40000"/>
              <a:lumOff val="60000"/>
            </a:schemeClr>
          </a:solidFill>
          <a:ln w="0">
            <a:noFill/>
            <a:prstDash val="solid"/>
            <a:miter lim="800000"/>
            <a:headEnd/>
            <a:tailEnd/>
          </a:ln>
        </p:spPr>
        <p:txBody>
          <a:bodyPr vert="horz" wrap="square" lIns="76200" tIns="38100" rIns="76200" bIns="38100" numCol="1" anchor="t" anchorCtr="0" compatLnSpc="1">
            <a:prstTxWarp prst="textNoShape">
              <a:avLst/>
            </a:prstTxWarp>
          </a:bodyPr>
          <a:lstStyle/>
          <a:p>
            <a:endParaRPr lang="en-US" sz="2000" dirty="0">
              <a:solidFill>
                <a:prstClr val="black"/>
              </a:solidFill>
            </a:endParaRPr>
          </a:p>
        </p:txBody>
      </p:sp>
      <p:sp>
        <p:nvSpPr>
          <p:cNvPr id="75" name="Freeform 8"/>
          <p:cNvSpPr>
            <a:spLocks noEditPoints="1"/>
          </p:cNvSpPr>
          <p:nvPr/>
        </p:nvSpPr>
        <p:spPr bwMode="auto">
          <a:xfrm rot="21540000">
            <a:off x="7803232" y="3717320"/>
            <a:ext cx="2259713" cy="2597619"/>
          </a:xfrm>
          <a:custGeom>
            <a:avLst/>
            <a:gdLst/>
            <a:ahLst/>
            <a:cxnLst>
              <a:cxn ang="0">
                <a:pos x="713" y="158"/>
              </a:cxn>
              <a:cxn ang="0">
                <a:pos x="713" y="124"/>
              </a:cxn>
              <a:cxn ang="0">
                <a:pos x="1497" y="396"/>
              </a:cxn>
              <a:cxn ang="0">
                <a:pos x="1492" y="611"/>
              </a:cxn>
              <a:cxn ang="0">
                <a:pos x="1462" y="619"/>
              </a:cxn>
              <a:cxn ang="0">
                <a:pos x="1472" y="671"/>
              </a:cxn>
              <a:cxn ang="0">
                <a:pos x="1475" y="728"/>
              </a:cxn>
              <a:cxn ang="0">
                <a:pos x="1461" y="787"/>
              </a:cxn>
              <a:cxn ang="0">
                <a:pos x="1441" y="841"/>
              </a:cxn>
              <a:cxn ang="0">
                <a:pos x="1431" y="913"/>
              </a:cxn>
              <a:cxn ang="0">
                <a:pos x="1413" y="934"/>
              </a:cxn>
              <a:cxn ang="0">
                <a:pos x="1405" y="976"/>
              </a:cxn>
              <a:cxn ang="0">
                <a:pos x="1392" y="1055"/>
              </a:cxn>
              <a:cxn ang="0">
                <a:pos x="1334" y="1106"/>
              </a:cxn>
              <a:cxn ang="0">
                <a:pos x="1292" y="1151"/>
              </a:cxn>
              <a:cxn ang="0">
                <a:pos x="1256" y="1178"/>
              </a:cxn>
              <a:cxn ang="0">
                <a:pos x="1204" y="1179"/>
              </a:cxn>
              <a:cxn ang="0">
                <a:pos x="1151" y="1203"/>
              </a:cxn>
              <a:cxn ang="0">
                <a:pos x="1102" y="1239"/>
              </a:cxn>
              <a:cxn ang="0">
                <a:pos x="1082" y="1275"/>
              </a:cxn>
              <a:cxn ang="0">
                <a:pos x="1062" y="1327"/>
              </a:cxn>
              <a:cxn ang="0">
                <a:pos x="1076" y="1364"/>
              </a:cxn>
              <a:cxn ang="0">
                <a:pos x="1062" y="1380"/>
              </a:cxn>
              <a:cxn ang="0">
                <a:pos x="1032" y="1389"/>
              </a:cxn>
              <a:cxn ang="0">
                <a:pos x="999" y="1347"/>
              </a:cxn>
              <a:cxn ang="0">
                <a:pos x="973" y="1361"/>
              </a:cxn>
              <a:cxn ang="0">
                <a:pos x="945" y="1401"/>
              </a:cxn>
              <a:cxn ang="0">
                <a:pos x="921" y="1446"/>
              </a:cxn>
              <a:cxn ang="0">
                <a:pos x="930" y="1499"/>
              </a:cxn>
              <a:cxn ang="0">
                <a:pos x="900" y="1539"/>
              </a:cxn>
              <a:cxn ang="0">
                <a:pos x="882" y="1605"/>
              </a:cxn>
              <a:cxn ang="0">
                <a:pos x="816" y="1623"/>
              </a:cxn>
              <a:cxn ang="0">
                <a:pos x="780" y="1595"/>
              </a:cxn>
              <a:cxn ang="0">
                <a:pos x="740" y="1556"/>
              </a:cxn>
              <a:cxn ang="0">
                <a:pos x="697" y="1541"/>
              </a:cxn>
              <a:cxn ang="0">
                <a:pos x="671" y="1468"/>
              </a:cxn>
              <a:cxn ang="0">
                <a:pos x="627" y="1487"/>
              </a:cxn>
              <a:cxn ang="0">
                <a:pos x="566" y="1528"/>
              </a:cxn>
              <a:cxn ang="0">
                <a:pos x="525" y="1518"/>
              </a:cxn>
              <a:cxn ang="0">
                <a:pos x="447" y="1490"/>
              </a:cxn>
              <a:cxn ang="0">
                <a:pos x="401" y="1521"/>
              </a:cxn>
              <a:cxn ang="0">
                <a:pos x="363" y="1489"/>
              </a:cxn>
              <a:cxn ang="0">
                <a:pos x="320" y="1458"/>
              </a:cxn>
              <a:cxn ang="0">
                <a:pos x="240" y="1446"/>
              </a:cxn>
              <a:cxn ang="0">
                <a:pos x="203" y="1394"/>
              </a:cxn>
              <a:cxn ang="0">
                <a:pos x="159" y="1330"/>
              </a:cxn>
              <a:cxn ang="0">
                <a:pos x="110" y="1305"/>
              </a:cxn>
              <a:cxn ang="0">
                <a:pos x="58" y="1304"/>
              </a:cxn>
              <a:cxn ang="0">
                <a:pos x="4" y="1297"/>
              </a:cxn>
              <a:cxn ang="0">
                <a:pos x="13" y="937"/>
              </a:cxn>
              <a:cxn ang="0">
                <a:pos x="25" y="568"/>
              </a:cxn>
              <a:cxn ang="0">
                <a:pos x="187" y="124"/>
              </a:cxn>
              <a:cxn ang="0">
                <a:pos x="528" y="138"/>
              </a:cxn>
              <a:cxn ang="0">
                <a:pos x="627" y="181"/>
              </a:cxn>
              <a:cxn ang="0">
                <a:pos x="699" y="186"/>
              </a:cxn>
              <a:cxn ang="0">
                <a:pos x="766" y="242"/>
              </a:cxn>
              <a:cxn ang="0">
                <a:pos x="854" y="264"/>
              </a:cxn>
              <a:cxn ang="0">
                <a:pos x="965" y="224"/>
              </a:cxn>
              <a:cxn ang="0">
                <a:pos x="1075" y="228"/>
              </a:cxn>
              <a:cxn ang="0">
                <a:pos x="1159" y="166"/>
              </a:cxn>
              <a:cxn ang="0">
                <a:pos x="1244" y="103"/>
              </a:cxn>
              <a:cxn ang="0">
                <a:pos x="1326" y="60"/>
              </a:cxn>
              <a:cxn ang="0">
                <a:pos x="1402" y="33"/>
              </a:cxn>
            </a:cxnLst>
            <a:rect l="0" t="0" r="r" b="b"/>
            <a:pathLst>
              <a:path w="1503" h="1626">
                <a:moveTo>
                  <a:pt x="745" y="170"/>
                </a:moveTo>
                <a:lnTo>
                  <a:pt x="749" y="170"/>
                </a:lnTo>
                <a:lnTo>
                  <a:pt x="750" y="171"/>
                </a:lnTo>
                <a:lnTo>
                  <a:pt x="751" y="173"/>
                </a:lnTo>
                <a:lnTo>
                  <a:pt x="754" y="174"/>
                </a:lnTo>
                <a:lnTo>
                  <a:pt x="758" y="170"/>
                </a:lnTo>
                <a:lnTo>
                  <a:pt x="759" y="171"/>
                </a:lnTo>
                <a:lnTo>
                  <a:pt x="759" y="178"/>
                </a:lnTo>
                <a:lnTo>
                  <a:pt x="758" y="181"/>
                </a:lnTo>
                <a:lnTo>
                  <a:pt x="756" y="185"/>
                </a:lnTo>
                <a:lnTo>
                  <a:pt x="756" y="186"/>
                </a:lnTo>
                <a:lnTo>
                  <a:pt x="751" y="186"/>
                </a:lnTo>
                <a:lnTo>
                  <a:pt x="743" y="181"/>
                </a:lnTo>
                <a:lnTo>
                  <a:pt x="740" y="178"/>
                </a:lnTo>
                <a:lnTo>
                  <a:pt x="740" y="177"/>
                </a:lnTo>
                <a:lnTo>
                  <a:pt x="743" y="172"/>
                </a:lnTo>
                <a:lnTo>
                  <a:pt x="745" y="170"/>
                </a:lnTo>
                <a:close/>
                <a:moveTo>
                  <a:pt x="715" y="149"/>
                </a:moveTo>
                <a:lnTo>
                  <a:pt x="720" y="149"/>
                </a:lnTo>
                <a:lnTo>
                  <a:pt x="719" y="150"/>
                </a:lnTo>
                <a:lnTo>
                  <a:pt x="718" y="153"/>
                </a:lnTo>
                <a:lnTo>
                  <a:pt x="713" y="158"/>
                </a:lnTo>
                <a:lnTo>
                  <a:pt x="712" y="158"/>
                </a:lnTo>
                <a:lnTo>
                  <a:pt x="707" y="164"/>
                </a:lnTo>
                <a:lnTo>
                  <a:pt x="703" y="166"/>
                </a:lnTo>
                <a:lnTo>
                  <a:pt x="703" y="157"/>
                </a:lnTo>
                <a:lnTo>
                  <a:pt x="706" y="153"/>
                </a:lnTo>
                <a:lnTo>
                  <a:pt x="710" y="153"/>
                </a:lnTo>
                <a:lnTo>
                  <a:pt x="714" y="150"/>
                </a:lnTo>
                <a:lnTo>
                  <a:pt x="715" y="149"/>
                </a:lnTo>
                <a:close/>
                <a:moveTo>
                  <a:pt x="722" y="134"/>
                </a:moveTo>
                <a:lnTo>
                  <a:pt x="723" y="137"/>
                </a:lnTo>
                <a:lnTo>
                  <a:pt x="721" y="138"/>
                </a:lnTo>
                <a:lnTo>
                  <a:pt x="717" y="141"/>
                </a:lnTo>
                <a:lnTo>
                  <a:pt x="715" y="145"/>
                </a:lnTo>
                <a:lnTo>
                  <a:pt x="715" y="147"/>
                </a:lnTo>
                <a:lnTo>
                  <a:pt x="713" y="147"/>
                </a:lnTo>
                <a:lnTo>
                  <a:pt x="709" y="140"/>
                </a:lnTo>
                <a:lnTo>
                  <a:pt x="713" y="138"/>
                </a:lnTo>
                <a:lnTo>
                  <a:pt x="717" y="137"/>
                </a:lnTo>
                <a:lnTo>
                  <a:pt x="722" y="134"/>
                </a:lnTo>
                <a:close/>
                <a:moveTo>
                  <a:pt x="709" y="123"/>
                </a:moveTo>
                <a:lnTo>
                  <a:pt x="713" y="123"/>
                </a:lnTo>
                <a:lnTo>
                  <a:pt x="713" y="124"/>
                </a:lnTo>
                <a:lnTo>
                  <a:pt x="714" y="130"/>
                </a:lnTo>
                <a:lnTo>
                  <a:pt x="712" y="131"/>
                </a:lnTo>
                <a:lnTo>
                  <a:pt x="705" y="130"/>
                </a:lnTo>
                <a:lnTo>
                  <a:pt x="705" y="129"/>
                </a:lnTo>
                <a:lnTo>
                  <a:pt x="706" y="126"/>
                </a:lnTo>
                <a:lnTo>
                  <a:pt x="709" y="123"/>
                </a:lnTo>
                <a:close/>
                <a:moveTo>
                  <a:pt x="1489" y="0"/>
                </a:moveTo>
                <a:lnTo>
                  <a:pt x="1489" y="22"/>
                </a:lnTo>
                <a:lnTo>
                  <a:pt x="1490" y="32"/>
                </a:lnTo>
                <a:lnTo>
                  <a:pt x="1490" y="85"/>
                </a:lnTo>
                <a:lnTo>
                  <a:pt x="1492" y="96"/>
                </a:lnTo>
                <a:lnTo>
                  <a:pt x="1492" y="143"/>
                </a:lnTo>
                <a:lnTo>
                  <a:pt x="1493" y="151"/>
                </a:lnTo>
                <a:lnTo>
                  <a:pt x="1493" y="168"/>
                </a:lnTo>
                <a:lnTo>
                  <a:pt x="1494" y="181"/>
                </a:lnTo>
                <a:lnTo>
                  <a:pt x="1494" y="221"/>
                </a:lnTo>
                <a:lnTo>
                  <a:pt x="1495" y="233"/>
                </a:lnTo>
                <a:lnTo>
                  <a:pt x="1495" y="284"/>
                </a:lnTo>
                <a:lnTo>
                  <a:pt x="1496" y="288"/>
                </a:lnTo>
                <a:lnTo>
                  <a:pt x="1496" y="330"/>
                </a:lnTo>
                <a:lnTo>
                  <a:pt x="1497" y="333"/>
                </a:lnTo>
                <a:lnTo>
                  <a:pt x="1497" y="396"/>
                </a:lnTo>
                <a:lnTo>
                  <a:pt x="1498" y="397"/>
                </a:lnTo>
                <a:lnTo>
                  <a:pt x="1498" y="420"/>
                </a:lnTo>
                <a:lnTo>
                  <a:pt x="1500" y="429"/>
                </a:lnTo>
                <a:lnTo>
                  <a:pt x="1500" y="474"/>
                </a:lnTo>
                <a:lnTo>
                  <a:pt x="1501" y="478"/>
                </a:lnTo>
                <a:lnTo>
                  <a:pt x="1500" y="483"/>
                </a:lnTo>
                <a:lnTo>
                  <a:pt x="1500" y="489"/>
                </a:lnTo>
                <a:lnTo>
                  <a:pt x="1501" y="499"/>
                </a:lnTo>
                <a:lnTo>
                  <a:pt x="1501" y="533"/>
                </a:lnTo>
                <a:lnTo>
                  <a:pt x="1502" y="537"/>
                </a:lnTo>
                <a:lnTo>
                  <a:pt x="1502" y="584"/>
                </a:lnTo>
                <a:lnTo>
                  <a:pt x="1503" y="591"/>
                </a:lnTo>
                <a:lnTo>
                  <a:pt x="1503" y="607"/>
                </a:lnTo>
                <a:lnTo>
                  <a:pt x="1502" y="607"/>
                </a:lnTo>
                <a:lnTo>
                  <a:pt x="1501" y="608"/>
                </a:lnTo>
                <a:lnTo>
                  <a:pt x="1498" y="608"/>
                </a:lnTo>
                <a:lnTo>
                  <a:pt x="1497" y="609"/>
                </a:lnTo>
                <a:lnTo>
                  <a:pt x="1496" y="609"/>
                </a:lnTo>
                <a:lnTo>
                  <a:pt x="1496" y="610"/>
                </a:lnTo>
                <a:lnTo>
                  <a:pt x="1494" y="610"/>
                </a:lnTo>
                <a:lnTo>
                  <a:pt x="1494" y="611"/>
                </a:lnTo>
                <a:lnTo>
                  <a:pt x="1492" y="611"/>
                </a:lnTo>
                <a:lnTo>
                  <a:pt x="1489" y="612"/>
                </a:lnTo>
                <a:lnTo>
                  <a:pt x="1489" y="614"/>
                </a:lnTo>
                <a:lnTo>
                  <a:pt x="1488" y="615"/>
                </a:lnTo>
                <a:lnTo>
                  <a:pt x="1486" y="616"/>
                </a:lnTo>
                <a:lnTo>
                  <a:pt x="1486" y="617"/>
                </a:lnTo>
                <a:lnTo>
                  <a:pt x="1483" y="617"/>
                </a:lnTo>
                <a:lnTo>
                  <a:pt x="1483" y="618"/>
                </a:lnTo>
                <a:lnTo>
                  <a:pt x="1482" y="618"/>
                </a:lnTo>
                <a:lnTo>
                  <a:pt x="1482" y="617"/>
                </a:lnTo>
                <a:lnTo>
                  <a:pt x="1480" y="617"/>
                </a:lnTo>
                <a:lnTo>
                  <a:pt x="1480" y="616"/>
                </a:lnTo>
                <a:lnTo>
                  <a:pt x="1479" y="616"/>
                </a:lnTo>
                <a:lnTo>
                  <a:pt x="1478" y="615"/>
                </a:lnTo>
                <a:lnTo>
                  <a:pt x="1478" y="614"/>
                </a:lnTo>
                <a:lnTo>
                  <a:pt x="1475" y="612"/>
                </a:lnTo>
                <a:lnTo>
                  <a:pt x="1474" y="612"/>
                </a:lnTo>
                <a:lnTo>
                  <a:pt x="1472" y="615"/>
                </a:lnTo>
                <a:lnTo>
                  <a:pt x="1469" y="615"/>
                </a:lnTo>
                <a:lnTo>
                  <a:pt x="1464" y="617"/>
                </a:lnTo>
                <a:lnTo>
                  <a:pt x="1463" y="617"/>
                </a:lnTo>
                <a:lnTo>
                  <a:pt x="1463" y="618"/>
                </a:lnTo>
                <a:lnTo>
                  <a:pt x="1462" y="619"/>
                </a:lnTo>
                <a:lnTo>
                  <a:pt x="1462" y="620"/>
                </a:lnTo>
                <a:lnTo>
                  <a:pt x="1461" y="623"/>
                </a:lnTo>
                <a:lnTo>
                  <a:pt x="1457" y="626"/>
                </a:lnTo>
                <a:lnTo>
                  <a:pt x="1456" y="626"/>
                </a:lnTo>
                <a:lnTo>
                  <a:pt x="1456" y="627"/>
                </a:lnTo>
                <a:lnTo>
                  <a:pt x="1454" y="628"/>
                </a:lnTo>
                <a:lnTo>
                  <a:pt x="1452" y="630"/>
                </a:lnTo>
                <a:lnTo>
                  <a:pt x="1452" y="637"/>
                </a:lnTo>
                <a:lnTo>
                  <a:pt x="1455" y="639"/>
                </a:lnTo>
                <a:lnTo>
                  <a:pt x="1457" y="640"/>
                </a:lnTo>
                <a:lnTo>
                  <a:pt x="1457" y="642"/>
                </a:lnTo>
                <a:lnTo>
                  <a:pt x="1462" y="648"/>
                </a:lnTo>
                <a:lnTo>
                  <a:pt x="1463" y="649"/>
                </a:lnTo>
                <a:lnTo>
                  <a:pt x="1463" y="650"/>
                </a:lnTo>
                <a:lnTo>
                  <a:pt x="1464" y="653"/>
                </a:lnTo>
                <a:lnTo>
                  <a:pt x="1466" y="653"/>
                </a:lnTo>
                <a:lnTo>
                  <a:pt x="1466" y="654"/>
                </a:lnTo>
                <a:lnTo>
                  <a:pt x="1467" y="656"/>
                </a:lnTo>
                <a:lnTo>
                  <a:pt x="1469" y="659"/>
                </a:lnTo>
                <a:lnTo>
                  <a:pt x="1469" y="664"/>
                </a:lnTo>
                <a:lnTo>
                  <a:pt x="1470" y="670"/>
                </a:lnTo>
                <a:lnTo>
                  <a:pt x="1472" y="671"/>
                </a:lnTo>
                <a:lnTo>
                  <a:pt x="1473" y="674"/>
                </a:lnTo>
                <a:lnTo>
                  <a:pt x="1478" y="679"/>
                </a:lnTo>
                <a:lnTo>
                  <a:pt x="1478" y="681"/>
                </a:lnTo>
                <a:lnTo>
                  <a:pt x="1479" y="682"/>
                </a:lnTo>
                <a:lnTo>
                  <a:pt x="1479" y="684"/>
                </a:lnTo>
                <a:lnTo>
                  <a:pt x="1478" y="687"/>
                </a:lnTo>
                <a:lnTo>
                  <a:pt x="1478" y="688"/>
                </a:lnTo>
                <a:lnTo>
                  <a:pt x="1475" y="692"/>
                </a:lnTo>
                <a:lnTo>
                  <a:pt x="1475" y="694"/>
                </a:lnTo>
                <a:lnTo>
                  <a:pt x="1473" y="698"/>
                </a:lnTo>
                <a:lnTo>
                  <a:pt x="1473" y="714"/>
                </a:lnTo>
                <a:lnTo>
                  <a:pt x="1472" y="716"/>
                </a:lnTo>
                <a:lnTo>
                  <a:pt x="1470" y="716"/>
                </a:lnTo>
                <a:lnTo>
                  <a:pt x="1467" y="717"/>
                </a:lnTo>
                <a:lnTo>
                  <a:pt x="1466" y="718"/>
                </a:lnTo>
                <a:lnTo>
                  <a:pt x="1466" y="721"/>
                </a:lnTo>
                <a:lnTo>
                  <a:pt x="1467" y="721"/>
                </a:lnTo>
                <a:lnTo>
                  <a:pt x="1467" y="723"/>
                </a:lnTo>
                <a:lnTo>
                  <a:pt x="1469" y="723"/>
                </a:lnTo>
                <a:lnTo>
                  <a:pt x="1473" y="725"/>
                </a:lnTo>
                <a:lnTo>
                  <a:pt x="1474" y="726"/>
                </a:lnTo>
                <a:lnTo>
                  <a:pt x="1475" y="728"/>
                </a:lnTo>
                <a:lnTo>
                  <a:pt x="1474" y="732"/>
                </a:lnTo>
                <a:lnTo>
                  <a:pt x="1474" y="734"/>
                </a:lnTo>
                <a:lnTo>
                  <a:pt x="1473" y="735"/>
                </a:lnTo>
                <a:lnTo>
                  <a:pt x="1473" y="739"/>
                </a:lnTo>
                <a:lnTo>
                  <a:pt x="1474" y="742"/>
                </a:lnTo>
                <a:lnTo>
                  <a:pt x="1475" y="744"/>
                </a:lnTo>
                <a:lnTo>
                  <a:pt x="1475" y="745"/>
                </a:lnTo>
                <a:lnTo>
                  <a:pt x="1477" y="747"/>
                </a:lnTo>
                <a:lnTo>
                  <a:pt x="1477" y="748"/>
                </a:lnTo>
                <a:lnTo>
                  <a:pt x="1478" y="748"/>
                </a:lnTo>
                <a:lnTo>
                  <a:pt x="1478" y="757"/>
                </a:lnTo>
                <a:lnTo>
                  <a:pt x="1475" y="759"/>
                </a:lnTo>
                <a:lnTo>
                  <a:pt x="1473" y="764"/>
                </a:lnTo>
                <a:lnTo>
                  <a:pt x="1473" y="773"/>
                </a:lnTo>
                <a:lnTo>
                  <a:pt x="1472" y="775"/>
                </a:lnTo>
                <a:lnTo>
                  <a:pt x="1472" y="776"/>
                </a:lnTo>
                <a:lnTo>
                  <a:pt x="1471" y="778"/>
                </a:lnTo>
                <a:lnTo>
                  <a:pt x="1466" y="781"/>
                </a:lnTo>
                <a:lnTo>
                  <a:pt x="1463" y="782"/>
                </a:lnTo>
                <a:lnTo>
                  <a:pt x="1463" y="783"/>
                </a:lnTo>
                <a:lnTo>
                  <a:pt x="1461" y="786"/>
                </a:lnTo>
                <a:lnTo>
                  <a:pt x="1461" y="787"/>
                </a:lnTo>
                <a:lnTo>
                  <a:pt x="1458" y="791"/>
                </a:lnTo>
                <a:lnTo>
                  <a:pt x="1457" y="792"/>
                </a:lnTo>
                <a:lnTo>
                  <a:pt x="1457" y="801"/>
                </a:lnTo>
                <a:lnTo>
                  <a:pt x="1456" y="803"/>
                </a:lnTo>
                <a:lnTo>
                  <a:pt x="1456" y="806"/>
                </a:lnTo>
                <a:lnTo>
                  <a:pt x="1455" y="810"/>
                </a:lnTo>
                <a:lnTo>
                  <a:pt x="1451" y="812"/>
                </a:lnTo>
                <a:lnTo>
                  <a:pt x="1451" y="813"/>
                </a:lnTo>
                <a:lnTo>
                  <a:pt x="1450" y="813"/>
                </a:lnTo>
                <a:lnTo>
                  <a:pt x="1450" y="814"/>
                </a:lnTo>
                <a:lnTo>
                  <a:pt x="1449" y="815"/>
                </a:lnTo>
                <a:lnTo>
                  <a:pt x="1448" y="818"/>
                </a:lnTo>
                <a:lnTo>
                  <a:pt x="1447" y="821"/>
                </a:lnTo>
                <a:lnTo>
                  <a:pt x="1446" y="821"/>
                </a:lnTo>
                <a:lnTo>
                  <a:pt x="1446" y="823"/>
                </a:lnTo>
                <a:lnTo>
                  <a:pt x="1444" y="826"/>
                </a:lnTo>
                <a:lnTo>
                  <a:pt x="1443" y="827"/>
                </a:lnTo>
                <a:lnTo>
                  <a:pt x="1443" y="828"/>
                </a:lnTo>
                <a:lnTo>
                  <a:pt x="1442" y="828"/>
                </a:lnTo>
                <a:lnTo>
                  <a:pt x="1442" y="835"/>
                </a:lnTo>
                <a:lnTo>
                  <a:pt x="1441" y="835"/>
                </a:lnTo>
                <a:lnTo>
                  <a:pt x="1441" y="841"/>
                </a:lnTo>
                <a:lnTo>
                  <a:pt x="1442" y="843"/>
                </a:lnTo>
                <a:lnTo>
                  <a:pt x="1442" y="845"/>
                </a:lnTo>
                <a:lnTo>
                  <a:pt x="1443" y="846"/>
                </a:lnTo>
                <a:lnTo>
                  <a:pt x="1442" y="849"/>
                </a:lnTo>
                <a:lnTo>
                  <a:pt x="1442" y="852"/>
                </a:lnTo>
                <a:lnTo>
                  <a:pt x="1440" y="854"/>
                </a:lnTo>
                <a:lnTo>
                  <a:pt x="1436" y="857"/>
                </a:lnTo>
                <a:lnTo>
                  <a:pt x="1433" y="860"/>
                </a:lnTo>
                <a:lnTo>
                  <a:pt x="1433" y="868"/>
                </a:lnTo>
                <a:lnTo>
                  <a:pt x="1434" y="869"/>
                </a:lnTo>
                <a:lnTo>
                  <a:pt x="1434" y="872"/>
                </a:lnTo>
                <a:lnTo>
                  <a:pt x="1435" y="872"/>
                </a:lnTo>
                <a:lnTo>
                  <a:pt x="1435" y="880"/>
                </a:lnTo>
                <a:lnTo>
                  <a:pt x="1434" y="882"/>
                </a:lnTo>
                <a:lnTo>
                  <a:pt x="1434" y="884"/>
                </a:lnTo>
                <a:lnTo>
                  <a:pt x="1433" y="884"/>
                </a:lnTo>
                <a:lnTo>
                  <a:pt x="1433" y="890"/>
                </a:lnTo>
                <a:lnTo>
                  <a:pt x="1432" y="893"/>
                </a:lnTo>
                <a:lnTo>
                  <a:pt x="1432" y="897"/>
                </a:lnTo>
                <a:lnTo>
                  <a:pt x="1433" y="898"/>
                </a:lnTo>
                <a:lnTo>
                  <a:pt x="1433" y="911"/>
                </a:lnTo>
                <a:lnTo>
                  <a:pt x="1431" y="913"/>
                </a:lnTo>
                <a:lnTo>
                  <a:pt x="1428" y="914"/>
                </a:lnTo>
                <a:lnTo>
                  <a:pt x="1427" y="914"/>
                </a:lnTo>
                <a:lnTo>
                  <a:pt x="1427" y="915"/>
                </a:lnTo>
                <a:lnTo>
                  <a:pt x="1426" y="916"/>
                </a:lnTo>
                <a:lnTo>
                  <a:pt x="1425" y="919"/>
                </a:lnTo>
                <a:lnTo>
                  <a:pt x="1425" y="927"/>
                </a:lnTo>
                <a:lnTo>
                  <a:pt x="1426" y="929"/>
                </a:lnTo>
                <a:lnTo>
                  <a:pt x="1427" y="932"/>
                </a:lnTo>
                <a:lnTo>
                  <a:pt x="1427" y="935"/>
                </a:lnTo>
                <a:lnTo>
                  <a:pt x="1428" y="935"/>
                </a:lnTo>
                <a:lnTo>
                  <a:pt x="1428" y="936"/>
                </a:lnTo>
                <a:lnTo>
                  <a:pt x="1427" y="936"/>
                </a:lnTo>
                <a:lnTo>
                  <a:pt x="1427" y="938"/>
                </a:lnTo>
                <a:lnTo>
                  <a:pt x="1426" y="938"/>
                </a:lnTo>
                <a:lnTo>
                  <a:pt x="1426" y="939"/>
                </a:lnTo>
                <a:lnTo>
                  <a:pt x="1425" y="939"/>
                </a:lnTo>
                <a:lnTo>
                  <a:pt x="1425" y="938"/>
                </a:lnTo>
                <a:lnTo>
                  <a:pt x="1423" y="938"/>
                </a:lnTo>
                <a:lnTo>
                  <a:pt x="1423" y="937"/>
                </a:lnTo>
                <a:lnTo>
                  <a:pt x="1418" y="935"/>
                </a:lnTo>
                <a:lnTo>
                  <a:pt x="1417" y="935"/>
                </a:lnTo>
                <a:lnTo>
                  <a:pt x="1413" y="934"/>
                </a:lnTo>
                <a:lnTo>
                  <a:pt x="1412" y="934"/>
                </a:lnTo>
                <a:lnTo>
                  <a:pt x="1412" y="935"/>
                </a:lnTo>
                <a:lnTo>
                  <a:pt x="1410" y="935"/>
                </a:lnTo>
                <a:lnTo>
                  <a:pt x="1410" y="936"/>
                </a:lnTo>
                <a:lnTo>
                  <a:pt x="1409" y="937"/>
                </a:lnTo>
                <a:lnTo>
                  <a:pt x="1409" y="942"/>
                </a:lnTo>
                <a:lnTo>
                  <a:pt x="1411" y="944"/>
                </a:lnTo>
                <a:lnTo>
                  <a:pt x="1413" y="948"/>
                </a:lnTo>
                <a:lnTo>
                  <a:pt x="1415" y="950"/>
                </a:lnTo>
                <a:lnTo>
                  <a:pt x="1415" y="951"/>
                </a:lnTo>
                <a:lnTo>
                  <a:pt x="1416" y="953"/>
                </a:lnTo>
                <a:lnTo>
                  <a:pt x="1416" y="954"/>
                </a:lnTo>
                <a:lnTo>
                  <a:pt x="1417" y="955"/>
                </a:lnTo>
                <a:lnTo>
                  <a:pt x="1416" y="958"/>
                </a:lnTo>
                <a:lnTo>
                  <a:pt x="1415" y="959"/>
                </a:lnTo>
                <a:lnTo>
                  <a:pt x="1413" y="961"/>
                </a:lnTo>
                <a:lnTo>
                  <a:pt x="1409" y="963"/>
                </a:lnTo>
                <a:lnTo>
                  <a:pt x="1408" y="964"/>
                </a:lnTo>
                <a:lnTo>
                  <a:pt x="1405" y="966"/>
                </a:lnTo>
                <a:lnTo>
                  <a:pt x="1403" y="968"/>
                </a:lnTo>
                <a:lnTo>
                  <a:pt x="1403" y="969"/>
                </a:lnTo>
                <a:lnTo>
                  <a:pt x="1405" y="976"/>
                </a:lnTo>
                <a:lnTo>
                  <a:pt x="1405" y="987"/>
                </a:lnTo>
                <a:lnTo>
                  <a:pt x="1397" y="995"/>
                </a:lnTo>
                <a:lnTo>
                  <a:pt x="1392" y="1000"/>
                </a:lnTo>
                <a:lnTo>
                  <a:pt x="1389" y="1002"/>
                </a:lnTo>
                <a:lnTo>
                  <a:pt x="1389" y="1006"/>
                </a:lnTo>
                <a:lnTo>
                  <a:pt x="1390" y="1007"/>
                </a:lnTo>
                <a:lnTo>
                  <a:pt x="1390" y="1009"/>
                </a:lnTo>
                <a:lnTo>
                  <a:pt x="1395" y="1014"/>
                </a:lnTo>
                <a:lnTo>
                  <a:pt x="1395" y="1015"/>
                </a:lnTo>
                <a:lnTo>
                  <a:pt x="1396" y="1015"/>
                </a:lnTo>
                <a:lnTo>
                  <a:pt x="1397" y="1016"/>
                </a:lnTo>
                <a:lnTo>
                  <a:pt x="1401" y="1023"/>
                </a:lnTo>
                <a:lnTo>
                  <a:pt x="1402" y="1024"/>
                </a:lnTo>
                <a:lnTo>
                  <a:pt x="1403" y="1024"/>
                </a:lnTo>
                <a:lnTo>
                  <a:pt x="1403" y="1031"/>
                </a:lnTo>
                <a:lnTo>
                  <a:pt x="1401" y="1033"/>
                </a:lnTo>
                <a:lnTo>
                  <a:pt x="1400" y="1033"/>
                </a:lnTo>
                <a:lnTo>
                  <a:pt x="1399" y="1034"/>
                </a:lnTo>
                <a:lnTo>
                  <a:pt x="1395" y="1034"/>
                </a:lnTo>
                <a:lnTo>
                  <a:pt x="1393" y="1037"/>
                </a:lnTo>
                <a:lnTo>
                  <a:pt x="1392" y="1037"/>
                </a:lnTo>
                <a:lnTo>
                  <a:pt x="1392" y="1055"/>
                </a:lnTo>
                <a:lnTo>
                  <a:pt x="1390" y="1057"/>
                </a:lnTo>
                <a:lnTo>
                  <a:pt x="1390" y="1062"/>
                </a:lnTo>
                <a:lnTo>
                  <a:pt x="1389" y="1062"/>
                </a:lnTo>
                <a:lnTo>
                  <a:pt x="1389" y="1063"/>
                </a:lnTo>
                <a:lnTo>
                  <a:pt x="1387" y="1070"/>
                </a:lnTo>
                <a:lnTo>
                  <a:pt x="1382" y="1071"/>
                </a:lnTo>
                <a:lnTo>
                  <a:pt x="1371" y="1071"/>
                </a:lnTo>
                <a:lnTo>
                  <a:pt x="1369" y="1072"/>
                </a:lnTo>
                <a:lnTo>
                  <a:pt x="1363" y="1078"/>
                </a:lnTo>
                <a:lnTo>
                  <a:pt x="1356" y="1084"/>
                </a:lnTo>
                <a:lnTo>
                  <a:pt x="1354" y="1085"/>
                </a:lnTo>
                <a:lnTo>
                  <a:pt x="1353" y="1086"/>
                </a:lnTo>
                <a:lnTo>
                  <a:pt x="1353" y="1087"/>
                </a:lnTo>
                <a:lnTo>
                  <a:pt x="1347" y="1093"/>
                </a:lnTo>
                <a:lnTo>
                  <a:pt x="1347" y="1094"/>
                </a:lnTo>
                <a:lnTo>
                  <a:pt x="1346" y="1094"/>
                </a:lnTo>
                <a:lnTo>
                  <a:pt x="1345" y="1095"/>
                </a:lnTo>
                <a:lnTo>
                  <a:pt x="1343" y="1095"/>
                </a:lnTo>
                <a:lnTo>
                  <a:pt x="1339" y="1100"/>
                </a:lnTo>
                <a:lnTo>
                  <a:pt x="1337" y="1101"/>
                </a:lnTo>
                <a:lnTo>
                  <a:pt x="1337" y="1103"/>
                </a:lnTo>
                <a:lnTo>
                  <a:pt x="1334" y="1106"/>
                </a:lnTo>
                <a:lnTo>
                  <a:pt x="1332" y="1107"/>
                </a:lnTo>
                <a:lnTo>
                  <a:pt x="1330" y="1109"/>
                </a:lnTo>
                <a:lnTo>
                  <a:pt x="1328" y="1111"/>
                </a:lnTo>
                <a:lnTo>
                  <a:pt x="1325" y="1115"/>
                </a:lnTo>
                <a:lnTo>
                  <a:pt x="1325" y="1116"/>
                </a:lnTo>
                <a:lnTo>
                  <a:pt x="1323" y="1116"/>
                </a:lnTo>
                <a:lnTo>
                  <a:pt x="1320" y="1118"/>
                </a:lnTo>
                <a:lnTo>
                  <a:pt x="1319" y="1122"/>
                </a:lnTo>
                <a:lnTo>
                  <a:pt x="1317" y="1124"/>
                </a:lnTo>
                <a:lnTo>
                  <a:pt x="1314" y="1126"/>
                </a:lnTo>
                <a:lnTo>
                  <a:pt x="1314" y="1127"/>
                </a:lnTo>
                <a:lnTo>
                  <a:pt x="1312" y="1130"/>
                </a:lnTo>
                <a:lnTo>
                  <a:pt x="1311" y="1131"/>
                </a:lnTo>
                <a:lnTo>
                  <a:pt x="1311" y="1132"/>
                </a:lnTo>
                <a:lnTo>
                  <a:pt x="1307" y="1141"/>
                </a:lnTo>
                <a:lnTo>
                  <a:pt x="1306" y="1141"/>
                </a:lnTo>
                <a:lnTo>
                  <a:pt x="1303" y="1145"/>
                </a:lnTo>
                <a:lnTo>
                  <a:pt x="1301" y="1149"/>
                </a:lnTo>
                <a:lnTo>
                  <a:pt x="1300" y="1150"/>
                </a:lnTo>
                <a:lnTo>
                  <a:pt x="1299" y="1150"/>
                </a:lnTo>
                <a:lnTo>
                  <a:pt x="1297" y="1151"/>
                </a:lnTo>
                <a:lnTo>
                  <a:pt x="1292" y="1151"/>
                </a:lnTo>
                <a:lnTo>
                  <a:pt x="1291" y="1153"/>
                </a:lnTo>
                <a:lnTo>
                  <a:pt x="1289" y="1153"/>
                </a:lnTo>
                <a:lnTo>
                  <a:pt x="1287" y="1154"/>
                </a:lnTo>
                <a:lnTo>
                  <a:pt x="1286" y="1154"/>
                </a:lnTo>
                <a:lnTo>
                  <a:pt x="1284" y="1156"/>
                </a:lnTo>
                <a:lnTo>
                  <a:pt x="1283" y="1156"/>
                </a:lnTo>
                <a:lnTo>
                  <a:pt x="1281" y="1157"/>
                </a:lnTo>
                <a:lnTo>
                  <a:pt x="1279" y="1161"/>
                </a:lnTo>
                <a:lnTo>
                  <a:pt x="1278" y="1163"/>
                </a:lnTo>
                <a:lnTo>
                  <a:pt x="1276" y="1164"/>
                </a:lnTo>
                <a:lnTo>
                  <a:pt x="1276" y="1165"/>
                </a:lnTo>
                <a:lnTo>
                  <a:pt x="1275" y="1166"/>
                </a:lnTo>
                <a:lnTo>
                  <a:pt x="1273" y="1169"/>
                </a:lnTo>
                <a:lnTo>
                  <a:pt x="1272" y="1170"/>
                </a:lnTo>
                <a:lnTo>
                  <a:pt x="1272" y="1174"/>
                </a:lnTo>
                <a:lnTo>
                  <a:pt x="1271" y="1175"/>
                </a:lnTo>
                <a:lnTo>
                  <a:pt x="1271" y="1177"/>
                </a:lnTo>
                <a:lnTo>
                  <a:pt x="1270" y="1177"/>
                </a:lnTo>
                <a:lnTo>
                  <a:pt x="1269" y="1178"/>
                </a:lnTo>
                <a:lnTo>
                  <a:pt x="1262" y="1177"/>
                </a:lnTo>
                <a:lnTo>
                  <a:pt x="1260" y="1177"/>
                </a:lnTo>
                <a:lnTo>
                  <a:pt x="1256" y="1178"/>
                </a:lnTo>
                <a:lnTo>
                  <a:pt x="1252" y="1178"/>
                </a:lnTo>
                <a:lnTo>
                  <a:pt x="1248" y="1181"/>
                </a:lnTo>
                <a:lnTo>
                  <a:pt x="1247" y="1181"/>
                </a:lnTo>
                <a:lnTo>
                  <a:pt x="1246" y="1182"/>
                </a:lnTo>
                <a:lnTo>
                  <a:pt x="1245" y="1182"/>
                </a:lnTo>
                <a:lnTo>
                  <a:pt x="1242" y="1184"/>
                </a:lnTo>
                <a:lnTo>
                  <a:pt x="1241" y="1184"/>
                </a:lnTo>
                <a:lnTo>
                  <a:pt x="1240" y="1185"/>
                </a:lnTo>
                <a:lnTo>
                  <a:pt x="1234" y="1189"/>
                </a:lnTo>
                <a:lnTo>
                  <a:pt x="1232" y="1190"/>
                </a:lnTo>
                <a:lnTo>
                  <a:pt x="1229" y="1194"/>
                </a:lnTo>
                <a:lnTo>
                  <a:pt x="1226" y="1195"/>
                </a:lnTo>
                <a:lnTo>
                  <a:pt x="1226" y="1196"/>
                </a:lnTo>
                <a:lnTo>
                  <a:pt x="1225" y="1196"/>
                </a:lnTo>
                <a:lnTo>
                  <a:pt x="1223" y="1198"/>
                </a:lnTo>
                <a:lnTo>
                  <a:pt x="1211" y="1198"/>
                </a:lnTo>
                <a:lnTo>
                  <a:pt x="1210" y="1196"/>
                </a:lnTo>
                <a:lnTo>
                  <a:pt x="1208" y="1194"/>
                </a:lnTo>
                <a:lnTo>
                  <a:pt x="1208" y="1193"/>
                </a:lnTo>
                <a:lnTo>
                  <a:pt x="1206" y="1187"/>
                </a:lnTo>
                <a:lnTo>
                  <a:pt x="1204" y="1182"/>
                </a:lnTo>
                <a:lnTo>
                  <a:pt x="1204" y="1179"/>
                </a:lnTo>
                <a:lnTo>
                  <a:pt x="1203" y="1178"/>
                </a:lnTo>
                <a:lnTo>
                  <a:pt x="1202" y="1174"/>
                </a:lnTo>
                <a:lnTo>
                  <a:pt x="1199" y="1172"/>
                </a:lnTo>
                <a:lnTo>
                  <a:pt x="1196" y="1171"/>
                </a:lnTo>
                <a:lnTo>
                  <a:pt x="1196" y="1170"/>
                </a:lnTo>
                <a:lnTo>
                  <a:pt x="1195" y="1170"/>
                </a:lnTo>
                <a:lnTo>
                  <a:pt x="1193" y="1169"/>
                </a:lnTo>
                <a:lnTo>
                  <a:pt x="1190" y="1167"/>
                </a:lnTo>
                <a:lnTo>
                  <a:pt x="1186" y="1169"/>
                </a:lnTo>
                <a:lnTo>
                  <a:pt x="1182" y="1171"/>
                </a:lnTo>
                <a:lnTo>
                  <a:pt x="1182" y="1172"/>
                </a:lnTo>
                <a:lnTo>
                  <a:pt x="1180" y="1172"/>
                </a:lnTo>
                <a:lnTo>
                  <a:pt x="1177" y="1177"/>
                </a:lnTo>
                <a:lnTo>
                  <a:pt x="1177" y="1178"/>
                </a:lnTo>
                <a:lnTo>
                  <a:pt x="1167" y="1188"/>
                </a:lnTo>
                <a:lnTo>
                  <a:pt x="1165" y="1188"/>
                </a:lnTo>
                <a:lnTo>
                  <a:pt x="1163" y="1190"/>
                </a:lnTo>
                <a:lnTo>
                  <a:pt x="1162" y="1190"/>
                </a:lnTo>
                <a:lnTo>
                  <a:pt x="1159" y="1192"/>
                </a:lnTo>
                <a:lnTo>
                  <a:pt x="1156" y="1194"/>
                </a:lnTo>
                <a:lnTo>
                  <a:pt x="1152" y="1201"/>
                </a:lnTo>
                <a:lnTo>
                  <a:pt x="1151" y="1203"/>
                </a:lnTo>
                <a:lnTo>
                  <a:pt x="1151" y="1204"/>
                </a:lnTo>
                <a:lnTo>
                  <a:pt x="1149" y="1210"/>
                </a:lnTo>
                <a:lnTo>
                  <a:pt x="1149" y="1214"/>
                </a:lnTo>
                <a:lnTo>
                  <a:pt x="1148" y="1221"/>
                </a:lnTo>
                <a:lnTo>
                  <a:pt x="1148" y="1232"/>
                </a:lnTo>
                <a:lnTo>
                  <a:pt x="1147" y="1233"/>
                </a:lnTo>
                <a:lnTo>
                  <a:pt x="1141" y="1233"/>
                </a:lnTo>
                <a:lnTo>
                  <a:pt x="1140" y="1232"/>
                </a:lnTo>
                <a:lnTo>
                  <a:pt x="1138" y="1231"/>
                </a:lnTo>
                <a:lnTo>
                  <a:pt x="1137" y="1229"/>
                </a:lnTo>
                <a:lnTo>
                  <a:pt x="1130" y="1229"/>
                </a:lnTo>
                <a:lnTo>
                  <a:pt x="1129" y="1231"/>
                </a:lnTo>
                <a:lnTo>
                  <a:pt x="1121" y="1228"/>
                </a:lnTo>
                <a:lnTo>
                  <a:pt x="1116" y="1228"/>
                </a:lnTo>
                <a:lnTo>
                  <a:pt x="1114" y="1229"/>
                </a:lnTo>
                <a:lnTo>
                  <a:pt x="1110" y="1229"/>
                </a:lnTo>
                <a:lnTo>
                  <a:pt x="1109" y="1231"/>
                </a:lnTo>
                <a:lnTo>
                  <a:pt x="1107" y="1232"/>
                </a:lnTo>
                <a:lnTo>
                  <a:pt x="1105" y="1234"/>
                </a:lnTo>
                <a:lnTo>
                  <a:pt x="1105" y="1235"/>
                </a:lnTo>
                <a:lnTo>
                  <a:pt x="1103" y="1236"/>
                </a:lnTo>
                <a:lnTo>
                  <a:pt x="1102" y="1239"/>
                </a:lnTo>
                <a:lnTo>
                  <a:pt x="1102" y="1244"/>
                </a:lnTo>
                <a:lnTo>
                  <a:pt x="1103" y="1245"/>
                </a:lnTo>
                <a:lnTo>
                  <a:pt x="1103" y="1248"/>
                </a:lnTo>
                <a:lnTo>
                  <a:pt x="1105" y="1249"/>
                </a:lnTo>
                <a:lnTo>
                  <a:pt x="1105" y="1251"/>
                </a:lnTo>
                <a:lnTo>
                  <a:pt x="1103" y="1251"/>
                </a:lnTo>
                <a:lnTo>
                  <a:pt x="1103" y="1253"/>
                </a:lnTo>
                <a:lnTo>
                  <a:pt x="1102" y="1255"/>
                </a:lnTo>
                <a:lnTo>
                  <a:pt x="1099" y="1255"/>
                </a:lnTo>
                <a:lnTo>
                  <a:pt x="1098" y="1256"/>
                </a:lnTo>
                <a:lnTo>
                  <a:pt x="1094" y="1256"/>
                </a:lnTo>
                <a:lnTo>
                  <a:pt x="1093" y="1257"/>
                </a:lnTo>
                <a:lnTo>
                  <a:pt x="1092" y="1257"/>
                </a:lnTo>
                <a:lnTo>
                  <a:pt x="1090" y="1261"/>
                </a:lnTo>
                <a:lnTo>
                  <a:pt x="1089" y="1266"/>
                </a:lnTo>
                <a:lnTo>
                  <a:pt x="1089" y="1267"/>
                </a:lnTo>
                <a:lnTo>
                  <a:pt x="1087" y="1270"/>
                </a:lnTo>
                <a:lnTo>
                  <a:pt x="1084" y="1271"/>
                </a:lnTo>
                <a:lnTo>
                  <a:pt x="1083" y="1271"/>
                </a:lnTo>
                <a:lnTo>
                  <a:pt x="1083" y="1272"/>
                </a:lnTo>
                <a:lnTo>
                  <a:pt x="1082" y="1272"/>
                </a:lnTo>
                <a:lnTo>
                  <a:pt x="1082" y="1275"/>
                </a:lnTo>
                <a:lnTo>
                  <a:pt x="1083" y="1278"/>
                </a:lnTo>
                <a:lnTo>
                  <a:pt x="1086" y="1288"/>
                </a:lnTo>
                <a:lnTo>
                  <a:pt x="1086" y="1297"/>
                </a:lnTo>
                <a:lnTo>
                  <a:pt x="1087" y="1302"/>
                </a:lnTo>
                <a:lnTo>
                  <a:pt x="1086" y="1306"/>
                </a:lnTo>
                <a:lnTo>
                  <a:pt x="1086" y="1311"/>
                </a:lnTo>
                <a:lnTo>
                  <a:pt x="1082" y="1315"/>
                </a:lnTo>
                <a:lnTo>
                  <a:pt x="1082" y="1317"/>
                </a:lnTo>
                <a:lnTo>
                  <a:pt x="1080" y="1317"/>
                </a:lnTo>
                <a:lnTo>
                  <a:pt x="1079" y="1318"/>
                </a:lnTo>
                <a:lnTo>
                  <a:pt x="1076" y="1319"/>
                </a:lnTo>
                <a:lnTo>
                  <a:pt x="1075" y="1320"/>
                </a:lnTo>
                <a:lnTo>
                  <a:pt x="1071" y="1320"/>
                </a:lnTo>
                <a:lnTo>
                  <a:pt x="1071" y="1319"/>
                </a:lnTo>
                <a:lnTo>
                  <a:pt x="1070" y="1319"/>
                </a:lnTo>
                <a:lnTo>
                  <a:pt x="1067" y="1318"/>
                </a:lnTo>
                <a:lnTo>
                  <a:pt x="1066" y="1317"/>
                </a:lnTo>
                <a:lnTo>
                  <a:pt x="1063" y="1317"/>
                </a:lnTo>
                <a:lnTo>
                  <a:pt x="1061" y="1319"/>
                </a:lnTo>
                <a:lnTo>
                  <a:pt x="1061" y="1321"/>
                </a:lnTo>
                <a:lnTo>
                  <a:pt x="1062" y="1325"/>
                </a:lnTo>
                <a:lnTo>
                  <a:pt x="1062" y="1327"/>
                </a:lnTo>
                <a:lnTo>
                  <a:pt x="1063" y="1328"/>
                </a:lnTo>
                <a:lnTo>
                  <a:pt x="1063" y="1330"/>
                </a:lnTo>
                <a:lnTo>
                  <a:pt x="1064" y="1330"/>
                </a:lnTo>
                <a:lnTo>
                  <a:pt x="1064" y="1331"/>
                </a:lnTo>
                <a:lnTo>
                  <a:pt x="1066" y="1334"/>
                </a:lnTo>
                <a:lnTo>
                  <a:pt x="1067" y="1334"/>
                </a:lnTo>
                <a:lnTo>
                  <a:pt x="1068" y="1336"/>
                </a:lnTo>
                <a:lnTo>
                  <a:pt x="1069" y="1337"/>
                </a:lnTo>
                <a:lnTo>
                  <a:pt x="1071" y="1338"/>
                </a:lnTo>
                <a:lnTo>
                  <a:pt x="1075" y="1341"/>
                </a:lnTo>
                <a:lnTo>
                  <a:pt x="1075" y="1342"/>
                </a:lnTo>
                <a:lnTo>
                  <a:pt x="1076" y="1343"/>
                </a:lnTo>
                <a:lnTo>
                  <a:pt x="1077" y="1343"/>
                </a:lnTo>
                <a:lnTo>
                  <a:pt x="1078" y="1346"/>
                </a:lnTo>
                <a:lnTo>
                  <a:pt x="1079" y="1346"/>
                </a:lnTo>
                <a:lnTo>
                  <a:pt x="1079" y="1354"/>
                </a:lnTo>
                <a:lnTo>
                  <a:pt x="1077" y="1356"/>
                </a:lnTo>
                <a:lnTo>
                  <a:pt x="1076" y="1358"/>
                </a:lnTo>
                <a:lnTo>
                  <a:pt x="1076" y="1359"/>
                </a:lnTo>
                <a:lnTo>
                  <a:pt x="1075" y="1361"/>
                </a:lnTo>
                <a:lnTo>
                  <a:pt x="1075" y="1364"/>
                </a:lnTo>
                <a:lnTo>
                  <a:pt x="1076" y="1364"/>
                </a:lnTo>
                <a:lnTo>
                  <a:pt x="1075" y="1367"/>
                </a:lnTo>
                <a:lnTo>
                  <a:pt x="1074" y="1369"/>
                </a:lnTo>
                <a:lnTo>
                  <a:pt x="1074" y="1374"/>
                </a:lnTo>
                <a:lnTo>
                  <a:pt x="1075" y="1374"/>
                </a:lnTo>
                <a:lnTo>
                  <a:pt x="1075" y="1375"/>
                </a:lnTo>
                <a:lnTo>
                  <a:pt x="1077" y="1377"/>
                </a:lnTo>
                <a:lnTo>
                  <a:pt x="1079" y="1381"/>
                </a:lnTo>
                <a:lnTo>
                  <a:pt x="1080" y="1382"/>
                </a:lnTo>
                <a:lnTo>
                  <a:pt x="1083" y="1383"/>
                </a:lnTo>
                <a:lnTo>
                  <a:pt x="1083" y="1385"/>
                </a:lnTo>
                <a:lnTo>
                  <a:pt x="1082" y="1386"/>
                </a:lnTo>
                <a:lnTo>
                  <a:pt x="1082" y="1389"/>
                </a:lnTo>
                <a:lnTo>
                  <a:pt x="1080" y="1389"/>
                </a:lnTo>
                <a:lnTo>
                  <a:pt x="1079" y="1390"/>
                </a:lnTo>
                <a:lnTo>
                  <a:pt x="1076" y="1390"/>
                </a:lnTo>
                <a:lnTo>
                  <a:pt x="1075" y="1389"/>
                </a:lnTo>
                <a:lnTo>
                  <a:pt x="1074" y="1389"/>
                </a:lnTo>
                <a:lnTo>
                  <a:pt x="1072" y="1388"/>
                </a:lnTo>
                <a:lnTo>
                  <a:pt x="1069" y="1386"/>
                </a:lnTo>
                <a:lnTo>
                  <a:pt x="1069" y="1385"/>
                </a:lnTo>
                <a:lnTo>
                  <a:pt x="1064" y="1381"/>
                </a:lnTo>
                <a:lnTo>
                  <a:pt x="1062" y="1380"/>
                </a:lnTo>
                <a:lnTo>
                  <a:pt x="1058" y="1380"/>
                </a:lnTo>
                <a:lnTo>
                  <a:pt x="1055" y="1381"/>
                </a:lnTo>
                <a:lnTo>
                  <a:pt x="1052" y="1388"/>
                </a:lnTo>
                <a:lnTo>
                  <a:pt x="1051" y="1394"/>
                </a:lnTo>
                <a:lnTo>
                  <a:pt x="1052" y="1396"/>
                </a:lnTo>
                <a:lnTo>
                  <a:pt x="1049" y="1399"/>
                </a:lnTo>
                <a:lnTo>
                  <a:pt x="1047" y="1404"/>
                </a:lnTo>
                <a:lnTo>
                  <a:pt x="1041" y="1409"/>
                </a:lnTo>
                <a:lnTo>
                  <a:pt x="1036" y="1412"/>
                </a:lnTo>
                <a:lnTo>
                  <a:pt x="1036" y="1413"/>
                </a:lnTo>
                <a:lnTo>
                  <a:pt x="1033" y="1413"/>
                </a:lnTo>
                <a:lnTo>
                  <a:pt x="1032" y="1412"/>
                </a:lnTo>
                <a:lnTo>
                  <a:pt x="1029" y="1411"/>
                </a:lnTo>
                <a:lnTo>
                  <a:pt x="1022" y="1404"/>
                </a:lnTo>
                <a:lnTo>
                  <a:pt x="1022" y="1400"/>
                </a:lnTo>
                <a:lnTo>
                  <a:pt x="1025" y="1397"/>
                </a:lnTo>
                <a:lnTo>
                  <a:pt x="1025" y="1396"/>
                </a:lnTo>
                <a:lnTo>
                  <a:pt x="1027" y="1393"/>
                </a:lnTo>
                <a:lnTo>
                  <a:pt x="1028" y="1393"/>
                </a:lnTo>
                <a:lnTo>
                  <a:pt x="1029" y="1392"/>
                </a:lnTo>
                <a:lnTo>
                  <a:pt x="1031" y="1389"/>
                </a:lnTo>
                <a:lnTo>
                  <a:pt x="1032" y="1389"/>
                </a:lnTo>
                <a:lnTo>
                  <a:pt x="1032" y="1385"/>
                </a:lnTo>
                <a:lnTo>
                  <a:pt x="1031" y="1383"/>
                </a:lnTo>
                <a:lnTo>
                  <a:pt x="1030" y="1380"/>
                </a:lnTo>
                <a:lnTo>
                  <a:pt x="1029" y="1380"/>
                </a:lnTo>
                <a:lnTo>
                  <a:pt x="1028" y="1377"/>
                </a:lnTo>
                <a:lnTo>
                  <a:pt x="1028" y="1376"/>
                </a:lnTo>
                <a:lnTo>
                  <a:pt x="1027" y="1374"/>
                </a:lnTo>
                <a:lnTo>
                  <a:pt x="1025" y="1370"/>
                </a:lnTo>
                <a:lnTo>
                  <a:pt x="1022" y="1366"/>
                </a:lnTo>
                <a:lnTo>
                  <a:pt x="1020" y="1361"/>
                </a:lnTo>
                <a:lnTo>
                  <a:pt x="1020" y="1360"/>
                </a:lnTo>
                <a:lnTo>
                  <a:pt x="1018" y="1360"/>
                </a:lnTo>
                <a:lnTo>
                  <a:pt x="1014" y="1358"/>
                </a:lnTo>
                <a:lnTo>
                  <a:pt x="1009" y="1358"/>
                </a:lnTo>
                <a:lnTo>
                  <a:pt x="1008" y="1359"/>
                </a:lnTo>
                <a:lnTo>
                  <a:pt x="1004" y="1359"/>
                </a:lnTo>
                <a:lnTo>
                  <a:pt x="1002" y="1358"/>
                </a:lnTo>
                <a:lnTo>
                  <a:pt x="1002" y="1353"/>
                </a:lnTo>
                <a:lnTo>
                  <a:pt x="1001" y="1351"/>
                </a:lnTo>
                <a:lnTo>
                  <a:pt x="1000" y="1351"/>
                </a:lnTo>
                <a:lnTo>
                  <a:pt x="1000" y="1350"/>
                </a:lnTo>
                <a:lnTo>
                  <a:pt x="999" y="1347"/>
                </a:lnTo>
                <a:lnTo>
                  <a:pt x="998" y="1346"/>
                </a:lnTo>
                <a:lnTo>
                  <a:pt x="998" y="1345"/>
                </a:lnTo>
                <a:lnTo>
                  <a:pt x="997" y="1344"/>
                </a:lnTo>
                <a:lnTo>
                  <a:pt x="997" y="1343"/>
                </a:lnTo>
                <a:lnTo>
                  <a:pt x="994" y="1343"/>
                </a:lnTo>
                <a:lnTo>
                  <a:pt x="993" y="1342"/>
                </a:lnTo>
                <a:lnTo>
                  <a:pt x="990" y="1342"/>
                </a:lnTo>
                <a:lnTo>
                  <a:pt x="987" y="1343"/>
                </a:lnTo>
                <a:lnTo>
                  <a:pt x="986" y="1343"/>
                </a:lnTo>
                <a:lnTo>
                  <a:pt x="983" y="1344"/>
                </a:lnTo>
                <a:lnTo>
                  <a:pt x="983" y="1345"/>
                </a:lnTo>
                <a:lnTo>
                  <a:pt x="982" y="1347"/>
                </a:lnTo>
                <a:lnTo>
                  <a:pt x="982" y="1349"/>
                </a:lnTo>
                <a:lnTo>
                  <a:pt x="981" y="1349"/>
                </a:lnTo>
                <a:lnTo>
                  <a:pt x="981" y="1353"/>
                </a:lnTo>
                <a:lnTo>
                  <a:pt x="978" y="1357"/>
                </a:lnTo>
                <a:lnTo>
                  <a:pt x="978" y="1358"/>
                </a:lnTo>
                <a:lnTo>
                  <a:pt x="977" y="1358"/>
                </a:lnTo>
                <a:lnTo>
                  <a:pt x="977" y="1359"/>
                </a:lnTo>
                <a:lnTo>
                  <a:pt x="976" y="1359"/>
                </a:lnTo>
                <a:lnTo>
                  <a:pt x="976" y="1360"/>
                </a:lnTo>
                <a:lnTo>
                  <a:pt x="973" y="1361"/>
                </a:lnTo>
                <a:lnTo>
                  <a:pt x="971" y="1362"/>
                </a:lnTo>
                <a:lnTo>
                  <a:pt x="968" y="1365"/>
                </a:lnTo>
                <a:lnTo>
                  <a:pt x="966" y="1366"/>
                </a:lnTo>
                <a:lnTo>
                  <a:pt x="965" y="1366"/>
                </a:lnTo>
                <a:lnTo>
                  <a:pt x="965" y="1367"/>
                </a:lnTo>
                <a:lnTo>
                  <a:pt x="963" y="1368"/>
                </a:lnTo>
                <a:lnTo>
                  <a:pt x="963" y="1372"/>
                </a:lnTo>
                <a:lnTo>
                  <a:pt x="961" y="1375"/>
                </a:lnTo>
                <a:lnTo>
                  <a:pt x="961" y="1376"/>
                </a:lnTo>
                <a:lnTo>
                  <a:pt x="960" y="1376"/>
                </a:lnTo>
                <a:lnTo>
                  <a:pt x="960" y="1377"/>
                </a:lnTo>
                <a:lnTo>
                  <a:pt x="958" y="1380"/>
                </a:lnTo>
                <a:lnTo>
                  <a:pt x="958" y="1386"/>
                </a:lnTo>
                <a:lnTo>
                  <a:pt x="956" y="1388"/>
                </a:lnTo>
                <a:lnTo>
                  <a:pt x="955" y="1388"/>
                </a:lnTo>
                <a:lnTo>
                  <a:pt x="954" y="1389"/>
                </a:lnTo>
                <a:lnTo>
                  <a:pt x="953" y="1391"/>
                </a:lnTo>
                <a:lnTo>
                  <a:pt x="953" y="1393"/>
                </a:lnTo>
                <a:lnTo>
                  <a:pt x="952" y="1393"/>
                </a:lnTo>
                <a:lnTo>
                  <a:pt x="951" y="1397"/>
                </a:lnTo>
                <a:lnTo>
                  <a:pt x="948" y="1398"/>
                </a:lnTo>
                <a:lnTo>
                  <a:pt x="945" y="1401"/>
                </a:lnTo>
                <a:lnTo>
                  <a:pt x="945" y="1409"/>
                </a:lnTo>
                <a:lnTo>
                  <a:pt x="946" y="1411"/>
                </a:lnTo>
                <a:lnTo>
                  <a:pt x="946" y="1413"/>
                </a:lnTo>
                <a:lnTo>
                  <a:pt x="947" y="1413"/>
                </a:lnTo>
                <a:lnTo>
                  <a:pt x="947" y="1421"/>
                </a:lnTo>
                <a:lnTo>
                  <a:pt x="946" y="1423"/>
                </a:lnTo>
                <a:lnTo>
                  <a:pt x="946" y="1424"/>
                </a:lnTo>
                <a:lnTo>
                  <a:pt x="945" y="1425"/>
                </a:lnTo>
                <a:lnTo>
                  <a:pt x="945" y="1428"/>
                </a:lnTo>
                <a:lnTo>
                  <a:pt x="944" y="1429"/>
                </a:lnTo>
                <a:lnTo>
                  <a:pt x="944" y="1430"/>
                </a:lnTo>
                <a:lnTo>
                  <a:pt x="939" y="1435"/>
                </a:lnTo>
                <a:lnTo>
                  <a:pt x="939" y="1436"/>
                </a:lnTo>
                <a:lnTo>
                  <a:pt x="938" y="1436"/>
                </a:lnTo>
                <a:lnTo>
                  <a:pt x="932" y="1438"/>
                </a:lnTo>
                <a:lnTo>
                  <a:pt x="931" y="1438"/>
                </a:lnTo>
                <a:lnTo>
                  <a:pt x="930" y="1439"/>
                </a:lnTo>
                <a:lnTo>
                  <a:pt x="929" y="1439"/>
                </a:lnTo>
                <a:lnTo>
                  <a:pt x="929" y="1440"/>
                </a:lnTo>
                <a:lnTo>
                  <a:pt x="922" y="1445"/>
                </a:lnTo>
                <a:lnTo>
                  <a:pt x="922" y="1446"/>
                </a:lnTo>
                <a:lnTo>
                  <a:pt x="921" y="1446"/>
                </a:lnTo>
                <a:lnTo>
                  <a:pt x="921" y="1447"/>
                </a:lnTo>
                <a:lnTo>
                  <a:pt x="920" y="1448"/>
                </a:lnTo>
                <a:lnTo>
                  <a:pt x="917" y="1452"/>
                </a:lnTo>
                <a:lnTo>
                  <a:pt x="917" y="1456"/>
                </a:lnTo>
                <a:lnTo>
                  <a:pt x="919" y="1458"/>
                </a:lnTo>
                <a:lnTo>
                  <a:pt x="919" y="1459"/>
                </a:lnTo>
                <a:lnTo>
                  <a:pt x="920" y="1460"/>
                </a:lnTo>
                <a:lnTo>
                  <a:pt x="921" y="1462"/>
                </a:lnTo>
                <a:lnTo>
                  <a:pt x="925" y="1464"/>
                </a:lnTo>
                <a:lnTo>
                  <a:pt x="927" y="1466"/>
                </a:lnTo>
                <a:lnTo>
                  <a:pt x="928" y="1468"/>
                </a:lnTo>
                <a:lnTo>
                  <a:pt x="928" y="1474"/>
                </a:lnTo>
                <a:lnTo>
                  <a:pt x="930" y="1475"/>
                </a:lnTo>
                <a:lnTo>
                  <a:pt x="930" y="1479"/>
                </a:lnTo>
                <a:lnTo>
                  <a:pt x="931" y="1482"/>
                </a:lnTo>
                <a:lnTo>
                  <a:pt x="931" y="1484"/>
                </a:lnTo>
                <a:lnTo>
                  <a:pt x="932" y="1487"/>
                </a:lnTo>
                <a:lnTo>
                  <a:pt x="932" y="1490"/>
                </a:lnTo>
                <a:lnTo>
                  <a:pt x="931" y="1491"/>
                </a:lnTo>
                <a:lnTo>
                  <a:pt x="931" y="1493"/>
                </a:lnTo>
                <a:lnTo>
                  <a:pt x="930" y="1494"/>
                </a:lnTo>
                <a:lnTo>
                  <a:pt x="930" y="1499"/>
                </a:lnTo>
                <a:lnTo>
                  <a:pt x="929" y="1501"/>
                </a:lnTo>
                <a:lnTo>
                  <a:pt x="931" y="1506"/>
                </a:lnTo>
                <a:lnTo>
                  <a:pt x="931" y="1509"/>
                </a:lnTo>
                <a:lnTo>
                  <a:pt x="934" y="1515"/>
                </a:lnTo>
                <a:lnTo>
                  <a:pt x="934" y="1517"/>
                </a:lnTo>
                <a:lnTo>
                  <a:pt x="936" y="1522"/>
                </a:lnTo>
                <a:lnTo>
                  <a:pt x="936" y="1532"/>
                </a:lnTo>
                <a:lnTo>
                  <a:pt x="935" y="1532"/>
                </a:lnTo>
                <a:lnTo>
                  <a:pt x="934" y="1534"/>
                </a:lnTo>
                <a:lnTo>
                  <a:pt x="934" y="1536"/>
                </a:lnTo>
                <a:lnTo>
                  <a:pt x="930" y="1539"/>
                </a:lnTo>
                <a:lnTo>
                  <a:pt x="928" y="1540"/>
                </a:lnTo>
                <a:lnTo>
                  <a:pt x="920" y="1540"/>
                </a:lnTo>
                <a:lnTo>
                  <a:pt x="917" y="1541"/>
                </a:lnTo>
                <a:lnTo>
                  <a:pt x="912" y="1539"/>
                </a:lnTo>
                <a:lnTo>
                  <a:pt x="909" y="1538"/>
                </a:lnTo>
                <a:lnTo>
                  <a:pt x="908" y="1538"/>
                </a:lnTo>
                <a:lnTo>
                  <a:pt x="907" y="1537"/>
                </a:lnTo>
                <a:lnTo>
                  <a:pt x="907" y="1538"/>
                </a:lnTo>
                <a:lnTo>
                  <a:pt x="904" y="1538"/>
                </a:lnTo>
                <a:lnTo>
                  <a:pt x="903" y="1539"/>
                </a:lnTo>
                <a:lnTo>
                  <a:pt x="900" y="1539"/>
                </a:lnTo>
                <a:lnTo>
                  <a:pt x="900" y="1540"/>
                </a:lnTo>
                <a:lnTo>
                  <a:pt x="899" y="1540"/>
                </a:lnTo>
                <a:lnTo>
                  <a:pt x="896" y="1545"/>
                </a:lnTo>
                <a:lnTo>
                  <a:pt x="894" y="1545"/>
                </a:lnTo>
                <a:lnTo>
                  <a:pt x="893" y="1547"/>
                </a:lnTo>
                <a:lnTo>
                  <a:pt x="893" y="1548"/>
                </a:lnTo>
                <a:lnTo>
                  <a:pt x="892" y="1549"/>
                </a:lnTo>
                <a:lnTo>
                  <a:pt x="893" y="1550"/>
                </a:lnTo>
                <a:lnTo>
                  <a:pt x="893" y="1556"/>
                </a:lnTo>
                <a:lnTo>
                  <a:pt x="892" y="1564"/>
                </a:lnTo>
                <a:lnTo>
                  <a:pt x="891" y="1568"/>
                </a:lnTo>
                <a:lnTo>
                  <a:pt x="890" y="1569"/>
                </a:lnTo>
                <a:lnTo>
                  <a:pt x="890" y="1572"/>
                </a:lnTo>
                <a:lnTo>
                  <a:pt x="889" y="1572"/>
                </a:lnTo>
                <a:lnTo>
                  <a:pt x="889" y="1586"/>
                </a:lnTo>
                <a:lnTo>
                  <a:pt x="886" y="1589"/>
                </a:lnTo>
                <a:lnTo>
                  <a:pt x="886" y="1596"/>
                </a:lnTo>
                <a:lnTo>
                  <a:pt x="885" y="1597"/>
                </a:lnTo>
                <a:lnTo>
                  <a:pt x="885" y="1599"/>
                </a:lnTo>
                <a:lnTo>
                  <a:pt x="884" y="1600"/>
                </a:lnTo>
                <a:lnTo>
                  <a:pt x="884" y="1601"/>
                </a:lnTo>
                <a:lnTo>
                  <a:pt x="882" y="1605"/>
                </a:lnTo>
                <a:lnTo>
                  <a:pt x="880" y="1608"/>
                </a:lnTo>
                <a:lnTo>
                  <a:pt x="876" y="1609"/>
                </a:lnTo>
                <a:lnTo>
                  <a:pt x="869" y="1610"/>
                </a:lnTo>
                <a:lnTo>
                  <a:pt x="865" y="1611"/>
                </a:lnTo>
                <a:lnTo>
                  <a:pt x="863" y="1611"/>
                </a:lnTo>
                <a:lnTo>
                  <a:pt x="861" y="1612"/>
                </a:lnTo>
                <a:lnTo>
                  <a:pt x="859" y="1612"/>
                </a:lnTo>
                <a:lnTo>
                  <a:pt x="858" y="1611"/>
                </a:lnTo>
                <a:lnTo>
                  <a:pt x="853" y="1609"/>
                </a:lnTo>
                <a:lnTo>
                  <a:pt x="851" y="1611"/>
                </a:lnTo>
                <a:lnTo>
                  <a:pt x="846" y="1612"/>
                </a:lnTo>
                <a:lnTo>
                  <a:pt x="844" y="1614"/>
                </a:lnTo>
                <a:lnTo>
                  <a:pt x="843" y="1614"/>
                </a:lnTo>
                <a:lnTo>
                  <a:pt x="842" y="1615"/>
                </a:lnTo>
                <a:lnTo>
                  <a:pt x="838" y="1616"/>
                </a:lnTo>
                <a:lnTo>
                  <a:pt x="837" y="1616"/>
                </a:lnTo>
                <a:lnTo>
                  <a:pt x="834" y="1617"/>
                </a:lnTo>
                <a:lnTo>
                  <a:pt x="831" y="1617"/>
                </a:lnTo>
                <a:lnTo>
                  <a:pt x="829" y="1618"/>
                </a:lnTo>
                <a:lnTo>
                  <a:pt x="823" y="1619"/>
                </a:lnTo>
                <a:lnTo>
                  <a:pt x="821" y="1622"/>
                </a:lnTo>
                <a:lnTo>
                  <a:pt x="816" y="1623"/>
                </a:lnTo>
                <a:lnTo>
                  <a:pt x="810" y="1625"/>
                </a:lnTo>
                <a:lnTo>
                  <a:pt x="806" y="1625"/>
                </a:lnTo>
                <a:lnTo>
                  <a:pt x="805" y="1626"/>
                </a:lnTo>
                <a:lnTo>
                  <a:pt x="799" y="1626"/>
                </a:lnTo>
                <a:lnTo>
                  <a:pt x="798" y="1625"/>
                </a:lnTo>
                <a:lnTo>
                  <a:pt x="795" y="1625"/>
                </a:lnTo>
                <a:lnTo>
                  <a:pt x="793" y="1624"/>
                </a:lnTo>
                <a:lnTo>
                  <a:pt x="792" y="1624"/>
                </a:lnTo>
                <a:lnTo>
                  <a:pt x="791" y="1623"/>
                </a:lnTo>
                <a:lnTo>
                  <a:pt x="790" y="1623"/>
                </a:lnTo>
                <a:lnTo>
                  <a:pt x="789" y="1622"/>
                </a:lnTo>
                <a:lnTo>
                  <a:pt x="788" y="1622"/>
                </a:lnTo>
                <a:lnTo>
                  <a:pt x="788" y="1619"/>
                </a:lnTo>
                <a:lnTo>
                  <a:pt x="784" y="1616"/>
                </a:lnTo>
                <a:lnTo>
                  <a:pt x="784" y="1615"/>
                </a:lnTo>
                <a:lnTo>
                  <a:pt x="783" y="1611"/>
                </a:lnTo>
                <a:lnTo>
                  <a:pt x="783" y="1608"/>
                </a:lnTo>
                <a:lnTo>
                  <a:pt x="782" y="1601"/>
                </a:lnTo>
                <a:lnTo>
                  <a:pt x="782" y="1597"/>
                </a:lnTo>
                <a:lnTo>
                  <a:pt x="781" y="1596"/>
                </a:lnTo>
                <a:lnTo>
                  <a:pt x="780" y="1596"/>
                </a:lnTo>
                <a:lnTo>
                  <a:pt x="780" y="1595"/>
                </a:lnTo>
                <a:lnTo>
                  <a:pt x="779" y="1594"/>
                </a:lnTo>
                <a:lnTo>
                  <a:pt x="777" y="1594"/>
                </a:lnTo>
                <a:lnTo>
                  <a:pt x="777" y="1593"/>
                </a:lnTo>
                <a:lnTo>
                  <a:pt x="771" y="1589"/>
                </a:lnTo>
                <a:lnTo>
                  <a:pt x="767" y="1587"/>
                </a:lnTo>
                <a:lnTo>
                  <a:pt x="762" y="1583"/>
                </a:lnTo>
                <a:lnTo>
                  <a:pt x="762" y="1581"/>
                </a:lnTo>
                <a:lnTo>
                  <a:pt x="757" y="1576"/>
                </a:lnTo>
                <a:lnTo>
                  <a:pt x="757" y="1575"/>
                </a:lnTo>
                <a:lnTo>
                  <a:pt x="754" y="1571"/>
                </a:lnTo>
                <a:lnTo>
                  <a:pt x="753" y="1569"/>
                </a:lnTo>
                <a:lnTo>
                  <a:pt x="753" y="1568"/>
                </a:lnTo>
                <a:lnTo>
                  <a:pt x="752" y="1567"/>
                </a:lnTo>
                <a:lnTo>
                  <a:pt x="751" y="1567"/>
                </a:lnTo>
                <a:lnTo>
                  <a:pt x="750" y="1563"/>
                </a:lnTo>
                <a:lnTo>
                  <a:pt x="749" y="1562"/>
                </a:lnTo>
                <a:lnTo>
                  <a:pt x="746" y="1561"/>
                </a:lnTo>
                <a:lnTo>
                  <a:pt x="744" y="1561"/>
                </a:lnTo>
                <a:lnTo>
                  <a:pt x="743" y="1560"/>
                </a:lnTo>
                <a:lnTo>
                  <a:pt x="743" y="1558"/>
                </a:lnTo>
                <a:lnTo>
                  <a:pt x="741" y="1557"/>
                </a:lnTo>
                <a:lnTo>
                  <a:pt x="740" y="1556"/>
                </a:lnTo>
                <a:lnTo>
                  <a:pt x="737" y="1555"/>
                </a:lnTo>
                <a:lnTo>
                  <a:pt x="734" y="1556"/>
                </a:lnTo>
                <a:lnTo>
                  <a:pt x="733" y="1555"/>
                </a:lnTo>
                <a:lnTo>
                  <a:pt x="721" y="1555"/>
                </a:lnTo>
                <a:lnTo>
                  <a:pt x="720" y="1556"/>
                </a:lnTo>
                <a:lnTo>
                  <a:pt x="719" y="1555"/>
                </a:lnTo>
                <a:lnTo>
                  <a:pt x="715" y="1555"/>
                </a:lnTo>
                <a:lnTo>
                  <a:pt x="715" y="1554"/>
                </a:lnTo>
                <a:lnTo>
                  <a:pt x="712" y="1554"/>
                </a:lnTo>
                <a:lnTo>
                  <a:pt x="711" y="1552"/>
                </a:lnTo>
                <a:lnTo>
                  <a:pt x="709" y="1552"/>
                </a:lnTo>
                <a:lnTo>
                  <a:pt x="707" y="1550"/>
                </a:lnTo>
                <a:lnTo>
                  <a:pt x="706" y="1550"/>
                </a:lnTo>
                <a:lnTo>
                  <a:pt x="705" y="1549"/>
                </a:lnTo>
                <a:lnTo>
                  <a:pt x="705" y="1548"/>
                </a:lnTo>
                <a:lnTo>
                  <a:pt x="703" y="1547"/>
                </a:lnTo>
                <a:lnTo>
                  <a:pt x="700" y="1545"/>
                </a:lnTo>
                <a:lnTo>
                  <a:pt x="699" y="1545"/>
                </a:lnTo>
                <a:lnTo>
                  <a:pt x="699" y="1544"/>
                </a:lnTo>
                <a:lnTo>
                  <a:pt x="698" y="1542"/>
                </a:lnTo>
                <a:lnTo>
                  <a:pt x="698" y="1541"/>
                </a:lnTo>
                <a:lnTo>
                  <a:pt x="697" y="1541"/>
                </a:lnTo>
                <a:lnTo>
                  <a:pt x="696" y="1539"/>
                </a:lnTo>
                <a:lnTo>
                  <a:pt x="695" y="1534"/>
                </a:lnTo>
                <a:lnTo>
                  <a:pt x="694" y="1531"/>
                </a:lnTo>
                <a:lnTo>
                  <a:pt x="694" y="1528"/>
                </a:lnTo>
                <a:lnTo>
                  <a:pt x="692" y="1522"/>
                </a:lnTo>
                <a:lnTo>
                  <a:pt x="692" y="1515"/>
                </a:lnTo>
                <a:lnTo>
                  <a:pt x="691" y="1509"/>
                </a:lnTo>
                <a:lnTo>
                  <a:pt x="690" y="1506"/>
                </a:lnTo>
                <a:lnTo>
                  <a:pt x="690" y="1505"/>
                </a:lnTo>
                <a:lnTo>
                  <a:pt x="688" y="1501"/>
                </a:lnTo>
                <a:lnTo>
                  <a:pt x="686" y="1499"/>
                </a:lnTo>
                <a:lnTo>
                  <a:pt x="686" y="1490"/>
                </a:lnTo>
                <a:lnTo>
                  <a:pt x="688" y="1485"/>
                </a:lnTo>
                <a:lnTo>
                  <a:pt x="688" y="1471"/>
                </a:lnTo>
                <a:lnTo>
                  <a:pt x="687" y="1470"/>
                </a:lnTo>
                <a:lnTo>
                  <a:pt x="686" y="1470"/>
                </a:lnTo>
                <a:lnTo>
                  <a:pt x="684" y="1468"/>
                </a:lnTo>
                <a:lnTo>
                  <a:pt x="683" y="1467"/>
                </a:lnTo>
                <a:lnTo>
                  <a:pt x="681" y="1466"/>
                </a:lnTo>
                <a:lnTo>
                  <a:pt x="679" y="1466"/>
                </a:lnTo>
                <a:lnTo>
                  <a:pt x="672" y="1468"/>
                </a:lnTo>
                <a:lnTo>
                  <a:pt x="671" y="1468"/>
                </a:lnTo>
                <a:lnTo>
                  <a:pt x="668" y="1469"/>
                </a:lnTo>
                <a:lnTo>
                  <a:pt x="667" y="1469"/>
                </a:lnTo>
                <a:lnTo>
                  <a:pt x="663" y="1471"/>
                </a:lnTo>
                <a:lnTo>
                  <a:pt x="661" y="1471"/>
                </a:lnTo>
                <a:lnTo>
                  <a:pt x="661" y="1472"/>
                </a:lnTo>
                <a:lnTo>
                  <a:pt x="660" y="1474"/>
                </a:lnTo>
                <a:lnTo>
                  <a:pt x="657" y="1475"/>
                </a:lnTo>
                <a:lnTo>
                  <a:pt x="657" y="1476"/>
                </a:lnTo>
                <a:lnTo>
                  <a:pt x="652" y="1478"/>
                </a:lnTo>
                <a:lnTo>
                  <a:pt x="651" y="1479"/>
                </a:lnTo>
                <a:lnTo>
                  <a:pt x="647" y="1479"/>
                </a:lnTo>
                <a:lnTo>
                  <a:pt x="644" y="1478"/>
                </a:lnTo>
                <a:lnTo>
                  <a:pt x="643" y="1478"/>
                </a:lnTo>
                <a:lnTo>
                  <a:pt x="642" y="1477"/>
                </a:lnTo>
                <a:lnTo>
                  <a:pt x="637" y="1477"/>
                </a:lnTo>
                <a:lnTo>
                  <a:pt x="634" y="1478"/>
                </a:lnTo>
                <a:lnTo>
                  <a:pt x="632" y="1479"/>
                </a:lnTo>
                <a:lnTo>
                  <a:pt x="630" y="1479"/>
                </a:lnTo>
                <a:lnTo>
                  <a:pt x="630" y="1481"/>
                </a:lnTo>
                <a:lnTo>
                  <a:pt x="629" y="1482"/>
                </a:lnTo>
                <a:lnTo>
                  <a:pt x="628" y="1484"/>
                </a:lnTo>
                <a:lnTo>
                  <a:pt x="627" y="1487"/>
                </a:lnTo>
                <a:lnTo>
                  <a:pt x="622" y="1493"/>
                </a:lnTo>
                <a:lnTo>
                  <a:pt x="619" y="1497"/>
                </a:lnTo>
                <a:lnTo>
                  <a:pt x="614" y="1499"/>
                </a:lnTo>
                <a:lnTo>
                  <a:pt x="612" y="1499"/>
                </a:lnTo>
                <a:lnTo>
                  <a:pt x="605" y="1501"/>
                </a:lnTo>
                <a:lnTo>
                  <a:pt x="603" y="1502"/>
                </a:lnTo>
                <a:lnTo>
                  <a:pt x="602" y="1503"/>
                </a:lnTo>
                <a:lnTo>
                  <a:pt x="599" y="1507"/>
                </a:lnTo>
                <a:lnTo>
                  <a:pt x="598" y="1509"/>
                </a:lnTo>
                <a:lnTo>
                  <a:pt x="597" y="1510"/>
                </a:lnTo>
                <a:lnTo>
                  <a:pt x="597" y="1515"/>
                </a:lnTo>
                <a:lnTo>
                  <a:pt x="596" y="1516"/>
                </a:lnTo>
                <a:lnTo>
                  <a:pt x="596" y="1518"/>
                </a:lnTo>
                <a:lnTo>
                  <a:pt x="594" y="1521"/>
                </a:lnTo>
                <a:lnTo>
                  <a:pt x="594" y="1522"/>
                </a:lnTo>
                <a:lnTo>
                  <a:pt x="590" y="1525"/>
                </a:lnTo>
                <a:lnTo>
                  <a:pt x="586" y="1526"/>
                </a:lnTo>
                <a:lnTo>
                  <a:pt x="580" y="1526"/>
                </a:lnTo>
                <a:lnTo>
                  <a:pt x="576" y="1528"/>
                </a:lnTo>
                <a:lnTo>
                  <a:pt x="574" y="1529"/>
                </a:lnTo>
                <a:lnTo>
                  <a:pt x="568" y="1529"/>
                </a:lnTo>
                <a:lnTo>
                  <a:pt x="566" y="1528"/>
                </a:lnTo>
                <a:lnTo>
                  <a:pt x="563" y="1525"/>
                </a:lnTo>
                <a:lnTo>
                  <a:pt x="562" y="1525"/>
                </a:lnTo>
                <a:lnTo>
                  <a:pt x="560" y="1524"/>
                </a:lnTo>
                <a:lnTo>
                  <a:pt x="558" y="1524"/>
                </a:lnTo>
                <a:lnTo>
                  <a:pt x="557" y="1523"/>
                </a:lnTo>
                <a:lnTo>
                  <a:pt x="555" y="1523"/>
                </a:lnTo>
                <a:lnTo>
                  <a:pt x="552" y="1524"/>
                </a:lnTo>
                <a:lnTo>
                  <a:pt x="551" y="1525"/>
                </a:lnTo>
                <a:lnTo>
                  <a:pt x="549" y="1525"/>
                </a:lnTo>
                <a:lnTo>
                  <a:pt x="545" y="1529"/>
                </a:lnTo>
                <a:lnTo>
                  <a:pt x="541" y="1534"/>
                </a:lnTo>
                <a:lnTo>
                  <a:pt x="540" y="1536"/>
                </a:lnTo>
                <a:lnTo>
                  <a:pt x="540" y="1537"/>
                </a:lnTo>
                <a:lnTo>
                  <a:pt x="534" y="1537"/>
                </a:lnTo>
                <a:lnTo>
                  <a:pt x="534" y="1536"/>
                </a:lnTo>
                <a:lnTo>
                  <a:pt x="532" y="1536"/>
                </a:lnTo>
                <a:lnTo>
                  <a:pt x="532" y="1534"/>
                </a:lnTo>
                <a:lnTo>
                  <a:pt x="531" y="1534"/>
                </a:lnTo>
                <a:lnTo>
                  <a:pt x="528" y="1531"/>
                </a:lnTo>
                <a:lnTo>
                  <a:pt x="528" y="1525"/>
                </a:lnTo>
                <a:lnTo>
                  <a:pt x="527" y="1522"/>
                </a:lnTo>
                <a:lnTo>
                  <a:pt x="525" y="1518"/>
                </a:lnTo>
                <a:lnTo>
                  <a:pt x="520" y="1515"/>
                </a:lnTo>
                <a:lnTo>
                  <a:pt x="514" y="1511"/>
                </a:lnTo>
                <a:lnTo>
                  <a:pt x="512" y="1509"/>
                </a:lnTo>
                <a:lnTo>
                  <a:pt x="511" y="1509"/>
                </a:lnTo>
                <a:lnTo>
                  <a:pt x="509" y="1508"/>
                </a:lnTo>
                <a:lnTo>
                  <a:pt x="508" y="1508"/>
                </a:lnTo>
                <a:lnTo>
                  <a:pt x="505" y="1507"/>
                </a:lnTo>
                <a:lnTo>
                  <a:pt x="495" y="1505"/>
                </a:lnTo>
                <a:lnTo>
                  <a:pt x="493" y="1505"/>
                </a:lnTo>
                <a:lnTo>
                  <a:pt x="486" y="1503"/>
                </a:lnTo>
                <a:lnTo>
                  <a:pt x="483" y="1503"/>
                </a:lnTo>
                <a:lnTo>
                  <a:pt x="479" y="1502"/>
                </a:lnTo>
                <a:lnTo>
                  <a:pt x="475" y="1501"/>
                </a:lnTo>
                <a:lnTo>
                  <a:pt x="474" y="1500"/>
                </a:lnTo>
                <a:lnTo>
                  <a:pt x="473" y="1498"/>
                </a:lnTo>
                <a:lnTo>
                  <a:pt x="469" y="1494"/>
                </a:lnTo>
                <a:lnTo>
                  <a:pt x="466" y="1492"/>
                </a:lnTo>
                <a:lnTo>
                  <a:pt x="463" y="1490"/>
                </a:lnTo>
                <a:lnTo>
                  <a:pt x="459" y="1490"/>
                </a:lnTo>
                <a:lnTo>
                  <a:pt x="457" y="1489"/>
                </a:lnTo>
                <a:lnTo>
                  <a:pt x="452" y="1489"/>
                </a:lnTo>
                <a:lnTo>
                  <a:pt x="447" y="1490"/>
                </a:lnTo>
                <a:lnTo>
                  <a:pt x="442" y="1492"/>
                </a:lnTo>
                <a:lnTo>
                  <a:pt x="440" y="1492"/>
                </a:lnTo>
                <a:lnTo>
                  <a:pt x="438" y="1493"/>
                </a:lnTo>
                <a:lnTo>
                  <a:pt x="431" y="1494"/>
                </a:lnTo>
                <a:lnTo>
                  <a:pt x="430" y="1495"/>
                </a:lnTo>
                <a:lnTo>
                  <a:pt x="424" y="1497"/>
                </a:lnTo>
                <a:lnTo>
                  <a:pt x="421" y="1497"/>
                </a:lnTo>
                <a:lnTo>
                  <a:pt x="420" y="1498"/>
                </a:lnTo>
                <a:lnTo>
                  <a:pt x="419" y="1498"/>
                </a:lnTo>
                <a:lnTo>
                  <a:pt x="419" y="1499"/>
                </a:lnTo>
                <a:lnTo>
                  <a:pt x="415" y="1503"/>
                </a:lnTo>
                <a:lnTo>
                  <a:pt x="415" y="1511"/>
                </a:lnTo>
                <a:lnTo>
                  <a:pt x="413" y="1511"/>
                </a:lnTo>
                <a:lnTo>
                  <a:pt x="413" y="1515"/>
                </a:lnTo>
                <a:lnTo>
                  <a:pt x="412" y="1517"/>
                </a:lnTo>
                <a:lnTo>
                  <a:pt x="412" y="1518"/>
                </a:lnTo>
                <a:lnTo>
                  <a:pt x="411" y="1519"/>
                </a:lnTo>
                <a:lnTo>
                  <a:pt x="409" y="1521"/>
                </a:lnTo>
                <a:lnTo>
                  <a:pt x="408" y="1521"/>
                </a:lnTo>
                <a:lnTo>
                  <a:pt x="405" y="1522"/>
                </a:lnTo>
                <a:lnTo>
                  <a:pt x="404" y="1522"/>
                </a:lnTo>
                <a:lnTo>
                  <a:pt x="401" y="1521"/>
                </a:lnTo>
                <a:lnTo>
                  <a:pt x="400" y="1521"/>
                </a:lnTo>
                <a:lnTo>
                  <a:pt x="397" y="1519"/>
                </a:lnTo>
                <a:lnTo>
                  <a:pt x="392" y="1516"/>
                </a:lnTo>
                <a:lnTo>
                  <a:pt x="390" y="1516"/>
                </a:lnTo>
                <a:lnTo>
                  <a:pt x="388" y="1515"/>
                </a:lnTo>
                <a:lnTo>
                  <a:pt x="387" y="1514"/>
                </a:lnTo>
                <a:lnTo>
                  <a:pt x="386" y="1514"/>
                </a:lnTo>
                <a:lnTo>
                  <a:pt x="386" y="1513"/>
                </a:lnTo>
                <a:lnTo>
                  <a:pt x="379" y="1513"/>
                </a:lnTo>
                <a:lnTo>
                  <a:pt x="372" y="1510"/>
                </a:lnTo>
                <a:lnTo>
                  <a:pt x="371" y="1510"/>
                </a:lnTo>
                <a:lnTo>
                  <a:pt x="370" y="1509"/>
                </a:lnTo>
                <a:lnTo>
                  <a:pt x="369" y="1509"/>
                </a:lnTo>
                <a:lnTo>
                  <a:pt x="368" y="1508"/>
                </a:lnTo>
                <a:lnTo>
                  <a:pt x="368" y="1507"/>
                </a:lnTo>
                <a:lnTo>
                  <a:pt x="366" y="1505"/>
                </a:lnTo>
                <a:lnTo>
                  <a:pt x="365" y="1503"/>
                </a:lnTo>
                <a:lnTo>
                  <a:pt x="365" y="1501"/>
                </a:lnTo>
                <a:lnTo>
                  <a:pt x="364" y="1495"/>
                </a:lnTo>
                <a:lnTo>
                  <a:pt x="364" y="1494"/>
                </a:lnTo>
                <a:lnTo>
                  <a:pt x="363" y="1491"/>
                </a:lnTo>
                <a:lnTo>
                  <a:pt x="363" y="1489"/>
                </a:lnTo>
                <a:lnTo>
                  <a:pt x="362" y="1489"/>
                </a:lnTo>
                <a:lnTo>
                  <a:pt x="361" y="1487"/>
                </a:lnTo>
                <a:lnTo>
                  <a:pt x="356" y="1485"/>
                </a:lnTo>
                <a:lnTo>
                  <a:pt x="353" y="1485"/>
                </a:lnTo>
                <a:lnTo>
                  <a:pt x="350" y="1484"/>
                </a:lnTo>
                <a:lnTo>
                  <a:pt x="346" y="1481"/>
                </a:lnTo>
                <a:lnTo>
                  <a:pt x="345" y="1481"/>
                </a:lnTo>
                <a:lnTo>
                  <a:pt x="345" y="1479"/>
                </a:lnTo>
                <a:lnTo>
                  <a:pt x="343" y="1479"/>
                </a:lnTo>
                <a:lnTo>
                  <a:pt x="343" y="1477"/>
                </a:lnTo>
                <a:lnTo>
                  <a:pt x="342" y="1477"/>
                </a:lnTo>
                <a:lnTo>
                  <a:pt x="342" y="1471"/>
                </a:lnTo>
                <a:lnTo>
                  <a:pt x="341" y="1469"/>
                </a:lnTo>
                <a:lnTo>
                  <a:pt x="341" y="1467"/>
                </a:lnTo>
                <a:lnTo>
                  <a:pt x="340" y="1466"/>
                </a:lnTo>
                <a:lnTo>
                  <a:pt x="340" y="1464"/>
                </a:lnTo>
                <a:lnTo>
                  <a:pt x="337" y="1462"/>
                </a:lnTo>
                <a:lnTo>
                  <a:pt x="334" y="1461"/>
                </a:lnTo>
                <a:lnTo>
                  <a:pt x="334" y="1460"/>
                </a:lnTo>
                <a:lnTo>
                  <a:pt x="332" y="1460"/>
                </a:lnTo>
                <a:lnTo>
                  <a:pt x="327" y="1459"/>
                </a:lnTo>
                <a:lnTo>
                  <a:pt x="320" y="1458"/>
                </a:lnTo>
                <a:lnTo>
                  <a:pt x="318" y="1456"/>
                </a:lnTo>
                <a:lnTo>
                  <a:pt x="315" y="1456"/>
                </a:lnTo>
                <a:lnTo>
                  <a:pt x="312" y="1454"/>
                </a:lnTo>
                <a:lnTo>
                  <a:pt x="307" y="1450"/>
                </a:lnTo>
                <a:lnTo>
                  <a:pt x="303" y="1448"/>
                </a:lnTo>
                <a:lnTo>
                  <a:pt x="301" y="1448"/>
                </a:lnTo>
                <a:lnTo>
                  <a:pt x="301" y="1447"/>
                </a:lnTo>
                <a:lnTo>
                  <a:pt x="295" y="1447"/>
                </a:lnTo>
                <a:lnTo>
                  <a:pt x="289" y="1450"/>
                </a:lnTo>
                <a:lnTo>
                  <a:pt x="285" y="1451"/>
                </a:lnTo>
                <a:lnTo>
                  <a:pt x="281" y="1452"/>
                </a:lnTo>
                <a:lnTo>
                  <a:pt x="280" y="1453"/>
                </a:lnTo>
                <a:lnTo>
                  <a:pt x="277" y="1453"/>
                </a:lnTo>
                <a:lnTo>
                  <a:pt x="273" y="1454"/>
                </a:lnTo>
                <a:lnTo>
                  <a:pt x="271" y="1455"/>
                </a:lnTo>
                <a:lnTo>
                  <a:pt x="269" y="1454"/>
                </a:lnTo>
                <a:lnTo>
                  <a:pt x="262" y="1454"/>
                </a:lnTo>
                <a:lnTo>
                  <a:pt x="254" y="1453"/>
                </a:lnTo>
                <a:lnTo>
                  <a:pt x="252" y="1452"/>
                </a:lnTo>
                <a:lnTo>
                  <a:pt x="248" y="1451"/>
                </a:lnTo>
                <a:lnTo>
                  <a:pt x="246" y="1448"/>
                </a:lnTo>
                <a:lnTo>
                  <a:pt x="240" y="1446"/>
                </a:lnTo>
                <a:lnTo>
                  <a:pt x="237" y="1445"/>
                </a:lnTo>
                <a:lnTo>
                  <a:pt x="234" y="1444"/>
                </a:lnTo>
                <a:lnTo>
                  <a:pt x="233" y="1444"/>
                </a:lnTo>
                <a:lnTo>
                  <a:pt x="232" y="1443"/>
                </a:lnTo>
                <a:lnTo>
                  <a:pt x="231" y="1443"/>
                </a:lnTo>
                <a:lnTo>
                  <a:pt x="222" y="1442"/>
                </a:lnTo>
                <a:lnTo>
                  <a:pt x="221" y="1442"/>
                </a:lnTo>
                <a:lnTo>
                  <a:pt x="217" y="1440"/>
                </a:lnTo>
                <a:lnTo>
                  <a:pt x="213" y="1438"/>
                </a:lnTo>
                <a:lnTo>
                  <a:pt x="210" y="1436"/>
                </a:lnTo>
                <a:lnTo>
                  <a:pt x="209" y="1436"/>
                </a:lnTo>
                <a:lnTo>
                  <a:pt x="209" y="1435"/>
                </a:lnTo>
                <a:lnTo>
                  <a:pt x="208" y="1432"/>
                </a:lnTo>
                <a:lnTo>
                  <a:pt x="207" y="1429"/>
                </a:lnTo>
                <a:lnTo>
                  <a:pt x="206" y="1428"/>
                </a:lnTo>
                <a:lnTo>
                  <a:pt x="206" y="1423"/>
                </a:lnTo>
                <a:lnTo>
                  <a:pt x="204" y="1421"/>
                </a:lnTo>
                <a:lnTo>
                  <a:pt x="204" y="1414"/>
                </a:lnTo>
                <a:lnTo>
                  <a:pt x="206" y="1411"/>
                </a:lnTo>
                <a:lnTo>
                  <a:pt x="206" y="1403"/>
                </a:lnTo>
                <a:lnTo>
                  <a:pt x="204" y="1398"/>
                </a:lnTo>
                <a:lnTo>
                  <a:pt x="203" y="1394"/>
                </a:lnTo>
                <a:lnTo>
                  <a:pt x="201" y="1392"/>
                </a:lnTo>
                <a:lnTo>
                  <a:pt x="199" y="1388"/>
                </a:lnTo>
                <a:lnTo>
                  <a:pt x="198" y="1384"/>
                </a:lnTo>
                <a:lnTo>
                  <a:pt x="193" y="1380"/>
                </a:lnTo>
                <a:lnTo>
                  <a:pt x="191" y="1376"/>
                </a:lnTo>
                <a:lnTo>
                  <a:pt x="190" y="1375"/>
                </a:lnTo>
                <a:lnTo>
                  <a:pt x="188" y="1373"/>
                </a:lnTo>
                <a:lnTo>
                  <a:pt x="187" y="1372"/>
                </a:lnTo>
                <a:lnTo>
                  <a:pt x="187" y="1370"/>
                </a:lnTo>
                <a:lnTo>
                  <a:pt x="186" y="1369"/>
                </a:lnTo>
                <a:lnTo>
                  <a:pt x="186" y="1367"/>
                </a:lnTo>
                <a:lnTo>
                  <a:pt x="185" y="1366"/>
                </a:lnTo>
                <a:lnTo>
                  <a:pt x="185" y="1361"/>
                </a:lnTo>
                <a:lnTo>
                  <a:pt x="184" y="1358"/>
                </a:lnTo>
                <a:lnTo>
                  <a:pt x="184" y="1353"/>
                </a:lnTo>
                <a:lnTo>
                  <a:pt x="182" y="1349"/>
                </a:lnTo>
                <a:lnTo>
                  <a:pt x="182" y="1346"/>
                </a:lnTo>
                <a:lnTo>
                  <a:pt x="178" y="1342"/>
                </a:lnTo>
                <a:lnTo>
                  <a:pt x="170" y="1334"/>
                </a:lnTo>
                <a:lnTo>
                  <a:pt x="167" y="1333"/>
                </a:lnTo>
                <a:lnTo>
                  <a:pt x="162" y="1330"/>
                </a:lnTo>
                <a:lnTo>
                  <a:pt x="159" y="1330"/>
                </a:lnTo>
                <a:lnTo>
                  <a:pt x="153" y="1328"/>
                </a:lnTo>
                <a:lnTo>
                  <a:pt x="146" y="1328"/>
                </a:lnTo>
                <a:lnTo>
                  <a:pt x="141" y="1326"/>
                </a:lnTo>
                <a:lnTo>
                  <a:pt x="140" y="1326"/>
                </a:lnTo>
                <a:lnTo>
                  <a:pt x="138" y="1323"/>
                </a:lnTo>
                <a:lnTo>
                  <a:pt x="138" y="1322"/>
                </a:lnTo>
                <a:lnTo>
                  <a:pt x="137" y="1318"/>
                </a:lnTo>
                <a:lnTo>
                  <a:pt x="137" y="1305"/>
                </a:lnTo>
                <a:lnTo>
                  <a:pt x="136" y="1303"/>
                </a:lnTo>
                <a:lnTo>
                  <a:pt x="134" y="1298"/>
                </a:lnTo>
                <a:lnTo>
                  <a:pt x="132" y="1297"/>
                </a:lnTo>
                <a:lnTo>
                  <a:pt x="131" y="1295"/>
                </a:lnTo>
                <a:lnTo>
                  <a:pt x="130" y="1294"/>
                </a:lnTo>
                <a:lnTo>
                  <a:pt x="122" y="1294"/>
                </a:lnTo>
                <a:lnTo>
                  <a:pt x="120" y="1295"/>
                </a:lnTo>
                <a:lnTo>
                  <a:pt x="118" y="1297"/>
                </a:lnTo>
                <a:lnTo>
                  <a:pt x="118" y="1298"/>
                </a:lnTo>
                <a:lnTo>
                  <a:pt x="115" y="1302"/>
                </a:lnTo>
                <a:lnTo>
                  <a:pt x="115" y="1303"/>
                </a:lnTo>
                <a:lnTo>
                  <a:pt x="114" y="1303"/>
                </a:lnTo>
                <a:lnTo>
                  <a:pt x="113" y="1304"/>
                </a:lnTo>
                <a:lnTo>
                  <a:pt x="110" y="1305"/>
                </a:lnTo>
                <a:lnTo>
                  <a:pt x="109" y="1305"/>
                </a:lnTo>
                <a:lnTo>
                  <a:pt x="107" y="1306"/>
                </a:lnTo>
                <a:lnTo>
                  <a:pt x="105" y="1306"/>
                </a:lnTo>
                <a:lnTo>
                  <a:pt x="100" y="1304"/>
                </a:lnTo>
                <a:lnTo>
                  <a:pt x="99" y="1303"/>
                </a:lnTo>
                <a:lnTo>
                  <a:pt x="94" y="1303"/>
                </a:lnTo>
                <a:lnTo>
                  <a:pt x="93" y="1304"/>
                </a:lnTo>
                <a:lnTo>
                  <a:pt x="91" y="1308"/>
                </a:lnTo>
                <a:lnTo>
                  <a:pt x="90" y="1308"/>
                </a:lnTo>
                <a:lnTo>
                  <a:pt x="89" y="1310"/>
                </a:lnTo>
                <a:lnTo>
                  <a:pt x="87" y="1310"/>
                </a:lnTo>
                <a:lnTo>
                  <a:pt x="81" y="1312"/>
                </a:lnTo>
                <a:lnTo>
                  <a:pt x="78" y="1313"/>
                </a:lnTo>
                <a:lnTo>
                  <a:pt x="77" y="1313"/>
                </a:lnTo>
                <a:lnTo>
                  <a:pt x="76" y="1314"/>
                </a:lnTo>
                <a:lnTo>
                  <a:pt x="70" y="1314"/>
                </a:lnTo>
                <a:lnTo>
                  <a:pt x="70" y="1313"/>
                </a:lnTo>
                <a:lnTo>
                  <a:pt x="69" y="1313"/>
                </a:lnTo>
                <a:lnTo>
                  <a:pt x="66" y="1312"/>
                </a:lnTo>
                <a:lnTo>
                  <a:pt x="66" y="1311"/>
                </a:lnTo>
                <a:lnTo>
                  <a:pt x="60" y="1305"/>
                </a:lnTo>
                <a:lnTo>
                  <a:pt x="58" y="1304"/>
                </a:lnTo>
                <a:lnTo>
                  <a:pt x="51" y="1302"/>
                </a:lnTo>
                <a:lnTo>
                  <a:pt x="48" y="1300"/>
                </a:lnTo>
                <a:lnTo>
                  <a:pt x="47" y="1299"/>
                </a:lnTo>
                <a:lnTo>
                  <a:pt x="46" y="1299"/>
                </a:lnTo>
                <a:lnTo>
                  <a:pt x="46" y="1298"/>
                </a:lnTo>
                <a:lnTo>
                  <a:pt x="45" y="1297"/>
                </a:lnTo>
                <a:lnTo>
                  <a:pt x="43" y="1292"/>
                </a:lnTo>
                <a:lnTo>
                  <a:pt x="38" y="1287"/>
                </a:lnTo>
                <a:lnTo>
                  <a:pt x="38" y="1286"/>
                </a:lnTo>
                <a:lnTo>
                  <a:pt x="37" y="1283"/>
                </a:lnTo>
                <a:lnTo>
                  <a:pt x="35" y="1282"/>
                </a:lnTo>
                <a:lnTo>
                  <a:pt x="33" y="1282"/>
                </a:lnTo>
                <a:lnTo>
                  <a:pt x="32" y="1281"/>
                </a:lnTo>
                <a:lnTo>
                  <a:pt x="28" y="1279"/>
                </a:lnTo>
                <a:lnTo>
                  <a:pt x="23" y="1279"/>
                </a:lnTo>
                <a:lnTo>
                  <a:pt x="22" y="1281"/>
                </a:lnTo>
                <a:lnTo>
                  <a:pt x="20" y="1283"/>
                </a:lnTo>
                <a:lnTo>
                  <a:pt x="14" y="1292"/>
                </a:lnTo>
                <a:lnTo>
                  <a:pt x="12" y="1294"/>
                </a:lnTo>
                <a:lnTo>
                  <a:pt x="9" y="1294"/>
                </a:lnTo>
                <a:lnTo>
                  <a:pt x="4" y="1296"/>
                </a:lnTo>
                <a:lnTo>
                  <a:pt x="4" y="1297"/>
                </a:lnTo>
                <a:lnTo>
                  <a:pt x="0" y="1297"/>
                </a:lnTo>
                <a:lnTo>
                  <a:pt x="0" y="1278"/>
                </a:lnTo>
                <a:lnTo>
                  <a:pt x="1" y="1273"/>
                </a:lnTo>
                <a:lnTo>
                  <a:pt x="1" y="1256"/>
                </a:lnTo>
                <a:lnTo>
                  <a:pt x="2" y="1245"/>
                </a:lnTo>
                <a:lnTo>
                  <a:pt x="2" y="1220"/>
                </a:lnTo>
                <a:lnTo>
                  <a:pt x="4" y="1206"/>
                </a:lnTo>
                <a:lnTo>
                  <a:pt x="4" y="1187"/>
                </a:lnTo>
                <a:lnTo>
                  <a:pt x="5" y="1167"/>
                </a:lnTo>
                <a:lnTo>
                  <a:pt x="6" y="1149"/>
                </a:lnTo>
                <a:lnTo>
                  <a:pt x="6" y="1122"/>
                </a:lnTo>
                <a:lnTo>
                  <a:pt x="7" y="1114"/>
                </a:lnTo>
                <a:lnTo>
                  <a:pt x="7" y="1096"/>
                </a:lnTo>
                <a:lnTo>
                  <a:pt x="8" y="1089"/>
                </a:lnTo>
                <a:lnTo>
                  <a:pt x="8" y="1061"/>
                </a:lnTo>
                <a:lnTo>
                  <a:pt x="9" y="1056"/>
                </a:lnTo>
                <a:lnTo>
                  <a:pt x="9" y="1016"/>
                </a:lnTo>
                <a:lnTo>
                  <a:pt x="10" y="1008"/>
                </a:lnTo>
                <a:lnTo>
                  <a:pt x="10" y="970"/>
                </a:lnTo>
                <a:lnTo>
                  <a:pt x="12" y="969"/>
                </a:lnTo>
                <a:lnTo>
                  <a:pt x="12" y="942"/>
                </a:lnTo>
                <a:lnTo>
                  <a:pt x="13" y="937"/>
                </a:lnTo>
                <a:lnTo>
                  <a:pt x="13" y="925"/>
                </a:lnTo>
                <a:lnTo>
                  <a:pt x="14" y="905"/>
                </a:lnTo>
                <a:lnTo>
                  <a:pt x="14" y="890"/>
                </a:lnTo>
                <a:lnTo>
                  <a:pt x="15" y="884"/>
                </a:lnTo>
                <a:lnTo>
                  <a:pt x="15" y="870"/>
                </a:lnTo>
                <a:lnTo>
                  <a:pt x="16" y="851"/>
                </a:lnTo>
                <a:lnTo>
                  <a:pt x="16" y="835"/>
                </a:lnTo>
                <a:lnTo>
                  <a:pt x="17" y="811"/>
                </a:lnTo>
                <a:lnTo>
                  <a:pt x="17" y="805"/>
                </a:lnTo>
                <a:lnTo>
                  <a:pt x="19" y="803"/>
                </a:lnTo>
                <a:lnTo>
                  <a:pt x="19" y="791"/>
                </a:lnTo>
                <a:lnTo>
                  <a:pt x="20" y="772"/>
                </a:lnTo>
                <a:lnTo>
                  <a:pt x="21" y="756"/>
                </a:lnTo>
                <a:lnTo>
                  <a:pt x="21" y="706"/>
                </a:lnTo>
                <a:lnTo>
                  <a:pt x="22" y="704"/>
                </a:lnTo>
                <a:lnTo>
                  <a:pt x="22" y="678"/>
                </a:lnTo>
                <a:lnTo>
                  <a:pt x="23" y="673"/>
                </a:lnTo>
                <a:lnTo>
                  <a:pt x="23" y="642"/>
                </a:lnTo>
                <a:lnTo>
                  <a:pt x="24" y="633"/>
                </a:lnTo>
                <a:lnTo>
                  <a:pt x="24" y="623"/>
                </a:lnTo>
                <a:lnTo>
                  <a:pt x="25" y="602"/>
                </a:lnTo>
                <a:lnTo>
                  <a:pt x="25" y="568"/>
                </a:lnTo>
                <a:lnTo>
                  <a:pt x="27" y="563"/>
                </a:lnTo>
                <a:lnTo>
                  <a:pt x="27" y="515"/>
                </a:lnTo>
                <a:lnTo>
                  <a:pt x="28" y="484"/>
                </a:lnTo>
                <a:lnTo>
                  <a:pt x="28" y="475"/>
                </a:lnTo>
                <a:lnTo>
                  <a:pt x="29" y="445"/>
                </a:lnTo>
                <a:lnTo>
                  <a:pt x="29" y="436"/>
                </a:lnTo>
                <a:lnTo>
                  <a:pt x="30" y="405"/>
                </a:lnTo>
                <a:lnTo>
                  <a:pt x="30" y="376"/>
                </a:lnTo>
                <a:lnTo>
                  <a:pt x="31" y="370"/>
                </a:lnTo>
                <a:lnTo>
                  <a:pt x="31" y="357"/>
                </a:lnTo>
                <a:lnTo>
                  <a:pt x="32" y="326"/>
                </a:lnTo>
                <a:lnTo>
                  <a:pt x="32" y="279"/>
                </a:lnTo>
                <a:lnTo>
                  <a:pt x="33" y="274"/>
                </a:lnTo>
                <a:lnTo>
                  <a:pt x="33" y="229"/>
                </a:lnTo>
                <a:lnTo>
                  <a:pt x="35" y="219"/>
                </a:lnTo>
                <a:lnTo>
                  <a:pt x="35" y="195"/>
                </a:lnTo>
                <a:lnTo>
                  <a:pt x="36" y="176"/>
                </a:lnTo>
                <a:lnTo>
                  <a:pt x="36" y="129"/>
                </a:lnTo>
                <a:lnTo>
                  <a:pt x="37" y="125"/>
                </a:lnTo>
                <a:lnTo>
                  <a:pt x="136" y="125"/>
                </a:lnTo>
                <a:lnTo>
                  <a:pt x="148" y="124"/>
                </a:lnTo>
                <a:lnTo>
                  <a:pt x="187" y="124"/>
                </a:lnTo>
                <a:lnTo>
                  <a:pt x="217" y="123"/>
                </a:lnTo>
                <a:lnTo>
                  <a:pt x="271" y="123"/>
                </a:lnTo>
                <a:lnTo>
                  <a:pt x="278" y="122"/>
                </a:lnTo>
                <a:lnTo>
                  <a:pt x="324" y="122"/>
                </a:lnTo>
                <a:lnTo>
                  <a:pt x="343" y="121"/>
                </a:lnTo>
                <a:lnTo>
                  <a:pt x="390" y="121"/>
                </a:lnTo>
                <a:lnTo>
                  <a:pt x="397" y="119"/>
                </a:lnTo>
                <a:lnTo>
                  <a:pt x="412" y="119"/>
                </a:lnTo>
                <a:lnTo>
                  <a:pt x="417" y="118"/>
                </a:lnTo>
                <a:lnTo>
                  <a:pt x="457" y="118"/>
                </a:lnTo>
                <a:lnTo>
                  <a:pt x="464" y="117"/>
                </a:lnTo>
                <a:lnTo>
                  <a:pt x="496" y="117"/>
                </a:lnTo>
                <a:lnTo>
                  <a:pt x="495" y="119"/>
                </a:lnTo>
                <a:lnTo>
                  <a:pt x="496" y="126"/>
                </a:lnTo>
                <a:lnTo>
                  <a:pt x="497" y="126"/>
                </a:lnTo>
                <a:lnTo>
                  <a:pt x="497" y="127"/>
                </a:lnTo>
                <a:lnTo>
                  <a:pt x="498" y="129"/>
                </a:lnTo>
                <a:lnTo>
                  <a:pt x="503" y="132"/>
                </a:lnTo>
                <a:lnTo>
                  <a:pt x="511" y="137"/>
                </a:lnTo>
                <a:lnTo>
                  <a:pt x="517" y="137"/>
                </a:lnTo>
                <a:lnTo>
                  <a:pt x="523" y="138"/>
                </a:lnTo>
                <a:lnTo>
                  <a:pt x="528" y="138"/>
                </a:lnTo>
                <a:lnTo>
                  <a:pt x="529" y="137"/>
                </a:lnTo>
                <a:lnTo>
                  <a:pt x="534" y="135"/>
                </a:lnTo>
                <a:lnTo>
                  <a:pt x="535" y="133"/>
                </a:lnTo>
                <a:lnTo>
                  <a:pt x="535" y="131"/>
                </a:lnTo>
                <a:lnTo>
                  <a:pt x="539" y="132"/>
                </a:lnTo>
                <a:lnTo>
                  <a:pt x="540" y="133"/>
                </a:lnTo>
                <a:lnTo>
                  <a:pt x="550" y="141"/>
                </a:lnTo>
                <a:lnTo>
                  <a:pt x="551" y="143"/>
                </a:lnTo>
                <a:lnTo>
                  <a:pt x="552" y="145"/>
                </a:lnTo>
                <a:lnTo>
                  <a:pt x="555" y="145"/>
                </a:lnTo>
                <a:lnTo>
                  <a:pt x="568" y="155"/>
                </a:lnTo>
                <a:lnTo>
                  <a:pt x="570" y="157"/>
                </a:lnTo>
                <a:lnTo>
                  <a:pt x="571" y="158"/>
                </a:lnTo>
                <a:lnTo>
                  <a:pt x="572" y="158"/>
                </a:lnTo>
                <a:lnTo>
                  <a:pt x="583" y="164"/>
                </a:lnTo>
                <a:lnTo>
                  <a:pt x="594" y="168"/>
                </a:lnTo>
                <a:lnTo>
                  <a:pt x="599" y="170"/>
                </a:lnTo>
                <a:lnTo>
                  <a:pt x="613" y="172"/>
                </a:lnTo>
                <a:lnTo>
                  <a:pt x="619" y="176"/>
                </a:lnTo>
                <a:lnTo>
                  <a:pt x="621" y="176"/>
                </a:lnTo>
                <a:lnTo>
                  <a:pt x="627" y="180"/>
                </a:lnTo>
                <a:lnTo>
                  <a:pt x="627" y="181"/>
                </a:lnTo>
                <a:lnTo>
                  <a:pt x="629" y="184"/>
                </a:lnTo>
                <a:lnTo>
                  <a:pt x="630" y="187"/>
                </a:lnTo>
                <a:lnTo>
                  <a:pt x="633" y="189"/>
                </a:lnTo>
                <a:lnTo>
                  <a:pt x="634" y="193"/>
                </a:lnTo>
                <a:lnTo>
                  <a:pt x="635" y="193"/>
                </a:lnTo>
                <a:lnTo>
                  <a:pt x="635" y="194"/>
                </a:lnTo>
                <a:lnTo>
                  <a:pt x="640" y="198"/>
                </a:lnTo>
                <a:lnTo>
                  <a:pt x="643" y="201"/>
                </a:lnTo>
                <a:lnTo>
                  <a:pt x="649" y="207"/>
                </a:lnTo>
                <a:lnTo>
                  <a:pt x="659" y="213"/>
                </a:lnTo>
                <a:lnTo>
                  <a:pt x="661" y="213"/>
                </a:lnTo>
                <a:lnTo>
                  <a:pt x="669" y="217"/>
                </a:lnTo>
                <a:lnTo>
                  <a:pt x="672" y="217"/>
                </a:lnTo>
                <a:lnTo>
                  <a:pt x="680" y="216"/>
                </a:lnTo>
                <a:lnTo>
                  <a:pt x="684" y="216"/>
                </a:lnTo>
                <a:lnTo>
                  <a:pt x="691" y="211"/>
                </a:lnTo>
                <a:lnTo>
                  <a:pt x="691" y="210"/>
                </a:lnTo>
                <a:lnTo>
                  <a:pt x="694" y="209"/>
                </a:lnTo>
                <a:lnTo>
                  <a:pt x="698" y="202"/>
                </a:lnTo>
                <a:lnTo>
                  <a:pt x="698" y="195"/>
                </a:lnTo>
                <a:lnTo>
                  <a:pt x="697" y="189"/>
                </a:lnTo>
                <a:lnTo>
                  <a:pt x="699" y="186"/>
                </a:lnTo>
                <a:lnTo>
                  <a:pt x="700" y="186"/>
                </a:lnTo>
                <a:lnTo>
                  <a:pt x="705" y="185"/>
                </a:lnTo>
                <a:lnTo>
                  <a:pt x="706" y="184"/>
                </a:lnTo>
                <a:lnTo>
                  <a:pt x="711" y="192"/>
                </a:lnTo>
                <a:lnTo>
                  <a:pt x="712" y="194"/>
                </a:lnTo>
                <a:lnTo>
                  <a:pt x="712" y="195"/>
                </a:lnTo>
                <a:lnTo>
                  <a:pt x="713" y="195"/>
                </a:lnTo>
                <a:lnTo>
                  <a:pt x="719" y="203"/>
                </a:lnTo>
                <a:lnTo>
                  <a:pt x="722" y="205"/>
                </a:lnTo>
                <a:lnTo>
                  <a:pt x="727" y="205"/>
                </a:lnTo>
                <a:lnTo>
                  <a:pt x="734" y="203"/>
                </a:lnTo>
                <a:lnTo>
                  <a:pt x="737" y="203"/>
                </a:lnTo>
                <a:lnTo>
                  <a:pt x="745" y="205"/>
                </a:lnTo>
                <a:lnTo>
                  <a:pt x="748" y="208"/>
                </a:lnTo>
                <a:lnTo>
                  <a:pt x="748" y="211"/>
                </a:lnTo>
                <a:lnTo>
                  <a:pt x="744" y="217"/>
                </a:lnTo>
                <a:lnTo>
                  <a:pt x="744" y="219"/>
                </a:lnTo>
                <a:lnTo>
                  <a:pt x="746" y="223"/>
                </a:lnTo>
                <a:lnTo>
                  <a:pt x="748" y="225"/>
                </a:lnTo>
                <a:lnTo>
                  <a:pt x="753" y="227"/>
                </a:lnTo>
                <a:lnTo>
                  <a:pt x="756" y="227"/>
                </a:lnTo>
                <a:lnTo>
                  <a:pt x="766" y="242"/>
                </a:lnTo>
                <a:lnTo>
                  <a:pt x="777" y="252"/>
                </a:lnTo>
                <a:lnTo>
                  <a:pt x="779" y="255"/>
                </a:lnTo>
                <a:lnTo>
                  <a:pt x="779" y="256"/>
                </a:lnTo>
                <a:lnTo>
                  <a:pt x="780" y="257"/>
                </a:lnTo>
                <a:lnTo>
                  <a:pt x="782" y="258"/>
                </a:lnTo>
                <a:lnTo>
                  <a:pt x="788" y="263"/>
                </a:lnTo>
                <a:lnTo>
                  <a:pt x="790" y="264"/>
                </a:lnTo>
                <a:lnTo>
                  <a:pt x="798" y="268"/>
                </a:lnTo>
                <a:lnTo>
                  <a:pt x="799" y="270"/>
                </a:lnTo>
                <a:lnTo>
                  <a:pt x="800" y="270"/>
                </a:lnTo>
                <a:lnTo>
                  <a:pt x="802" y="271"/>
                </a:lnTo>
                <a:lnTo>
                  <a:pt x="811" y="275"/>
                </a:lnTo>
                <a:lnTo>
                  <a:pt x="813" y="275"/>
                </a:lnTo>
                <a:lnTo>
                  <a:pt x="814" y="276"/>
                </a:lnTo>
                <a:lnTo>
                  <a:pt x="815" y="276"/>
                </a:lnTo>
                <a:lnTo>
                  <a:pt x="820" y="278"/>
                </a:lnTo>
                <a:lnTo>
                  <a:pt x="826" y="278"/>
                </a:lnTo>
                <a:lnTo>
                  <a:pt x="830" y="276"/>
                </a:lnTo>
                <a:lnTo>
                  <a:pt x="833" y="275"/>
                </a:lnTo>
                <a:lnTo>
                  <a:pt x="843" y="271"/>
                </a:lnTo>
                <a:lnTo>
                  <a:pt x="845" y="270"/>
                </a:lnTo>
                <a:lnTo>
                  <a:pt x="854" y="264"/>
                </a:lnTo>
                <a:lnTo>
                  <a:pt x="866" y="258"/>
                </a:lnTo>
                <a:lnTo>
                  <a:pt x="867" y="258"/>
                </a:lnTo>
                <a:lnTo>
                  <a:pt x="876" y="256"/>
                </a:lnTo>
                <a:lnTo>
                  <a:pt x="888" y="257"/>
                </a:lnTo>
                <a:lnTo>
                  <a:pt x="893" y="257"/>
                </a:lnTo>
                <a:lnTo>
                  <a:pt x="898" y="255"/>
                </a:lnTo>
                <a:lnTo>
                  <a:pt x="904" y="254"/>
                </a:lnTo>
                <a:lnTo>
                  <a:pt x="905" y="252"/>
                </a:lnTo>
                <a:lnTo>
                  <a:pt x="912" y="248"/>
                </a:lnTo>
                <a:lnTo>
                  <a:pt x="914" y="247"/>
                </a:lnTo>
                <a:lnTo>
                  <a:pt x="922" y="242"/>
                </a:lnTo>
                <a:lnTo>
                  <a:pt x="925" y="239"/>
                </a:lnTo>
                <a:lnTo>
                  <a:pt x="925" y="236"/>
                </a:lnTo>
                <a:lnTo>
                  <a:pt x="932" y="236"/>
                </a:lnTo>
                <a:lnTo>
                  <a:pt x="934" y="235"/>
                </a:lnTo>
                <a:lnTo>
                  <a:pt x="937" y="234"/>
                </a:lnTo>
                <a:lnTo>
                  <a:pt x="938" y="234"/>
                </a:lnTo>
                <a:lnTo>
                  <a:pt x="945" y="231"/>
                </a:lnTo>
                <a:lnTo>
                  <a:pt x="954" y="227"/>
                </a:lnTo>
                <a:lnTo>
                  <a:pt x="961" y="225"/>
                </a:lnTo>
                <a:lnTo>
                  <a:pt x="963" y="225"/>
                </a:lnTo>
                <a:lnTo>
                  <a:pt x="965" y="224"/>
                </a:lnTo>
                <a:lnTo>
                  <a:pt x="967" y="223"/>
                </a:lnTo>
                <a:lnTo>
                  <a:pt x="968" y="223"/>
                </a:lnTo>
                <a:lnTo>
                  <a:pt x="974" y="220"/>
                </a:lnTo>
                <a:lnTo>
                  <a:pt x="975" y="220"/>
                </a:lnTo>
                <a:lnTo>
                  <a:pt x="983" y="217"/>
                </a:lnTo>
                <a:lnTo>
                  <a:pt x="992" y="217"/>
                </a:lnTo>
                <a:lnTo>
                  <a:pt x="994" y="218"/>
                </a:lnTo>
                <a:lnTo>
                  <a:pt x="1000" y="220"/>
                </a:lnTo>
                <a:lnTo>
                  <a:pt x="1002" y="223"/>
                </a:lnTo>
                <a:lnTo>
                  <a:pt x="1004" y="225"/>
                </a:lnTo>
                <a:lnTo>
                  <a:pt x="1005" y="225"/>
                </a:lnTo>
                <a:lnTo>
                  <a:pt x="1010" y="227"/>
                </a:lnTo>
                <a:lnTo>
                  <a:pt x="1016" y="228"/>
                </a:lnTo>
                <a:lnTo>
                  <a:pt x="1021" y="229"/>
                </a:lnTo>
                <a:lnTo>
                  <a:pt x="1031" y="231"/>
                </a:lnTo>
                <a:lnTo>
                  <a:pt x="1037" y="231"/>
                </a:lnTo>
                <a:lnTo>
                  <a:pt x="1040" y="229"/>
                </a:lnTo>
                <a:lnTo>
                  <a:pt x="1046" y="228"/>
                </a:lnTo>
                <a:lnTo>
                  <a:pt x="1054" y="225"/>
                </a:lnTo>
                <a:lnTo>
                  <a:pt x="1064" y="225"/>
                </a:lnTo>
                <a:lnTo>
                  <a:pt x="1069" y="227"/>
                </a:lnTo>
                <a:lnTo>
                  <a:pt x="1075" y="228"/>
                </a:lnTo>
                <a:lnTo>
                  <a:pt x="1077" y="229"/>
                </a:lnTo>
                <a:lnTo>
                  <a:pt x="1079" y="228"/>
                </a:lnTo>
                <a:lnTo>
                  <a:pt x="1080" y="227"/>
                </a:lnTo>
                <a:lnTo>
                  <a:pt x="1082" y="227"/>
                </a:lnTo>
                <a:lnTo>
                  <a:pt x="1082" y="226"/>
                </a:lnTo>
                <a:lnTo>
                  <a:pt x="1089" y="223"/>
                </a:lnTo>
                <a:lnTo>
                  <a:pt x="1089" y="221"/>
                </a:lnTo>
                <a:lnTo>
                  <a:pt x="1093" y="217"/>
                </a:lnTo>
                <a:lnTo>
                  <a:pt x="1103" y="209"/>
                </a:lnTo>
                <a:lnTo>
                  <a:pt x="1108" y="208"/>
                </a:lnTo>
                <a:lnTo>
                  <a:pt x="1113" y="205"/>
                </a:lnTo>
                <a:lnTo>
                  <a:pt x="1114" y="204"/>
                </a:lnTo>
                <a:lnTo>
                  <a:pt x="1115" y="204"/>
                </a:lnTo>
                <a:lnTo>
                  <a:pt x="1116" y="203"/>
                </a:lnTo>
                <a:lnTo>
                  <a:pt x="1125" y="195"/>
                </a:lnTo>
                <a:lnTo>
                  <a:pt x="1130" y="192"/>
                </a:lnTo>
                <a:lnTo>
                  <a:pt x="1134" y="187"/>
                </a:lnTo>
                <a:lnTo>
                  <a:pt x="1137" y="184"/>
                </a:lnTo>
                <a:lnTo>
                  <a:pt x="1147" y="173"/>
                </a:lnTo>
                <a:lnTo>
                  <a:pt x="1148" y="171"/>
                </a:lnTo>
                <a:lnTo>
                  <a:pt x="1149" y="171"/>
                </a:lnTo>
                <a:lnTo>
                  <a:pt x="1159" y="166"/>
                </a:lnTo>
                <a:lnTo>
                  <a:pt x="1163" y="163"/>
                </a:lnTo>
                <a:lnTo>
                  <a:pt x="1171" y="155"/>
                </a:lnTo>
                <a:lnTo>
                  <a:pt x="1171" y="153"/>
                </a:lnTo>
                <a:lnTo>
                  <a:pt x="1173" y="151"/>
                </a:lnTo>
                <a:lnTo>
                  <a:pt x="1173" y="150"/>
                </a:lnTo>
                <a:lnTo>
                  <a:pt x="1176" y="147"/>
                </a:lnTo>
                <a:lnTo>
                  <a:pt x="1177" y="147"/>
                </a:lnTo>
                <a:lnTo>
                  <a:pt x="1179" y="143"/>
                </a:lnTo>
                <a:lnTo>
                  <a:pt x="1180" y="142"/>
                </a:lnTo>
                <a:lnTo>
                  <a:pt x="1183" y="139"/>
                </a:lnTo>
                <a:lnTo>
                  <a:pt x="1190" y="134"/>
                </a:lnTo>
                <a:lnTo>
                  <a:pt x="1196" y="127"/>
                </a:lnTo>
                <a:lnTo>
                  <a:pt x="1204" y="122"/>
                </a:lnTo>
                <a:lnTo>
                  <a:pt x="1209" y="118"/>
                </a:lnTo>
                <a:lnTo>
                  <a:pt x="1210" y="117"/>
                </a:lnTo>
                <a:lnTo>
                  <a:pt x="1215" y="115"/>
                </a:lnTo>
                <a:lnTo>
                  <a:pt x="1226" y="108"/>
                </a:lnTo>
                <a:lnTo>
                  <a:pt x="1231" y="103"/>
                </a:lnTo>
                <a:lnTo>
                  <a:pt x="1233" y="103"/>
                </a:lnTo>
                <a:lnTo>
                  <a:pt x="1238" y="104"/>
                </a:lnTo>
                <a:lnTo>
                  <a:pt x="1239" y="104"/>
                </a:lnTo>
                <a:lnTo>
                  <a:pt x="1244" y="103"/>
                </a:lnTo>
                <a:lnTo>
                  <a:pt x="1250" y="100"/>
                </a:lnTo>
                <a:lnTo>
                  <a:pt x="1250" y="99"/>
                </a:lnTo>
                <a:lnTo>
                  <a:pt x="1260" y="94"/>
                </a:lnTo>
                <a:lnTo>
                  <a:pt x="1263" y="93"/>
                </a:lnTo>
                <a:lnTo>
                  <a:pt x="1265" y="92"/>
                </a:lnTo>
                <a:lnTo>
                  <a:pt x="1271" y="88"/>
                </a:lnTo>
                <a:lnTo>
                  <a:pt x="1278" y="84"/>
                </a:lnTo>
                <a:lnTo>
                  <a:pt x="1287" y="78"/>
                </a:lnTo>
                <a:lnTo>
                  <a:pt x="1292" y="76"/>
                </a:lnTo>
                <a:lnTo>
                  <a:pt x="1293" y="76"/>
                </a:lnTo>
                <a:lnTo>
                  <a:pt x="1295" y="75"/>
                </a:lnTo>
                <a:lnTo>
                  <a:pt x="1296" y="73"/>
                </a:lnTo>
                <a:lnTo>
                  <a:pt x="1299" y="72"/>
                </a:lnTo>
                <a:lnTo>
                  <a:pt x="1302" y="71"/>
                </a:lnTo>
                <a:lnTo>
                  <a:pt x="1303" y="70"/>
                </a:lnTo>
                <a:lnTo>
                  <a:pt x="1310" y="67"/>
                </a:lnTo>
                <a:lnTo>
                  <a:pt x="1311" y="67"/>
                </a:lnTo>
                <a:lnTo>
                  <a:pt x="1315" y="64"/>
                </a:lnTo>
                <a:lnTo>
                  <a:pt x="1319" y="63"/>
                </a:lnTo>
                <a:lnTo>
                  <a:pt x="1323" y="61"/>
                </a:lnTo>
                <a:lnTo>
                  <a:pt x="1324" y="60"/>
                </a:lnTo>
                <a:lnTo>
                  <a:pt x="1326" y="60"/>
                </a:lnTo>
                <a:lnTo>
                  <a:pt x="1328" y="59"/>
                </a:lnTo>
                <a:lnTo>
                  <a:pt x="1335" y="57"/>
                </a:lnTo>
                <a:lnTo>
                  <a:pt x="1340" y="57"/>
                </a:lnTo>
                <a:lnTo>
                  <a:pt x="1354" y="54"/>
                </a:lnTo>
                <a:lnTo>
                  <a:pt x="1356" y="54"/>
                </a:lnTo>
                <a:lnTo>
                  <a:pt x="1361" y="52"/>
                </a:lnTo>
                <a:lnTo>
                  <a:pt x="1362" y="52"/>
                </a:lnTo>
                <a:lnTo>
                  <a:pt x="1372" y="47"/>
                </a:lnTo>
                <a:lnTo>
                  <a:pt x="1377" y="45"/>
                </a:lnTo>
                <a:lnTo>
                  <a:pt x="1378" y="45"/>
                </a:lnTo>
                <a:lnTo>
                  <a:pt x="1386" y="40"/>
                </a:lnTo>
                <a:lnTo>
                  <a:pt x="1387" y="40"/>
                </a:lnTo>
                <a:lnTo>
                  <a:pt x="1388" y="39"/>
                </a:lnTo>
                <a:lnTo>
                  <a:pt x="1390" y="39"/>
                </a:lnTo>
                <a:lnTo>
                  <a:pt x="1392" y="38"/>
                </a:lnTo>
                <a:lnTo>
                  <a:pt x="1392" y="37"/>
                </a:lnTo>
                <a:lnTo>
                  <a:pt x="1395" y="33"/>
                </a:lnTo>
                <a:lnTo>
                  <a:pt x="1396" y="33"/>
                </a:lnTo>
                <a:lnTo>
                  <a:pt x="1400" y="32"/>
                </a:lnTo>
                <a:lnTo>
                  <a:pt x="1401" y="33"/>
                </a:lnTo>
                <a:lnTo>
                  <a:pt x="1401" y="35"/>
                </a:lnTo>
                <a:lnTo>
                  <a:pt x="1402" y="33"/>
                </a:lnTo>
                <a:lnTo>
                  <a:pt x="1409" y="31"/>
                </a:lnTo>
                <a:lnTo>
                  <a:pt x="1421" y="28"/>
                </a:lnTo>
                <a:lnTo>
                  <a:pt x="1424" y="28"/>
                </a:lnTo>
                <a:lnTo>
                  <a:pt x="1427" y="26"/>
                </a:lnTo>
                <a:lnTo>
                  <a:pt x="1431" y="24"/>
                </a:lnTo>
                <a:lnTo>
                  <a:pt x="1447" y="18"/>
                </a:lnTo>
                <a:lnTo>
                  <a:pt x="1450" y="17"/>
                </a:lnTo>
                <a:lnTo>
                  <a:pt x="1452" y="16"/>
                </a:lnTo>
                <a:lnTo>
                  <a:pt x="1456" y="15"/>
                </a:lnTo>
                <a:lnTo>
                  <a:pt x="1458" y="14"/>
                </a:lnTo>
                <a:lnTo>
                  <a:pt x="1469" y="10"/>
                </a:lnTo>
                <a:lnTo>
                  <a:pt x="1470" y="8"/>
                </a:lnTo>
                <a:lnTo>
                  <a:pt x="1473" y="7"/>
                </a:lnTo>
                <a:lnTo>
                  <a:pt x="1478" y="6"/>
                </a:lnTo>
                <a:lnTo>
                  <a:pt x="1478" y="5"/>
                </a:lnTo>
                <a:lnTo>
                  <a:pt x="1479" y="5"/>
                </a:lnTo>
                <a:lnTo>
                  <a:pt x="1489" y="0"/>
                </a:lnTo>
                <a:close/>
              </a:path>
            </a:pathLst>
          </a:custGeom>
          <a:solidFill>
            <a:schemeClr val="accent1">
              <a:lumMod val="60000"/>
              <a:lumOff val="40000"/>
            </a:schemeClr>
          </a:solidFill>
          <a:ln w="3175">
            <a:noFill/>
            <a:prstDash val="solid"/>
            <a:round/>
            <a:headEnd/>
            <a:tailEnd/>
          </a:ln>
        </p:spPr>
        <p:txBody>
          <a:bodyPr vert="horz" wrap="square" lIns="76200" tIns="38100" rIns="76200" bIns="38100" numCol="1" anchor="t" anchorCtr="0" compatLnSpc="1">
            <a:prstTxWarp prst="textNoShape">
              <a:avLst/>
            </a:prstTxWarp>
          </a:bodyPr>
          <a:lstStyle/>
          <a:p>
            <a:endParaRPr lang="en-US" sz="1500" dirty="0">
              <a:solidFill>
                <a:prstClr val="black"/>
              </a:solidFill>
            </a:endParaRPr>
          </a:p>
        </p:txBody>
      </p:sp>
      <p:sp>
        <p:nvSpPr>
          <p:cNvPr id="76" name="Freeform 16"/>
          <p:cNvSpPr>
            <a:spLocks noEditPoints="1"/>
          </p:cNvSpPr>
          <p:nvPr/>
        </p:nvSpPr>
        <p:spPr bwMode="auto">
          <a:xfrm>
            <a:off x="8076876" y="4315825"/>
            <a:ext cx="624131" cy="1319592"/>
          </a:xfrm>
          <a:custGeom>
            <a:avLst/>
            <a:gdLst/>
            <a:ahLst/>
            <a:cxnLst>
              <a:cxn ang="0">
                <a:pos x="157" y="106"/>
              </a:cxn>
              <a:cxn ang="0">
                <a:pos x="125" y="123"/>
              </a:cxn>
              <a:cxn ang="0">
                <a:pos x="106" y="155"/>
              </a:cxn>
              <a:cxn ang="0">
                <a:pos x="104" y="562"/>
              </a:cxn>
              <a:cxn ang="0">
                <a:pos x="113" y="603"/>
              </a:cxn>
              <a:cxn ang="0">
                <a:pos x="141" y="628"/>
              </a:cxn>
              <a:cxn ang="0">
                <a:pos x="175" y="635"/>
              </a:cxn>
              <a:cxn ang="0">
                <a:pos x="209" y="628"/>
              </a:cxn>
              <a:cxn ang="0">
                <a:pos x="236" y="603"/>
              </a:cxn>
              <a:cxn ang="0">
                <a:pos x="246" y="562"/>
              </a:cxn>
              <a:cxn ang="0">
                <a:pos x="243" y="155"/>
              </a:cxn>
              <a:cxn ang="0">
                <a:pos x="225" y="123"/>
              </a:cxn>
              <a:cxn ang="0">
                <a:pos x="193" y="106"/>
              </a:cxn>
              <a:cxn ang="0">
                <a:pos x="175" y="0"/>
              </a:cxn>
              <a:cxn ang="0">
                <a:pos x="238" y="12"/>
              </a:cxn>
              <a:cxn ang="0">
                <a:pos x="294" y="45"/>
              </a:cxn>
              <a:cxn ang="0">
                <a:pos x="323" y="79"/>
              </a:cxn>
              <a:cxn ang="0">
                <a:pos x="343" y="124"/>
              </a:cxn>
              <a:cxn ang="0">
                <a:pos x="350" y="178"/>
              </a:cxn>
              <a:cxn ang="0">
                <a:pos x="347" y="590"/>
              </a:cxn>
              <a:cxn ang="0">
                <a:pos x="334" y="640"/>
              </a:cxn>
              <a:cxn ang="0">
                <a:pos x="310" y="680"/>
              </a:cxn>
              <a:cxn ang="0">
                <a:pos x="267" y="714"/>
              </a:cxn>
              <a:cxn ang="0">
                <a:pos x="207" y="737"/>
              </a:cxn>
              <a:cxn ang="0">
                <a:pos x="143" y="737"/>
              </a:cxn>
              <a:cxn ang="0">
                <a:pos x="83" y="714"/>
              </a:cxn>
              <a:cxn ang="0">
                <a:pos x="40" y="680"/>
              </a:cxn>
              <a:cxn ang="0">
                <a:pos x="15" y="640"/>
              </a:cxn>
              <a:cxn ang="0">
                <a:pos x="1" y="590"/>
              </a:cxn>
              <a:cxn ang="0">
                <a:pos x="0" y="178"/>
              </a:cxn>
              <a:cxn ang="0">
                <a:pos x="7" y="124"/>
              </a:cxn>
              <a:cxn ang="0">
                <a:pos x="27" y="79"/>
              </a:cxn>
              <a:cxn ang="0">
                <a:pos x="56" y="45"/>
              </a:cxn>
              <a:cxn ang="0">
                <a:pos x="112" y="12"/>
              </a:cxn>
              <a:cxn ang="0">
                <a:pos x="175" y="0"/>
              </a:cxn>
            </a:cxnLst>
            <a:rect l="0" t="0" r="r" b="b"/>
            <a:pathLst>
              <a:path w="350" h="740">
                <a:moveTo>
                  <a:pt x="175" y="105"/>
                </a:moveTo>
                <a:lnTo>
                  <a:pt x="157" y="106"/>
                </a:lnTo>
                <a:lnTo>
                  <a:pt x="141" y="112"/>
                </a:lnTo>
                <a:lnTo>
                  <a:pt x="125" y="123"/>
                </a:lnTo>
                <a:lnTo>
                  <a:pt x="113" y="137"/>
                </a:lnTo>
                <a:lnTo>
                  <a:pt x="106" y="155"/>
                </a:lnTo>
                <a:lnTo>
                  <a:pt x="104" y="178"/>
                </a:lnTo>
                <a:lnTo>
                  <a:pt x="104" y="562"/>
                </a:lnTo>
                <a:lnTo>
                  <a:pt x="106" y="586"/>
                </a:lnTo>
                <a:lnTo>
                  <a:pt x="113" y="603"/>
                </a:lnTo>
                <a:lnTo>
                  <a:pt x="125" y="617"/>
                </a:lnTo>
                <a:lnTo>
                  <a:pt x="141" y="628"/>
                </a:lnTo>
                <a:lnTo>
                  <a:pt x="157" y="634"/>
                </a:lnTo>
                <a:lnTo>
                  <a:pt x="175" y="635"/>
                </a:lnTo>
                <a:lnTo>
                  <a:pt x="193" y="634"/>
                </a:lnTo>
                <a:lnTo>
                  <a:pt x="209" y="628"/>
                </a:lnTo>
                <a:lnTo>
                  <a:pt x="225" y="617"/>
                </a:lnTo>
                <a:lnTo>
                  <a:pt x="236" y="603"/>
                </a:lnTo>
                <a:lnTo>
                  <a:pt x="243" y="586"/>
                </a:lnTo>
                <a:lnTo>
                  <a:pt x="246" y="562"/>
                </a:lnTo>
                <a:lnTo>
                  <a:pt x="246" y="178"/>
                </a:lnTo>
                <a:lnTo>
                  <a:pt x="243" y="155"/>
                </a:lnTo>
                <a:lnTo>
                  <a:pt x="236" y="137"/>
                </a:lnTo>
                <a:lnTo>
                  <a:pt x="225" y="123"/>
                </a:lnTo>
                <a:lnTo>
                  <a:pt x="209" y="112"/>
                </a:lnTo>
                <a:lnTo>
                  <a:pt x="193" y="106"/>
                </a:lnTo>
                <a:lnTo>
                  <a:pt x="175" y="105"/>
                </a:lnTo>
                <a:close/>
                <a:moveTo>
                  <a:pt x="175" y="0"/>
                </a:moveTo>
                <a:lnTo>
                  <a:pt x="207" y="4"/>
                </a:lnTo>
                <a:lnTo>
                  <a:pt x="238" y="12"/>
                </a:lnTo>
                <a:lnTo>
                  <a:pt x="267" y="26"/>
                </a:lnTo>
                <a:lnTo>
                  <a:pt x="294" y="45"/>
                </a:lnTo>
                <a:lnTo>
                  <a:pt x="310" y="60"/>
                </a:lnTo>
                <a:lnTo>
                  <a:pt x="323" y="79"/>
                </a:lnTo>
                <a:lnTo>
                  <a:pt x="334" y="101"/>
                </a:lnTo>
                <a:lnTo>
                  <a:pt x="343" y="124"/>
                </a:lnTo>
                <a:lnTo>
                  <a:pt x="347" y="150"/>
                </a:lnTo>
                <a:lnTo>
                  <a:pt x="350" y="178"/>
                </a:lnTo>
                <a:lnTo>
                  <a:pt x="350" y="562"/>
                </a:lnTo>
                <a:lnTo>
                  <a:pt x="347" y="590"/>
                </a:lnTo>
                <a:lnTo>
                  <a:pt x="343" y="616"/>
                </a:lnTo>
                <a:lnTo>
                  <a:pt x="334" y="640"/>
                </a:lnTo>
                <a:lnTo>
                  <a:pt x="323" y="661"/>
                </a:lnTo>
                <a:lnTo>
                  <a:pt x="310" y="680"/>
                </a:lnTo>
                <a:lnTo>
                  <a:pt x="294" y="695"/>
                </a:lnTo>
                <a:lnTo>
                  <a:pt x="267" y="714"/>
                </a:lnTo>
                <a:lnTo>
                  <a:pt x="238" y="728"/>
                </a:lnTo>
                <a:lnTo>
                  <a:pt x="207" y="737"/>
                </a:lnTo>
                <a:lnTo>
                  <a:pt x="175" y="740"/>
                </a:lnTo>
                <a:lnTo>
                  <a:pt x="143" y="737"/>
                </a:lnTo>
                <a:lnTo>
                  <a:pt x="112" y="728"/>
                </a:lnTo>
                <a:lnTo>
                  <a:pt x="83" y="714"/>
                </a:lnTo>
                <a:lnTo>
                  <a:pt x="56" y="695"/>
                </a:lnTo>
                <a:lnTo>
                  <a:pt x="40" y="680"/>
                </a:lnTo>
                <a:lnTo>
                  <a:pt x="27" y="661"/>
                </a:lnTo>
                <a:lnTo>
                  <a:pt x="15" y="640"/>
                </a:lnTo>
                <a:lnTo>
                  <a:pt x="7" y="616"/>
                </a:lnTo>
                <a:lnTo>
                  <a:pt x="1" y="590"/>
                </a:lnTo>
                <a:lnTo>
                  <a:pt x="0" y="562"/>
                </a:lnTo>
                <a:lnTo>
                  <a:pt x="0" y="178"/>
                </a:lnTo>
                <a:lnTo>
                  <a:pt x="1" y="150"/>
                </a:lnTo>
                <a:lnTo>
                  <a:pt x="7" y="124"/>
                </a:lnTo>
                <a:lnTo>
                  <a:pt x="15" y="101"/>
                </a:lnTo>
                <a:lnTo>
                  <a:pt x="27" y="79"/>
                </a:lnTo>
                <a:lnTo>
                  <a:pt x="40" y="60"/>
                </a:lnTo>
                <a:lnTo>
                  <a:pt x="56" y="45"/>
                </a:lnTo>
                <a:lnTo>
                  <a:pt x="83" y="26"/>
                </a:lnTo>
                <a:lnTo>
                  <a:pt x="112" y="12"/>
                </a:lnTo>
                <a:lnTo>
                  <a:pt x="143" y="4"/>
                </a:lnTo>
                <a:lnTo>
                  <a:pt x="175" y="0"/>
                </a:lnTo>
                <a:close/>
              </a:path>
            </a:pathLst>
          </a:custGeom>
          <a:solidFill>
            <a:schemeClr val="accent1">
              <a:lumMod val="40000"/>
              <a:lumOff val="60000"/>
            </a:schemeClr>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2000" dirty="0">
              <a:solidFill>
                <a:prstClr val="black"/>
              </a:solidFill>
            </a:endParaRPr>
          </a:p>
        </p:txBody>
      </p:sp>
      <p:sp>
        <p:nvSpPr>
          <p:cNvPr id="77" name="Freeform 17"/>
          <p:cNvSpPr>
            <a:spLocks/>
          </p:cNvSpPr>
          <p:nvPr/>
        </p:nvSpPr>
        <p:spPr bwMode="auto">
          <a:xfrm>
            <a:off x="8797238" y="4326524"/>
            <a:ext cx="600950" cy="1296410"/>
          </a:xfrm>
          <a:custGeom>
            <a:avLst/>
            <a:gdLst/>
            <a:ahLst/>
            <a:cxnLst>
              <a:cxn ang="0">
                <a:pos x="0" y="0"/>
              </a:cxn>
              <a:cxn ang="0">
                <a:pos x="104" y="0"/>
              </a:cxn>
              <a:cxn ang="0">
                <a:pos x="104" y="312"/>
              </a:cxn>
              <a:cxn ang="0">
                <a:pos x="233" y="312"/>
              </a:cxn>
              <a:cxn ang="0">
                <a:pos x="233" y="0"/>
              </a:cxn>
              <a:cxn ang="0">
                <a:pos x="337" y="0"/>
              </a:cxn>
              <a:cxn ang="0">
                <a:pos x="337" y="727"/>
              </a:cxn>
              <a:cxn ang="0">
                <a:pos x="233" y="727"/>
              </a:cxn>
              <a:cxn ang="0">
                <a:pos x="233" y="404"/>
              </a:cxn>
              <a:cxn ang="0">
                <a:pos x="104" y="404"/>
              </a:cxn>
              <a:cxn ang="0">
                <a:pos x="104" y="727"/>
              </a:cxn>
              <a:cxn ang="0">
                <a:pos x="0" y="727"/>
              </a:cxn>
              <a:cxn ang="0">
                <a:pos x="0" y="0"/>
              </a:cxn>
            </a:cxnLst>
            <a:rect l="0" t="0" r="r" b="b"/>
            <a:pathLst>
              <a:path w="337" h="727">
                <a:moveTo>
                  <a:pt x="0" y="0"/>
                </a:moveTo>
                <a:lnTo>
                  <a:pt x="104" y="0"/>
                </a:lnTo>
                <a:lnTo>
                  <a:pt x="104" y="312"/>
                </a:lnTo>
                <a:lnTo>
                  <a:pt x="233" y="312"/>
                </a:lnTo>
                <a:lnTo>
                  <a:pt x="233" y="0"/>
                </a:lnTo>
                <a:lnTo>
                  <a:pt x="337" y="0"/>
                </a:lnTo>
                <a:lnTo>
                  <a:pt x="337" y="727"/>
                </a:lnTo>
                <a:lnTo>
                  <a:pt x="233" y="727"/>
                </a:lnTo>
                <a:lnTo>
                  <a:pt x="233" y="404"/>
                </a:lnTo>
                <a:lnTo>
                  <a:pt x="104" y="404"/>
                </a:lnTo>
                <a:lnTo>
                  <a:pt x="104" y="727"/>
                </a:lnTo>
                <a:lnTo>
                  <a:pt x="0" y="727"/>
                </a:lnTo>
                <a:lnTo>
                  <a:pt x="0" y="0"/>
                </a:lnTo>
                <a:close/>
              </a:path>
            </a:pathLst>
          </a:custGeom>
          <a:solidFill>
            <a:schemeClr val="accent1">
              <a:lumMod val="40000"/>
              <a:lumOff val="60000"/>
            </a:schemeClr>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2000" dirty="0">
              <a:solidFill>
                <a:prstClr val="black"/>
              </a:solidFill>
            </a:endParaRPr>
          </a:p>
        </p:txBody>
      </p:sp>
      <p:grpSp>
        <p:nvGrpSpPr>
          <p:cNvPr id="78" name="Group 77"/>
          <p:cNvGrpSpPr/>
          <p:nvPr/>
        </p:nvGrpSpPr>
        <p:grpSpPr>
          <a:xfrm>
            <a:off x="7330134" y="3160353"/>
            <a:ext cx="194373" cy="194373"/>
            <a:chOff x="5006975" y="2298700"/>
            <a:chExt cx="173038" cy="173038"/>
          </a:xfrm>
        </p:grpSpPr>
        <p:sp>
          <p:nvSpPr>
            <p:cNvPr id="85" name="Freeform 18"/>
            <p:cNvSpPr>
              <a:spLocks/>
            </p:cNvSpPr>
            <p:nvPr/>
          </p:nvSpPr>
          <p:spPr bwMode="auto">
            <a:xfrm>
              <a:off x="5006975" y="2298700"/>
              <a:ext cx="173038" cy="173038"/>
            </a:xfrm>
            <a:custGeom>
              <a:avLst/>
              <a:gdLst/>
              <a:ahLst/>
              <a:cxnLst>
                <a:cxn ang="0">
                  <a:pos x="0" y="0"/>
                </a:cxn>
                <a:cxn ang="0">
                  <a:pos x="109" y="0"/>
                </a:cxn>
                <a:cxn ang="0">
                  <a:pos x="109" y="109"/>
                </a:cxn>
                <a:cxn ang="0">
                  <a:pos x="29" y="109"/>
                </a:cxn>
                <a:cxn ang="0">
                  <a:pos x="27" y="109"/>
                </a:cxn>
                <a:cxn ang="0">
                  <a:pos x="23" y="108"/>
                </a:cxn>
                <a:cxn ang="0">
                  <a:pos x="18" y="107"/>
                </a:cxn>
                <a:cxn ang="0">
                  <a:pos x="12" y="103"/>
                </a:cxn>
                <a:cxn ang="0">
                  <a:pos x="6" y="99"/>
                </a:cxn>
                <a:cxn ang="0">
                  <a:pos x="1" y="90"/>
                </a:cxn>
                <a:cxn ang="0">
                  <a:pos x="0" y="80"/>
                </a:cxn>
                <a:cxn ang="0">
                  <a:pos x="0" y="0"/>
                </a:cxn>
              </a:cxnLst>
              <a:rect l="0" t="0" r="r" b="b"/>
              <a:pathLst>
                <a:path w="109" h="109">
                  <a:moveTo>
                    <a:pt x="0" y="0"/>
                  </a:moveTo>
                  <a:lnTo>
                    <a:pt x="109" y="0"/>
                  </a:lnTo>
                  <a:lnTo>
                    <a:pt x="109" y="109"/>
                  </a:lnTo>
                  <a:lnTo>
                    <a:pt x="29" y="109"/>
                  </a:lnTo>
                  <a:lnTo>
                    <a:pt x="27" y="109"/>
                  </a:lnTo>
                  <a:lnTo>
                    <a:pt x="23" y="108"/>
                  </a:lnTo>
                  <a:lnTo>
                    <a:pt x="18" y="107"/>
                  </a:lnTo>
                  <a:lnTo>
                    <a:pt x="12" y="103"/>
                  </a:lnTo>
                  <a:lnTo>
                    <a:pt x="6" y="99"/>
                  </a:lnTo>
                  <a:lnTo>
                    <a:pt x="1" y="90"/>
                  </a:lnTo>
                  <a:lnTo>
                    <a:pt x="0" y="80"/>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86" name="Freeform 19"/>
            <p:cNvSpPr>
              <a:spLocks/>
            </p:cNvSpPr>
            <p:nvPr/>
          </p:nvSpPr>
          <p:spPr bwMode="auto">
            <a:xfrm>
              <a:off x="5067300" y="2373313"/>
              <a:ext cx="36513" cy="44450"/>
            </a:xfrm>
            <a:custGeom>
              <a:avLst/>
              <a:gdLst/>
              <a:ahLst/>
              <a:cxnLst>
                <a:cxn ang="0">
                  <a:pos x="14" y="0"/>
                </a:cxn>
                <a:cxn ang="0">
                  <a:pos x="16" y="0"/>
                </a:cxn>
                <a:cxn ang="0">
                  <a:pos x="20" y="0"/>
                </a:cxn>
                <a:cxn ang="0">
                  <a:pos x="21" y="1"/>
                </a:cxn>
                <a:cxn ang="0">
                  <a:pos x="19" y="3"/>
                </a:cxn>
                <a:cxn ang="0">
                  <a:pos x="19" y="3"/>
                </a:cxn>
                <a:cxn ang="0">
                  <a:pos x="17" y="2"/>
                </a:cxn>
                <a:cxn ang="0">
                  <a:pos x="15" y="2"/>
                </a:cxn>
                <a:cxn ang="0">
                  <a:pos x="13" y="1"/>
                </a:cxn>
                <a:cxn ang="0">
                  <a:pos x="10" y="2"/>
                </a:cxn>
                <a:cxn ang="0">
                  <a:pos x="8" y="3"/>
                </a:cxn>
                <a:cxn ang="0">
                  <a:pos x="6" y="6"/>
                </a:cxn>
                <a:cxn ang="0">
                  <a:pos x="6" y="9"/>
                </a:cxn>
                <a:cxn ang="0">
                  <a:pos x="4" y="14"/>
                </a:cxn>
                <a:cxn ang="0">
                  <a:pos x="6" y="17"/>
                </a:cxn>
                <a:cxn ang="0">
                  <a:pos x="7" y="21"/>
                </a:cxn>
                <a:cxn ang="0">
                  <a:pos x="9" y="23"/>
                </a:cxn>
                <a:cxn ang="0">
                  <a:pos x="13" y="26"/>
                </a:cxn>
                <a:cxn ang="0">
                  <a:pos x="15" y="26"/>
                </a:cxn>
                <a:cxn ang="0">
                  <a:pos x="19" y="26"/>
                </a:cxn>
                <a:cxn ang="0">
                  <a:pos x="21" y="25"/>
                </a:cxn>
                <a:cxn ang="0">
                  <a:pos x="22" y="23"/>
                </a:cxn>
                <a:cxn ang="0">
                  <a:pos x="22" y="22"/>
                </a:cxn>
                <a:cxn ang="0">
                  <a:pos x="23" y="23"/>
                </a:cxn>
                <a:cxn ang="0">
                  <a:pos x="21" y="26"/>
                </a:cxn>
                <a:cxn ang="0">
                  <a:pos x="19" y="27"/>
                </a:cxn>
                <a:cxn ang="0">
                  <a:pos x="16" y="28"/>
                </a:cxn>
                <a:cxn ang="0">
                  <a:pos x="15" y="28"/>
                </a:cxn>
                <a:cxn ang="0">
                  <a:pos x="14" y="28"/>
                </a:cxn>
                <a:cxn ang="0">
                  <a:pos x="13" y="28"/>
                </a:cxn>
                <a:cxn ang="0">
                  <a:pos x="11" y="28"/>
                </a:cxn>
                <a:cxn ang="0">
                  <a:pos x="9" y="28"/>
                </a:cxn>
                <a:cxn ang="0">
                  <a:pos x="7" y="27"/>
                </a:cxn>
                <a:cxn ang="0">
                  <a:pos x="4" y="26"/>
                </a:cxn>
                <a:cxn ang="0">
                  <a:pos x="2" y="23"/>
                </a:cxn>
                <a:cxn ang="0">
                  <a:pos x="1" y="20"/>
                </a:cxn>
                <a:cxn ang="0">
                  <a:pos x="0" y="15"/>
                </a:cxn>
                <a:cxn ang="0">
                  <a:pos x="1" y="12"/>
                </a:cxn>
                <a:cxn ang="0">
                  <a:pos x="1" y="8"/>
                </a:cxn>
                <a:cxn ang="0">
                  <a:pos x="3" y="5"/>
                </a:cxn>
                <a:cxn ang="0">
                  <a:pos x="6" y="3"/>
                </a:cxn>
                <a:cxn ang="0">
                  <a:pos x="8" y="1"/>
                </a:cxn>
                <a:cxn ang="0">
                  <a:pos x="10" y="0"/>
                </a:cxn>
                <a:cxn ang="0">
                  <a:pos x="11" y="0"/>
                </a:cxn>
                <a:cxn ang="0">
                  <a:pos x="14" y="0"/>
                </a:cxn>
              </a:cxnLst>
              <a:rect l="0" t="0" r="r" b="b"/>
              <a:pathLst>
                <a:path w="23" h="28">
                  <a:moveTo>
                    <a:pt x="14" y="0"/>
                  </a:moveTo>
                  <a:lnTo>
                    <a:pt x="16" y="0"/>
                  </a:lnTo>
                  <a:lnTo>
                    <a:pt x="20" y="0"/>
                  </a:lnTo>
                  <a:lnTo>
                    <a:pt x="21" y="1"/>
                  </a:lnTo>
                  <a:lnTo>
                    <a:pt x="19" y="3"/>
                  </a:lnTo>
                  <a:lnTo>
                    <a:pt x="19" y="3"/>
                  </a:lnTo>
                  <a:lnTo>
                    <a:pt x="17" y="2"/>
                  </a:lnTo>
                  <a:lnTo>
                    <a:pt x="15" y="2"/>
                  </a:lnTo>
                  <a:lnTo>
                    <a:pt x="13" y="1"/>
                  </a:lnTo>
                  <a:lnTo>
                    <a:pt x="10" y="2"/>
                  </a:lnTo>
                  <a:lnTo>
                    <a:pt x="8" y="3"/>
                  </a:lnTo>
                  <a:lnTo>
                    <a:pt x="6" y="6"/>
                  </a:lnTo>
                  <a:lnTo>
                    <a:pt x="6" y="9"/>
                  </a:lnTo>
                  <a:lnTo>
                    <a:pt x="4" y="14"/>
                  </a:lnTo>
                  <a:lnTo>
                    <a:pt x="6" y="17"/>
                  </a:lnTo>
                  <a:lnTo>
                    <a:pt x="7" y="21"/>
                  </a:lnTo>
                  <a:lnTo>
                    <a:pt x="9" y="23"/>
                  </a:lnTo>
                  <a:lnTo>
                    <a:pt x="13" y="26"/>
                  </a:lnTo>
                  <a:lnTo>
                    <a:pt x="15" y="26"/>
                  </a:lnTo>
                  <a:lnTo>
                    <a:pt x="19" y="26"/>
                  </a:lnTo>
                  <a:lnTo>
                    <a:pt x="21" y="25"/>
                  </a:lnTo>
                  <a:lnTo>
                    <a:pt x="22" y="23"/>
                  </a:lnTo>
                  <a:lnTo>
                    <a:pt x="22" y="22"/>
                  </a:lnTo>
                  <a:lnTo>
                    <a:pt x="23" y="23"/>
                  </a:lnTo>
                  <a:lnTo>
                    <a:pt x="21" y="26"/>
                  </a:lnTo>
                  <a:lnTo>
                    <a:pt x="19" y="27"/>
                  </a:lnTo>
                  <a:lnTo>
                    <a:pt x="16" y="28"/>
                  </a:lnTo>
                  <a:lnTo>
                    <a:pt x="15" y="28"/>
                  </a:lnTo>
                  <a:lnTo>
                    <a:pt x="14" y="28"/>
                  </a:lnTo>
                  <a:lnTo>
                    <a:pt x="13" y="28"/>
                  </a:lnTo>
                  <a:lnTo>
                    <a:pt x="11" y="28"/>
                  </a:lnTo>
                  <a:lnTo>
                    <a:pt x="9" y="28"/>
                  </a:lnTo>
                  <a:lnTo>
                    <a:pt x="7" y="27"/>
                  </a:lnTo>
                  <a:lnTo>
                    <a:pt x="4" y="26"/>
                  </a:lnTo>
                  <a:lnTo>
                    <a:pt x="2" y="23"/>
                  </a:lnTo>
                  <a:lnTo>
                    <a:pt x="1" y="20"/>
                  </a:lnTo>
                  <a:lnTo>
                    <a:pt x="0" y="15"/>
                  </a:lnTo>
                  <a:lnTo>
                    <a:pt x="1" y="12"/>
                  </a:lnTo>
                  <a:lnTo>
                    <a:pt x="1" y="8"/>
                  </a:lnTo>
                  <a:lnTo>
                    <a:pt x="3" y="5"/>
                  </a:lnTo>
                  <a:lnTo>
                    <a:pt x="6" y="3"/>
                  </a:lnTo>
                  <a:lnTo>
                    <a:pt x="8" y="1"/>
                  </a:lnTo>
                  <a:lnTo>
                    <a:pt x="10" y="0"/>
                  </a:lnTo>
                  <a:lnTo>
                    <a:pt x="11" y="0"/>
                  </a:lnTo>
                  <a:lnTo>
                    <a:pt x="1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87" name="Freeform 20"/>
            <p:cNvSpPr>
              <a:spLocks/>
            </p:cNvSpPr>
            <p:nvPr/>
          </p:nvSpPr>
          <p:spPr bwMode="auto">
            <a:xfrm>
              <a:off x="5100638" y="2354263"/>
              <a:ext cx="63500" cy="53975"/>
            </a:xfrm>
            <a:custGeom>
              <a:avLst/>
              <a:gdLst/>
              <a:ahLst/>
              <a:cxnLst>
                <a:cxn ang="0">
                  <a:pos x="27" y="13"/>
                </a:cxn>
                <a:cxn ang="0">
                  <a:pos x="32" y="12"/>
                </a:cxn>
                <a:cxn ang="0">
                  <a:pos x="37" y="14"/>
                </a:cxn>
                <a:cxn ang="0">
                  <a:pos x="38" y="32"/>
                </a:cxn>
                <a:cxn ang="0">
                  <a:pos x="40" y="33"/>
                </a:cxn>
                <a:cxn ang="0">
                  <a:pos x="40" y="34"/>
                </a:cxn>
                <a:cxn ang="0">
                  <a:pos x="31" y="33"/>
                </a:cxn>
                <a:cxn ang="0">
                  <a:pos x="33" y="29"/>
                </a:cxn>
                <a:cxn ang="0">
                  <a:pos x="32" y="15"/>
                </a:cxn>
                <a:cxn ang="0">
                  <a:pos x="28" y="14"/>
                </a:cxn>
                <a:cxn ang="0">
                  <a:pos x="25" y="18"/>
                </a:cxn>
                <a:cxn ang="0">
                  <a:pos x="26" y="33"/>
                </a:cxn>
                <a:cxn ang="0">
                  <a:pos x="18" y="34"/>
                </a:cxn>
                <a:cxn ang="0">
                  <a:pos x="18" y="33"/>
                </a:cxn>
                <a:cxn ang="0">
                  <a:pos x="20" y="29"/>
                </a:cxn>
                <a:cxn ang="0">
                  <a:pos x="20" y="24"/>
                </a:cxn>
                <a:cxn ang="0">
                  <a:pos x="16" y="26"/>
                </a:cxn>
                <a:cxn ang="0">
                  <a:pos x="14" y="29"/>
                </a:cxn>
                <a:cxn ang="0">
                  <a:pos x="9" y="32"/>
                </a:cxn>
                <a:cxn ang="0">
                  <a:pos x="5" y="32"/>
                </a:cxn>
                <a:cxn ang="0">
                  <a:pos x="1" y="27"/>
                </a:cxn>
                <a:cxn ang="0">
                  <a:pos x="0" y="25"/>
                </a:cxn>
                <a:cxn ang="0">
                  <a:pos x="2" y="20"/>
                </a:cxn>
                <a:cxn ang="0">
                  <a:pos x="5" y="19"/>
                </a:cxn>
                <a:cxn ang="0">
                  <a:pos x="3" y="18"/>
                </a:cxn>
                <a:cxn ang="0">
                  <a:pos x="2" y="14"/>
                </a:cxn>
                <a:cxn ang="0">
                  <a:pos x="5" y="11"/>
                </a:cxn>
                <a:cxn ang="0">
                  <a:pos x="9" y="13"/>
                </a:cxn>
                <a:cxn ang="0">
                  <a:pos x="5" y="14"/>
                </a:cxn>
                <a:cxn ang="0">
                  <a:pos x="6" y="18"/>
                </a:cxn>
                <a:cxn ang="0">
                  <a:pos x="8" y="20"/>
                </a:cxn>
                <a:cxn ang="0">
                  <a:pos x="3" y="25"/>
                </a:cxn>
                <a:cxn ang="0">
                  <a:pos x="3" y="28"/>
                </a:cxn>
                <a:cxn ang="0">
                  <a:pos x="8" y="31"/>
                </a:cxn>
                <a:cxn ang="0">
                  <a:pos x="12" y="29"/>
                </a:cxn>
                <a:cxn ang="0">
                  <a:pos x="12" y="27"/>
                </a:cxn>
                <a:cxn ang="0">
                  <a:pos x="11" y="26"/>
                </a:cxn>
                <a:cxn ang="0">
                  <a:pos x="8" y="27"/>
                </a:cxn>
                <a:cxn ang="0">
                  <a:pos x="11" y="25"/>
                </a:cxn>
                <a:cxn ang="0">
                  <a:pos x="15" y="24"/>
                </a:cxn>
                <a:cxn ang="0">
                  <a:pos x="19" y="22"/>
                </a:cxn>
                <a:cxn ang="0">
                  <a:pos x="20" y="19"/>
                </a:cxn>
                <a:cxn ang="0">
                  <a:pos x="19" y="5"/>
                </a:cxn>
                <a:cxn ang="0">
                  <a:pos x="20" y="4"/>
                </a:cxn>
                <a:cxn ang="0">
                  <a:pos x="25" y="0"/>
                </a:cxn>
              </a:cxnLst>
              <a:rect l="0" t="0" r="r" b="b"/>
              <a:pathLst>
                <a:path w="40" h="34">
                  <a:moveTo>
                    <a:pt x="25" y="0"/>
                  </a:moveTo>
                  <a:lnTo>
                    <a:pt x="25" y="15"/>
                  </a:lnTo>
                  <a:lnTo>
                    <a:pt x="27" y="13"/>
                  </a:lnTo>
                  <a:lnTo>
                    <a:pt x="29" y="12"/>
                  </a:lnTo>
                  <a:lnTo>
                    <a:pt x="32" y="12"/>
                  </a:lnTo>
                  <a:lnTo>
                    <a:pt x="32" y="12"/>
                  </a:lnTo>
                  <a:lnTo>
                    <a:pt x="34" y="12"/>
                  </a:lnTo>
                  <a:lnTo>
                    <a:pt x="35" y="13"/>
                  </a:lnTo>
                  <a:lnTo>
                    <a:pt x="37" y="14"/>
                  </a:lnTo>
                  <a:lnTo>
                    <a:pt x="38" y="17"/>
                  </a:lnTo>
                  <a:lnTo>
                    <a:pt x="38" y="29"/>
                  </a:lnTo>
                  <a:lnTo>
                    <a:pt x="38" y="32"/>
                  </a:lnTo>
                  <a:lnTo>
                    <a:pt x="39" y="33"/>
                  </a:lnTo>
                  <a:lnTo>
                    <a:pt x="40" y="33"/>
                  </a:lnTo>
                  <a:lnTo>
                    <a:pt x="40" y="33"/>
                  </a:lnTo>
                  <a:lnTo>
                    <a:pt x="40" y="33"/>
                  </a:lnTo>
                  <a:lnTo>
                    <a:pt x="40" y="34"/>
                  </a:lnTo>
                  <a:lnTo>
                    <a:pt x="40" y="34"/>
                  </a:lnTo>
                  <a:lnTo>
                    <a:pt x="31" y="34"/>
                  </a:lnTo>
                  <a:lnTo>
                    <a:pt x="31" y="33"/>
                  </a:lnTo>
                  <a:lnTo>
                    <a:pt x="31" y="33"/>
                  </a:lnTo>
                  <a:lnTo>
                    <a:pt x="32" y="32"/>
                  </a:lnTo>
                  <a:lnTo>
                    <a:pt x="33" y="31"/>
                  </a:lnTo>
                  <a:lnTo>
                    <a:pt x="33" y="29"/>
                  </a:lnTo>
                  <a:lnTo>
                    <a:pt x="33" y="18"/>
                  </a:lnTo>
                  <a:lnTo>
                    <a:pt x="33" y="17"/>
                  </a:lnTo>
                  <a:lnTo>
                    <a:pt x="32" y="15"/>
                  </a:lnTo>
                  <a:lnTo>
                    <a:pt x="31" y="15"/>
                  </a:lnTo>
                  <a:lnTo>
                    <a:pt x="29" y="15"/>
                  </a:lnTo>
                  <a:lnTo>
                    <a:pt x="28" y="14"/>
                  </a:lnTo>
                  <a:lnTo>
                    <a:pt x="26" y="15"/>
                  </a:lnTo>
                  <a:lnTo>
                    <a:pt x="25" y="17"/>
                  </a:lnTo>
                  <a:lnTo>
                    <a:pt x="25" y="18"/>
                  </a:lnTo>
                  <a:lnTo>
                    <a:pt x="25" y="29"/>
                  </a:lnTo>
                  <a:lnTo>
                    <a:pt x="25" y="32"/>
                  </a:lnTo>
                  <a:lnTo>
                    <a:pt x="26" y="33"/>
                  </a:lnTo>
                  <a:lnTo>
                    <a:pt x="26" y="33"/>
                  </a:lnTo>
                  <a:lnTo>
                    <a:pt x="27" y="34"/>
                  </a:lnTo>
                  <a:lnTo>
                    <a:pt x="18" y="34"/>
                  </a:lnTo>
                  <a:lnTo>
                    <a:pt x="18" y="33"/>
                  </a:lnTo>
                  <a:lnTo>
                    <a:pt x="18" y="33"/>
                  </a:lnTo>
                  <a:lnTo>
                    <a:pt x="18" y="33"/>
                  </a:lnTo>
                  <a:lnTo>
                    <a:pt x="20" y="32"/>
                  </a:lnTo>
                  <a:lnTo>
                    <a:pt x="20" y="31"/>
                  </a:lnTo>
                  <a:lnTo>
                    <a:pt x="20" y="29"/>
                  </a:lnTo>
                  <a:lnTo>
                    <a:pt x="20" y="24"/>
                  </a:lnTo>
                  <a:lnTo>
                    <a:pt x="20" y="24"/>
                  </a:lnTo>
                  <a:lnTo>
                    <a:pt x="20" y="24"/>
                  </a:lnTo>
                  <a:lnTo>
                    <a:pt x="20" y="24"/>
                  </a:lnTo>
                  <a:lnTo>
                    <a:pt x="19" y="25"/>
                  </a:lnTo>
                  <a:lnTo>
                    <a:pt x="16" y="26"/>
                  </a:lnTo>
                  <a:lnTo>
                    <a:pt x="15" y="27"/>
                  </a:lnTo>
                  <a:lnTo>
                    <a:pt x="15" y="27"/>
                  </a:lnTo>
                  <a:lnTo>
                    <a:pt x="14" y="29"/>
                  </a:lnTo>
                  <a:lnTo>
                    <a:pt x="13" y="31"/>
                  </a:lnTo>
                  <a:lnTo>
                    <a:pt x="11" y="32"/>
                  </a:lnTo>
                  <a:lnTo>
                    <a:pt x="9" y="32"/>
                  </a:lnTo>
                  <a:lnTo>
                    <a:pt x="8" y="32"/>
                  </a:lnTo>
                  <a:lnTo>
                    <a:pt x="8" y="32"/>
                  </a:lnTo>
                  <a:lnTo>
                    <a:pt x="5" y="32"/>
                  </a:lnTo>
                  <a:lnTo>
                    <a:pt x="3" y="31"/>
                  </a:lnTo>
                  <a:lnTo>
                    <a:pt x="1" y="29"/>
                  </a:lnTo>
                  <a:lnTo>
                    <a:pt x="1" y="27"/>
                  </a:lnTo>
                  <a:lnTo>
                    <a:pt x="0" y="26"/>
                  </a:lnTo>
                  <a:lnTo>
                    <a:pt x="0" y="25"/>
                  </a:lnTo>
                  <a:lnTo>
                    <a:pt x="0" y="25"/>
                  </a:lnTo>
                  <a:lnTo>
                    <a:pt x="0" y="22"/>
                  </a:lnTo>
                  <a:lnTo>
                    <a:pt x="1" y="20"/>
                  </a:lnTo>
                  <a:lnTo>
                    <a:pt x="2" y="20"/>
                  </a:lnTo>
                  <a:lnTo>
                    <a:pt x="3" y="19"/>
                  </a:lnTo>
                  <a:lnTo>
                    <a:pt x="3" y="19"/>
                  </a:lnTo>
                  <a:lnTo>
                    <a:pt x="5" y="19"/>
                  </a:lnTo>
                  <a:lnTo>
                    <a:pt x="5" y="18"/>
                  </a:lnTo>
                  <a:lnTo>
                    <a:pt x="3" y="18"/>
                  </a:lnTo>
                  <a:lnTo>
                    <a:pt x="3" y="18"/>
                  </a:lnTo>
                  <a:lnTo>
                    <a:pt x="2" y="15"/>
                  </a:lnTo>
                  <a:lnTo>
                    <a:pt x="2" y="14"/>
                  </a:lnTo>
                  <a:lnTo>
                    <a:pt x="2" y="14"/>
                  </a:lnTo>
                  <a:lnTo>
                    <a:pt x="2" y="13"/>
                  </a:lnTo>
                  <a:lnTo>
                    <a:pt x="3" y="12"/>
                  </a:lnTo>
                  <a:lnTo>
                    <a:pt x="5" y="11"/>
                  </a:lnTo>
                  <a:lnTo>
                    <a:pt x="7" y="12"/>
                  </a:lnTo>
                  <a:lnTo>
                    <a:pt x="8" y="12"/>
                  </a:lnTo>
                  <a:lnTo>
                    <a:pt x="9" y="13"/>
                  </a:lnTo>
                  <a:lnTo>
                    <a:pt x="7" y="13"/>
                  </a:lnTo>
                  <a:lnTo>
                    <a:pt x="6" y="14"/>
                  </a:lnTo>
                  <a:lnTo>
                    <a:pt x="5" y="14"/>
                  </a:lnTo>
                  <a:lnTo>
                    <a:pt x="5" y="15"/>
                  </a:lnTo>
                  <a:lnTo>
                    <a:pt x="5" y="15"/>
                  </a:lnTo>
                  <a:lnTo>
                    <a:pt x="6" y="18"/>
                  </a:lnTo>
                  <a:lnTo>
                    <a:pt x="7" y="19"/>
                  </a:lnTo>
                  <a:lnTo>
                    <a:pt x="8" y="20"/>
                  </a:lnTo>
                  <a:lnTo>
                    <a:pt x="8" y="20"/>
                  </a:lnTo>
                  <a:lnTo>
                    <a:pt x="6" y="21"/>
                  </a:lnTo>
                  <a:lnTo>
                    <a:pt x="5" y="22"/>
                  </a:lnTo>
                  <a:lnTo>
                    <a:pt x="3" y="25"/>
                  </a:lnTo>
                  <a:lnTo>
                    <a:pt x="3" y="26"/>
                  </a:lnTo>
                  <a:lnTo>
                    <a:pt x="3" y="26"/>
                  </a:lnTo>
                  <a:lnTo>
                    <a:pt x="3" y="28"/>
                  </a:lnTo>
                  <a:lnTo>
                    <a:pt x="6" y="29"/>
                  </a:lnTo>
                  <a:lnTo>
                    <a:pt x="7" y="31"/>
                  </a:lnTo>
                  <a:lnTo>
                    <a:pt x="8" y="31"/>
                  </a:lnTo>
                  <a:lnTo>
                    <a:pt x="8" y="31"/>
                  </a:lnTo>
                  <a:lnTo>
                    <a:pt x="11" y="31"/>
                  </a:lnTo>
                  <a:lnTo>
                    <a:pt x="12" y="29"/>
                  </a:lnTo>
                  <a:lnTo>
                    <a:pt x="12" y="29"/>
                  </a:lnTo>
                  <a:lnTo>
                    <a:pt x="12" y="28"/>
                  </a:lnTo>
                  <a:lnTo>
                    <a:pt x="12" y="27"/>
                  </a:lnTo>
                  <a:lnTo>
                    <a:pt x="12" y="27"/>
                  </a:lnTo>
                  <a:lnTo>
                    <a:pt x="11" y="27"/>
                  </a:lnTo>
                  <a:lnTo>
                    <a:pt x="11" y="26"/>
                  </a:lnTo>
                  <a:lnTo>
                    <a:pt x="9" y="27"/>
                  </a:lnTo>
                  <a:lnTo>
                    <a:pt x="8" y="27"/>
                  </a:lnTo>
                  <a:lnTo>
                    <a:pt x="8" y="27"/>
                  </a:lnTo>
                  <a:lnTo>
                    <a:pt x="8" y="26"/>
                  </a:lnTo>
                  <a:lnTo>
                    <a:pt x="9" y="25"/>
                  </a:lnTo>
                  <a:lnTo>
                    <a:pt x="11" y="25"/>
                  </a:lnTo>
                  <a:lnTo>
                    <a:pt x="12" y="24"/>
                  </a:lnTo>
                  <a:lnTo>
                    <a:pt x="13" y="24"/>
                  </a:lnTo>
                  <a:lnTo>
                    <a:pt x="15" y="24"/>
                  </a:lnTo>
                  <a:lnTo>
                    <a:pt x="18" y="24"/>
                  </a:lnTo>
                  <a:lnTo>
                    <a:pt x="19" y="22"/>
                  </a:lnTo>
                  <a:lnTo>
                    <a:pt x="19" y="22"/>
                  </a:lnTo>
                  <a:lnTo>
                    <a:pt x="20" y="21"/>
                  </a:lnTo>
                  <a:lnTo>
                    <a:pt x="20" y="20"/>
                  </a:lnTo>
                  <a:lnTo>
                    <a:pt x="20" y="19"/>
                  </a:lnTo>
                  <a:lnTo>
                    <a:pt x="20" y="7"/>
                  </a:lnTo>
                  <a:lnTo>
                    <a:pt x="20" y="6"/>
                  </a:lnTo>
                  <a:lnTo>
                    <a:pt x="19" y="5"/>
                  </a:lnTo>
                  <a:lnTo>
                    <a:pt x="18" y="5"/>
                  </a:lnTo>
                  <a:lnTo>
                    <a:pt x="18" y="5"/>
                  </a:lnTo>
                  <a:lnTo>
                    <a:pt x="20" y="4"/>
                  </a:lnTo>
                  <a:lnTo>
                    <a:pt x="22" y="2"/>
                  </a:lnTo>
                  <a:lnTo>
                    <a:pt x="24" y="1"/>
                  </a:lnTo>
                  <a:lnTo>
                    <a:pt x="2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88" name="Freeform 21"/>
            <p:cNvSpPr>
              <a:spLocks/>
            </p:cNvSpPr>
            <p:nvPr/>
          </p:nvSpPr>
          <p:spPr bwMode="auto">
            <a:xfrm>
              <a:off x="5043488" y="2371725"/>
              <a:ext cx="25400" cy="36513"/>
            </a:xfrm>
            <a:custGeom>
              <a:avLst/>
              <a:gdLst/>
              <a:ahLst/>
              <a:cxnLst>
                <a:cxn ang="0">
                  <a:pos x="0" y="0"/>
                </a:cxn>
                <a:cxn ang="0">
                  <a:pos x="2" y="0"/>
                </a:cxn>
                <a:cxn ang="0">
                  <a:pos x="3" y="0"/>
                </a:cxn>
                <a:cxn ang="0">
                  <a:pos x="4" y="0"/>
                </a:cxn>
                <a:cxn ang="0">
                  <a:pos x="8" y="0"/>
                </a:cxn>
                <a:cxn ang="0">
                  <a:pos x="10" y="0"/>
                </a:cxn>
                <a:cxn ang="0">
                  <a:pos x="12" y="0"/>
                </a:cxn>
                <a:cxn ang="0">
                  <a:pos x="13" y="0"/>
                </a:cxn>
                <a:cxn ang="0">
                  <a:pos x="15" y="0"/>
                </a:cxn>
                <a:cxn ang="0">
                  <a:pos x="16" y="0"/>
                </a:cxn>
                <a:cxn ang="0">
                  <a:pos x="16" y="0"/>
                </a:cxn>
                <a:cxn ang="0">
                  <a:pos x="16" y="4"/>
                </a:cxn>
                <a:cxn ang="0">
                  <a:pos x="16" y="3"/>
                </a:cxn>
                <a:cxn ang="0">
                  <a:pos x="15" y="3"/>
                </a:cxn>
                <a:cxn ang="0">
                  <a:pos x="13" y="2"/>
                </a:cxn>
                <a:cxn ang="0">
                  <a:pos x="12" y="2"/>
                </a:cxn>
                <a:cxn ang="0">
                  <a:pos x="11" y="2"/>
                </a:cxn>
                <a:cxn ang="0">
                  <a:pos x="11" y="3"/>
                </a:cxn>
                <a:cxn ang="0">
                  <a:pos x="10" y="4"/>
                </a:cxn>
                <a:cxn ang="0">
                  <a:pos x="10" y="18"/>
                </a:cxn>
                <a:cxn ang="0">
                  <a:pos x="10" y="20"/>
                </a:cxn>
                <a:cxn ang="0">
                  <a:pos x="11" y="20"/>
                </a:cxn>
                <a:cxn ang="0">
                  <a:pos x="11" y="21"/>
                </a:cxn>
                <a:cxn ang="0">
                  <a:pos x="12" y="21"/>
                </a:cxn>
                <a:cxn ang="0">
                  <a:pos x="12" y="22"/>
                </a:cxn>
                <a:cxn ang="0">
                  <a:pos x="13" y="22"/>
                </a:cxn>
                <a:cxn ang="0">
                  <a:pos x="13" y="23"/>
                </a:cxn>
                <a:cxn ang="0">
                  <a:pos x="3" y="23"/>
                </a:cxn>
                <a:cxn ang="0">
                  <a:pos x="3" y="22"/>
                </a:cxn>
                <a:cxn ang="0">
                  <a:pos x="4" y="21"/>
                </a:cxn>
                <a:cxn ang="0">
                  <a:pos x="4" y="21"/>
                </a:cxn>
                <a:cxn ang="0">
                  <a:pos x="5" y="21"/>
                </a:cxn>
                <a:cxn ang="0">
                  <a:pos x="6" y="20"/>
                </a:cxn>
                <a:cxn ang="0">
                  <a:pos x="6" y="18"/>
                </a:cxn>
                <a:cxn ang="0">
                  <a:pos x="6" y="18"/>
                </a:cxn>
                <a:cxn ang="0">
                  <a:pos x="6" y="4"/>
                </a:cxn>
                <a:cxn ang="0">
                  <a:pos x="6" y="2"/>
                </a:cxn>
                <a:cxn ang="0">
                  <a:pos x="5" y="2"/>
                </a:cxn>
                <a:cxn ang="0">
                  <a:pos x="4" y="2"/>
                </a:cxn>
                <a:cxn ang="0">
                  <a:pos x="3" y="2"/>
                </a:cxn>
                <a:cxn ang="0">
                  <a:pos x="2" y="3"/>
                </a:cxn>
                <a:cxn ang="0">
                  <a:pos x="2" y="3"/>
                </a:cxn>
                <a:cxn ang="0">
                  <a:pos x="0" y="4"/>
                </a:cxn>
                <a:cxn ang="0">
                  <a:pos x="0" y="0"/>
                </a:cxn>
              </a:cxnLst>
              <a:rect l="0" t="0" r="r" b="b"/>
              <a:pathLst>
                <a:path w="16" h="23">
                  <a:moveTo>
                    <a:pt x="0" y="0"/>
                  </a:moveTo>
                  <a:lnTo>
                    <a:pt x="2" y="0"/>
                  </a:lnTo>
                  <a:lnTo>
                    <a:pt x="3" y="0"/>
                  </a:lnTo>
                  <a:lnTo>
                    <a:pt x="4" y="0"/>
                  </a:lnTo>
                  <a:lnTo>
                    <a:pt x="8" y="0"/>
                  </a:lnTo>
                  <a:lnTo>
                    <a:pt x="10" y="0"/>
                  </a:lnTo>
                  <a:lnTo>
                    <a:pt x="12" y="0"/>
                  </a:lnTo>
                  <a:lnTo>
                    <a:pt x="13" y="0"/>
                  </a:lnTo>
                  <a:lnTo>
                    <a:pt x="15" y="0"/>
                  </a:lnTo>
                  <a:lnTo>
                    <a:pt x="16" y="0"/>
                  </a:lnTo>
                  <a:lnTo>
                    <a:pt x="16" y="0"/>
                  </a:lnTo>
                  <a:lnTo>
                    <a:pt x="16" y="4"/>
                  </a:lnTo>
                  <a:lnTo>
                    <a:pt x="16" y="3"/>
                  </a:lnTo>
                  <a:lnTo>
                    <a:pt x="15" y="3"/>
                  </a:lnTo>
                  <a:lnTo>
                    <a:pt x="13" y="2"/>
                  </a:lnTo>
                  <a:lnTo>
                    <a:pt x="12" y="2"/>
                  </a:lnTo>
                  <a:lnTo>
                    <a:pt x="11" y="2"/>
                  </a:lnTo>
                  <a:lnTo>
                    <a:pt x="11" y="3"/>
                  </a:lnTo>
                  <a:lnTo>
                    <a:pt x="10" y="4"/>
                  </a:lnTo>
                  <a:lnTo>
                    <a:pt x="10" y="18"/>
                  </a:lnTo>
                  <a:lnTo>
                    <a:pt x="10" y="20"/>
                  </a:lnTo>
                  <a:lnTo>
                    <a:pt x="11" y="20"/>
                  </a:lnTo>
                  <a:lnTo>
                    <a:pt x="11" y="21"/>
                  </a:lnTo>
                  <a:lnTo>
                    <a:pt x="12" y="21"/>
                  </a:lnTo>
                  <a:lnTo>
                    <a:pt x="12" y="22"/>
                  </a:lnTo>
                  <a:lnTo>
                    <a:pt x="13" y="22"/>
                  </a:lnTo>
                  <a:lnTo>
                    <a:pt x="13" y="23"/>
                  </a:lnTo>
                  <a:lnTo>
                    <a:pt x="3" y="23"/>
                  </a:lnTo>
                  <a:lnTo>
                    <a:pt x="3" y="22"/>
                  </a:lnTo>
                  <a:lnTo>
                    <a:pt x="4" y="21"/>
                  </a:lnTo>
                  <a:lnTo>
                    <a:pt x="4" y="21"/>
                  </a:lnTo>
                  <a:lnTo>
                    <a:pt x="5" y="21"/>
                  </a:lnTo>
                  <a:lnTo>
                    <a:pt x="6" y="20"/>
                  </a:lnTo>
                  <a:lnTo>
                    <a:pt x="6" y="18"/>
                  </a:lnTo>
                  <a:lnTo>
                    <a:pt x="6" y="18"/>
                  </a:lnTo>
                  <a:lnTo>
                    <a:pt x="6" y="4"/>
                  </a:lnTo>
                  <a:lnTo>
                    <a:pt x="6" y="2"/>
                  </a:lnTo>
                  <a:lnTo>
                    <a:pt x="5" y="2"/>
                  </a:lnTo>
                  <a:lnTo>
                    <a:pt x="4" y="2"/>
                  </a:lnTo>
                  <a:lnTo>
                    <a:pt x="3" y="2"/>
                  </a:lnTo>
                  <a:lnTo>
                    <a:pt x="2" y="3"/>
                  </a:lnTo>
                  <a:lnTo>
                    <a:pt x="2" y="3"/>
                  </a:lnTo>
                  <a:lnTo>
                    <a:pt x="0" y="4"/>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89" name="Freeform 22"/>
            <p:cNvSpPr>
              <a:spLocks/>
            </p:cNvSpPr>
            <p:nvPr/>
          </p:nvSpPr>
          <p:spPr bwMode="auto">
            <a:xfrm>
              <a:off x="5021263" y="2352675"/>
              <a:ext cx="26988" cy="55563"/>
            </a:xfrm>
            <a:custGeom>
              <a:avLst/>
              <a:gdLst/>
              <a:ahLst/>
              <a:cxnLst>
                <a:cxn ang="0">
                  <a:pos x="11" y="0"/>
                </a:cxn>
                <a:cxn ang="0">
                  <a:pos x="12" y="0"/>
                </a:cxn>
                <a:cxn ang="0">
                  <a:pos x="13" y="0"/>
                </a:cxn>
                <a:cxn ang="0">
                  <a:pos x="14" y="1"/>
                </a:cxn>
                <a:cxn ang="0">
                  <a:pos x="17" y="2"/>
                </a:cxn>
                <a:cxn ang="0">
                  <a:pos x="14" y="5"/>
                </a:cxn>
                <a:cxn ang="0">
                  <a:pos x="14" y="5"/>
                </a:cxn>
                <a:cxn ang="0">
                  <a:pos x="14" y="3"/>
                </a:cxn>
                <a:cxn ang="0">
                  <a:pos x="13" y="2"/>
                </a:cxn>
                <a:cxn ang="0">
                  <a:pos x="11" y="1"/>
                </a:cxn>
                <a:cxn ang="0">
                  <a:pos x="10" y="1"/>
                </a:cxn>
                <a:cxn ang="0">
                  <a:pos x="9" y="2"/>
                </a:cxn>
                <a:cxn ang="0">
                  <a:pos x="9" y="5"/>
                </a:cxn>
                <a:cxn ang="0">
                  <a:pos x="9" y="6"/>
                </a:cxn>
                <a:cxn ang="0">
                  <a:pos x="9" y="8"/>
                </a:cxn>
                <a:cxn ang="0">
                  <a:pos x="9" y="12"/>
                </a:cxn>
                <a:cxn ang="0">
                  <a:pos x="10" y="12"/>
                </a:cxn>
                <a:cxn ang="0">
                  <a:pos x="12" y="12"/>
                </a:cxn>
                <a:cxn ang="0">
                  <a:pos x="13" y="12"/>
                </a:cxn>
                <a:cxn ang="0">
                  <a:pos x="13" y="14"/>
                </a:cxn>
                <a:cxn ang="0">
                  <a:pos x="9" y="14"/>
                </a:cxn>
                <a:cxn ang="0">
                  <a:pos x="9" y="29"/>
                </a:cxn>
                <a:cxn ang="0">
                  <a:pos x="10" y="32"/>
                </a:cxn>
                <a:cxn ang="0">
                  <a:pos x="10" y="33"/>
                </a:cxn>
                <a:cxn ang="0">
                  <a:pos x="11" y="33"/>
                </a:cxn>
                <a:cxn ang="0">
                  <a:pos x="11" y="33"/>
                </a:cxn>
                <a:cxn ang="0">
                  <a:pos x="12" y="34"/>
                </a:cxn>
                <a:cxn ang="0">
                  <a:pos x="12" y="34"/>
                </a:cxn>
                <a:cxn ang="0">
                  <a:pos x="12" y="35"/>
                </a:cxn>
                <a:cxn ang="0">
                  <a:pos x="12" y="35"/>
                </a:cxn>
                <a:cxn ang="0">
                  <a:pos x="3" y="35"/>
                </a:cxn>
                <a:cxn ang="0">
                  <a:pos x="3" y="35"/>
                </a:cxn>
                <a:cxn ang="0">
                  <a:pos x="3" y="34"/>
                </a:cxn>
                <a:cxn ang="0">
                  <a:pos x="3" y="34"/>
                </a:cxn>
                <a:cxn ang="0">
                  <a:pos x="4" y="33"/>
                </a:cxn>
                <a:cxn ang="0">
                  <a:pos x="4" y="33"/>
                </a:cxn>
                <a:cxn ang="0">
                  <a:pos x="4" y="33"/>
                </a:cxn>
                <a:cxn ang="0">
                  <a:pos x="5" y="32"/>
                </a:cxn>
                <a:cxn ang="0">
                  <a:pos x="5" y="29"/>
                </a:cxn>
                <a:cxn ang="0">
                  <a:pos x="5" y="14"/>
                </a:cxn>
                <a:cxn ang="0">
                  <a:pos x="0" y="14"/>
                </a:cxn>
                <a:cxn ang="0">
                  <a:pos x="1" y="12"/>
                </a:cxn>
                <a:cxn ang="0">
                  <a:pos x="5" y="12"/>
                </a:cxn>
                <a:cxn ang="0">
                  <a:pos x="5" y="8"/>
                </a:cxn>
                <a:cxn ang="0">
                  <a:pos x="5" y="7"/>
                </a:cxn>
                <a:cxn ang="0">
                  <a:pos x="5" y="6"/>
                </a:cxn>
                <a:cxn ang="0">
                  <a:pos x="5" y="5"/>
                </a:cxn>
                <a:cxn ang="0">
                  <a:pos x="6" y="3"/>
                </a:cxn>
                <a:cxn ang="0">
                  <a:pos x="6" y="1"/>
                </a:cxn>
                <a:cxn ang="0">
                  <a:pos x="9" y="0"/>
                </a:cxn>
                <a:cxn ang="0">
                  <a:pos x="11" y="0"/>
                </a:cxn>
              </a:cxnLst>
              <a:rect l="0" t="0" r="r" b="b"/>
              <a:pathLst>
                <a:path w="17" h="35">
                  <a:moveTo>
                    <a:pt x="11" y="0"/>
                  </a:moveTo>
                  <a:lnTo>
                    <a:pt x="12" y="0"/>
                  </a:lnTo>
                  <a:lnTo>
                    <a:pt x="13" y="0"/>
                  </a:lnTo>
                  <a:lnTo>
                    <a:pt x="14" y="1"/>
                  </a:lnTo>
                  <a:lnTo>
                    <a:pt x="17" y="2"/>
                  </a:lnTo>
                  <a:lnTo>
                    <a:pt x="14" y="5"/>
                  </a:lnTo>
                  <a:lnTo>
                    <a:pt x="14" y="5"/>
                  </a:lnTo>
                  <a:lnTo>
                    <a:pt x="14" y="3"/>
                  </a:lnTo>
                  <a:lnTo>
                    <a:pt x="13" y="2"/>
                  </a:lnTo>
                  <a:lnTo>
                    <a:pt x="11" y="1"/>
                  </a:lnTo>
                  <a:lnTo>
                    <a:pt x="10" y="1"/>
                  </a:lnTo>
                  <a:lnTo>
                    <a:pt x="9" y="2"/>
                  </a:lnTo>
                  <a:lnTo>
                    <a:pt x="9" y="5"/>
                  </a:lnTo>
                  <a:lnTo>
                    <a:pt x="9" y="6"/>
                  </a:lnTo>
                  <a:lnTo>
                    <a:pt x="9" y="8"/>
                  </a:lnTo>
                  <a:lnTo>
                    <a:pt x="9" y="12"/>
                  </a:lnTo>
                  <a:lnTo>
                    <a:pt x="10" y="12"/>
                  </a:lnTo>
                  <a:lnTo>
                    <a:pt x="12" y="12"/>
                  </a:lnTo>
                  <a:lnTo>
                    <a:pt x="13" y="12"/>
                  </a:lnTo>
                  <a:lnTo>
                    <a:pt x="13" y="14"/>
                  </a:lnTo>
                  <a:lnTo>
                    <a:pt x="9" y="14"/>
                  </a:lnTo>
                  <a:lnTo>
                    <a:pt x="9" y="29"/>
                  </a:lnTo>
                  <a:lnTo>
                    <a:pt x="10" y="32"/>
                  </a:lnTo>
                  <a:lnTo>
                    <a:pt x="10" y="33"/>
                  </a:lnTo>
                  <a:lnTo>
                    <a:pt x="11" y="33"/>
                  </a:lnTo>
                  <a:lnTo>
                    <a:pt x="11" y="33"/>
                  </a:lnTo>
                  <a:lnTo>
                    <a:pt x="12" y="34"/>
                  </a:lnTo>
                  <a:lnTo>
                    <a:pt x="12" y="34"/>
                  </a:lnTo>
                  <a:lnTo>
                    <a:pt x="12" y="35"/>
                  </a:lnTo>
                  <a:lnTo>
                    <a:pt x="12" y="35"/>
                  </a:lnTo>
                  <a:lnTo>
                    <a:pt x="3" y="35"/>
                  </a:lnTo>
                  <a:lnTo>
                    <a:pt x="3" y="35"/>
                  </a:lnTo>
                  <a:lnTo>
                    <a:pt x="3" y="34"/>
                  </a:lnTo>
                  <a:lnTo>
                    <a:pt x="3" y="34"/>
                  </a:lnTo>
                  <a:lnTo>
                    <a:pt x="4" y="33"/>
                  </a:lnTo>
                  <a:lnTo>
                    <a:pt x="4" y="33"/>
                  </a:lnTo>
                  <a:lnTo>
                    <a:pt x="4" y="33"/>
                  </a:lnTo>
                  <a:lnTo>
                    <a:pt x="5" y="32"/>
                  </a:lnTo>
                  <a:lnTo>
                    <a:pt x="5" y="29"/>
                  </a:lnTo>
                  <a:lnTo>
                    <a:pt x="5" y="14"/>
                  </a:lnTo>
                  <a:lnTo>
                    <a:pt x="0" y="14"/>
                  </a:lnTo>
                  <a:lnTo>
                    <a:pt x="1" y="12"/>
                  </a:lnTo>
                  <a:lnTo>
                    <a:pt x="5" y="12"/>
                  </a:lnTo>
                  <a:lnTo>
                    <a:pt x="5" y="8"/>
                  </a:lnTo>
                  <a:lnTo>
                    <a:pt x="5" y="7"/>
                  </a:lnTo>
                  <a:lnTo>
                    <a:pt x="5" y="6"/>
                  </a:lnTo>
                  <a:lnTo>
                    <a:pt x="5" y="5"/>
                  </a:lnTo>
                  <a:lnTo>
                    <a:pt x="6" y="3"/>
                  </a:lnTo>
                  <a:lnTo>
                    <a:pt x="6" y="1"/>
                  </a:lnTo>
                  <a:lnTo>
                    <a:pt x="9" y="0"/>
                  </a:lnTo>
                  <a:lnTo>
                    <a:pt x="1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sp>
        <p:nvSpPr>
          <p:cNvPr id="79" name="Freeform 23"/>
          <p:cNvSpPr>
            <a:spLocks/>
          </p:cNvSpPr>
          <p:nvPr/>
        </p:nvSpPr>
        <p:spPr bwMode="auto">
          <a:xfrm>
            <a:off x="7761071" y="3172903"/>
            <a:ext cx="153358" cy="153358"/>
          </a:xfrm>
          <a:custGeom>
            <a:avLst/>
            <a:gdLst/>
            <a:ahLst/>
            <a:cxnLst>
              <a:cxn ang="0">
                <a:pos x="0" y="0"/>
              </a:cxn>
              <a:cxn ang="0">
                <a:pos x="86" y="0"/>
              </a:cxn>
              <a:cxn ang="0">
                <a:pos x="86" y="86"/>
              </a:cxn>
              <a:cxn ang="0">
                <a:pos x="24" y="86"/>
              </a:cxn>
              <a:cxn ang="0">
                <a:pos x="21" y="86"/>
              </a:cxn>
              <a:cxn ang="0">
                <a:pos x="17" y="85"/>
              </a:cxn>
              <a:cxn ang="0">
                <a:pos x="12" y="82"/>
              </a:cxn>
              <a:cxn ang="0">
                <a:pos x="6" y="79"/>
              </a:cxn>
              <a:cxn ang="0">
                <a:pos x="1" y="73"/>
              </a:cxn>
              <a:cxn ang="0">
                <a:pos x="0" y="62"/>
              </a:cxn>
              <a:cxn ang="0">
                <a:pos x="0" y="0"/>
              </a:cxn>
            </a:cxnLst>
            <a:rect l="0" t="0" r="r" b="b"/>
            <a:pathLst>
              <a:path w="86" h="86">
                <a:moveTo>
                  <a:pt x="0" y="0"/>
                </a:moveTo>
                <a:lnTo>
                  <a:pt x="86" y="0"/>
                </a:lnTo>
                <a:lnTo>
                  <a:pt x="86" y="86"/>
                </a:lnTo>
                <a:lnTo>
                  <a:pt x="24" y="86"/>
                </a:lnTo>
                <a:lnTo>
                  <a:pt x="21" y="86"/>
                </a:lnTo>
                <a:lnTo>
                  <a:pt x="17" y="85"/>
                </a:lnTo>
                <a:lnTo>
                  <a:pt x="12" y="82"/>
                </a:lnTo>
                <a:lnTo>
                  <a:pt x="6" y="79"/>
                </a:lnTo>
                <a:lnTo>
                  <a:pt x="1" y="73"/>
                </a:lnTo>
                <a:lnTo>
                  <a:pt x="0" y="62"/>
                </a:lnTo>
                <a:lnTo>
                  <a:pt x="0" y="0"/>
                </a:lnTo>
                <a:close/>
              </a:path>
            </a:pathLst>
          </a:custGeom>
          <a:solidFill>
            <a:schemeClr val="accent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2000" dirty="0">
              <a:solidFill>
                <a:prstClr val="black"/>
              </a:solidFill>
            </a:endParaRPr>
          </a:p>
        </p:txBody>
      </p:sp>
      <p:sp>
        <p:nvSpPr>
          <p:cNvPr id="80" name="Freeform 24"/>
          <p:cNvSpPr>
            <a:spLocks/>
          </p:cNvSpPr>
          <p:nvPr/>
        </p:nvSpPr>
        <p:spPr bwMode="auto">
          <a:xfrm>
            <a:off x="7336427" y="3586412"/>
            <a:ext cx="155142" cy="153358"/>
          </a:xfrm>
          <a:custGeom>
            <a:avLst/>
            <a:gdLst/>
            <a:ahLst/>
            <a:cxnLst>
              <a:cxn ang="0">
                <a:pos x="0" y="0"/>
              </a:cxn>
              <a:cxn ang="0">
                <a:pos x="87" y="0"/>
              </a:cxn>
              <a:cxn ang="0">
                <a:pos x="87" y="86"/>
              </a:cxn>
              <a:cxn ang="0">
                <a:pos x="24" y="86"/>
              </a:cxn>
              <a:cxn ang="0">
                <a:pos x="22" y="86"/>
              </a:cxn>
              <a:cxn ang="0">
                <a:pos x="18" y="85"/>
              </a:cxn>
              <a:cxn ang="0">
                <a:pos x="12" y="82"/>
              </a:cxn>
              <a:cxn ang="0">
                <a:pos x="6" y="79"/>
              </a:cxn>
              <a:cxn ang="0">
                <a:pos x="3" y="72"/>
              </a:cxn>
              <a:cxn ang="0">
                <a:pos x="0" y="62"/>
              </a:cxn>
              <a:cxn ang="0">
                <a:pos x="0" y="0"/>
              </a:cxn>
            </a:cxnLst>
            <a:rect l="0" t="0" r="r" b="b"/>
            <a:pathLst>
              <a:path w="87" h="86">
                <a:moveTo>
                  <a:pt x="0" y="0"/>
                </a:moveTo>
                <a:lnTo>
                  <a:pt x="87" y="0"/>
                </a:lnTo>
                <a:lnTo>
                  <a:pt x="87" y="86"/>
                </a:lnTo>
                <a:lnTo>
                  <a:pt x="24" y="86"/>
                </a:lnTo>
                <a:lnTo>
                  <a:pt x="22" y="86"/>
                </a:lnTo>
                <a:lnTo>
                  <a:pt x="18" y="85"/>
                </a:lnTo>
                <a:lnTo>
                  <a:pt x="12" y="82"/>
                </a:lnTo>
                <a:lnTo>
                  <a:pt x="6" y="79"/>
                </a:lnTo>
                <a:lnTo>
                  <a:pt x="3" y="72"/>
                </a:lnTo>
                <a:lnTo>
                  <a:pt x="0" y="62"/>
                </a:lnTo>
                <a:lnTo>
                  <a:pt x="0" y="0"/>
                </a:lnTo>
                <a:close/>
              </a:path>
            </a:pathLst>
          </a:custGeom>
          <a:solidFill>
            <a:schemeClr val="accent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2000" dirty="0">
              <a:solidFill>
                <a:prstClr val="black"/>
              </a:solidFill>
            </a:endParaRPr>
          </a:p>
        </p:txBody>
      </p:sp>
      <p:sp>
        <p:nvSpPr>
          <p:cNvPr id="81" name="Freeform 23"/>
          <p:cNvSpPr>
            <a:spLocks/>
          </p:cNvSpPr>
          <p:nvPr/>
        </p:nvSpPr>
        <p:spPr bwMode="auto">
          <a:xfrm>
            <a:off x="8368313" y="3547583"/>
            <a:ext cx="153358" cy="153358"/>
          </a:xfrm>
          <a:custGeom>
            <a:avLst/>
            <a:gdLst/>
            <a:ahLst/>
            <a:cxnLst>
              <a:cxn ang="0">
                <a:pos x="0" y="0"/>
              </a:cxn>
              <a:cxn ang="0">
                <a:pos x="86" y="0"/>
              </a:cxn>
              <a:cxn ang="0">
                <a:pos x="86" y="86"/>
              </a:cxn>
              <a:cxn ang="0">
                <a:pos x="24" y="86"/>
              </a:cxn>
              <a:cxn ang="0">
                <a:pos x="21" y="86"/>
              </a:cxn>
              <a:cxn ang="0">
                <a:pos x="17" y="85"/>
              </a:cxn>
              <a:cxn ang="0">
                <a:pos x="12" y="82"/>
              </a:cxn>
              <a:cxn ang="0">
                <a:pos x="6" y="79"/>
              </a:cxn>
              <a:cxn ang="0">
                <a:pos x="1" y="73"/>
              </a:cxn>
              <a:cxn ang="0">
                <a:pos x="0" y="62"/>
              </a:cxn>
              <a:cxn ang="0">
                <a:pos x="0" y="0"/>
              </a:cxn>
            </a:cxnLst>
            <a:rect l="0" t="0" r="r" b="b"/>
            <a:pathLst>
              <a:path w="86" h="86">
                <a:moveTo>
                  <a:pt x="0" y="0"/>
                </a:moveTo>
                <a:lnTo>
                  <a:pt x="86" y="0"/>
                </a:lnTo>
                <a:lnTo>
                  <a:pt x="86" y="86"/>
                </a:lnTo>
                <a:lnTo>
                  <a:pt x="24" y="86"/>
                </a:lnTo>
                <a:lnTo>
                  <a:pt x="21" y="86"/>
                </a:lnTo>
                <a:lnTo>
                  <a:pt x="17" y="85"/>
                </a:lnTo>
                <a:lnTo>
                  <a:pt x="12" y="82"/>
                </a:lnTo>
                <a:lnTo>
                  <a:pt x="6" y="79"/>
                </a:lnTo>
                <a:lnTo>
                  <a:pt x="1" y="73"/>
                </a:lnTo>
                <a:lnTo>
                  <a:pt x="0" y="62"/>
                </a:lnTo>
                <a:lnTo>
                  <a:pt x="0" y="0"/>
                </a:lnTo>
                <a:close/>
              </a:path>
            </a:pathLst>
          </a:custGeom>
          <a:solidFill>
            <a:schemeClr val="accent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2000" dirty="0">
              <a:solidFill>
                <a:prstClr val="black"/>
              </a:solidFill>
            </a:endParaRPr>
          </a:p>
        </p:txBody>
      </p:sp>
      <p:sp>
        <p:nvSpPr>
          <p:cNvPr id="82" name="Freeform 23"/>
          <p:cNvSpPr>
            <a:spLocks/>
          </p:cNvSpPr>
          <p:nvPr/>
        </p:nvSpPr>
        <p:spPr bwMode="auto">
          <a:xfrm>
            <a:off x="8581492" y="3363473"/>
            <a:ext cx="153358" cy="153358"/>
          </a:xfrm>
          <a:custGeom>
            <a:avLst/>
            <a:gdLst/>
            <a:ahLst/>
            <a:cxnLst>
              <a:cxn ang="0">
                <a:pos x="0" y="0"/>
              </a:cxn>
              <a:cxn ang="0">
                <a:pos x="86" y="0"/>
              </a:cxn>
              <a:cxn ang="0">
                <a:pos x="86" y="86"/>
              </a:cxn>
              <a:cxn ang="0">
                <a:pos x="24" y="86"/>
              </a:cxn>
              <a:cxn ang="0">
                <a:pos x="21" y="86"/>
              </a:cxn>
              <a:cxn ang="0">
                <a:pos x="17" y="85"/>
              </a:cxn>
              <a:cxn ang="0">
                <a:pos x="12" y="82"/>
              </a:cxn>
              <a:cxn ang="0">
                <a:pos x="6" y="79"/>
              </a:cxn>
              <a:cxn ang="0">
                <a:pos x="1" y="73"/>
              </a:cxn>
              <a:cxn ang="0">
                <a:pos x="0" y="62"/>
              </a:cxn>
              <a:cxn ang="0">
                <a:pos x="0" y="0"/>
              </a:cxn>
            </a:cxnLst>
            <a:rect l="0" t="0" r="r" b="b"/>
            <a:pathLst>
              <a:path w="86" h="86">
                <a:moveTo>
                  <a:pt x="0" y="0"/>
                </a:moveTo>
                <a:lnTo>
                  <a:pt x="86" y="0"/>
                </a:lnTo>
                <a:lnTo>
                  <a:pt x="86" y="86"/>
                </a:lnTo>
                <a:lnTo>
                  <a:pt x="24" y="86"/>
                </a:lnTo>
                <a:lnTo>
                  <a:pt x="21" y="86"/>
                </a:lnTo>
                <a:lnTo>
                  <a:pt x="17" y="85"/>
                </a:lnTo>
                <a:lnTo>
                  <a:pt x="12" y="82"/>
                </a:lnTo>
                <a:lnTo>
                  <a:pt x="6" y="79"/>
                </a:lnTo>
                <a:lnTo>
                  <a:pt x="1" y="73"/>
                </a:lnTo>
                <a:lnTo>
                  <a:pt x="0" y="62"/>
                </a:lnTo>
                <a:lnTo>
                  <a:pt x="0" y="0"/>
                </a:lnTo>
                <a:close/>
              </a:path>
            </a:pathLst>
          </a:custGeom>
          <a:solidFill>
            <a:schemeClr val="accent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2000" dirty="0">
              <a:solidFill>
                <a:prstClr val="black"/>
              </a:solidFill>
            </a:endParaRPr>
          </a:p>
        </p:txBody>
      </p:sp>
      <p:sp>
        <p:nvSpPr>
          <p:cNvPr id="84" name="Freeform 23"/>
          <p:cNvSpPr>
            <a:spLocks/>
          </p:cNvSpPr>
          <p:nvPr/>
        </p:nvSpPr>
        <p:spPr bwMode="auto">
          <a:xfrm>
            <a:off x="7903192" y="5708457"/>
            <a:ext cx="153358" cy="153358"/>
          </a:xfrm>
          <a:custGeom>
            <a:avLst/>
            <a:gdLst/>
            <a:ahLst/>
            <a:cxnLst>
              <a:cxn ang="0">
                <a:pos x="0" y="0"/>
              </a:cxn>
              <a:cxn ang="0">
                <a:pos x="86" y="0"/>
              </a:cxn>
              <a:cxn ang="0">
                <a:pos x="86" y="86"/>
              </a:cxn>
              <a:cxn ang="0">
                <a:pos x="24" y="86"/>
              </a:cxn>
              <a:cxn ang="0">
                <a:pos x="21" y="86"/>
              </a:cxn>
              <a:cxn ang="0">
                <a:pos x="17" y="85"/>
              </a:cxn>
              <a:cxn ang="0">
                <a:pos x="12" y="82"/>
              </a:cxn>
              <a:cxn ang="0">
                <a:pos x="6" y="79"/>
              </a:cxn>
              <a:cxn ang="0">
                <a:pos x="1" y="73"/>
              </a:cxn>
              <a:cxn ang="0">
                <a:pos x="0" y="62"/>
              </a:cxn>
              <a:cxn ang="0">
                <a:pos x="0" y="0"/>
              </a:cxn>
            </a:cxnLst>
            <a:rect l="0" t="0" r="r" b="b"/>
            <a:pathLst>
              <a:path w="86" h="86">
                <a:moveTo>
                  <a:pt x="0" y="0"/>
                </a:moveTo>
                <a:lnTo>
                  <a:pt x="86" y="0"/>
                </a:lnTo>
                <a:lnTo>
                  <a:pt x="86" y="86"/>
                </a:lnTo>
                <a:lnTo>
                  <a:pt x="24" y="86"/>
                </a:lnTo>
                <a:lnTo>
                  <a:pt x="21" y="86"/>
                </a:lnTo>
                <a:lnTo>
                  <a:pt x="17" y="85"/>
                </a:lnTo>
                <a:lnTo>
                  <a:pt x="12" y="82"/>
                </a:lnTo>
                <a:lnTo>
                  <a:pt x="6" y="79"/>
                </a:lnTo>
                <a:lnTo>
                  <a:pt x="1" y="73"/>
                </a:lnTo>
                <a:lnTo>
                  <a:pt x="0" y="62"/>
                </a:lnTo>
                <a:lnTo>
                  <a:pt x="0" y="0"/>
                </a:lnTo>
                <a:close/>
              </a:path>
            </a:pathLst>
          </a:custGeom>
          <a:solidFill>
            <a:schemeClr val="accent1"/>
          </a:solidFill>
          <a:ln w="0">
            <a:noFill/>
            <a:prstDash val="solid"/>
            <a:round/>
            <a:headEnd/>
            <a:tailEnd/>
          </a:ln>
        </p:spPr>
        <p:txBody>
          <a:bodyPr vert="horz" wrap="square" lIns="76200" tIns="38100" rIns="76200" bIns="38100" numCol="1" anchor="t" anchorCtr="0" compatLnSpc="1">
            <a:prstTxWarp prst="textNoShape">
              <a:avLst/>
            </a:prstTxWarp>
          </a:bodyPr>
          <a:lstStyle/>
          <a:p>
            <a:endParaRPr lang="en-US" sz="2000" dirty="0">
              <a:solidFill>
                <a:prstClr val="black"/>
              </a:solidFill>
            </a:endParaRPr>
          </a:p>
        </p:txBody>
      </p:sp>
    </p:spTree>
    <p:extLst>
      <p:ext uri="{BB962C8B-B14F-4D97-AF65-F5344CB8AC3E}">
        <p14:creationId xmlns:p14="http://schemas.microsoft.com/office/powerpoint/2010/main" val="36340774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FTCH Office Locations+Lafayette">
    <p:spTree>
      <p:nvGrpSpPr>
        <p:cNvPr id="1" name=""/>
        <p:cNvGrpSpPr/>
        <p:nvPr/>
      </p:nvGrpSpPr>
      <p:grpSpPr>
        <a:xfrm>
          <a:off x="0" y="0"/>
          <a:ext cx="0" cy="0"/>
          <a:chOff x="0" y="0"/>
          <a:chExt cx="0" cy="0"/>
        </a:xfrm>
      </p:grpSpPr>
      <p:sp>
        <p:nvSpPr>
          <p:cNvPr id="21" name="Rectangle 20"/>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880" name="TextBox 879"/>
          <p:cNvSpPr txBox="1"/>
          <p:nvPr/>
        </p:nvSpPr>
        <p:spPr>
          <a:xfrm>
            <a:off x="1592383" y="1219200"/>
            <a:ext cx="4267200" cy="3700193"/>
          </a:xfrm>
          <a:prstGeom prst="rect">
            <a:avLst/>
          </a:prstGeom>
          <a:noFill/>
        </p:spPr>
        <p:txBody>
          <a:bodyPr wrap="square" lIns="108852" tIns="54426" rIns="108852" bIns="54426" rtlCol="0">
            <a:spAutoFit/>
          </a:bodyPr>
          <a:lstStyle/>
          <a:p>
            <a:pPr marL="272118" indent="-272118">
              <a:buFont typeface="Arial" pitchFamily="34" charset="0"/>
              <a:buChar char="•"/>
            </a:pPr>
            <a:r>
              <a:rPr lang="en-US" sz="3333" dirty="0">
                <a:solidFill>
                  <a:prstClr val="black"/>
                </a:solidFill>
                <a:latin typeface="Century Gothic"/>
              </a:rPr>
              <a:t>Grand Rapids</a:t>
            </a:r>
          </a:p>
          <a:p>
            <a:pPr marL="272118" indent="-272118">
              <a:buFont typeface="Arial" pitchFamily="34" charset="0"/>
              <a:buChar char="•"/>
            </a:pPr>
            <a:r>
              <a:rPr lang="en-US" sz="3333" dirty="0">
                <a:solidFill>
                  <a:prstClr val="black"/>
                </a:solidFill>
                <a:latin typeface="Century Gothic"/>
              </a:rPr>
              <a:t>Kalamazoo</a:t>
            </a:r>
          </a:p>
          <a:p>
            <a:pPr marL="272118" indent="-272118">
              <a:buFont typeface="Arial" pitchFamily="34" charset="0"/>
              <a:buChar char="•"/>
            </a:pPr>
            <a:r>
              <a:rPr lang="en-US" sz="3333" dirty="0">
                <a:solidFill>
                  <a:prstClr val="black"/>
                </a:solidFill>
                <a:latin typeface="Century Gothic"/>
              </a:rPr>
              <a:t>Lansing</a:t>
            </a:r>
          </a:p>
          <a:p>
            <a:pPr marL="272118" indent="-272118">
              <a:buFont typeface="Arial" pitchFamily="34" charset="0"/>
              <a:buChar char="•"/>
            </a:pPr>
            <a:r>
              <a:rPr lang="en-US" sz="3333" dirty="0">
                <a:solidFill>
                  <a:prstClr val="black"/>
                </a:solidFill>
                <a:latin typeface="Century Gothic"/>
              </a:rPr>
              <a:t>Novi</a:t>
            </a:r>
          </a:p>
          <a:p>
            <a:pPr marL="272118" indent="-272118">
              <a:buFont typeface="Arial" pitchFamily="34" charset="0"/>
              <a:buChar char="•"/>
            </a:pPr>
            <a:r>
              <a:rPr lang="en-US" sz="3333" dirty="0">
                <a:solidFill>
                  <a:prstClr val="black"/>
                </a:solidFill>
                <a:latin typeface="Century Gothic"/>
              </a:rPr>
              <a:t>Macomb</a:t>
            </a:r>
          </a:p>
          <a:p>
            <a:pPr marL="272118" indent="-272118">
              <a:buFont typeface="Arial" pitchFamily="34" charset="0"/>
              <a:buChar char="•"/>
            </a:pPr>
            <a:r>
              <a:rPr lang="en-US" sz="3333" dirty="0">
                <a:solidFill>
                  <a:prstClr val="black"/>
                </a:solidFill>
                <a:latin typeface="Century Gothic"/>
              </a:rPr>
              <a:t>Cincinnati</a:t>
            </a:r>
          </a:p>
          <a:p>
            <a:pPr marL="272118" indent="-272118" defTabSz="1088473">
              <a:buFont typeface="Arial" pitchFamily="34" charset="0"/>
              <a:buChar char="•"/>
              <a:defRPr/>
            </a:pPr>
            <a:r>
              <a:rPr lang="en-US" sz="3333" dirty="0">
                <a:solidFill>
                  <a:prstClr val="black"/>
                </a:solidFill>
                <a:latin typeface="Century Gothic"/>
              </a:rPr>
              <a:t>Lafayette</a:t>
            </a:r>
          </a:p>
        </p:txBody>
      </p:sp>
      <p:sp>
        <p:nvSpPr>
          <p:cNvPr id="27" name="TextBox 26"/>
          <p:cNvSpPr txBox="1"/>
          <p:nvPr/>
        </p:nvSpPr>
        <p:spPr>
          <a:xfrm>
            <a:off x="914400" y="6105526"/>
            <a:ext cx="10668000" cy="699756"/>
          </a:xfrm>
          <a:prstGeom prst="rect">
            <a:avLst/>
          </a:prstGeom>
          <a:noFill/>
        </p:spPr>
        <p:txBody>
          <a:bodyPr wrap="square" lIns="108852" tIns="54426" rIns="108852" bIns="54426" rtlCol="0">
            <a:spAutoFit/>
          </a:bodyPr>
          <a:lstStyle/>
          <a:p>
            <a:pPr algn="r"/>
            <a:r>
              <a:rPr lang="en-US" sz="3833" dirty="0">
                <a:solidFill>
                  <a:prstClr val="white"/>
                </a:solidFill>
                <a:latin typeface="Century Gothic"/>
              </a:rPr>
              <a:t>Office Locations</a:t>
            </a:r>
          </a:p>
        </p:txBody>
      </p:sp>
      <p:grpSp>
        <p:nvGrpSpPr>
          <p:cNvPr id="23" name="Group 23"/>
          <p:cNvGrpSpPr/>
          <p:nvPr/>
        </p:nvGrpSpPr>
        <p:grpSpPr>
          <a:xfrm>
            <a:off x="202223" y="6223000"/>
            <a:ext cx="508000" cy="508000"/>
            <a:chOff x="914400" y="5029200"/>
            <a:chExt cx="533400" cy="533400"/>
          </a:xfrm>
        </p:grpSpPr>
        <p:sp>
          <p:nvSpPr>
            <p:cNvPr id="40" name="Freeform 6"/>
            <p:cNvSpPr>
              <a:spLocks/>
            </p:cNvSpPr>
            <p:nvPr/>
          </p:nvSpPr>
          <p:spPr bwMode="auto">
            <a:xfrm>
              <a:off x="914400" y="5029200"/>
              <a:ext cx="533400" cy="533400"/>
            </a:xfrm>
            <a:custGeom>
              <a:avLst/>
              <a:gdLst/>
              <a:ahLst/>
              <a:cxnLst>
                <a:cxn ang="0">
                  <a:pos x="0" y="0"/>
                </a:cxn>
                <a:cxn ang="0">
                  <a:pos x="3450" y="0"/>
                </a:cxn>
                <a:cxn ang="0">
                  <a:pos x="3450" y="3450"/>
                </a:cxn>
                <a:cxn ang="0">
                  <a:pos x="923" y="3450"/>
                </a:cxn>
                <a:cxn ang="0">
                  <a:pos x="921" y="3450"/>
                </a:cxn>
                <a:cxn ang="0">
                  <a:pos x="915" y="3450"/>
                </a:cxn>
                <a:cxn ang="0">
                  <a:pos x="905" y="3450"/>
                </a:cxn>
                <a:cxn ang="0">
                  <a:pos x="892" y="3449"/>
                </a:cxn>
                <a:cxn ang="0">
                  <a:pos x="876" y="3448"/>
                </a:cxn>
                <a:cxn ang="0">
                  <a:pos x="857" y="3446"/>
                </a:cxn>
                <a:cxn ang="0">
                  <a:pos x="836" y="3444"/>
                </a:cxn>
                <a:cxn ang="0">
                  <a:pos x="812" y="3440"/>
                </a:cxn>
                <a:cxn ang="0">
                  <a:pos x="785" y="3436"/>
                </a:cxn>
                <a:cxn ang="0">
                  <a:pos x="757" y="3432"/>
                </a:cxn>
                <a:cxn ang="0">
                  <a:pos x="726" y="3426"/>
                </a:cxn>
                <a:cxn ang="0">
                  <a:pos x="694" y="3418"/>
                </a:cxn>
                <a:cxn ang="0">
                  <a:pos x="661" y="3410"/>
                </a:cxn>
                <a:cxn ang="0">
                  <a:pos x="627" y="3400"/>
                </a:cxn>
                <a:cxn ang="0">
                  <a:pos x="591" y="3389"/>
                </a:cxn>
                <a:cxn ang="0">
                  <a:pos x="555" y="3376"/>
                </a:cxn>
                <a:cxn ang="0">
                  <a:pos x="518" y="3360"/>
                </a:cxn>
                <a:cxn ang="0">
                  <a:pos x="480" y="3344"/>
                </a:cxn>
                <a:cxn ang="0">
                  <a:pos x="442" y="3325"/>
                </a:cxn>
                <a:cxn ang="0">
                  <a:pos x="405" y="3304"/>
                </a:cxn>
                <a:cxn ang="0">
                  <a:pos x="368" y="3282"/>
                </a:cxn>
                <a:cxn ang="0">
                  <a:pos x="332" y="3256"/>
                </a:cxn>
                <a:cxn ang="0">
                  <a:pos x="296" y="3229"/>
                </a:cxn>
                <a:cxn ang="0">
                  <a:pos x="261" y="3198"/>
                </a:cxn>
                <a:cxn ang="0">
                  <a:pos x="229" y="3165"/>
                </a:cxn>
                <a:cxn ang="0">
                  <a:pos x="196" y="3130"/>
                </a:cxn>
                <a:cxn ang="0">
                  <a:pos x="166" y="3091"/>
                </a:cxn>
                <a:cxn ang="0">
                  <a:pos x="138" y="3050"/>
                </a:cxn>
                <a:cxn ang="0">
                  <a:pos x="111" y="3005"/>
                </a:cxn>
                <a:cxn ang="0">
                  <a:pos x="87" y="2958"/>
                </a:cxn>
                <a:cxn ang="0">
                  <a:pos x="65" y="2907"/>
                </a:cxn>
                <a:cxn ang="0">
                  <a:pos x="46" y="2853"/>
                </a:cxn>
                <a:cxn ang="0">
                  <a:pos x="30" y="2796"/>
                </a:cxn>
                <a:cxn ang="0">
                  <a:pos x="17" y="2734"/>
                </a:cxn>
                <a:cxn ang="0">
                  <a:pos x="7" y="2669"/>
                </a:cxn>
                <a:cxn ang="0">
                  <a:pos x="2" y="2600"/>
                </a:cxn>
                <a:cxn ang="0">
                  <a:pos x="0" y="2527"/>
                </a:cxn>
                <a:cxn ang="0">
                  <a:pos x="0" y="0"/>
                </a:cxn>
              </a:cxnLst>
              <a:rect l="0" t="0" r="r" b="b"/>
              <a:pathLst>
                <a:path w="3450" h="3450">
                  <a:moveTo>
                    <a:pt x="0" y="0"/>
                  </a:moveTo>
                  <a:lnTo>
                    <a:pt x="3450" y="0"/>
                  </a:lnTo>
                  <a:lnTo>
                    <a:pt x="3450" y="3450"/>
                  </a:lnTo>
                  <a:lnTo>
                    <a:pt x="923" y="3450"/>
                  </a:lnTo>
                  <a:lnTo>
                    <a:pt x="921" y="3450"/>
                  </a:lnTo>
                  <a:lnTo>
                    <a:pt x="915" y="3450"/>
                  </a:lnTo>
                  <a:lnTo>
                    <a:pt x="905" y="3450"/>
                  </a:lnTo>
                  <a:lnTo>
                    <a:pt x="892" y="3449"/>
                  </a:lnTo>
                  <a:lnTo>
                    <a:pt x="876" y="3448"/>
                  </a:lnTo>
                  <a:lnTo>
                    <a:pt x="857" y="3446"/>
                  </a:lnTo>
                  <a:lnTo>
                    <a:pt x="836" y="3444"/>
                  </a:lnTo>
                  <a:lnTo>
                    <a:pt x="812" y="3440"/>
                  </a:lnTo>
                  <a:lnTo>
                    <a:pt x="785" y="3436"/>
                  </a:lnTo>
                  <a:lnTo>
                    <a:pt x="757" y="3432"/>
                  </a:lnTo>
                  <a:lnTo>
                    <a:pt x="726" y="3426"/>
                  </a:lnTo>
                  <a:lnTo>
                    <a:pt x="694" y="3418"/>
                  </a:lnTo>
                  <a:lnTo>
                    <a:pt x="661" y="3410"/>
                  </a:lnTo>
                  <a:lnTo>
                    <a:pt x="627" y="3400"/>
                  </a:lnTo>
                  <a:lnTo>
                    <a:pt x="591" y="3389"/>
                  </a:lnTo>
                  <a:lnTo>
                    <a:pt x="555" y="3376"/>
                  </a:lnTo>
                  <a:lnTo>
                    <a:pt x="518" y="3360"/>
                  </a:lnTo>
                  <a:lnTo>
                    <a:pt x="480" y="3344"/>
                  </a:lnTo>
                  <a:lnTo>
                    <a:pt x="442" y="3325"/>
                  </a:lnTo>
                  <a:lnTo>
                    <a:pt x="405" y="3304"/>
                  </a:lnTo>
                  <a:lnTo>
                    <a:pt x="368" y="3282"/>
                  </a:lnTo>
                  <a:lnTo>
                    <a:pt x="332" y="3256"/>
                  </a:lnTo>
                  <a:lnTo>
                    <a:pt x="296" y="3229"/>
                  </a:lnTo>
                  <a:lnTo>
                    <a:pt x="261" y="3198"/>
                  </a:lnTo>
                  <a:lnTo>
                    <a:pt x="229" y="3165"/>
                  </a:lnTo>
                  <a:lnTo>
                    <a:pt x="196" y="3130"/>
                  </a:lnTo>
                  <a:lnTo>
                    <a:pt x="166" y="3091"/>
                  </a:lnTo>
                  <a:lnTo>
                    <a:pt x="138" y="3050"/>
                  </a:lnTo>
                  <a:lnTo>
                    <a:pt x="111" y="3005"/>
                  </a:lnTo>
                  <a:lnTo>
                    <a:pt x="87" y="2958"/>
                  </a:lnTo>
                  <a:lnTo>
                    <a:pt x="65" y="2907"/>
                  </a:lnTo>
                  <a:lnTo>
                    <a:pt x="46" y="2853"/>
                  </a:lnTo>
                  <a:lnTo>
                    <a:pt x="30" y="2796"/>
                  </a:lnTo>
                  <a:lnTo>
                    <a:pt x="17" y="2734"/>
                  </a:lnTo>
                  <a:lnTo>
                    <a:pt x="7" y="2669"/>
                  </a:lnTo>
                  <a:lnTo>
                    <a:pt x="2" y="2600"/>
                  </a:lnTo>
                  <a:lnTo>
                    <a:pt x="0" y="2527"/>
                  </a:lnTo>
                  <a:lnTo>
                    <a:pt x="0" y="0"/>
                  </a:lnTo>
                  <a:close/>
                </a:path>
              </a:pathLst>
            </a:custGeom>
            <a:solidFill>
              <a:schemeClr val="tx2"/>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41" name="Group 18"/>
            <p:cNvGrpSpPr/>
            <p:nvPr/>
          </p:nvGrpSpPr>
          <p:grpSpPr>
            <a:xfrm>
              <a:off x="967408" y="5195099"/>
              <a:ext cx="436178" cy="200653"/>
              <a:chOff x="914400" y="6148061"/>
              <a:chExt cx="1120232" cy="515335"/>
            </a:xfrm>
            <a:solidFill>
              <a:srgbClr val="FFFFFF"/>
            </a:solidFill>
          </p:grpSpPr>
          <p:sp>
            <p:nvSpPr>
              <p:cNvPr id="42" name="Freeform 83"/>
              <p:cNvSpPr>
                <a:spLocks/>
              </p:cNvSpPr>
              <p:nvPr/>
            </p:nvSpPr>
            <p:spPr bwMode="auto">
              <a:xfrm>
                <a:off x="1266960" y="6303017"/>
                <a:ext cx="291431" cy="360379"/>
              </a:xfrm>
              <a:custGeom>
                <a:avLst/>
                <a:gdLst/>
                <a:ahLst/>
                <a:cxnLst>
                  <a:cxn ang="0">
                    <a:pos x="270" y="1"/>
                  </a:cxn>
                  <a:cxn ang="0">
                    <a:pos x="312" y="9"/>
                  </a:cxn>
                  <a:cxn ang="0">
                    <a:pos x="347" y="23"/>
                  </a:cxn>
                  <a:cxn ang="0">
                    <a:pos x="359" y="30"/>
                  </a:cxn>
                  <a:cxn ang="0">
                    <a:pos x="316" y="74"/>
                  </a:cxn>
                  <a:cxn ang="0">
                    <a:pos x="295" y="58"/>
                  </a:cxn>
                  <a:cxn ang="0">
                    <a:pos x="264" y="41"/>
                  </a:cxn>
                  <a:cxn ang="0">
                    <a:pos x="224" y="34"/>
                  </a:cxn>
                  <a:cxn ang="0">
                    <a:pos x="173" y="46"/>
                  </a:cxn>
                  <a:cxn ang="0">
                    <a:pos x="131" y="80"/>
                  </a:cxn>
                  <a:cxn ang="0">
                    <a:pos x="102" y="134"/>
                  </a:cxn>
                  <a:cxn ang="0">
                    <a:pos x="86" y="202"/>
                  </a:cxn>
                  <a:cxn ang="0">
                    <a:pos x="87" y="282"/>
                  </a:cxn>
                  <a:cxn ang="0">
                    <a:pos x="109" y="355"/>
                  </a:cxn>
                  <a:cxn ang="0">
                    <a:pos x="146" y="413"/>
                  </a:cxn>
                  <a:cxn ang="0">
                    <a:pos x="195" y="454"/>
                  </a:cxn>
                  <a:cxn ang="0">
                    <a:pos x="248" y="473"/>
                  </a:cxn>
                  <a:cxn ang="0">
                    <a:pos x="300" y="470"/>
                  </a:cxn>
                  <a:cxn ang="0">
                    <a:pos x="339" y="455"/>
                  </a:cxn>
                  <a:cxn ang="0">
                    <a:pos x="365" y="437"/>
                  </a:cxn>
                  <a:cxn ang="0">
                    <a:pos x="380" y="421"/>
                  </a:cxn>
                  <a:cxn ang="0">
                    <a:pos x="385" y="414"/>
                  </a:cxn>
                  <a:cxn ang="0">
                    <a:pos x="381" y="455"/>
                  </a:cxn>
                  <a:cxn ang="0">
                    <a:pos x="335" y="485"/>
                  </a:cxn>
                  <a:cxn ang="0">
                    <a:pos x="291" y="500"/>
                  </a:cxn>
                  <a:cxn ang="0">
                    <a:pos x="257" y="505"/>
                  </a:cxn>
                  <a:cxn ang="0">
                    <a:pos x="238" y="507"/>
                  </a:cxn>
                  <a:cxn ang="0">
                    <a:pos x="209" y="507"/>
                  </a:cxn>
                  <a:cxn ang="0">
                    <a:pos x="179" y="504"/>
                  </a:cxn>
                  <a:cxn ang="0">
                    <a:pos x="143" y="495"/>
                  </a:cxn>
                  <a:cxn ang="0">
                    <a:pos x="105" y="478"/>
                  </a:cxn>
                  <a:cxn ang="0">
                    <a:pos x="69" y="452"/>
                  </a:cxn>
                  <a:cxn ang="0">
                    <a:pos x="37" y="413"/>
                  </a:cxn>
                  <a:cxn ang="0">
                    <a:pos x="13" y="360"/>
                  </a:cxn>
                  <a:cxn ang="0">
                    <a:pos x="1" y="290"/>
                  </a:cxn>
                  <a:cxn ang="0">
                    <a:pos x="3" y="215"/>
                  </a:cxn>
                  <a:cxn ang="0">
                    <a:pos x="21" y="153"/>
                  </a:cxn>
                  <a:cxn ang="0">
                    <a:pos x="50" y="103"/>
                  </a:cxn>
                  <a:cxn ang="0">
                    <a:pos x="87" y="64"/>
                  </a:cxn>
                  <a:cxn ang="0">
                    <a:pos x="128" y="35"/>
                  </a:cxn>
                  <a:cxn ang="0">
                    <a:pos x="169" y="15"/>
                  </a:cxn>
                  <a:cxn ang="0">
                    <a:pos x="208" y="3"/>
                  </a:cxn>
                  <a:cxn ang="0">
                    <a:pos x="240" y="0"/>
                  </a:cxn>
                </a:cxnLst>
                <a:rect l="0" t="0" r="r" b="b"/>
                <a:pathLst>
                  <a:path w="410" h="507">
                    <a:moveTo>
                      <a:pt x="240" y="0"/>
                    </a:moveTo>
                    <a:lnTo>
                      <a:pt x="256" y="0"/>
                    </a:lnTo>
                    <a:lnTo>
                      <a:pt x="270" y="1"/>
                    </a:lnTo>
                    <a:lnTo>
                      <a:pt x="284" y="2"/>
                    </a:lnTo>
                    <a:lnTo>
                      <a:pt x="298" y="5"/>
                    </a:lnTo>
                    <a:lnTo>
                      <a:pt x="312" y="9"/>
                    </a:lnTo>
                    <a:lnTo>
                      <a:pt x="326" y="13"/>
                    </a:lnTo>
                    <a:lnTo>
                      <a:pt x="341" y="20"/>
                    </a:lnTo>
                    <a:lnTo>
                      <a:pt x="347" y="23"/>
                    </a:lnTo>
                    <a:lnTo>
                      <a:pt x="353" y="26"/>
                    </a:lnTo>
                    <a:lnTo>
                      <a:pt x="356" y="28"/>
                    </a:lnTo>
                    <a:lnTo>
                      <a:pt x="359" y="30"/>
                    </a:lnTo>
                    <a:lnTo>
                      <a:pt x="360" y="31"/>
                    </a:lnTo>
                    <a:lnTo>
                      <a:pt x="323" y="81"/>
                    </a:lnTo>
                    <a:lnTo>
                      <a:pt x="316" y="74"/>
                    </a:lnTo>
                    <a:lnTo>
                      <a:pt x="310" y="69"/>
                    </a:lnTo>
                    <a:lnTo>
                      <a:pt x="304" y="63"/>
                    </a:lnTo>
                    <a:lnTo>
                      <a:pt x="295" y="58"/>
                    </a:lnTo>
                    <a:lnTo>
                      <a:pt x="286" y="52"/>
                    </a:lnTo>
                    <a:lnTo>
                      <a:pt x="276" y="46"/>
                    </a:lnTo>
                    <a:lnTo>
                      <a:pt x="264" y="41"/>
                    </a:lnTo>
                    <a:lnTo>
                      <a:pt x="252" y="38"/>
                    </a:lnTo>
                    <a:lnTo>
                      <a:pt x="238" y="35"/>
                    </a:lnTo>
                    <a:lnTo>
                      <a:pt x="224" y="34"/>
                    </a:lnTo>
                    <a:lnTo>
                      <a:pt x="206" y="36"/>
                    </a:lnTo>
                    <a:lnTo>
                      <a:pt x="189" y="39"/>
                    </a:lnTo>
                    <a:lnTo>
                      <a:pt x="173" y="46"/>
                    </a:lnTo>
                    <a:lnTo>
                      <a:pt x="158" y="55"/>
                    </a:lnTo>
                    <a:lnTo>
                      <a:pt x="144" y="67"/>
                    </a:lnTo>
                    <a:lnTo>
                      <a:pt x="131" y="80"/>
                    </a:lnTo>
                    <a:lnTo>
                      <a:pt x="120" y="96"/>
                    </a:lnTo>
                    <a:lnTo>
                      <a:pt x="110" y="114"/>
                    </a:lnTo>
                    <a:lnTo>
                      <a:pt x="102" y="134"/>
                    </a:lnTo>
                    <a:lnTo>
                      <a:pt x="95" y="155"/>
                    </a:lnTo>
                    <a:lnTo>
                      <a:pt x="90" y="178"/>
                    </a:lnTo>
                    <a:lnTo>
                      <a:pt x="86" y="202"/>
                    </a:lnTo>
                    <a:lnTo>
                      <a:pt x="85" y="228"/>
                    </a:lnTo>
                    <a:lnTo>
                      <a:pt x="85" y="256"/>
                    </a:lnTo>
                    <a:lnTo>
                      <a:pt x="87" y="282"/>
                    </a:lnTo>
                    <a:lnTo>
                      <a:pt x="92" y="308"/>
                    </a:lnTo>
                    <a:lnTo>
                      <a:pt x="99" y="332"/>
                    </a:lnTo>
                    <a:lnTo>
                      <a:pt x="109" y="355"/>
                    </a:lnTo>
                    <a:lnTo>
                      <a:pt x="120" y="376"/>
                    </a:lnTo>
                    <a:lnTo>
                      <a:pt x="132" y="395"/>
                    </a:lnTo>
                    <a:lnTo>
                      <a:pt x="146" y="413"/>
                    </a:lnTo>
                    <a:lnTo>
                      <a:pt x="161" y="429"/>
                    </a:lnTo>
                    <a:lnTo>
                      <a:pt x="177" y="443"/>
                    </a:lnTo>
                    <a:lnTo>
                      <a:pt x="195" y="454"/>
                    </a:lnTo>
                    <a:lnTo>
                      <a:pt x="212" y="463"/>
                    </a:lnTo>
                    <a:lnTo>
                      <a:pt x="230" y="469"/>
                    </a:lnTo>
                    <a:lnTo>
                      <a:pt x="248" y="473"/>
                    </a:lnTo>
                    <a:lnTo>
                      <a:pt x="266" y="474"/>
                    </a:lnTo>
                    <a:lnTo>
                      <a:pt x="283" y="472"/>
                    </a:lnTo>
                    <a:lnTo>
                      <a:pt x="300" y="470"/>
                    </a:lnTo>
                    <a:lnTo>
                      <a:pt x="314" y="466"/>
                    </a:lnTo>
                    <a:lnTo>
                      <a:pt x="327" y="461"/>
                    </a:lnTo>
                    <a:lnTo>
                      <a:pt x="339" y="455"/>
                    </a:lnTo>
                    <a:lnTo>
                      <a:pt x="349" y="449"/>
                    </a:lnTo>
                    <a:lnTo>
                      <a:pt x="358" y="443"/>
                    </a:lnTo>
                    <a:lnTo>
                      <a:pt x="365" y="437"/>
                    </a:lnTo>
                    <a:lnTo>
                      <a:pt x="371" y="431"/>
                    </a:lnTo>
                    <a:lnTo>
                      <a:pt x="376" y="426"/>
                    </a:lnTo>
                    <a:lnTo>
                      <a:pt x="380" y="421"/>
                    </a:lnTo>
                    <a:lnTo>
                      <a:pt x="383" y="418"/>
                    </a:lnTo>
                    <a:lnTo>
                      <a:pt x="384" y="415"/>
                    </a:lnTo>
                    <a:lnTo>
                      <a:pt x="385" y="414"/>
                    </a:lnTo>
                    <a:lnTo>
                      <a:pt x="410" y="425"/>
                    </a:lnTo>
                    <a:lnTo>
                      <a:pt x="396" y="442"/>
                    </a:lnTo>
                    <a:lnTo>
                      <a:pt x="381" y="455"/>
                    </a:lnTo>
                    <a:lnTo>
                      <a:pt x="366" y="467"/>
                    </a:lnTo>
                    <a:lnTo>
                      <a:pt x="350" y="477"/>
                    </a:lnTo>
                    <a:lnTo>
                      <a:pt x="335" y="485"/>
                    </a:lnTo>
                    <a:lnTo>
                      <a:pt x="319" y="491"/>
                    </a:lnTo>
                    <a:lnTo>
                      <a:pt x="305" y="496"/>
                    </a:lnTo>
                    <a:lnTo>
                      <a:pt x="291" y="500"/>
                    </a:lnTo>
                    <a:lnTo>
                      <a:pt x="279" y="503"/>
                    </a:lnTo>
                    <a:lnTo>
                      <a:pt x="267" y="505"/>
                    </a:lnTo>
                    <a:lnTo>
                      <a:pt x="257" y="505"/>
                    </a:lnTo>
                    <a:lnTo>
                      <a:pt x="248" y="506"/>
                    </a:lnTo>
                    <a:lnTo>
                      <a:pt x="242" y="506"/>
                    </a:lnTo>
                    <a:lnTo>
                      <a:pt x="238" y="507"/>
                    </a:lnTo>
                    <a:lnTo>
                      <a:pt x="235" y="507"/>
                    </a:lnTo>
                    <a:lnTo>
                      <a:pt x="218" y="507"/>
                    </a:lnTo>
                    <a:lnTo>
                      <a:pt x="209" y="507"/>
                    </a:lnTo>
                    <a:lnTo>
                      <a:pt x="200" y="506"/>
                    </a:lnTo>
                    <a:lnTo>
                      <a:pt x="190" y="505"/>
                    </a:lnTo>
                    <a:lnTo>
                      <a:pt x="179" y="504"/>
                    </a:lnTo>
                    <a:lnTo>
                      <a:pt x="168" y="502"/>
                    </a:lnTo>
                    <a:lnTo>
                      <a:pt x="156" y="499"/>
                    </a:lnTo>
                    <a:lnTo>
                      <a:pt x="143" y="495"/>
                    </a:lnTo>
                    <a:lnTo>
                      <a:pt x="131" y="490"/>
                    </a:lnTo>
                    <a:lnTo>
                      <a:pt x="118" y="485"/>
                    </a:lnTo>
                    <a:lnTo>
                      <a:pt x="105" y="478"/>
                    </a:lnTo>
                    <a:lnTo>
                      <a:pt x="93" y="471"/>
                    </a:lnTo>
                    <a:lnTo>
                      <a:pt x="81" y="462"/>
                    </a:lnTo>
                    <a:lnTo>
                      <a:pt x="69" y="452"/>
                    </a:lnTo>
                    <a:lnTo>
                      <a:pt x="57" y="440"/>
                    </a:lnTo>
                    <a:lnTo>
                      <a:pt x="47" y="428"/>
                    </a:lnTo>
                    <a:lnTo>
                      <a:pt x="37" y="413"/>
                    </a:lnTo>
                    <a:lnTo>
                      <a:pt x="28" y="397"/>
                    </a:lnTo>
                    <a:lnTo>
                      <a:pt x="20" y="379"/>
                    </a:lnTo>
                    <a:lnTo>
                      <a:pt x="13" y="360"/>
                    </a:lnTo>
                    <a:lnTo>
                      <a:pt x="7" y="338"/>
                    </a:lnTo>
                    <a:lnTo>
                      <a:pt x="3" y="315"/>
                    </a:lnTo>
                    <a:lnTo>
                      <a:pt x="1" y="290"/>
                    </a:lnTo>
                    <a:lnTo>
                      <a:pt x="0" y="263"/>
                    </a:lnTo>
                    <a:lnTo>
                      <a:pt x="1" y="239"/>
                    </a:lnTo>
                    <a:lnTo>
                      <a:pt x="3" y="215"/>
                    </a:lnTo>
                    <a:lnTo>
                      <a:pt x="8" y="193"/>
                    </a:lnTo>
                    <a:lnTo>
                      <a:pt x="14" y="173"/>
                    </a:lnTo>
                    <a:lnTo>
                      <a:pt x="21" y="153"/>
                    </a:lnTo>
                    <a:lnTo>
                      <a:pt x="30" y="135"/>
                    </a:lnTo>
                    <a:lnTo>
                      <a:pt x="39" y="119"/>
                    </a:lnTo>
                    <a:lnTo>
                      <a:pt x="50" y="103"/>
                    </a:lnTo>
                    <a:lnTo>
                      <a:pt x="62" y="89"/>
                    </a:lnTo>
                    <a:lnTo>
                      <a:pt x="74" y="76"/>
                    </a:lnTo>
                    <a:lnTo>
                      <a:pt x="87" y="64"/>
                    </a:lnTo>
                    <a:lnTo>
                      <a:pt x="100" y="53"/>
                    </a:lnTo>
                    <a:lnTo>
                      <a:pt x="114" y="43"/>
                    </a:lnTo>
                    <a:lnTo>
                      <a:pt x="128" y="35"/>
                    </a:lnTo>
                    <a:lnTo>
                      <a:pt x="142" y="27"/>
                    </a:lnTo>
                    <a:lnTo>
                      <a:pt x="156" y="21"/>
                    </a:lnTo>
                    <a:lnTo>
                      <a:pt x="169" y="15"/>
                    </a:lnTo>
                    <a:lnTo>
                      <a:pt x="183" y="10"/>
                    </a:lnTo>
                    <a:lnTo>
                      <a:pt x="196" y="6"/>
                    </a:lnTo>
                    <a:lnTo>
                      <a:pt x="208" y="3"/>
                    </a:lnTo>
                    <a:lnTo>
                      <a:pt x="219" y="1"/>
                    </a:lnTo>
                    <a:lnTo>
                      <a:pt x="230" y="1"/>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43" name="Freeform 84"/>
              <p:cNvSpPr>
                <a:spLocks/>
              </p:cNvSpPr>
              <p:nvPr/>
            </p:nvSpPr>
            <p:spPr bwMode="auto">
              <a:xfrm>
                <a:off x="1524272" y="6165831"/>
                <a:ext cx="510360" cy="426484"/>
              </a:xfrm>
              <a:custGeom>
                <a:avLst/>
                <a:gdLst/>
                <a:ahLst/>
                <a:cxnLst>
                  <a:cxn ang="0">
                    <a:pos x="495" y="216"/>
                  </a:cxn>
                  <a:cxn ang="0">
                    <a:pos x="554" y="200"/>
                  </a:cxn>
                  <a:cxn ang="0">
                    <a:pos x="609" y="209"/>
                  </a:cxn>
                  <a:cxn ang="0">
                    <a:pos x="662" y="275"/>
                  </a:cxn>
                  <a:cxn ang="0">
                    <a:pos x="674" y="556"/>
                  </a:cxn>
                  <a:cxn ang="0">
                    <a:pos x="701" y="575"/>
                  </a:cxn>
                  <a:cxn ang="0">
                    <a:pos x="717" y="589"/>
                  </a:cxn>
                  <a:cxn ang="0">
                    <a:pos x="543" y="586"/>
                  </a:cxn>
                  <a:cxn ang="0">
                    <a:pos x="560" y="567"/>
                  </a:cxn>
                  <a:cxn ang="0">
                    <a:pos x="584" y="520"/>
                  </a:cxn>
                  <a:cxn ang="0">
                    <a:pos x="564" y="273"/>
                  </a:cxn>
                  <a:cxn ang="0">
                    <a:pos x="522" y="256"/>
                  </a:cxn>
                  <a:cxn ang="0">
                    <a:pos x="469" y="261"/>
                  </a:cxn>
                  <a:cxn ang="0">
                    <a:pos x="434" y="308"/>
                  </a:cxn>
                  <a:cxn ang="0">
                    <a:pos x="451" y="562"/>
                  </a:cxn>
                  <a:cxn ang="0">
                    <a:pos x="475" y="582"/>
                  </a:cxn>
                  <a:cxn ang="0">
                    <a:pos x="310" y="600"/>
                  </a:cxn>
                  <a:cxn ang="0">
                    <a:pos x="318" y="574"/>
                  </a:cxn>
                  <a:cxn ang="0">
                    <a:pos x="354" y="539"/>
                  </a:cxn>
                  <a:cxn ang="0">
                    <a:pos x="359" y="407"/>
                  </a:cxn>
                  <a:cxn ang="0">
                    <a:pos x="344" y="416"/>
                  </a:cxn>
                  <a:cxn ang="0">
                    <a:pos x="285" y="457"/>
                  </a:cxn>
                  <a:cxn ang="0">
                    <a:pos x="235" y="530"/>
                  </a:cxn>
                  <a:cxn ang="0">
                    <a:pos x="181" y="559"/>
                  </a:cxn>
                  <a:cxn ang="0">
                    <a:pos x="108" y="556"/>
                  </a:cxn>
                  <a:cxn ang="0">
                    <a:pos x="35" y="510"/>
                  </a:cxn>
                  <a:cxn ang="0">
                    <a:pos x="6" y="453"/>
                  </a:cxn>
                  <a:cxn ang="0">
                    <a:pos x="1" y="409"/>
                  </a:cxn>
                  <a:cxn ang="0">
                    <a:pos x="30" y="353"/>
                  </a:cxn>
                  <a:cxn ang="0">
                    <a:pos x="67" y="335"/>
                  </a:cxn>
                  <a:cxn ang="0">
                    <a:pos x="82" y="325"/>
                  </a:cxn>
                  <a:cxn ang="0">
                    <a:pos x="70" y="300"/>
                  </a:cxn>
                  <a:cxn ang="0">
                    <a:pos x="38" y="253"/>
                  </a:cxn>
                  <a:cxn ang="0">
                    <a:pos x="41" y="221"/>
                  </a:cxn>
                  <a:cxn ang="0">
                    <a:pos x="82" y="193"/>
                  </a:cxn>
                  <a:cxn ang="0">
                    <a:pos x="148" y="207"/>
                  </a:cxn>
                  <a:cxn ang="0">
                    <a:pos x="135" y="223"/>
                  </a:cxn>
                  <a:cxn ang="0">
                    <a:pos x="97" y="251"/>
                  </a:cxn>
                  <a:cxn ang="0">
                    <a:pos x="106" y="303"/>
                  </a:cxn>
                  <a:cxn ang="0">
                    <a:pos x="143" y="343"/>
                  </a:cxn>
                  <a:cxn ang="0">
                    <a:pos x="108" y="372"/>
                  </a:cxn>
                  <a:cxn ang="0">
                    <a:pos x="69" y="430"/>
                  </a:cxn>
                  <a:cxn ang="0">
                    <a:pos x="65" y="467"/>
                  </a:cxn>
                  <a:cxn ang="0">
                    <a:pos x="102" y="523"/>
                  </a:cxn>
                  <a:cxn ang="0">
                    <a:pos x="146" y="540"/>
                  </a:cxn>
                  <a:cxn ang="0">
                    <a:pos x="186" y="535"/>
                  </a:cxn>
                  <a:cxn ang="0">
                    <a:pos x="211" y="514"/>
                  </a:cxn>
                  <a:cxn ang="0">
                    <a:pos x="216" y="473"/>
                  </a:cxn>
                  <a:cxn ang="0">
                    <a:pos x="194" y="463"/>
                  </a:cxn>
                  <a:cxn ang="0">
                    <a:pos x="156" y="468"/>
                  </a:cxn>
                  <a:cxn ang="0">
                    <a:pos x="146" y="460"/>
                  </a:cxn>
                  <a:cxn ang="0">
                    <a:pos x="188" y="425"/>
                  </a:cxn>
                  <a:cxn ang="0">
                    <a:pos x="294" y="415"/>
                  </a:cxn>
                  <a:cxn ang="0">
                    <a:pos x="333" y="396"/>
                  </a:cxn>
                  <a:cxn ang="0">
                    <a:pos x="359" y="353"/>
                  </a:cxn>
                  <a:cxn ang="0">
                    <a:pos x="352" y="99"/>
                  </a:cxn>
                  <a:cxn ang="0">
                    <a:pos x="318" y="73"/>
                  </a:cxn>
                  <a:cxn ang="0">
                    <a:pos x="371" y="50"/>
                  </a:cxn>
                  <a:cxn ang="0">
                    <a:pos x="429" y="4"/>
                  </a:cxn>
                </a:cxnLst>
                <a:rect l="0" t="0" r="r" b="b"/>
                <a:pathLst>
                  <a:path w="718" h="600">
                    <a:moveTo>
                      <a:pt x="432" y="0"/>
                    </a:moveTo>
                    <a:lnTo>
                      <a:pt x="432" y="258"/>
                    </a:lnTo>
                    <a:lnTo>
                      <a:pt x="450" y="244"/>
                    </a:lnTo>
                    <a:lnTo>
                      <a:pt x="465" y="233"/>
                    </a:lnTo>
                    <a:lnTo>
                      <a:pt x="481" y="223"/>
                    </a:lnTo>
                    <a:lnTo>
                      <a:pt x="495" y="216"/>
                    </a:lnTo>
                    <a:lnTo>
                      <a:pt x="508" y="210"/>
                    </a:lnTo>
                    <a:lnTo>
                      <a:pt x="520" y="206"/>
                    </a:lnTo>
                    <a:lnTo>
                      <a:pt x="530" y="203"/>
                    </a:lnTo>
                    <a:lnTo>
                      <a:pt x="539" y="201"/>
                    </a:lnTo>
                    <a:lnTo>
                      <a:pt x="548" y="200"/>
                    </a:lnTo>
                    <a:lnTo>
                      <a:pt x="554" y="200"/>
                    </a:lnTo>
                    <a:lnTo>
                      <a:pt x="559" y="200"/>
                    </a:lnTo>
                    <a:lnTo>
                      <a:pt x="563" y="200"/>
                    </a:lnTo>
                    <a:lnTo>
                      <a:pt x="564" y="200"/>
                    </a:lnTo>
                    <a:lnTo>
                      <a:pt x="580" y="201"/>
                    </a:lnTo>
                    <a:lnTo>
                      <a:pt x="595" y="205"/>
                    </a:lnTo>
                    <a:lnTo>
                      <a:pt x="609" y="209"/>
                    </a:lnTo>
                    <a:lnTo>
                      <a:pt x="622" y="217"/>
                    </a:lnTo>
                    <a:lnTo>
                      <a:pt x="634" y="225"/>
                    </a:lnTo>
                    <a:lnTo>
                      <a:pt x="644" y="235"/>
                    </a:lnTo>
                    <a:lnTo>
                      <a:pt x="652" y="247"/>
                    </a:lnTo>
                    <a:lnTo>
                      <a:pt x="658" y="260"/>
                    </a:lnTo>
                    <a:lnTo>
                      <a:pt x="662" y="275"/>
                    </a:lnTo>
                    <a:lnTo>
                      <a:pt x="663" y="291"/>
                    </a:lnTo>
                    <a:lnTo>
                      <a:pt x="663" y="520"/>
                    </a:lnTo>
                    <a:lnTo>
                      <a:pt x="664" y="531"/>
                    </a:lnTo>
                    <a:lnTo>
                      <a:pt x="666" y="541"/>
                    </a:lnTo>
                    <a:lnTo>
                      <a:pt x="670" y="549"/>
                    </a:lnTo>
                    <a:lnTo>
                      <a:pt x="674" y="556"/>
                    </a:lnTo>
                    <a:lnTo>
                      <a:pt x="679" y="562"/>
                    </a:lnTo>
                    <a:lnTo>
                      <a:pt x="684" y="566"/>
                    </a:lnTo>
                    <a:lnTo>
                      <a:pt x="689" y="570"/>
                    </a:lnTo>
                    <a:lnTo>
                      <a:pt x="694" y="573"/>
                    </a:lnTo>
                    <a:lnTo>
                      <a:pt x="698" y="575"/>
                    </a:lnTo>
                    <a:lnTo>
                      <a:pt x="701" y="575"/>
                    </a:lnTo>
                    <a:lnTo>
                      <a:pt x="703" y="576"/>
                    </a:lnTo>
                    <a:lnTo>
                      <a:pt x="704" y="576"/>
                    </a:lnTo>
                    <a:lnTo>
                      <a:pt x="709" y="578"/>
                    </a:lnTo>
                    <a:lnTo>
                      <a:pt x="713" y="581"/>
                    </a:lnTo>
                    <a:lnTo>
                      <a:pt x="715" y="585"/>
                    </a:lnTo>
                    <a:lnTo>
                      <a:pt x="717" y="589"/>
                    </a:lnTo>
                    <a:lnTo>
                      <a:pt x="718" y="593"/>
                    </a:lnTo>
                    <a:lnTo>
                      <a:pt x="718" y="597"/>
                    </a:lnTo>
                    <a:lnTo>
                      <a:pt x="718" y="600"/>
                    </a:lnTo>
                    <a:lnTo>
                      <a:pt x="541" y="600"/>
                    </a:lnTo>
                    <a:lnTo>
                      <a:pt x="541" y="592"/>
                    </a:lnTo>
                    <a:lnTo>
                      <a:pt x="543" y="586"/>
                    </a:lnTo>
                    <a:lnTo>
                      <a:pt x="544" y="581"/>
                    </a:lnTo>
                    <a:lnTo>
                      <a:pt x="546" y="578"/>
                    </a:lnTo>
                    <a:lnTo>
                      <a:pt x="548" y="576"/>
                    </a:lnTo>
                    <a:lnTo>
                      <a:pt x="550" y="575"/>
                    </a:lnTo>
                    <a:lnTo>
                      <a:pt x="554" y="572"/>
                    </a:lnTo>
                    <a:lnTo>
                      <a:pt x="560" y="567"/>
                    </a:lnTo>
                    <a:lnTo>
                      <a:pt x="565" y="562"/>
                    </a:lnTo>
                    <a:lnTo>
                      <a:pt x="571" y="555"/>
                    </a:lnTo>
                    <a:lnTo>
                      <a:pt x="576" y="548"/>
                    </a:lnTo>
                    <a:lnTo>
                      <a:pt x="580" y="539"/>
                    </a:lnTo>
                    <a:lnTo>
                      <a:pt x="583" y="530"/>
                    </a:lnTo>
                    <a:lnTo>
                      <a:pt x="584" y="520"/>
                    </a:lnTo>
                    <a:lnTo>
                      <a:pt x="584" y="317"/>
                    </a:lnTo>
                    <a:lnTo>
                      <a:pt x="583" y="305"/>
                    </a:lnTo>
                    <a:lnTo>
                      <a:pt x="580" y="295"/>
                    </a:lnTo>
                    <a:lnTo>
                      <a:pt x="576" y="287"/>
                    </a:lnTo>
                    <a:lnTo>
                      <a:pt x="571" y="279"/>
                    </a:lnTo>
                    <a:lnTo>
                      <a:pt x="564" y="273"/>
                    </a:lnTo>
                    <a:lnTo>
                      <a:pt x="558" y="268"/>
                    </a:lnTo>
                    <a:lnTo>
                      <a:pt x="550" y="264"/>
                    </a:lnTo>
                    <a:lnTo>
                      <a:pt x="543" y="261"/>
                    </a:lnTo>
                    <a:lnTo>
                      <a:pt x="535" y="259"/>
                    </a:lnTo>
                    <a:lnTo>
                      <a:pt x="528" y="257"/>
                    </a:lnTo>
                    <a:lnTo>
                      <a:pt x="522" y="256"/>
                    </a:lnTo>
                    <a:lnTo>
                      <a:pt x="516" y="255"/>
                    </a:lnTo>
                    <a:lnTo>
                      <a:pt x="513" y="255"/>
                    </a:lnTo>
                    <a:lnTo>
                      <a:pt x="509" y="255"/>
                    </a:lnTo>
                    <a:lnTo>
                      <a:pt x="494" y="256"/>
                    </a:lnTo>
                    <a:lnTo>
                      <a:pt x="481" y="258"/>
                    </a:lnTo>
                    <a:lnTo>
                      <a:pt x="469" y="261"/>
                    </a:lnTo>
                    <a:lnTo>
                      <a:pt x="459" y="267"/>
                    </a:lnTo>
                    <a:lnTo>
                      <a:pt x="450" y="272"/>
                    </a:lnTo>
                    <a:lnTo>
                      <a:pt x="443" y="280"/>
                    </a:lnTo>
                    <a:lnTo>
                      <a:pt x="438" y="288"/>
                    </a:lnTo>
                    <a:lnTo>
                      <a:pt x="435" y="298"/>
                    </a:lnTo>
                    <a:lnTo>
                      <a:pt x="434" y="308"/>
                    </a:lnTo>
                    <a:lnTo>
                      <a:pt x="433" y="518"/>
                    </a:lnTo>
                    <a:lnTo>
                      <a:pt x="434" y="530"/>
                    </a:lnTo>
                    <a:lnTo>
                      <a:pt x="437" y="540"/>
                    </a:lnTo>
                    <a:lnTo>
                      <a:pt x="441" y="549"/>
                    </a:lnTo>
                    <a:lnTo>
                      <a:pt x="445" y="556"/>
                    </a:lnTo>
                    <a:lnTo>
                      <a:pt x="451" y="562"/>
                    </a:lnTo>
                    <a:lnTo>
                      <a:pt x="456" y="566"/>
                    </a:lnTo>
                    <a:lnTo>
                      <a:pt x="461" y="570"/>
                    </a:lnTo>
                    <a:lnTo>
                      <a:pt x="465" y="572"/>
                    </a:lnTo>
                    <a:lnTo>
                      <a:pt x="468" y="574"/>
                    </a:lnTo>
                    <a:lnTo>
                      <a:pt x="472" y="577"/>
                    </a:lnTo>
                    <a:lnTo>
                      <a:pt x="475" y="582"/>
                    </a:lnTo>
                    <a:lnTo>
                      <a:pt x="476" y="587"/>
                    </a:lnTo>
                    <a:lnTo>
                      <a:pt x="477" y="591"/>
                    </a:lnTo>
                    <a:lnTo>
                      <a:pt x="477" y="596"/>
                    </a:lnTo>
                    <a:lnTo>
                      <a:pt x="476" y="599"/>
                    </a:lnTo>
                    <a:lnTo>
                      <a:pt x="476" y="600"/>
                    </a:lnTo>
                    <a:lnTo>
                      <a:pt x="310" y="600"/>
                    </a:lnTo>
                    <a:lnTo>
                      <a:pt x="310" y="592"/>
                    </a:lnTo>
                    <a:lnTo>
                      <a:pt x="310" y="586"/>
                    </a:lnTo>
                    <a:lnTo>
                      <a:pt x="311" y="581"/>
                    </a:lnTo>
                    <a:lnTo>
                      <a:pt x="314" y="577"/>
                    </a:lnTo>
                    <a:lnTo>
                      <a:pt x="316" y="575"/>
                    </a:lnTo>
                    <a:lnTo>
                      <a:pt x="318" y="574"/>
                    </a:lnTo>
                    <a:lnTo>
                      <a:pt x="319" y="573"/>
                    </a:lnTo>
                    <a:lnTo>
                      <a:pt x="320" y="573"/>
                    </a:lnTo>
                    <a:lnTo>
                      <a:pt x="332" y="564"/>
                    </a:lnTo>
                    <a:lnTo>
                      <a:pt x="342" y="555"/>
                    </a:lnTo>
                    <a:lnTo>
                      <a:pt x="349" y="547"/>
                    </a:lnTo>
                    <a:lnTo>
                      <a:pt x="354" y="539"/>
                    </a:lnTo>
                    <a:lnTo>
                      <a:pt x="357" y="532"/>
                    </a:lnTo>
                    <a:lnTo>
                      <a:pt x="359" y="526"/>
                    </a:lnTo>
                    <a:lnTo>
                      <a:pt x="360" y="522"/>
                    </a:lnTo>
                    <a:lnTo>
                      <a:pt x="360" y="416"/>
                    </a:lnTo>
                    <a:lnTo>
                      <a:pt x="360" y="411"/>
                    </a:lnTo>
                    <a:lnTo>
                      <a:pt x="359" y="407"/>
                    </a:lnTo>
                    <a:lnTo>
                      <a:pt x="357" y="405"/>
                    </a:lnTo>
                    <a:lnTo>
                      <a:pt x="356" y="405"/>
                    </a:lnTo>
                    <a:lnTo>
                      <a:pt x="354" y="406"/>
                    </a:lnTo>
                    <a:lnTo>
                      <a:pt x="353" y="407"/>
                    </a:lnTo>
                    <a:lnTo>
                      <a:pt x="350" y="410"/>
                    </a:lnTo>
                    <a:lnTo>
                      <a:pt x="344" y="416"/>
                    </a:lnTo>
                    <a:lnTo>
                      <a:pt x="335" y="424"/>
                    </a:lnTo>
                    <a:lnTo>
                      <a:pt x="325" y="432"/>
                    </a:lnTo>
                    <a:lnTo>
                      <a:pt x="315" y="440"/>
                    </a:lnTo>
                    <a:lnTo>
                      <a:pt x="304" y="447"/>
                    </a:lnTo>
                    <a:lnTo>
                      <a:pt x="293" y="453"/>
                    </a:lnTo>
                    <a:lnTo>
                      <a:pt x="285" y="457"/>
                    </a:lnTo>
                    <a:lnTo>
                      <a:pt x="264" y="468"/>
                    </a:lnTo>
                    <a:lnTo>
                      <a:pt x="260" y="484"/>
                    </a:lnTo>
                    <a:lnTo>
                      <a:pt x="256" y="498"/>
                    </a:lnTo>
                    <a:lnTo>
                      <a:pt x="250" y="510"/>
                    </a:lnTo>
                    <a:lnTo>
                      <a:pt x="243" y="521"/>
                    </a:lnTo>
                    <a:lnTo>
                      <a:pt x="235" y="530"/>
                    </a:lnTo>
                    <a:lnTo>
                      <a:pt x="227" y="538"/>
                    </a:lnTo>
                    <a:lnTo>
                      <a:pt x="218" y="544"/>
                    </a:lnTo>
                    <a:lnTo>
                      <a:pt x="208" y="549"/>
                    </a:lnTo>
                    <a:lnTo>
                      <a:pt x="199" y="553"/>
                    </a:lnTo>
                    <a:lnTo>
                      <a:pt x="189" y="556"/>
                    </a:lnTo>
                    <a:lnTo>
                      <a:pt x="181" y="559"/>
                    </a:lnTo>
                    <a:lnTo>
                      <a:pt x="172" y="561"/>
                    </a:lnTo>
                    <a:lnTo>
                      <a:pt x="164" y="562"/>
                    </a:lnTo>
                    <a:lnTo>
                      <a:pt x="158" y="562"/>
                    </a:lnTo>
                    <a:lnTo>
                      <a:pt x="144" y="562"/>
                    </a:lnTo>
                    <a:lnTo>
                      <a:pt x="125" y="560"/>
                    </a:lnTo>
                    <a:lnTo>
                      <a:pt x="108" y="556"/>
                    </a:lnTo>
                    <a:lnTo>
                      <a:pt x="92" y="550"/>
                    </a:lnTo>
                    <a:lnTo>
                      <a:pt x="77" y="544"/>
                    </a:lnTo>
                    <a:lnTo>
                      <a:pt x="65" y="537"/>
                    </a:lnTo>
                    <a:lnTo>
                      <a:pt x="54" y="528"/>
                    </a:lnTo>
                    <a:lnTo>
                      <a:pt x="44" y="519"/>
                    </a:lnTo>
                    <a:lnTo>
                      <a:pt x="35" y="510"/>
                    </a:lnTo>
                    <a:lnTo>
                      <a:pt x="28" y="500"/>
                    </a:lnTo>
                    <a:lnTo>
                      <a:pt x="22" y="490"/>
                    </a:lnTo>
                    <a:lnTo>
                      <a:pt x="16" y="480"/>
                    </a:lnTo>
                    <a:lnTo>
                      <a:pt x="12" y="471"/>
                    </a:lnTo>
                    <a:lnTo>
                      <a:pt x="9" y="462"/>
                    </a:lnTo>
                    <a:lnTo>
                      <a:pt x="6" y="453"/>
                    </a:lnTo>
                    <a:lnTo>
                      <a:pt x="4" y="443"/>
                    </a:lnTo>
                    <a:lnTo>
                      <a:pt x="2" y="435"/>
                    </a:lnTo>
                    <a:lnTo>
                      <a:pt x="1" y="429"/>
                    </a:lnTo>
                    <a:lnTo>
                      <a:pt x="0" y="425"/>
                    </a:lnTo>
                    <a:lnTo>
                      <a:pt x="0" y="424"/>
                    </a:lnTo>
                    <a:lnTo>
                      <a:pt x="1" y="409"/>
                    </a:lnTo>
                    <a:lnTo>
                      <a:pt x="4" y="396"/>
                    </a:lnTo>
                    <a:lnTo>
                      <a:pt x="7" y="385"/>
                    </a:lnTo>
                    <a:lnTo>
                      <a:pt x="12" y="375"/>
                    </a:lnTo>
                    <a:lnTo>
                      <a:pt x="17" y="366"/>
                    </a:lnTo>
                    <a:lnTo>
                      <a:pt x="24" y="359"/>
                    </a:lnTo>
                    <a:lnTo>
                      <a:pt x="30" y="353"/>
                    </a:lnTo>
                    <a:lnTo>
                      <a:pt x="37" y="348"/>
                    </a:lnTo>
                    <a:lnTo>
                      <a:pt x="44" y="344"/>
                    </a:lnTo>
                    <a:lnTo>
                      <a:pt x="51" y="341"/>
                    </a:lnTo>
                    <a:lnTo>
                      <a:pt x="57" y="338"/>
                    </a:lnTo>
                    <a:lnTo>
                      <a:pt x="63" y="336"/>
                    </a:lnTo>
                    <a:lnTo>
                      <a:pt x="67" y="335"/>
                    </a:lnTo>
                    <a:lnTo>
                      <a:pt x="71" y="334"/>
                    </a:lnTo>
                    <a:lnTo>
                      <a:pt x="73" y="333"/>
                    </a:lnTo>
                    <a:lnTo>
                      <a:pt x="74" y="333"/>
                    </a:lnTo>
                    <a:lnTo>
                      <a:pt x="79" y="331"/>
                    </a:lnTo>
                    <a:lnTo>
                      <a:pt x="81" y="328"/>
                    </a:lnTo>
                    <a:lnTo>
                      <a:pt x="82" y="325"/>
                    </a:lnTo>
                    <a:lnTo>
                      <a:pt x="82" y="320"/>
                    </a:lnTo>
                    <a:lnTo>
                      <a:pt x="80" y="316"/>
                    </a:lnTo>
                    <a:lnTo>
                      <a:pt x="76" y="307"/>
                    </a:lnTo>
                    <a:lnTo>
                      <a:pt x="73" y="303"/>
                    </a:lnTo>
                    <a:lnTo>
                      <a:pt x="71" y="302"/>
                    </a:lnTo>
                    <a:lnTo>
                      <a:pt x="70" y="300"/>
                    </a:lnTo>
                    <a:lnTo>
                      <a:pt x="68" y="298"/>
                    </a:lnTo>
                    <a:lnTo>
                      <a:pt x="57" y="288"/>
                    </a:lnTo>
                    <a:lnTo>
                      <a:pt x="49" y="278"/>
                    </a:lnTo>
                    <a:lnTo>
                      <a:pt x="43" y="268"/>
                    </a:lnTo>
                    <a:lnTo>
                      <a:pt x="40" y="260"/>
                    </a:lnTo>
                    <a:lnTo>
                      <a:pt x="38" y="253"/>
                    </a:lnTo>
                    <a:lnTo>
                      <a:pt x="37" y="247"/>
                    </a:lnTo>
                    <a:lnTo>
                      <a:pt x="37" y="243"/>
                    </a:lnTo>
                    <a:lnTo>
                      <a:pt x="37" y="240"/>
                    </a:lnTo>
                    <a:lnTo>
                      <a:pt x="37" y="233"/>
                    </a:lnTo>
                    <a:lnTo>
                      <a:pt x="39" y="227"/>
                    </a:lnTo>
                    <a:lnTo>
                      <a:pt x="41" y="221"/>
                    </a:lnTo>
                    <a:lnTo>
                      <a:pt x="44" y="215"/>
                    </a:lnTo>
                    <a:lnTo>
                      <a:pt x="49" y="209"/>
                    </a:lnTo>
                    <a:lnTo>
                      <a:pt x="55" y="203"/>
                    </a:lnTo>
                    <a:lnTo>
                      <a:pt x="63" y="199"/>
                    </a:lnTo>
                    <a:lnTo>
                      <a:pt x="72" y="195"/>
                    </a:lnTo>
                    <a:lnTo>
                      <a:pt x="82" y="193"/>
                    </a:lnTo>
                    <a:lnTo>
                      <a:pt x="94" y="192"/>
                    </a:lnTo>
                    <a:lnTo>
                      <a:pt x="108" y="193"/>
                    </a:lnTo>
                    <a:lnTo>
                      <a:pt x="120" y="195"/>
                    </a:lnTo>
                    <a:lnTo>
                      <a:pt x="131" y="199"/>
                    </a:lnTo>
                    <a:lnTo>
                      <a:pt x="140" y="203"/>
                    </a:lnTo>
                    <a:lnTo>
                      <a:pt x="148" y="207"/>
                    </a:lnTo>
                    <a:lnTo>
                      <a:pt x="154" y="211"/>
                    </a:lnTo>
                    <a:lnTo>
                      <a:pt x="159" y="215"/>
                    </a:lnTo>
                    <a:lnTo>
                      <a:pt x="162" y="217"/>
                    </a:lnTo>
                    <a:lnTo>
                      <a:pt x="162" y="218"/>
                    </a:lnTo>
                    <a:lnTo>
                      <a:pt x="148" y="220"/>
                    </a:lnTo>
                    <a:lnTo>
                      <a:pt x="135" y="223"/>
                    </a:lnTo>
                    <a:lnTo>
                      <a:pt x="124" y="226"/>
                    </a:lnTo>
                    <a:lnTo>
                      <a:pt x="115" y="231"/>
                    </a:lnTo>
                    <a:lnTo>
                      <a:pt x="109" y="235"/>
                    </a:lnTo>
                    <a:lnTo>
                      <a:pt x="103" y="241"/>
                    </a:lnTo>
                    <a:lnTo>
                      <a:pt x="100" y="245"/>
                    </a:lnTo>
                    <a:lnTo>
                      <a:pt x="97" y="251"/>
                    </a:lnTo>
                    <a:lnTo>
                      <a:pt x="95" y="255"/>
                    </a:lnTo>
                    <a:lnTo>
                      <a:pt x="94" y="260"/>
                    </a:lnTo>
                    <a:lnTo>
                      <a:pt x="94" y="269"/>
                    </a:lnTo>
                    <a:lnTo>
                      <a:pt x="97" y="281"/>
                    </a:lnTo>
                    <a:lnTo>
                      <a:pt x="101" y="293"/>
                    </a:lnTo>
                    <a:lnTo>
                      <a:pt x="106" y="303"/>
                    </a:lnTo>
                    <a:lnTo>
                      <a:pt x="112" y="312"/>
                    </a:lnTo>
                    <a:lnTo>
                      <a:pt x="119" y="320"/>
                    </a:lnTo>
                    <a:lnTo>
                      <a:pt x="126" y="328"/>
                    </a:lnTo>
                    <a:lnTo>
                      <a:pt x="132" y="334"/>
                    </a:lnTo>
                    <a:lnTo>
                      <a:pt x="138" y="339"/>
                    </a:lnTo>
                    <a:lnTo>
                      <a:pt x="143" y="343"/>
                    </a:lnTo>
                    <a:lnTo>
                      <a:pt x="147" y="346"/>
                    </a:lnTo>
                    <a:lnTo>
                      <a:pt x="150" y="348"/>
                    </a:lnTo>
                    <a:lnTo>
                      <a:pt x="151" y="348"/>
                    </a:lnTo>
                    <a:lnTo>
                      <a:pt x="134" y="355"/>
                    </a:lnTo>
                    <a:lnTo>
                      <a:pt x="120" y="364"/>
                    </a:lnTo>
                    <a:lnTo>
                      <a:pt x="108" y="372"/>
                    </a:lnTo>
                    <a:lnTo>
                      <a:pt x="97" y="382"/>
                    </a:lnTo>
                    <a:lnTo>
                      <a:pt x="89" y="392"/>
                    </a:lnTo>
                    <a:lnTo>
                      <a:pt x="82" y="402"/>
                    </a:lnTo>
                    <a:lnTo>
                      <a:pt x="76" y="412"/>
                    </a:lnTo>
                    <a:lnTo>
                      <a:pt x="72" y="421"/>
                    </a:lnTo>
                    <a:lnTo>
                      <a:pt x="69" y="430"/>
                    </a:lnTo>
                    <a:lnTo>
                      <a:pt x="66" y="438"/>
                    </a:lnTo>
                    <a:lnTo>
                      <a:pt x="65" y="444"/>
                    </a:lnTo>
                    <a:lnTo>
                      <a:pt x="65" y="449"/>
                    </a:lnTo>
                    <a:lnTo>
                      <a:pt x="64" y="452"/>
                    </a:lnTo>
                    <a:lnTo>
                      <a:pt x="64" y="453"/>
                    </a:lnTo>
                    <a:lnTo>
                      <a:pt x="65" y="467"/>
                    </a:lnTo>
                    <a:lnTo>
                      <a:pt x="69" y="480"/>
                    </a:lnTo>
                    <a:lnTo>
                      <a:pt x="73" y="491"/>
                    </a:lnTo>
                    <a:lnTo>
                      <a:pt x="79" y="501"/>
                    </a:lnTo>
                    <a:lnTo>
                      <a:pt x="86" y="509"/>
                    </a:lnTo>
                    <a:lnTo>
                      <a:pt x="94" y="516"/>
                    </a:lnTo>
                    <a:lnTo>
                      <a:pt x="102" y="523"/>
                    </a:lnTo>
                    <a:lnTo>
                      <a:pt x="110" y="527"/>
                    </a:lnTo>
                    <a:lnTo>
                      <a:pt x="118" y="531"/>
                    </a:lnTo>
                    <a:lnTo>
                      <a:pt x="126" y="535"/>
                    </a:lnTo>
                    <a:lnTo>
                      <a:pt x="134" y="537"/>
                    </a:lnTo>
                    <a:lnTo>
                      <a:pt x="140" y="538"/>
                    </a:lnTo>
                    <a:lnTo>
                      <a:pt x="146" y="540"/>
                    </a:lnTo>
                    <a:lnTo>
                      <a:pt x="150" y="540"/>
                    </a:lnTo>
                    <a:lnTo>
                      <a:pt x="153" y="541"/>
                    </a:lnTo>
                    <a:lnTo>
                      <a:pt x="154" y="541"/>
                    </a:lnTo>
                    <a:lnTo>
                      <a:pt x="166" y="540"/>
                    </a:lnTo>
                    <a:lnTo>
                      <a:pt x="176" y="538"/>
                    </a:lnTo>
                    <a:lnTo>
                      <a:pt x="186" y="535"/>
                    </a:lnTo>
                    <a:lnTo>
                      <a:pt x="194" y="530"/>
                    </a:lnTo>
                    <a:lnTo>
                      <a:pt x="200" y="526"/>
                    </a:lnTo>
                    <a:lnTo>
                      <a:pt x="205" y="521"/>
                    </a:lnTo>
                    <a:lnTo>
                      <a:pt x="209" y="518"/>
                    </a:lnTo>
                    <a:lnTo>
                      <a:pt x="211" y="515"/>
                    </a:lnTo>
                    <a:lnTo>
                      <a:pt x="211" y="514"/>
                    </a:lnTo>
                    <a:lnTo>
                      <a:pt x="216" y="504"/>
                    </a:lnTo>
                    <a:lnTo>
                      <a:pt x="220" y="496"/>
                    </a:lnTo>
                    <a:lnTo>
                      <a:pt x="221" y="489"/>
                    </a:lnTo>
                    <a:lnTo>
                      <a:pt x="220" y="482"/>
                    </a:lnTo>
                    <a:lnTo>
                      <a:pt x="219" y="477"/>
                    </a:lnTo>
                    <a:lnTo>
                      <a:pt x="216" y="473"/>
                    </a:lnTo>
                    <a:lnTo>
                      <a:pt x="212" y="470"/>
                    </a:lnTo>
                    <a:lnTo>
                      <a:pt x="209" y="467"/>
                    </a:lnTo>
                    <a:lnTo>
                      <a:pt x="205" y="465"/>
                    </a:lnTo>
                    <a:lnTo>
                      <a:pt x="201" y="464"/>
                    </a:lnTo>
                    <a:lnTo>
                      <a:pt x="197" y="463"/>
                    </a:lnTo>
                    <a:lnTo>
                      <a:pt x="194" y="463"/>
                    </a:lnTo>
                    <a:lnTo>
                      <a:pt x="192" y="462"/>
                    </a:lnTo>
                    <a:lnTo>
                      <a:pt x="192" y="462"/>
                    </a:lnTo>
                    <a:lnTo>
                      <a:pt x="181" y="462"/>
                    </a:lnTo>
                    <a:lnTo>
                      <a:pt x="172" y="463"/>
                    </a:lnTo>
                    <a:lnTo>
                      <a:pt x="163" y="465"/>
                    </a:lnTo>
                    <a:lnTo>
                      <a:pt x="156" y="468"/>
                    </a:lnTo>
                    <a:lnTo>
                      <a:pt x="150" y="471"/>
                    </a:lnTo>
                    <a:lnTo>
                      <a:pt x="146" y="473"/>
                    </a:lnTo>
                    <a:lnTo>
                      <a:pt x="143" y="475"/>
                    </a:lnTo>
                    <a:lnTo>
                      <a:pt x="142" y="476"/>
                    </a:lnTo>
                    <a:lnTo>
                      <a:pt x="143" y="467"/>
                    </a:lnTo>
                    <a:lnTo>
                      <a:pt x="146" y="460"/>
                    </a:lnTo>
                    <a:lnTo>
                      <a:pt x="149" y="453"/>
                    </a:lnTo>
                    <a:lnTo>
                      <a:pt x="155" y="444"/>
                    </a:lnTo>
                    <a:lnTo>
                      <a:pt x="162" y="438"/>
                    </a:lnTo>
                    <a:lnTo>
                      <a:pt x="170" y="432"/>
                    </a:lnTo>
                    <a:lnTo>
                      <a:pt x="179" y="427"/>
                    </a:lnTo>
                    <a:lnTo>
                      <a:pt x="188" y="425"/>
                    </a:lnTo>
                    <a:lnTo>
                      <a:pt x="198" y="422"/>
                    </a:lnTo>
                    <a:lnTo>
                      <a:pt x="214" y="420"/>
                    </a:lnTo>
                    <a:lnTo>
                      <a:pt x="249" y="420"/>
                    </a:lnTo>
                    <a:lnTo>
                      <a:pt x="267" y="419"/>
                    </a:lnTo>
                    <a:lnTo>
                      <a:pt x="281" y="418"/>
                    </a:lnTo>
                    <a:lnTo>
                      <a:pt x="294" y="415"/>
                    </a:lnTo>
                    <a:lnTo>
                      <a:pt x="305" y="412"/>
                    </a:lnTo>
                    <a:lnTo>
                      <a:pt x="314" y="409"/>
                    </a:lnTo>
                    <a:lnTo>
                      <a:pt x="321" y="405"/>
                    </a:lnTo>
                    <a:lnTo>
                      <a:pt x="326" y="402"/>
                    </a:lnTo>
                    <a:lnTo>
                      <a:pt x="331" y="399"/>
                    </a:lnTo>
                    <a:lnTo>
                      <a:pt x="333" y="396"/>
                    </a:lnTo>
                    <a:lnTo>
                      <a:pt x="335" y="394"/>
                    </a:lnTo>
                    <a:lnTo>
                      <a:pt x="343" y="387"/>
                    </a:lnTo>
                    <a:lnTo>
                      <a:pt x="349" y="379"/>
                    </a:lnTo>
                    <a:lnTo>
                      <a:pt x="354" y="370"/>
                    </a:lnTo>
                    <a:lnTo>
                      <a:pt x="357" y="362"/>
                    </a:lnTo>
                    <a:lnTo>
                      <a:pt x="359" y="353"/>
                    </a:lnTo>
                    <a:lnTo>
                      <a:pt x="360" y="345"/>
                    </a:lnTo>
                    <a:lnTo>
                      <a:pt x="360" y="338"/>
                    </a:lnTo>
                    <a:lnTo>
                      <a:pt x="360" y="125"/>
                    </a:lnTo>
                    <a:lnTo>
                      <a:pt x="359" y="116"/>
                    </a:lnTo>
                    <a:lnTo>
                      <a:pt x="356" y="107"/>
                    </a:lnTo>
                    <a:lnTo>
                      <a:pt x="352" y="99"/>
                    </a:lnTo>
                    <a:lnTo>
                      <a:pt x="346" y="92"/>
                    </a:lnTo>
                    <a:lnTo>
                      <a:pt x="341" y="87"/>
                    </a:lnTo>
                    <a:lnTo>
                      <a:pt x="334" y="82"/>
                    </a:lnTo>
                    <a:lnTo>
                      <a:pt x="328" y="78"/>
                    </a:lnTo>
                    <a:lnTo>
                      <a:pt x="322" y="75"/>
                    </a:lnTo>
                    <a:lnTo>
                      <a:pt x="318" y="73"/>
                    </a:lnTo>
                    <a:lnTo>
                      <a:pt x="315" y="72"/>
                    </a:lnTo>
                    <a:lnTo>
                      <a:pt x="314" y="71"/>
                    </a:lnTo>
                    <a:lnTo>
                      <a:pt x="330" y="68"/>
                    </a:lnTo>
                    <a:lnTo>
                      <a:pt x="344" y="63"/>
                    </a:lnTo>
                    <a:lnTo>
                      <a:pt x="358" y="57"/>
                    </a:lnTo>
                    <a:lnTo>
                      <a:pt x="371" y="50"/>
                    </a:lnTo>
                    <a:lnTo>
                      <a:pt x="383" y="42"/>
                    </a:lnTo>
                    <a:lnTo>
                      <a:pt x="394" y="35"/>
                    </a:lnTo>
                    <a:lnTo>
                      <a:pt x="404" y="27"/>
                    </a:lnTo>
                    <a:lnTo>
                      <a:pt x="412" y="20"/>
                    </a:lnTo>
                    <a:lnTo>
                      <a:pt x="419" y="14"/>
                    </a:lnTo>
                    <a:lnTo>
                      <a:pt x="429" y="4"/>
                    </a:lnTo>
                    <a:lnTo>
                      <a:pt x="431"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44" name="Freeform 85"/>
              <p:cNvSpPr>
                <a:spLocks/>
              </p:cNvSpPr>
              <p:nvPr/>
            </p:nvSpPr>
            <p:spPr bwMode="auto">
              <a:xfrm>
                <a:off x="1092102" y="6295909"/>
                <a:ext cx="183388" cy="296407"/>
              </a:xfrm>
              <a:custGeom>
                <a:avLst/>
                <a:gdLst/>
                <a:ahLst/>
                <a:cxnLst>
                  <a:cxn ang="0">
                    <a:pos x="2" y="1"/>
                  </a:cxn>
                  <a:cxn ang="0">
                    <a:pos x="11" y="3"/>
                  </a:cxn>
                  <a:cxn ang="0">
                    <a:pos x="26" y="6"/>
                  </a:cxn>
                  <a:cxn ang="0">
                    <a:pos x="43" y="9"/>
                  </a:cxn>
                  <a:cxn ang="0">
                    <a:pos x="72" y="9"/>
                  </a:cxn>
                  <a:cxn ang="0">
                    <a:pos x="201" y="10"/>
                  </a:cxn>
                  <a:cxn ang="0">
                    <a:pos x="210" y="9"/>
                  </a:cxn>
                  <a:cxn ang="0">
                    <a:pos x="226" y="8"/>
                  </a:cxn>
                  <a:cxn ang="0">
                    <a:pos x="241" y="5"/>
                  </a:cxn>
                  <a:cxn ang="0">
                    <a:pos x="253" y="2"/>
                  </a:cxn>
                  <a:cxn ang="0">
                    <a:pos x="258" y="0"/>
                  </a:cxn>
                  <a:cxn ang="0">
                    <a:pos x="257" y="75"/>
                  </a:cxn>
                  <a:cxn ang="0">
                    <a:pos x="251" y="70"/>
                  </a:cxn>
                  <a:cxn ang="0">
                    <a:pos x="240" y="62"/>
                  </a:cxn>
                  <a:cxn ang="0">
                    <a:pos x="227" y="52"/>
                  </a:cxn>
                  <a:cxn ang="0">
                    <a:pos x="214" y="44"/>
                  </a:cxn>
                  <a:cxn ang="0">
                    <a:pos x="201" y="38"/>
                  </a:cxn>
                  <a:cxn ang="0">
                    <a:pos x="191" y="37"/>
                  </a:cxn>
                  <a:cxn ang="0">
                    <a:pos x="181" y="39"/>
                  </a:cxn>
                  <a:cxn ang="0">
                    <a:pos x="173" y="44"/>
                  </a:cxn>
                  <a:cxn ang="0">
                    <a:pos x="167" y="54"/>
                  </a:cxn>
                  <a:cxn ang="0">
                    <a:pos x="164" y="72"/>
                  </a:cxn>
                  <a:cxn ang="0">
                    <a:pos x="163" y="336"/>
                  </a:cxn>
                  <a:cxn ang="0">
                    <a:pos x="164" y="343"/>
                  </a:cxn>
                  <a:cxn ang="0">
                    <a:pos x="168" y="355"/>
                  </a:cxn>
                  <a:cxn ang="0">
                    <a:pos x="175" y="367"/>
                  </a:cxn>
                  <a:cxn ang="0">
                    <a:pos x="186" y="378"/>
                  </a:cxn>
                  <a:cxn ang="0">
                    <a:pos x="202" y="382"/>
                  </a:cxn>
                  <a:cxn ang="0">
                    <a:pos x="204" y="383"/>
                  </a:cxn>
                  <a:cxn ang="0">
                    <a:pos x="209" y="386"/>
                  </a:cxn>
                  <a:cxn ang="0">
                    <a:pos x="215" y="393"/>
                  </a:cxn>
                  <a:cxn ang="0">
                    <a:pos x="219" y="407"/>
                  </a:cxn>
                  <a:cxn ang="0">
                    <a:pos x="33" y="417"/>
                  </a:cxn>
                  <a:cxn ang="0">
                    <a:pos x="35" y="399"/>
                  </a:cxn>
                  <a:cxn ang="0">
                    <a:pos x="42" y="388"/>
                  </a:cxn>
                  <a:cxn ang="0">
                    <a:pos x="48" y="382"/>
                  </a:cxn>
                  <a:cxn ang="0">
                    <a:pos x="53" y="380"/>
                  </a:cxn>
                  <a:cxn ang="0">
                    <a:pos x="61" y="379"/>
                  </a:cxn>
                  <a:cxn ang="0">
                    <a:pos x="75" y="372"/>
                  </a:cxn>
                  <a:cxn ang="0">
                    <a:pos x="83" y="362"/>
                  </a:cxn>
                  <a:cxn ang="0">
                    <a:pos x="89" y="349"/>
                  </a:cxn>
                  <a:cxn ang="0">
                    <a:pos x="92" y="339"/>
                  </a:cxn>
                  <a:cxn ang="0">
                    <a:pos x="93" y="332"/>
                  </a:cxn>
                  <a:cxn ang="0">
                    <a:pos x="92" y="70"/>
                  </a:cxn>
                  <a:cxn ang="0">
                    <a:pos x="88" y="53"/>
                  </a:cxn>
                  <a:cxn ang="0">
                    <a:pos x="80" y="43"/>
                  </a:cxn>
                  <a:cxn ang="0">
                    <a:pos x="71" y="38"/>
                  </a:cxn>
                  <a:cxn ang="0">
                    <a:pos x="62" y="36"/>
                  </a:cxn>
                  <a:cxn ang="0">
                    <a:pos x="53" y="37"/>
                  </a:cxn>
                  <a:cxn ang="0">
                    <a:pos x="40" y="43"/>
                  </a:cxn>
                  <a:cxn ang="0">
                    <a:pos x="21" y="57"/>
                  </a:cxn>
                  <a:cxn ang="0">
                    <a:pos x="10" y="67"/>
                  </a:cxn>
                  <a:cxn ang="0">
                    <a:pos x="3" y="75"/>
                  </a:cxn>
                  <a:cxn ang="0">
                    <a:pos x="0" y="0"/>
                  </a:cxn>
                </a:cxnLst>
                <a:rect l="0" t="0" r="r" b="b"/>
                <a:pathLst>
                  <a:path w="258" h="417">
                    <a:moveTo>
                      <a:pt x="0" y="0"/>
                    </a:moveTo>
                    <a:lnTo>
                      <a:pt x="2" y="1"/>
                    </a:lnTo>
                    <a:lnTo>
                      <a:pt x="5" y="2"/>
                    </a:lnTo>
                    <a:lnTo>
                      <a:pt x="11" y="3"/>
                    </a:lnTo>
                    <a:lnTo>
                      <a:pt x="18" y="5"/>
                    </a:lnTo>
                    <a:lnTo>
                      <a:pt x="26" y="6"/>
                    </a:lnTo>
                    <a:lnTo>
                      <a:pt x="35" y="8"/>
                    </a:lnTo>
                    <a:lnTo>
                      <a:pt x="43" y="9"/>
                    </a:lnTo>
                    <a:lnTo>
                      <a:pt x="52" y="9"/>
                    </a:lnTo>
                    <a:lnTo>
                      <a:pt x="72" y="9"/>
                    </a:lnTo>
                    <a:lnTo>
                      <a:pt x="93" y="10"/>
                    </a:lnTo>
                    <a:lnTo>
                      <a:pt x="201" y="10"/>
                    </a:lnTo>
                    <a:lnTo>
                      <a:pt x="207" y="9"/>
                    </a:lnTo>
                    <a:lnTo>
                      <a:pt x="210" y="9"/>
                    </a:lnTo>
                    <a:lnTo>
                      <a:pt x="218" y="9"/>
                    </a:lnTo>
                    <a:lnTo>
                      <a:pt x="226" y="8"/>
                    </a:lnTo>
                    <a:lnTo>
                      <a:pt x="234" y="6"/>
                    </a:lnTo>
                    <a:lnTo>
                      <a:pt x="241" y="5"/>
                    </a:lnTo>
                    <a:lnTo>
                      <a:pt x="248" y="3"/>
                    </a:lnTo>
                    <a:lnTo>
                      <a:pt x="253" y="2"/>
                    </a:lnTo>
                    <a:lnTo>
                      <a:pt x="257" y="1"/>
                    </a:lnTo>
                    <a:lnTo>
                      <a:pt x="258" y="0"/>
                    </a:lnTo>
                    <a:lnTo>
                      <a:pt x="258" y="76"/>
                    </a:lnTo>
                    <a:lnTo>
                      <a:pt x="257" y="75"/>
                    </a:lnTo>
                    <a:lnTo>
                      <a:pt x="255" y="73"/>
                    </a:lnTo>
                    <a:lnTo>
                      <a:pt x="251" y="70"/>
                    </a:lnTo>
                    <a:lnTo>
                      <a:pt x="246" y="66"/>
                    </a:lnTo>
                    <a:lnTo>
                      <a:pt x="240" y="62"/>
                    </a:lnTo>
                    <a:lnTo>
                      <a:pt x="234" y="57"/>
                    </a:lnTo>
                    <a:lnTo>
                      <a:pt x="227" y="52"/>
                    </a:lnTo>
                    <a:lnTo>
                      <a:pt x="221" y="48"/>
                    </a:lnTo>
                    <a:lnTo>
                      <a:pt x="214" y="44"/>
                    </a:lnTo>
                    <a:lnTo>
                      <a:pt x="207" y="40"/>
                    </a:lnTo>
                    <a:lnTo>
                      <a:pt x="201" y="38"/>
                    </a:lnTo>
                    <a:lnTo>
                      <a:pt x="196" y="37"/>
                    </a:lnTo>
                    <a:lnTo>
                      <a:pt x="191" y="37"/>
                    </a:lnTo>
                    <a:lnTo>
                      <a:pt x="186" y="38"/>
                    </a:lnTo>
                    <a:lnTo>
                      <a:pt x="181" y="39"/>
                    </a:lnTo>
                    <a:lnTo>
                      <a:pt x="176" y="41"/>
                    </a:lnTo>
                    <a:lnTo>
                      <a:pt x="173" y="44"/>
                    </a:lnTo>
                    <a:lnTo>
                      <a:pt x="170" y="48"/>
                    </a:lnTo>
                    <a:lnTo>
                      <a:pt x="167" y="54"/>
                    </a:lnTo>
                    <a:lnTo>
                      <a:pt x="165" y="62"/>
                    </a:lnTo>
                    <a:lnTo>
                      <a:pt x="164" y="72"/>
                    </a:lnTo>
                    <a:lnTo>
                      <a:pt x="163" y="84"/>
                    </a:lnTo>
                    <a:lnTo>
                      <a:pt x="163" y="336"/>
                    </a:lnTo>
                    <a:lnTo>
                      <a:pt x="164" y="339"/>
                    </a:lnTo>
                    <a:lnTo>
                      <a:pt x="164" y="343"/>
                    </a:lnTo>
                    <a:lnTo>
                      <a:pt x="166" y="348"/>
                    </a:lnTo>
                    <a:lnTo>
                      <a:pt x="168" y="355"/>
                    </a:lnTo>
                    <a:lnTo>
                      <a:pt x="171" y="361"/>
                    </a:lnTo>
                    <a:lnTo>
                      <a:pt x="175" y="367"/>
                    </a:lnTo>
                    <a:lnTo>
                      <a:pt x="179" y="373"/>
                    </a:lnTo>
                    <a:lnTo>
                      <a:pt x="186" y="378"/>
                    </a:lnTo>
                    <a:lnTo>
                      <a:pt x="193" y="381"/>
                    </a:lnTo>
                    <a:lnTo>
                      <a:pt x="202" y="382"/>
                    </a:lnTo>
                    <a:lnTo>
                      <a:pt x="202" y="382"/>
                    </a:lnTo>
                    <a:lnTo>
                      <a:pt x="204" y="383"/>
                    </a:lnTo>
                    <a:lnTo>
                      <a:pt x="206" y="384"/>
                    </a:lnTo>
                    <a:lnTo>
                      <a:pt x="209" y="386"/>
                    </a:lnTo>
                    <a:lnTo>
                      <a:pt x="212" y="389"/>
                    </a:lnTo>
                    <a:lnTo>
                      <a:pt x="215" y="393"/>
                    </a:lnTo>
                    <a:lnTo>
                      <a:pt x="217" y="399"/>
                    </a:lnTo>
                    <a:lnTo>
                      <a:pt x="219" y="407"/>
                    </a:lnTo>
                    <a:lnTo>
                      <a:pt x="219" y="417"/>
                    </a:lnTo>
                    <a:lnTo>
                      <a:pt x="33" y="417"/>
                    </a:lnTo>
                    <a:lnTo>
                      <a:pt x="33" y="407"/>
                    </a:lnTo>
                    <a:lnTo>
                      <a:pt x="35" y="399"/>
                    </a:lnTo>
                    <a:lnTo>
                      <a:pt x="38" y="392"/>
                    </a:lnTo>
                    <a:lnTo>
                      <a:pt x="42" y="388"/>
                    </a:lnTo>
                    <a:lnTo>
                      <a:pt x="44" y="384"/>
                    </a:lnTo>
                    <a:lnTo>
                      <a:pt x="48" y="382"/>
                    </a:lnTo>
                    <a:lnTo>
                      <a:pt x="51" y="381"/>
                    </a:lnTo>
                    <a:lnTo>
                      <a:pt x="53" y="380"/>
                    </a:lnTo>
                    <a:lnTo>
                      <a:pt x="53" y="380"/>
                    </a:lnTo>
                    <a:lnTo>
                      <a:pt x="61" y="379"/>
                    </a:lnTo>
                    <a:lnTo>
                      <a:pt x="68" y="376"/>
                    </a:lnTo>
                    <a:lnTo>
                      <a:pt x="75" y="372"/>
                    </a:lnTo>
                    <a:lnTo>
                      <a:pt x="79" y="367"/>
                    </a:lnTo>
                    <a:lnTo>
                      <a:pt x="83" y="362"/>
                    </a:lnTo>
                    <a:lnTo>
                      <a:pt x="87" y="355"/>
                    </a:lnTo>
                    <a:lnTo>
                      <a:pt x="89" y="349"/>
                    </a:lnTo>
                    <a:lnTo>
                      <a:pt x="90" y="343"/>
                    </a:lnTo>
                    <a:lnTo>
                      <a:pt x="92" y="339"/>
                    </a:lnTo>
                    <a:lnTo>
                      <a:pt x="92" y="335"/>
                    </a:lnTo>
                    <a:lnTo>
                      <a:pt x="93" y="332"/>
                    </a:lnTo>
                    <a:lnTo>
                      <a:pt x="93" y="82"/>
                    </a:lnTo>
                    <a:lnTo>
                      <a:pt x="92" y="70"/>
                    </a:lnTo>
                    <a:lnTo>
                      <a:pt x="90" y="61"/>
                    </a:lnTo>
                    <a:lnTo>
                      <a:pt x="88" y="53"/>
                    </a:lnTo>
                    <a:lnTo>
                      <a:pt x="84" y="48"/>
                    </a:lnTo>
                    <a:lnTo>
                      <a:pt x="80" y="43"/>
                    </a:lnTo>
                    <a:lnTo>
                      <a:pt x="76" y="40"/>
                    </a:lnTo>
                    <a:lnTo>
                      <a:pt x="71" y="38"/>
                    </a:lnTo>
                    <a:lnTo>
                      <a:pt x="66" y="37"/>
                    </a:lnTo>
                    <a:lnTo>
                      <a:pt x="62" y="36"/>
                    </a:lnTo>
                    <a:lnTo>
                      <a:pt x="58" y="36"/>
                    </a:lnTo>
                    <a:lnTo>
                      <a:pt x="53" y="37"/>
                    </a:lnTo>
                    <a:lnTo>
                      <a:pt x="46" y="39"/>
                    </a:lnTo>
                    <a:lnTo>
                      <a:pt x="40" y="43"/>
                    </a:lnTo>
                    <a:lnTo>
                      <a:pt x="34" y="47"/>
                    </a:lnTo>
                    <a:lnTo>
                      <a:pt x="21" y="57"/>
                    </a:lnTo>
                    <a:lnTo>
                      <a:pt x="16" y="62"/>
                    </a:lnTo>
                    <a:lnTo>
                      <a:pt x="10" y="67"/>
                    </a:lnTo>
                    <a:lnTo>
                      <a:pt x="6" y="71"/>
                    </a:lnTo>
                    <a:lnTo>
                      <a:pt x="3" y="75"/>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45" name="Freeform 86"/>
              <p:cNvSpPr>
                <a:spLocks/>
              </p:cNvSpPr>
              <p:nvPr/>
            </p:nvSpPr>
            <p:spPr bwMode="auto">
              <a:xfrm>
                <a:off x="914400" y="6148061"/>
                <a:ext cx="199026" cy="444254"/>
              </a:xfrm>
              <a:custGeom>
                <a:avLst/>
                <a:gdLst/>
                <a:ahLst/>
                <a:cxnLst>
                  <a:cxn ang="0">
                    <a:pos x="187" y="0"/>
                  </a:cxn>
                  <a:cxn ang="0">
                    <a:pos x="204" y="2"/>
                  </a:cxn>
                  <a:cxn ang="0">
                    <a:pos x="228" y="8"/>
                  </a:cxn>
                  <a:cxn ang="0">
                    <a:pos x="255" y="21"/>
                  </a:cxn>
                  <a:cxn ang="0">
                    <a:pos x="280" y="41"/>
                  </a:cxn>
                  <a:cxn ang="0">
                    <a:pos x="248" y="84"/>
                  </a:cxn>
                  <a:cxn ang="0">
                    <a:pos x="243" y="71"/>
                  </a:cxn>
                  <a:cxn ang="0">
                    <a:pos x="236" y="58"/>
                  </a:cxn>
                  <a:cxn ang="0">
                    <a:pos x="226" y="44"/>
                  </a:cxn>
                  <a:cxn ang="0">
                    <a:pos x="211" y="31"/>
                  </a:cxn>
                  <a:cxn ang="0">
                    <a:pos x="192" y="24"/>
                  </a:cxn>
                  <a:cxn ang="0">
                    <a:pos x="170" y="24"/>
                  </a:cxn>
                  <a:cxn ang="0">
                    <a:pos x="152" y="32"/>
                  </a:cxn>
                  <a:cxn ang="0">
                    <a:pos x="140" y="46"/>
                  </a:cxn>
                  <a:cxn ang="0">
                    <a:pos x="133" y="64"/>
                  </a:cxn>
                  <a:cxn ang="0">
                    <a:pos x="131" y="85"/>
                  </a:cxn>
                  <a:cxn ang="0">
                    <a:pos x="133" y="107"/>
                  </a:cxn>
                  <a:cxn ang="0">
                    <a:pos x="139" y="129"/>
                  </a:cxn>
                  <a:cxn ang="0">
                    <a:pos x="144" y="217"/>
                  </a:cxn>
                  <a:cxn ang="0">
                    <a:pos x="212" y="249"/>
                  </a:cxn>
                  <a:cxn ang="0">
                    <a:pos x="144" y="523"/>
                  </a:cxn>
                  <a:cxn ang="0">
                    <a:pos x="146" y="547"/>
                  </a:cxn>
                  <a:cxn ang="0">
                    <a:pos x="153" y="564"/>
                  </a:cxn>
                  <a:cxn ang="0">
                    <a:pos x="161" y="575"/>
                  </a:cxn>
                  <a:cxn ang="0">
                    <a:pos x="169" y="582"/>
                  </a:cxn>
                  <a:cxn ang="0">
                    <a:pos x="175" y="585"/>
                  </a:cxn>
                  <a:cxn ang="0">
                    <a:pos x="178" y="586"/>
                  </a:cxn>
                  <a:cxn ang="0">
                    <a:pos x="190" y="591"/>
                  </a:cxn>
                  <a:cxn ang="0">
                    <a:pos x="196" y="600"/>
                  </a:cxn>
                  <a:cxn ang="0">
                    <a:pos x="199" y="612"/>
                  </a:cxn>
                  <a:cxn ang="0">
                    <a:pos x="200" y="625"/>
                  </a:cxn>
                  <a:cxn ang="0">
                    <a:pos x="24" y="617"/>
                  </a:cxn>
                  <a:cxn ang="0">
                    <a:pos x="25" y="606"/>
                  </a:cxn>
                  <a:cxn ang="0">
                    <a:pos x="30" y="595"/>
                  </a:cxn>
                  <a:cxn ang="0">
                    <a:pos x="39" y="587"/>
                  </a:cxn>
                  <a:cxn ang="0">
                    <a:pos x="46" y="586"/>
                  </a:cxn>
                  <a:cxn ang="0">
                    <a:pos x="51" y="584"/>
                  </a:cxn>
                  <a:cxn ang="0">
                    <a:pos x="58" y="579"/>
                  </a:cxn>
                  <a:cxn ang="0">
                    <a:pos x="67" y="570"/>
                  </a:cxn>
                  <a:cxn ang="0">
                    <a:pos x="74" y="556"/>
                  </a:cxn>
                  <a:cxn ang="0">
                    <a:pos x="79" y="536"/>
                  </a:cxn>
                  <a:cxn ang="0">
                    <a:pos x="80" y="249"/>
                  </a:cxn>
                  <a:cxn ang="0">
                    <a:pos x="20" y="217"/>
                  </a:cxn>
                  <a:cxn ang="0">
                    <a:pos x="80" y="140"/>
                  </a:cxn>
                  <a:cxn ang="0">
                    <a:pos x="79" y="134"/>
                  </a:cxn>
                  <a:cxn ang="0">
                    <a:pos x="78" y="123"/>
                  </a:cxn>
                  <a:cxn ang="0">
                    <a:pos x="77" y="108"/>
                  </a:cxn>
                  <a:cxn ang="0">
                    <a:pos x="78" y="91"/>
                  </a:cxn>
                  <a:cxn ang="0">
                    <a:pos x="81" y="72"/>
                  </a:cxn>
                  <a:cxn ang="0">
                    <a:pos x="87" y="54"/>
                  </a:cxn>
                  <a:cxn ang="0">
                    <a:pos x="98" y="36"/>
                  </a:cxn>
                  <a:cxn ang="0">
                    <a:pos x="114" y="21"/>
                  </a:cxn>
                  <a:cxn ang="0">
                    <a:pos x="135" y="9"/>
                  </a:cxn>
                  <a:cxn ang="0">
                    <a:pos x="163" y="1"/>
                  </a:cxn>
                </a:cxnLst>
                <a:rect l="0" t="0" r="r" b="b"/>
                <a:pathLst>
                  <a:path w="280" h="625">
                    <a:moveTo>
                      <a:pt x="180" y="0"/>
                    </a:moveTo>
                    <a:lnTo>
                      <a:pt x="187" y="0"/>
                    </a:lnTo>
                    <a:lnTo>
                      <a:pt x="194" y="1"/>
                    </a:lnTo>
                    <a:lnTo>
                      <a:pt x="204" y="2"/>
                    </a:lnTo>
                    <a:lnTo>
                      <a:pt x="215" y="5"/>
                    </a:lnTo>
                    <a:lnTo>
                      <a:pt x="228" y="8"/>
                    </a:lnTo>
                    <a:lnTo>
                      <a:pt x="241" y="13"/>
                    </a:lnTo>
                    <a:lnTo>
                      <a:pt x="255" y="21"/>
                    </a:lnTo>
                    <a:lnTo>
                      <a:pt x="267" y="29"/>
                    </a:lnTo>
                    <a:lnTo>
                      <a:pt x="280" y="41"/>
                    </a:lnTo>
                    <a:lnTo>
                      <a:pt x="249" y="85"/>
                    </a:lnTo>
                    <a:lnTo>
                      <a:pt x="248" y="84"/>
                    </a:lnTo>
                    <a:lnTo>
                      <a:pt x="246" y="77"/>
                    </a:lnTo>
                    <a:lnTo>
                      <a:pt x="243" y="71"/>
                    </a:lnTo>
                    <a:lnTo>
                      <a:pt x="241" y="64"/>
                    </a:lnTo>
                    <a:lnTo>
                      <a:pt x="236" y="58"/>
                    </a:lnTo>
                    <a:lnTo>
                      <a:pt x="231" y="50"/>
                    </a:lnTo>
                    <a:lnTo>
                      <a:pt x="226" y="44"/>
                    </a:lnTo>
                    <a:lnTo>
                      <a:pt x="219" y="37"/>
                    </a:lnTo>
                    <a:lnTo>
                      <a:pt x="211" y="31"/>
                    </a:lnTo>
                    <a:lnTo>
                      <a:pt x="202" y="27"/>
                    </a:lnTo>
                    <a:lnTo>
                      <a:pt x="192" y="24"/>
                    </a:lnTo>
                    <a:lnTo>
                      <a:pt x="180" y="23"/>
                    </a:lnTo>
                    <a:lnTo>
                      <a:pt x="170" y="24"/>
                    </a:lnTo>
                    <a:lnTo>
                      <a:pt x="160" y="27"/>
                    </a:lnTo>
                    <a:lnTo>
                      <a:pt x="152" y="32"/>
                    </a:lnTo>
                    <a:lnTo>
                      <a:pt x="146" y="38"/>
                    </a:lnTo>
                    <a:lnTo>
                      <a:pt x="140" y="46"/>
                    </a:lnTo>
                    <a:lnTo>
                      <a:pt x="136" y="54"/>
                    </a:lnTo>
                    <a:lnTo>
                      <a:pt x="133" y="64"/>
                    </a:lnTo>
                    <a:lnTo>
                      <a:pt x="132" y="74"/>
                    </a:lnTo>
                    <a:lnTo>
                      <a:pt x="131" y="85"/>
                    </a:lnTo>
                    <a:lnTo>
                      <a:pt x="131" y="96"/>
                    </a:lnTo>
                    <a:lnTo>
                      <a:pt x="133" y="107"/>
                    </a:lnTo>
                    <a:lnTo>
                      <a:pt x="135" y="118"/>
                    </a:lnTo>
                    <a:lnTo>
                      <a:pt x="139" y="129"/>
                    </a:lnTo>
                    <a:lnTo>
                      <a:pt x="144" y="139"/>
                    </a:lnTo>
                    <a:lnTo>
                      <a:pt x="144" y="217"/>
                    </a:lnTo>
                    <a:lnTo>
                      <a:pt x="227" y="217"/>
                    </a:lnTo>
                    <a:lnTo>
                      <a:pt x="212" y="249"/>
                    </a:lnTo>
                    <a:lnTo>
                      <a:pt x="144" y="249"/>
                    </a:lnTo>
                    <a:lnTo>
                      <a:pt x="144" y="523"/>
                    </a:lnTo>
                    <a:lnTo>
                      <a:pt x="145" y="536"/>
                    </a:lnTo>
                    <a:lnTo>
                      <a:pt x="146" y="547"/>
                    </a:lnTo>
                    <a:lnTo>
                      <a:pt x="149" y="556"/>
                    </a:lnTo>
                    <a:lnTo>
                      <a:pt x="153" y="564"/>
                    </a:lnTo>
                    <a:lnTo>
                      <a:pt x="157" y="570"/>
                    </a:lnTo>
                    <a:lnTo>
                      <a:pt x="161" y="575"/>
                    </a:lnTo>
                    <a:lnTo>
                      <a:pt x="165" y="579"/>
                    </a:lnTo>
                    <a:lnTo>
                      <a:pt x="169" y="582"/>
                    </a:lnTo>
                    <a:lnTo>
                      <a:pt x="172" y="584"/>
                    </a:lnTo>
                    <a:lnTo>
                      <a:pt x="175" y="585"/>
                    </a:lnTo>
                    <a:lnTo>
                      <a:pt x="177" y="586"/>
                    </a:lnTo>
                    <a:lnTo>
                      <a:pt x="178" y="586"/>
                    </a:lnTo>
                    <a:lnTo>
                      <a:pt x="184" y="587"/>
                    </a:lnTo>
                    <a:lnTo>
                      <a:pt x="190" y="591"/>
                    </a:lnTo>
                    <a:lnTo>
                      <a:pt x="194" y="595"/>
                    </a:lnTo>
                    <a:lnTo>
                      <a:pt x="196" y="600"/>
                    </a:lnTo>
                    <a:lnTo>
                      <a:pt x="198" y="606"/>
                    </a:lnTo>
                    <a:lnTo>
                      <a:pt x="199" y="612"/>
                    </a:lnTo>
                    <a:lnTo>
                      <a:pt x="200" y="617"/>
                    </a:lnTo>
                    <a:lnTo>
                      <a:pt x="200" y="625"/>
                    </a:lnTo>
                    <a:lnTo>
                      <a:pt x="24" y="625"/>
                    </a:lnTo>
                    <a:lnTo>
                      <a:pt x="24" y="617"/>
                    </a:lnTo>
                    <a:lnTo>
                      <a:pt x="24" y="612"/>
                    </a:lnTo>
                    <a:lnTo>
                      <a:pt x="25" y="606"/>
                    </a:lnTo>
                    <a:lnTo>
                      <a:pt x="27" y="600"/>
                    </a:lnTo>
                    <a:lnTo>
                      <a:pt x="30" y="595"/>
                    </a:lnTo>
                    <a:lnTo>
                      <a:pt x="34" y="591"/>
                    </a:lnTo>
                    <a:lnTo>
                      <a:pt x="39" y="587"/>
                    </a:lnTo>
                    <a:lnTo>
                      <a:pt x="46" y="586"/>
                    </a:lnTo>
                    <a:lnTo>
                      <a:pt x="46" y="586"/>
                    </a:lnTo>
                    <a:lnTo>
                      <a:pt x="48" y="585"/>
                    </a:lnTo>
                    <a:lnTo>
                      <a:pt x="51" y="584"/>
                    </a:lnTo>
                    <a:lnTo>
                      <a:pt x="54" y="582"/>
                    </a:lnTo>
                    <a:lnTo>
                      <a:pt x="58" y="579"/>
                    </a:lnTo>
                    <a:lnTo>
                      <a:pt x="62" y="575"/>
                    </a:lnTo>
                    <a:lnTo>
                      <a:pt x="67" y="570"/>
                    </a:lnTo>
                    <a:lnTo>
                      <a:pt x="71" y="564"/>
                    </a:lnTo>
                    <a:lnTo>
                      <a:pt x="74" y="556"/>
                    </a:lnTo>
                    <a:lnTo>
                      <a:pt x="77" y="547"/>
                    </a:lnTo>
                    <a:lnTo>
                      <a:pt x="79" y="536"/>
                    </a:lnTo>
                    <a:lnTo>
                      <a:pt x="79" y="523"/>
                    </a:lnTo>
                    <a:lnTo>
                      <a:pt x="80" y="249"/>
                    </a:lnTo>
                    <a:lnTo>
                      <a:pt x="0" y="249"/>
                    </a:lnTo>
                    <a:lnTo>
                      <a:pt x="20" y="217"/>
                    </a:lnTo>
                    <a:lnTo>
                      <a:pt x="80" y="217"/>
                    </a:lnTo>
                    <a:lnTo>
                      <a:pt x="80" y="140"/>
                    </a:lnTo>
                    <a:lnTo>
                      <a:pt x="80" y="137"/>
                    </a:lnTo>
                    <a:lnTo>
                      <a:pt x="79" y="134"/>
                    </a:lnTo>
                    <a:lnTo>
                      <a:pt x="78" y="129"/>
                    </a:lnTo>
                    <a:lnTo>
                      <a:pt x="78" y="123"/>
                    </a:lnTo>
                    <a:lnTo>
                      <a:pt x="77" y="116"/>
                    </a:lnTo>
                    <a:lnTo>
                      <a:pt x="77" y="108"/>
                    </a:lnTo>
                    <a:lnTo>
                      <a:pt x="77" y="100"/>
                    </a:lnTo>
                    <a:lnTo>
                      <a:pt x="78" y="91"/>
                    </a:lnTo>
                    <a:lnTo>
                      <a:pt x="79" y="82"/>
                    </a:lnTo>
                    <a:lnTo>
                      <a:pt x="81" y="72"/>
                    </a:lnTo>
                    <a:lnTo>
                      <a:pt x="84" y="63"/>
                    </a:lnTo>
                    <a:lnTo>
                      <a:pt x="87" y="54"/>
                    </a:lnTo>
                    <a:lnTo>
                      <a:pt x="92" y="45"/>
                    </a:lnTo>
                    <a:lnTo>
                      <a:pt x="98" y="36"/>
                    </a:lnTo>
                    <a:lnTo>
                      <a:pt x="105" y="28"/>
                    </a:lnTo>
                    <a:lnTo>
                      <a:pt x="114" y="21"/>
                    </a:lnTo>
                    <a:lnTo>
                      <a:pt x="123" y="14"/>
                    </a:lnTo>
                    <a:lnTo>
                      <a:pt x="135" y="9"/>
                    </a:lnTo>
                    <a:lnTo>
                      <a:pt x="148" y="5"/>
                    </a:lnTo>
                    <a:lnTo>
                      <a:pt x="163" y="1"/>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grpSp>
        <p:nvGrpSpPr>
          <p:cNvPr id="2" name="Group 1"/>
          <p:cNvGrpSpPr/>
          <p:nvPr/>
        </p:nvGrpSpPr>
        <p:grpSpPr>
          <a:xfrm>
            <a:off x="5293896" y="55499"/>
            <a:ext cx="4769049" cy="6558117"/>
            <a:chOff x="15914240" y="-5187107"/>
            <a:chExt cx="4245587" cy="5838282"/>
          </a:xfrm>
        </p:grpSpPr>
        <p:sp>
          <p:nvSpPr>
            <p:cNvPr id="24" name="Freeform 6"/>
            <p:cNvSpPr>
              <a:spLocks noEditPoints="1"/>
            </p:cNvSpPr>
            <p:nvPr/>
          </p:nvSpPr>
          <p:spPr bwMode="auto">
            <a:xfrm>
              <a:off x="15914240" y="-5187107"/>
              <a:ext cx="3302033" cy="3464768"/>
            </a:xfrm>
            <a:custGeom>
              <a:avLst/>
              <a:gdLst/>
              <a:ahLst/>
              <a:cxnLst>
                <a:cxn ang="0">
                  <a:pos x="1164" y="616"/>
                </a:cxn>
                <a:cxn ang="0">
                  <a:pos x="1350" y="602"/>
                </a:cxn>
                <a:cxn ang="0">
                  <a:pos x="1488" y="670"/>
                </a:cxn>
                <a:cxn ang="0">
                  <a:pos x="1608" y="741"/>
                </a:cxn>
                <a:cxn ang="0">
                  <a:pos x="1694" y="827"/>
                </a:cxn>
                <a:cxn ang="0">
                  <a:pos x="1697" y="927"/>
                </a:cxn>
                <a:cxn ang="0">
                  <a:pos x="1667" y="1123"/>
                </a:cxn>
                <a:cxn ang="0">
                  <a:pos x="1560" y="1232"/>
                </a:cxn>
                <a:cxn ang="0">
                  <a:pos x="1652" y="1314"/>
                </a:cxn>
                <a:cxn ang="0">
                  <a:pos x="1742" y="1220"/>
                </a:cxn>
                <a:cxn ang="0">
                  <a:pos x="1853" y="1235"/>
                </a:cxn>
                <a:cxn ang="0">
                  <a:pos x="1900" y="1439"/>
                </a:cxn>
                <a:cxn ang="0">
                  <a:pos x="1919" y="1593"/>
                </a:cxn>
                <a:cxn ang="0">
                  <a:pos x="1867" y="1701"/>
                </a:cxn>
                <a:cxn ang="0">
                  <a:pos x="1843" y="1709"/>
                </a:cxn>
                <a:cxn ang="0">
                  <a:pos x="1768" y="1798"/>
                </a:cxn>
                <a:cxn ang="0">
                  <a:pos x="1706" y="1931"/>
                </a:cxn>
                <a:cxn ang="0">
                  <a:pos x="1481" y="2007"/>
                </a:cxn>
                <a:cxn ang="0">
                  <a:pos x="869" y="1916"/>
                </a:cxn>
                <a:cxn ang="0">
                  <a:pos x="965" y="1678"/>
                </a:cxn>
                <a:cxn ang="0">
                  <a:pos x="894" y="1342"/>
                </a:cxn>
                <a:cxn ang="0">
                  <a:pos x="953" y="1121"/>
                </a:cxn>
                <a:cxn ang="0">
                  <a:pos x="1022" y="931"/>
                </a:cxn>
                <a:cxn ang="0">
                  <a:pos x="1134" y="808"/>
                </a:cxn>
                <a:cxn ang="0">
                  <a:pos x="1126" y="949"/>
                </a:cxn>
                <a:cxn ang="0">
                  <a:pos x="1146" y="937"/>
                </a:cxn>
                <a:cxn ang="0">
                  <a:pos x="1194" y="779"/>
                </a:cxn>
                <a:cxn ang="0">
                  <a:pos x="1269" y="714"/>
                </a:cxn>
                <a:cxn ang="0">
                  <a:pos x="1336" y="605"/>
                </a:cxn>
                <a:cxn ang="0">
                  <a:pos x="1372" y="569"/>
                </a:cxn>
                <a:cxn ang="0">
                  <a:pos x="530" y="94"/>
                </a:cxn>
                <a:cxn ang="0">
                  <a:pos x="475" y="232"/>
                </a:cxn>
                <a:cxn ang="0">
                  <a:pos x="631" y="212"/>
                </a:cxn>
                <a:cxn ang="0">
                  <a:pos x="722" y="315"/>
                </a:cxn>
                <a:cxn ang="0">
                  <a:pos x="856" y="361"/>
                </a:cxn>
                <a:cxn ang="0">
                  <a:pos x="1012" y="294"/>
                </a:cxn>
                <a:cxn ang="0">
                  <a:pos x="1282" y="339"/>
                </a:cxn>
                <a:cxn ang="0">
                  <a:pos x="1444" y="354"/>
                </a:cxn>
                <a:cxn ang="0">
                  <a:pos x="1481" y="470"/>
                </a:cxn>
                <a:cxn ang="0">
                  <a:pos x="1570" y="491"/>
                </a:cxn>
                <a:cxn ang="0">
                  <a:pos x="1569" y="548"/>
                </a:cxn>
                <a:cxn ang="0">
                  <a:pos x="1401" y="540"/>
                </a:cxn>
                <a:cxn ang="0">
                  <a:pos x="1326" y="573"/>
                </a:cxn>
                <a:cxn ang="0">
                  <a:pos x="1180" y="495"/>
                </a:cxn>
                <a:cxn ang="0">
                  <a:pos x="1014" y="538"/>
                </a:cxn>
                <a:cxn ang="0">
                  <a:pos x="918" y="612"/>
                </a:cxn>
                <a:cxn ang="0">
                  <a:pos x="918" y="571"/>
                </a:cxn>
                <a:cxn ang="0">
                  <a:pos x="802" y="577"/>
                </a:cxn>
                <a:cxn ang="0">
                  <a:pos x="714" y="719"/>
                </a:cxn>
                <a:cxn ang="0">
                  <a:pos x="632" y="816"/>
                </a:cxn>
                <a:cxn ang="0">
                  <a:pos x="639" y="730"/>
                </a:cxn>
                <a:cxn ang="0">
                  <a:pos x="588" y="724"/>
                </a:cxn>
                <a:cxn ang="0">
                  <a:pos x="613" y="644"/>
                </a:cxn>
                <a:cxn ang="0">
                  <a:pos x="566" y="580"/>
                </a:cxn>
                <a:cxn ang="0">
                  <a:pos x="542" y="537"/>
                </a:cxn>
                <a:cxn ang="0">
                  <a:pos x="460" y="509"/>
                </a:cxn>
                <a:cxn ang="0">
                  <a:pos x="399" y="495"/>
                </a:cxn>
                <a:cxn ang="0">
                  <a:pos x="197" y="410"/>
                </a:cxn>
                <a:cxn ang="0">
                  <a:pos x="48" y="314"/>
                </a:cxn>
                <a:cxn ang="0">
                  <a:pos x="23" y="267"/>
                </a:cxn>
                <a:cxn ang="0">
                  <a:pos x="266" y="191"/>
                </a:cxn>
                <a:cxn ang="0">
                  <a:pos x="406" y="99"/>
                </a:cxn>
              </a:cxnLst>
              <a:rect l="0" t="0" r="r" b="b"/>
              <a:pathLst>
                <a:path w="1933" h="2011">
                  <a:moveTo>
                    <a:pt x="1010" y="852"/>
                  </a:moveTo>
                  <a:lnTo>
                    <a:pt x="1016" y="854"/>
                  </a:lnTo>
                  <a:lnTo>
                    <a:pt x="1019" y="859"/>
                  </a:lnTo>
                  <a:lnTo>
                    <a:pt x="1016" y="858"/>
                  </a:lnTo>
                  <a:lnTo>
                    <a:pt x="1016" y="859"/>
                  </a:lnTo>
                  <a:lnTo>
                    <a:pt x="1014" y="861"/>
                  </a:lnTo>
                  <a:lnTo>
                    <a:pt x="1015" y="862"/>
                  </a:lnTo>
                  <a:lnTo>
                    <a:pt x="1016" y="866"/>
                  </a:lnTo>
                  <a:lnTo>
                    <a:pt x="1010" y="869"/>
                  </a:lnTo>
                  <a:lnTo>
                    <a:pt x="1007" y="870"/>
                  </a:lnTo>
                  <a:lnTo>
                    <a:pt x="1001" y="867"/>
                  </a:lnTo>
                  <a:lnTo>
                    <a:pt x="1001" y="862"/>
                  </a:lnTo>
                  <a:lnTo>
                    <a:pt x="1006" y="854"/>
                  </a:lnTo>
                  <a:lnTo>
                    <a:pt x="1010" y="852"/>
                  </a:lnTo>
                  <a:close/>
                  <a:moveTo>
                    <a:pt x="1027" y="814"/>
                  </a:moveTo>
                  <a:lnTo>
                    <a:pt x="1032" y="814"/>
                  </a:lnTo>
                  <a:lnTo>
                    <a:pt x="1039" y="816"/>
                  </a:lnTo>
                  <a:lnTo>
                    <a:pt x="1042" y="816"/>
                  </a:lnTo>
                  <a:lnTo>
                    <a:pt x="1042" y="818"/>
                  </a:lnTo>
                  <a:lnTo>
                    <a:pt x="1046" y="822"/>
                  </a:lnTo>
                  <a:lnTo>
                    <a:pt x="1046" y="828"/>
                  </a:lnTo>
                  <a:lnTo>
                    <a:pt x="1045" y="830"/>
                  </a:lnTo>
                  <a:lnTo>
                    <a:pt x="1043" y="839"/>
                  </a:lnTo>
                  <a:lnTo>
                    <a:pt x="1043" y="842"/>
                  </a:lnTo>
                  <a:lnTo>
                    <a:pt x="1046" y="844"/>
                  </a:lnTo>
                  <a:lnTo>
                    <a:pt x="1046" y="849"/>
                  </a:lnTo>
                  <a:lnTo>
                    <a:pt x="1040" y="850"/>
                  </a:lnTo>
                  <a:lnTo>
                    <a:pt x="1037" y="847"/>
                  </a:lnTo>
                  <a:lnTo>
                    <a:pt x="1034" y="845"/>
                  </a:lnTo>
                  <a:lnTo>
                    <a:pt x="1031" y="839"/>
                  </a:lnTo>
                  <a:lnTo>
                    <a:pt x="1026" y="836"/>
                  </a:lnTo>
                  <a:lnTo>
                    <a:pt x="1025" y="835"/>
                  </a:lnTo>
                  <a:lnTo>
                    <a:pt x="1025" y="832"/>
                  </a:lnTo>
                  <a:lnTo>
                    <a:pt x="1024" y="821"/>
                  </a:lnTo>
                  <a:lnTo>
                    <a:pt x="1027" y="814"/>
                  </a:lnTo>
                  <a:close/>
                  <a:moveTo>
                    <a:pt x="1287" y="727"/>
                  </a:moveTo>
                  <a:lnTo>
                    <a:pt x="1290" y="728"/>
                  </a:lnTo>
                  <a:lnTo>
                    <a:pt x="1288" y="728"/>
                  </a:lnTo>
                  <a:lnTo>
                    <a:pt x="1287" y="727"/>
                  </a:lnTo>
                  <a:close/>
                  <a:moveTo>
                    <a:pt x="1149" y="609"/>
                  </a:moveTo>
                  <a:lnTo>
                    <a:pt x="1154" y="611"/>
                  </a:lnTo>
                  <a:lnTo>
                    <a:pt x="1154" y="612"/>
                  </a:lnTo>
                  <a:lnTo>
                    <a:pt x="1156" y="613"/>
                  </a:lnTo>
                  <a:lnTo>
                    <a:pt x="1158" y="613"/>
                  </a:lnTo>
                  <a:lnTo>
                    <a:pt x="1164" y="611"/>
                  </a:lnTo>
                  <a:lnTo>
                    <a:pt x="1165" y="615"/>
                  </a:lnTo>
                  <a:lnTo>
                    <a:pt x="1164" y="616"/>
                  </a:lnTo>
                  <a:lnTo>
                    <a:pt x="1162" y="616"/>
                  </a:lnTo>
                  <a:lnTo>
                    <a:pt x="1163" y="615"/>
                  </a:lnTo>
                  <a:lnTo>
                    <a:pt x="1163" y="613"/>
                  </a:lnTo>
                  <a:lnTo>
                    <a:pt x="1162" y="613"/>
                  </a:lnTo>
                  <a:lnTo>
                    <a:pt x="1159" y="615"/>
                  </a:lnTo>
                  <a:lnTo>
                    <a:pt x="1159" y="617"/>
                  </a:lnTo>
                  <a:lnTo>
                    <a:pt x="1162" y="618"/>
                  </a:lnTo>
                  <a:lnTo>
                    <a:pt x="1165" y="621"/>
                  </a:lnTo>
                  <a:lnTo>
                    <a:pt x="1166" y="628"/>
                  </a:lnTo>
                  <a:lnTo>
                    <a:pt x="1166" y="631"/>
                  </a:lnTo>
                  <a:lnTo>
                    <a:pt x="1164" y="633"/>
                  </a:lnTo>
                  <a:lnTo>
                    <a:pt x="1163" y="636"/>
                  </a:lnTo>
                  <a:lnTo>
                    <a:pt x="1164" y="641"/>
                  </a:lnTo>
                  <a:lnTo>
                    <a:pt x="1164" y="643"/>
                  </a:lnTo>
                  <a:lnTo>
                    <a:pt x="1166" y="647"/>
                  </a:lnTo>
                  <a:lnTo>
                    <a:pt x="1167" y="657"/>
                  </a:lnTo>
                  <a:lnTo>
                    <a:pt x="1166" y="662"/>
                  </a:lnTo>
                  <a:lnTo>
                    <a:pt x="1162" y="666"/>
                  </a:lnTo>
                  <a:lnTo>
                    <a:pt x="1159" y="667"/>
                  </a:lnTo>
                  <a:lnTo>
                    <a:pt x="1158" y="669"/>
                  </a:lnTo>
                  <a:lnTo>
                    <a:pt x="1156" y="669"/>
                  </a:lnTo>
                  <a:lnTo>
                    <a:pt x="1156" y="672"/>
                  </a:lnTo>
                  <a:lnTo>
                    <a:pt x="1154" y="673"/>
                  </a:lnTo>
                  <a:lnTo>
                    <a:pt x="1149" y="674"/>
                  </a:lnTo>
                  <a:lnTo>
                    <a:pt x="1135" y="671"/>
                  </a:lnTo>
                  <a:lnTo>
                    <a:pt x="1134" y="670"/>
                  </a:lnTo>
                  <a:lnTo>
                    <a:pt x="1133" y="665"/>
                  </a:lnTo>
                  <a:lnTo>
                    <a:pt x="1135" y="656"/>
                  </a:lnTo>
                  <a:lnTo>
                    <a:pt x="1138" y="654"/>
                  </a:lnTo>
                  <a:lnTo>
                    <a:pt x="1139" y="651"/>
                  </a:lnTo>
                  <a:lnTo>
                    <a:pt x="1139" y="648"/>
                  </a:lnTo>
                  <a:lnTo>
                    <a:pt x="1138" y="644"/>
                  </a:lnTo>
                  <a:lnTo>
                    <a:pt x="1140" y="636"/>
                  </a:lnTo>
                  <a:lnTo>
                    <a:pt x="1140" y="634"/>
                  </a:lnTo>
                  <a:lnTo>
                    <a:pt x="1142" y="631"/>
                  </a:lnTo>
                  <a:lnTo>
                    <a:pt x="1145" y="631"/>
                  </a:lnTo>
                  <a:lnTo>
                    <a:pt x="1148" y="626"/>
                  </a:lnTo>
                  <a:lnTo>
                    <a:pt x="1149" y="619"/>
                  </a:lnTo>
                  <a:lnTo>
                    <a:pt x="1149" y="615"/>
                  </a:lnTo>
                  <a:lnTo>
                    <a:pt x="1148" y="612"/>
                  </a:lnTo>
                  <a:lnTo>
                    <a:pt x="1148" y="610"/>
                  </a:lnTo>
                  <a:lnTo>
                    <a:pt x="1149" y="609"/>
                  </a:lnTo>
                  <a:close/>
                  <a:moveTo>
                    <a:pt x="1340" y="601"/>
                  </a:moveTo>
                  <a:lnTo>
                    <a:pt x="1341" y="601"/>
                  </a:lnTo>
                  <a:lnTo>
                    <a:pt x="1345" y="603"/>
                  </a:lnTo>
                  <a:lnTo>
                    <a:pt x="1348" y="603"/>
                  </a:lnTo>
                  <a:lnTo>
                    <a:pt x="1350" y="602"/>
                  </a:lnTo>
                  <a:lnTo>
                    <a:pt x="1352" y="602"/>
                  </a:lnTo>
                  <a:lnTo>
                    <a:pt x="1352" y="603"/>
                  </a:lnTo>
                  <a:lnTo>
                    <a:pt x="1353" y="605"/>
                  </a:lnTo>
                  <a:lnTo>
                    <a:pt x="1355" y="609"/>
                  </a:lnTo>
                  <a:lnTo>
                    <a:pt x="1363" y="612"/>
                  </a:lnTo>
                  <a:lnTo>
                    <a:pt x="1363" y="615"/>
                  </a:lnTo>
                  <a:lnTo>
                    <a:pt x="1364" y="615"/>
                  </a:lnTo>
                  <a:lnTo>
                    <a:pt x="1368" y="617"/>
                  </a:lnTo>
                  <a:lnTo>
                    <a:pt x="1372" y="618"/>
                  </a:lnTo>
                  <a:lnTo>
                    <a:pt x="1378" y="623"/>
                  </a:lnTo>
                  <a:lnTo>
                    <a:pt x="1380" y="624"/>
                  </a:lnTo>
                  <a:lnTo>
                    <a:pt x="1381" y="625"/>
                  </a:lnTo>
                  <a:lnTo>
                    <a:pt x="1382" y="625"/>
                  </a:lnTo>
                  <a:lnTo>
                    <a:pt x="1394" y="632"/>
                  </a:lnTo>
                  <a:lnTo>
                    <a:pt x="1394" y="633"/>
                  </a:lnTo>
                  <a:lnTo>
                    <a:pt x="1395" y="634"/>
                  </a:lnTo>
                  <a:lnTo>
                    <a:pt x="1397" y="635"/>
                  </a:lnTo>
                  <a:lnTo>
                    <a:pt x="1398" y="638"/>
                  </a:lnTo>
                  <a:lnTo>
                    <a:pt x="1402" y="639"/>
                  </a:lnTo>
                  <a:lnTo>
                    <a:pt x="1405" y="641"/>
                  </a:lnTo>
                  <a:lnTo>
                    <a:pt x="1406" y="642"/>
                  </a:lnTo>
                  <a:lnTo>
                    <a:pt x="1410" y="644"/>
                  </a:lnTo>
                  <a:lnTo>
                    <a:pt x="1411" y="646"/>
                  </a:lnTo>
                  <a:lnTo>
                    <a:pt x="1414" y="648"/>
                  </a:lnTo>
                  <a:lnTo>
                    <a:pt x="1414" y="649"/>
                  </a:lnTo>
                  <a:lnTo>
                    <a:pt x="1415" y="649"/>
                  </a:lnTo>
                  <a:lnTo>
                    <a:pt x="1418" y="648"/>
                  </a:lnTo>
                  <a:lnTo>
                    <a:pt x="1420" y="648"/>
                  </a:lnTo>
                  <a:lnTo>
                    <a:pt x="1422" y="644"/>
                  </a:lnTo>
                  <a:lnTo>
                    <a:pt x="1423" y="643"/>
                  </a:lnTo>
                  <a:lnTo>
                    <a:pt x="1427" y="643"/>
                  </a:lnTo>
                  <a:lnTo>
                    <a:pt x="1430" y="644"/>
                  </a:lnTo>
                  <a:lnTo>
                    <a:pt x="1433" y="647"/>
                  </a:lnTo>
                  <a:lnTo>
                    <a:pt x="1435" y="647"/>
                  </a:lnTo>
                  <a:lnTo>
                    <a:pt x="1436" y="648"/>
                  </a:lnTo>
                  <a:lnTo>
                    <a:pt x="1443" y="646"/>
                  </a:lnTo>
                  <a:lnTo>
                    <a:pt x="1448" y="644"/>
                  </a:lnTo>
                  <a:lnTo>
                    <a:pt x="1453" y="647"/>
                  </a:lnTo>
                  <a:lnTo>
                    <a:pt x="1457" y="649"/>
                  </a:lnTo>
                  <a:lnTo>
                    <a:pt x="1459" y="649"/>
                  </a:lnTo>
                  <a:lnTo>
                    <a:pt x="1461" y="651"/>
                  </a:lnTo>
                  <a:lnTo>
                    <a:pt x="1472" y="654"/>
                  </a:lnTo>
                  <a:lnTo>
                    <a:pt x="1475" y="655"/>
                  </a:lnTo>
                  <a:lnTo>
                    <a:pt x="1480" y="659"/>
                  </a:lnTo>
                  <a:lnTo>
                    <a:pt x="1483" y="665"/>
                  </a:lnTo>
                  <a:lnTo>
                    <a:pt x="1484" y="665"/>
                  </a:lnTo>
                  <a:lnTo>
                    <a:pt x="1488" y="670"/>
                  </a:lnTo>
                  <a:lnTo>
                    <a:pt x="1489" y="672"/>
                  </a:lnTo>
                  <a:lnTo>
                    <a:pt x="1494" y="677"/>
                  </a:lnTo>
                  <a:lnTo>
                    <a:pt x="1495" y="677"/>
                  </a:lnTo>
                  <a:lnTo>
                    <a:pt x="1496" y="680"/>
                  </a:lnTo>
                  <a:lnTo>
                    <a:pt x="1497" y="681"/>
                  </a:lnTo>
                  <a:lnTo>
                    <a:pt x="1497" y="686"/>
                  </a:lnTo>
                  <a:lnTo>
                    <a:pt x="1496" y="687"/>
                  </a:lnTo>
                  <a:lnTo>
                    <a:pt x="1497" y="687"/>
                  </a:lnTo>
                  <a:lnTo>
                    <a:pt x="1498" y="693"/>
                  </a:lnTo>
                  <a:lnTo>
                    <a:pt x="1499" y="696"/>
                  </a:lnTo>
                  <a:lnTo>
                    <a:pt x="1499" y="697"/>
                  </a:lnTo>
                  <a:lnTo>
                    <a:pt x="1502" y="698"/>
                  </a:lnTo>
                  <a:lnTo>
                    <a:pt x="1502" y="701"/>
                  </a:lnTo>
                  <a:lnTo>
                    <a:pt x="1508" y="704"/>
                  </a:lnTo>
                  <a:lnTo>
                    <a:pt x="1510" y="704"/>
                  </a:lnTo>
                  <a:lnTo>
                    <a:pt x="1513" y="705"/>
                  </a:lnTo>
                  <a:lnTo>
                    <a:pt x="1514" y="705"/>
                  </a:lnTo>
                  <a:lnTo>
                    <a:pt x="1518" y="703"/>
                  </a:lnTo>
                  <a:lnTo>
                    <a:pt x="1519" y="703"/>
                  </a:lnTo>
                  <a:lnTo>
                    <a:pt x="1520" y="702"/>
                  </a:lnTo>
                  <a:lnTo>
                    <a:pt x="1521" y="702"/>
                  </a:lnTo>
                  <a:lnTo>
                    <a:pt x="1522" y="703"/>
                  </a:lnTo>
                  <a:lnTo>
                    <a:pt x="1526" y="703"/>
                  </a:lnTo>
                  <a:lnTo>
                    <a:pt x="1528" y="704"/>
                  </a:lnTo>
                  <a:lnTo>
                    <a:pt x="1531" y="703"/>
                  </a:lnTo>
                  <a:lnTo>
                    <a:pt x="1542" y="703"/>
                  </a:lnTo>
                  <a:lnTo>
                    <a:pt x="1544" y="704"/>
                  </a:lnTo>
                  <a:lnTo>
                    <a:pt x="1547" y="705"/>
                  </a:lnTo>
                  <a:lnTo>
                    <a:pt x="1550" y="705"/>
                  </a:lnTo>
                  <a:lnTo>
                    <a:pt x="1556" y="712"/>
                  </a:lnTo>
                  <a:lnTo>
                    <a:pt x="1562" y="719"/>
                  </a:lnTo>
                  <a:lnTo>
                    <a:pt x="1564" y="721"/>
                  </a:lnTo>
                  <a:lnTo>
                    <a:pt x="1565" y="722"/>
                  </a:lnTo>
                  <a:lnTo>
                    <a:pt x="1566" y="722"/>
                  </a:lnTo>
                  <a:lnTo>
                    <a:pt x="1566" y="724"/>
                  </a:lnTo>
                  <a:lnTo>
                    <a:pt x="1570" y="726"/>
                  </a:lnTo>
                  <a:lnTo>
                    <a:pt x="1572" y="726"/>
                  </a:lnTo>
                  <a:lnTo>
                    <a:pt x="1574" y="728"/>
                  </a:lnTo>
                  <a:lnTo>
                    <a:pt x="1580" y="729"/>
                  </a:lnTo>
                  <a:lnTo>
                    <a:pt x="1582" y="729"/>
                  </a:lnTo>
                  <a:lnTo>
                    <a:pt x="1585" y="730"/>
                  </a:lnTo>
                  <a:lnTo>
                    <a:pt x="1588" y="732"/>
                  </a:lnTo>
                  <a:lnTo>
                    <a:pt x="1592" y="732"/>
                  </a:lnTo>
                  <a:lnTo>
                    <a:pt x="1596" y="730"/>
                  </a:lnTo>
                  <a:lnTo>
                    <a:pt x="1604" y="738"/>
                  </a:lnTo>
                  <a:lnTo>
                    <a:pt x="1606" y="738"/>
                  </a:lnTo>
                  <a:lnTo>
                    <a:pt x="1608" y="741"/>
                  </a:lnTo>
                  <a:lnTo>
                    <a:pt x="1613" y="743"/>
                  </a:lnTo>
                  <a:lnTo>
                    <a:pt x="1615" y="745"/>
                  </a:lnTo>
                  <a:lnTo>
                    <a:pt x="1619" y="746"/>
                  </a:lnTo>
                  <a:lnTo>
                    <a:pt x="1626" y="751"/>
                  </a:lnTo>
                  <a:lnTo>
                    <a:pt x="1631" y="752"/>
                  </a:lnTo>
                  <a:lnTo>
                    <a:pt x="1632" y="753"/>
                  </a:lnTo>
                  <a:lnTo>
                    <a:pt x="1636" y="752"/>
                  </a:lnTo>
                  <a:lnTo>
                    <a:pt x="1637" y="751"/>
                  </a:lnTo>
                  <a:lnTo>
                    <a:pt x="1638" y="751"/>
                  </a:lnTo>
                  <a:lnTo>
                    <a:pt x="1638" y="749"/>
                  </a:lnTo>
                  <a:lnTo>
                    <a:pt x="1639" y="749"/>
                  </a:lnTo>
                  <a:lnTo>
                    <a:pt x="1644" y="752"/>
                  </a:lnTo>
                  <a:lnTo>
                    <a:pt x="1646" y="753"/>
                  </a:lnTo>
                  <a:lnTo>
                    <a:pt x="1650" y="749"/>
                  </a:lnTo>
                  <a:lnTo>
                    <a:pt x="1652" y="750"/>
                  </a:lnTo>
                  <a:lnTo>
                    <a:pt x="1654" y="755"/>
                  </a:lnTo>
                  <a:lnTo>
                    <a:pt x="1658" y="758"/>
                  </a:lnTo>
                  <a:lnTo>
                    <a:pt x="1661" y="764"/>
                  </a:lnTo>
                  <a:lnTo>
                    <a:pt x="1663" y="765"/>
                  </a:lnTo>
                  <a:lnTo>
                    <a:pt x="1666" y="767"/>
                  </a:lnTo>
                  <a:lnTo>
                    <a:pt x="1668" y="771"/>
                  </a:lnTo>
                  <a:lnTo>
                    <a:pt x="1668" y="773"/>
                  </a:lnTo>
                  <a:lnTo>
                    <a:pt x="1674" y="776"/>
                  </a:lnTo>
                  <a:lnTo>
                    <a:pt x="1676" y="776"/>
                  </a:lnTo>
                  <a:lnTo>
                    <a:pt x="1678" y="779"/>
                  </a:lnTo>
                  <a:lnTo>
                    <a:pt x="1676" y="784"/>
                  </a:lnTo>
                  <a:lnTo>
                    <a:pt x="1671" y="787"/>
                  </a:lnTo>
                  <a:lnTo>
                    <a:pt x="1671" y="789"/>
                  </a:lnTo>
                  <a:lnTo>
                    <a:pt x="1673" y="792"/>
                  </a:lnTo>
                  <a:lnTo>
                    <a:pt x="1673" y="793"/>
                  </a:lnTo>
                  <a:lnTo>
                    <a:pt x="1675" y="797"/>
                  </a:lnTo>
                  <a:lnTo>
                    <a:pt x="1676" y="798"/>
                  </a:lnTo>
                  <a:lnTo>
                    <a:pt x="1676" y="799"/>
                  </a:lnTo>
                  <a:lnTo>
                    <a:pt x="1677" y="800"/>
                  </a:lnTo>
                  <a:lnTo>
                    <a:pt x="1677" y="802"/>
                  </a:lnTo>
                  <a:lnTo>
                    <a:pt x="1678" y="802"/>
                  </a:lnTo>
                  <a:lnTo>
                    <a:pt x="1680" y="803"/>
                  </a:lnTo>
                  <a:lnTo>
                    <a:pt x="1682" y="810"/>
                  </a:lnTo>
                  <a:lnTo>
                    <a:pt x="1682" y="813"/>
                  </a:lnTo>
                  <a:lnTo>
                    <a:pt x="1683" y="814"/>
                  </a:lnTo>
                  <a:lnTo>
                    <a:pt x="1684" y="816"/>
                  </a:lnTo>
                  <a:lnTo>
                    <a:pt x="1688" y="816"/>
                  </a:lnTo>
                  <a:lnTo>
                    <a:pt x="1688" y="818"/>
                  </a:lnTo>
                  <a:lnTo>
                    <a:pt x="1690" y="821"/>
                  </a:lnTo>
                  <a:lnTo>
                    <a:pt x="1696" y="823"/>
                  </a:lnTo>
                  <a:lnTo>
                    <a:pt x="1694" y="824"/>
                  </a:lnTo>
                  <a:lnTo>
                    <a:pt x="1694" y="827"/>
                  </a:lnTo>
                  <a:lnTo>
                    <a:pt x="1697" y="838"/>
                  </a:lnTo>
                  <a:lnTo>
                    <a:pt x="1699" y="841"/>
                  </a:lnTo>
                  <a:lnTo>
                    <a:pt x="1701" y="849"/>
                  </a:lnTo>
                  <a:lnTo>
                    <a:pt x="1701" y="850"/>
                  </a:lnTo>
                  <a:lnTo>
                    <a:pt x="1704" y="857"/>
                  </a:lnTo>
                  <a:lnTo>
                    <a:pt x="1705" y="857"/>
                  </a:lnTo>
                  <a:lnTo>
                    <a:pt x="1706" y="859"/>
                  </a:lnTo>
                  <a:lnTo>
                    <a:pt x="1708" y="862"/>
                  </a:lnTo>
                  <a:lnTo>
                    <a:pt x="1706" y="863"/>
                  </a:lnTo>
                  <a:lnTo>
                    <a:pt x="1702" y="862"/>
                  </a:lnTo>
                  <a:lnTo>
                    <a:pt x="1699" y="860"/>
                  </a:lnTo>
                  <a:lnTo>
                    <a:pt x="1690" y="858"/>
                  </a:lnTo>
                  <a:lnTo>
                    <a:pt x="1685" y="854"/>
                  </a:lnTo>
                  <a:lnTo>
                    <a:pt x="1683" y="851"/>
                  </a:lnTo>
                  <a:lnTo>
                    <a:pt x="1681" y="850"/>
                  </a:lnTo>
                  <a:lnTo>
                    <a:pt x="1676" y="849"/>
                  </a:lnTo>
                  <a:lnTo>
                    <a:pt x="1675" y="849"/>
                  </a:lnTo>
                  <a:lnTo>
                    <a:pt x="1671" y="850"/>
                  </a:lnTo>
                  <a:lnTo>
                    <a:pt x="1670" y="850"/>
                  </a:lnTo>
                  <a:lnTo>
                    <a:pt x="1668" y="851"/>
                  </a:lnTo>
                  <a:lnTo>
                    <a:pt x="1668" y="852"/>
                  </a:lnTo>
                  <a:lnTo>
                    <a:pt x="1666" y="852"/>
                  </a:lnTo>
                  <a:lnTo>
                    <a:pt x="1663" y="857"/>
                  </a:lnTo>
                  <a:lnTo>
                    <a:pt x="1663" y="858"/>
                  </a:lnTo>
                  <a:lnTo>
                    <a:pt x="1662" y="860"/>
                  </a:lnTo>
                  <a:lnTo>
                    <a:pt x="1661" y="861"/>
                  </a:lnTo>
                  <a:lnTo>
                    <a:pt x="1662" y="862"/>
                  </a:lnTo>
                  <a:lnTo>
                    <a:pt x="1663" y="867"/>
                  </a:lnTo>
                  <a:lnTo>
                    <a:pt x="1668" y="869"/>
                  </a:lnTo>
                  <a:lnTo>
                    <a:pt x="1667" y="870"/>
                  </a:lnTo>
                  <a:lnTo>
                    <a:pt x="1666" y="873"/>
                  </a:lnTo>
                  <a:lnTo>
                    <a:pt x="1663" y="876"/>
                  </a:lnTo>
                  <a:lnTo>
                    <a:pt x="1663" y="884"/>
                  </a:lnTo>
                  <a:lnTo>
                    <a:pt x="1665" y="886"/>
                  </a:lnTo>
                  <a:lnTo>
                    <a:pt x="1665" y="889"/>
                  </a:lnTo>
                  <a:lnTo>
                    <a:pt x="1666" y="891"/>
                  </a:lnTo>
                  <a:lnTo>
                    <a:pt x="1666" y="892"/>
                  </a:lnTo>
                  <a:lnTo>
                    <a:pt x="1667" y="896"/>
                  </a:lnTo>
                  <a:lnTo>
                    <a:pt x="1668" y="896"/>
                  </a:lnTo>
                  <a:lnTo>
                    <a:pt x="1670" y="898"/>
                  </a:lnTo>
                  <a:lnTo>
                    <a:pt x="1671" y="898"/>
                  </a:lnTo>
                  <a:lnTo>
                    <a:pt x="1674" y="900"/>
                  </a:lnTo>
                  <a:lnTo>
                    <a:pt x="1676" y="905"/>
                  </a:lnTo>
                  <a:lnTo>
                    <a:pt x="1688" y="910"/>
                  </a:lnTo>
                  <a:lnTo>
                    <a:pt x="1696" y="913"/>
                  </a:lnTo>
                  <a:lnTo>
                    <a:pt x="1696" y="922"/>
                  </a:lnTo>
                  <a:lnTo>
                    <a:pt x="1697" y="927"/>
                  </a:lnTo>
                  <a:lnTo>
                    <a:pt x="1698" y="929"/>
                  </a:lnTo>
                  <a:lnTo>
                    <a:pt x="1700" y="930"/>
                  </a:lnTo>
                  <a:lnTo>
                    <a:pt x="1700" y="935"/>
                  </a:lnTo>
                  <a:lnTo>
                    <a:pt x="1701" y="943"/>
                  </a:lnTo>
                  <a:lnTo>
                    <a:pt x="1701" y="955"/>
                  </a:lnTo>
                  <a:lnTo>
                    <a:pt x="1700" y="956"/>
                  </a:lnTo>
                  <a:lnTo>
                    <a:pt x="1701" y="959"/>
                  </a:lnTo>
                  <a:lnTo>
                    <a:pt x="1704" y="964"/>
                  </a:lnTo>
                  <a:lnTo>
                    <a:pt x="1704" y="966"/>
                  </a:lnTo>
                  <a:lnTo>
                    <a:pt x="1705" y="967"/>
                  </a:lnTo>
                  <a:lnTo>
                    <a:pt x="1705" y="968"/>
                  </a:lnTo>
                  <a:lnTo>
                    <a:pt x="1706" y="970"/>
                  </a:lnTo>
                  <a:lnTo>
                    <a:pt x="1707" y="970"/>
                  </a:lnTo>
                  <a:lnTo>
                    <a:pt x="1707" y="972"/>
                  </a:lnTo>
                  <a:lnTo>
                    <a:pt x="1706" y="977"/>
                  </a:lnTo>
                  <a:lnTo>
                    <a:pt x="1706" y="980"/>
                  </a:lnTo>
                  <a:lnTo>
                    <a:pt x="1705" y="987"/>
                  </a:lnTo>
                  <a:lnTo>
                    <a:pt x="1704" y="990"/>
                  </a:lnTo>
                  <a:lnTo>
                    <a:pt x="1704" y="992"/>
                  </a:lnTo>
                  <a:lnTo>
                    <a:pt x="1702" y="994"/>
                  </a:lnTo>
                  <a:lnTo>
                    <a:pt x="1699" y="1000"/>
                  </a:lnTo>
                  <a:lnTo>
                    <a:pt x="1698" y="1006"/>
                  </a:lnTo>
                  <a:lnTo>
                    <a:pt x="1698" y="1022"/>
                  </a:lnTo>
                  <a:lnTo>
                    <a:pt x="1699" y="1026"/>
                  </a:lnTo>
                  <a:lnTo>
                    <a:pt x="1699" y="1032"/>
                  </a:lnTo>
                  <a:lnTo>
                    <a:pt x="1698" y="1039"/>
                  </a:lnTo>
                  <a:lnTo>
                    <a:pt x="1698" y="1050"/>
                  </a:lnTo>
                  <a:lnTo>
                    <a:pt x="1696" y="1063"/>
                  </a:lnTo>
                  <a:lnTo>
                    <a:pt x="1696" y="1073"/>
                  </a:lnTo>
                  <a:lnTo>
                    <a:pt x="1697" y="1074"/>
                  </a:lnTo>
                  <a:lnTo>
                    <a:pt x="1697" y="1077"/>
                  </a:lnTo>
                  <a:lnTo>
                    <a:pt x="1694" y="1088"/>
                  </a:lnTo>
                  <a:lnTo>
                    <a:pt x="1693" y="1093"/>
                  </a:lnTo>
                  <a:lnTo>
                    <a:pt x="1694" y="1097"/>
                  </a:lnTo>
                  <a:lnTo>
                    <a:pt x="1694" y="1100"/>
                  </a:lnTo>
                  <a:lnTo>
                    <a:pt x="1693" y="1102"/>
                  </a:lnTo>
                  <a:lnTo>
                    <a:pt x="1686" y="1102"/>
                  </a:lnTo>
                  <a:lnTo>
                    <a:pt x="1684" y="1103"/>
                  </a:lnTo>
                  <a:lnTo>
                    <a:pt x="1684" y="1104"/>
                  </a:lnTo>
                  <a:lnTo>
                    <a:pt x="1677" y="1112"/>
                  </a:lnTo>
                  <a:lnTo>
                    <a:pt x="1676" y="1115"/>
                  </a:lnTo>
                  <a:lnTo>
                    <a:pt x="1674" y="1116"/>
                  </a:lnTo>
                  <a:lnTo>
                    <a:pt x="1674" y="1118"/>
                  </a:lnTo>
                  <a:lnTo>
                    <a:pt x="1671" y="1123"/>
                  </a:lnTo>
                  <a:lnTo>
                    <a:pt x="1671" y="1124"/>
                  </a:lnTo>
                  <a:lnTo>
                    <a:pt x="1668" y="1125"/>
                  </a:lnTo>
                  <a:lnTo>
                    <a:pt x="1667" y="1123"/>
                  </a:lnTo>
                  <a:lnTo>
                    <a:pt x="1666" y="1123"/>
                  </a:lnTo>
                  <a:lnTo>
                    <a:pt x="1663" y="1120"/>
                  </a:lnTo>
                  <a:lnTo>
                    <a:pt x="1657" y="1120"/>
                  </a:lnTo>
                  <a:lnTo>
                    <a:pt x="1653" y="1121"/>
                  </a:lnTo>
                  <a:lnTo>
                    <a:pt x="1652" y="1121"/>
                  </a:lnTo>
                  <a:lnTo>
                    <a:pt x="1651" y="1123"/>
                  </a:lnTo>
                  <a:lnTo>
                    <a:pt x="1646" y="1126"/>
                  </a:lnTo>
                  <a:lnTo>
                    <a:pt x="1644" y="1131"/>
                  </a:lnTo>
                  <a:lnTo>
                    <a:pt x="1644" y="1132"/>
                  </a:lnTo>
                  <a:lnTo>
                    <a:pt x="1642" y="1139"/>
                  </a:lnTo>
                  <a:lnTo>
                    <a:pt x="1640" y="1144"/>
                  </a:lnTo>
                  <a:lnTo>
                    <a:pt x="1640" y="1149"/>
                  </a:lnTo>
                  <a:lnTo>
                    <a:pt x="1638" y="1157"/>
                  </a:lnTo>
                  <a:lnTo>
                    <a:pt x="1637" y="1160"/>
                  </a:lnTo>
                  <a:lnTo>
                    <a:pt x="1637" y="1167"/>
                  </a:lnTo>
                  <a:lnTo>
                    <a:pt x="1636" y="1173"/>
                  </a:lnTo>
                  <a:lnTo>
                    <a:pt x="1637" y="1175"/>
                  </a:lnTo>
                  <a:lnTo>
                    <a:pt x="1636" y="1178"/>
                  </a:lnTo>
                  <a:lnTo>
                    <a:pt x="1636" y="1182"/>
                  </a:lnTo>
                  <a:lnTo>
                    <a:pt x="1632" y="1187"/>
                  </a:lnTo>
                  <a:lnTo>
                    <a:pt x="1632" y="1188"/>
                  </a:lnTo>
                  <a:lnTo>
                    <a:pt x="1631" y="1190"/>
                  </a:lnTo>
                  <a:lnTo>
                    <a:pt x="1631" y="1194"/>
                  </a:lnTo>
                  <a:lnTo>
                    <a:pt x="1634" y="1197"/>
                  </a:lnTo>
                  <a:lnTo>
                    <a:pt x="1629" y="1198"/>
                  </a:lnTo>
                  <a:lnTo>
                    <a:pt x="1624" y="1197"/>
                  </a:lnTo>
                  <a:lnTo>
                    <a:pt x="1618" y="1199"/>
                  </a:lnTo>
                  <a:lnTo>
                    <a:pt x="1613" y="1202"/>
                  </a:lnTo>
                  <a:lnTo>
                    <a:pt x="1609" y="1204"/>
                  </a:lnTo>
                  <a:lnTo>
                    <a:pt x="1609" y="1207"/>
                  </a:lnTo>
                  <a:lnTo>
                    <a:pt x="1608" y="1207"/>
                  </a:lnTo>
                  <a:lnTo>
                    <a:pt x="1607" y="1210"/>
                  </a:lnTo>
                  <a:lnTo>
                    <a:pt x="1609" y="1219"/>
                  </a:lnTo>
                  <a:lnTo>
                    <a:pt x="1606" y="1220"/>
                  </a:lnTo>
                  <a:lnTo>
                    <a:pt x="1593" y="1220"/>
                  </a:lnTo>
                  <a:lnTo>
                    <a:pt x="1592" y="1221"/>
                  </a:lnTo>
                  <a:lnTo>
                    <a:pt x="1591" y="1221"/>
                  </a:lnTo>
                  <a:lnTo>
                    <a:pt x="1590" y="1222"/>
                  </a:lnTo>
                  <a:lnTo>
                    <a:pt x="1577" y="1222"/>
                  </a:lnTo>
                  <a:lnTo>
                    <a:pt x="1575" y="1221"/>
                  </a:lnTo>
                  <a:lnTo>
                    <a:pt x="1573" y="1221"/>
                  </a:lnTo>
                  <a:lnTo>
                    <a:pt x="1568" y="1224"/>
                  </a:lnTo>
                  <a:lnTo>
                    <a:pt x="1566" y="1226"/>
                  </a:lnTo>
                  <a:lnTo>
                    <a:pt x="1566" y="1227"/>
                  </a:lnTo>
                  <a:lnTo>
                    <a:pt x="1565" y="1228"/>
                  </a:lnTo>
                  <a:lnTo>
                    <a:pt x="1562" y="1232"/>
                  </a:lnTo>
                  <a:lnTo>
                    <a:pt x="1560" y="1232"/>
                  </a:lnTo>
                  <a:lnTo>
                    <a:pt x="1558" y="1236"/>
                  </a:lnTo>
                  <a:lnTo>
                    <a:pt x="1558" y="1244"/>
                  </a:lnTo>
                  <a:lnTo>
                    <a:pt x="1553" y="1245"/>
                  </a:lnTo>
                  <a:lnTo>
                    <a:pt x="1551" y="1252"/>
                  </a:lnTo>
                  <a:lnTo>
                    <a:pt x="1550" y="1267"/>
                  </a:lnTo>
                  <a:lnTo>
                    <a:pt x="1550" y="1282"/>
                  </a:lnTo>
                  <a:lnTo>
                    <a:pt x="1549" y="1290"/>
                  </a:lnTo>
                  <a:lnTo>
                    <a:pt x="1547" y="1293"/>
                  </a:lnTo>
                  <a:lnTo>
                    <a:pt x="1547" y="1296"/>
                  </a:lnTo>
                  <a:lnTo>
                    <a:pt x="1544" y="1299"/>
                  </a:lnTo>
                  <a:lnTo>
                    <a:pt x="1544" y="1300"/>
                  </a:lnTo>
                  <a:lnTo>
                    <a:pt x="1542" y="1300"/>
                  </a:lnTo>
                  <a:lnTo>
                    <a:pt x="1542" y="1304"/>
                  </a:lnTo>
                  <a:lnTo>
                    <a:pt x="1543" y="1307"/>
                  </a:lnTo>
                  <a:lnTo>
                    <a:pt x="1545" y="1315"/>
                  </a:lnTo>
                  <a:lnTo>
                    <a:pt x="1547" y="1320"/>
                  </a:lnTo>
                  <a:lnTo>
                    <a:pt x="1552" y="1330"/>
                  </a:lnTo>
                  <a:lnTo>
                    <a:pt x="1556" y="1334"/>
                  </a:lnTo>
                  <a:lnTo>
                    <a:pt x="1560" y="1336"/>
                  </a:lnTo>
                  <a:lnTo>
                    <a:pt x="1561" y="1336"/>
                  </a:lnTo>
                  <a:lnTo>
                    <a:pt x="1567" y="1339"/>
                  </a:lnTo>
                  <a:lnTo>
                    <a:pt x="1568" y="1339"/>
                  </a:lnTo>
                  <a:lnTo>
                    <a:pt x="1576" y="1340"/>
                  </a:lnTo>
                  <a:lnTo>
                    <a:pt x="1578" y="1342"/>
                  </a:lnTo>
                  <a:lnTo>
                    <a:pt x="1585" y="1344"/>
                  </a:lnTo>
                  <a:lnTo>
                    <a:pt x="1588" y="1345"/>
                  </a:lnTo>
                  <a:lnTo>
                    <a:pt x="1588" y="1343"/>
                  </a:lnTo>
                  <a:lnTo>
                    <a:pt x="1592" y="1345"/>
                  </a:lnTo>
                  <a:lnTo>
                    <a:pt x="1593" y="1346"/>
                  </a:lnTo>
                  <a:lnTo>
                    <a:pt x="1599" y="1349"/>
                  </a:lnTo>
                  <a:lnTo>
                    <a:pt x="1605" y="1355"/>
                  </a:lnTo>
                  <a:lnTo>
                    <a:pt x="1606" y="1355"/>
                  </a:lnTo>
                  <a:lnTo>
                    <a:pt x="1613" y="1358"/>
                  </a:lnTo>
                  <a:lnTo>
                    <a:pt x="1614" y="1358"/>
                  </a:lnTo>
                  <a:lnTo>
                    <a:pt x="1618" y="1355"/>
                  </a:lnTo>
                  <a:lnTo>
                    <a:pt x="1626" y="1344"/>
                  </a:lnTo>
                  <a:lnTo>
                    <a:pt x="1631" y="1337"/>
                  </a:lnTo>
                  <a:lnTo>
                    <a:pt x="1632" y="1336"/>
                  </a:lnTo>
                  <a:lnTo>
                    <a:pt x="1634" y="1334"/>
                  </a:lnTo>
                  <a:lnTo>
                    <a:pt x="1637" y="1330"/>
                  </a:lnTo>
                  <a:lnTo>
                    <a:pt x="1639" y="1326"/>
                  </a:lnTo>
                  <a:lnTo>
                    <a:pt x="1642" y="1326"/>
                  </a:lnTo>
                  <a:lnTo>
                    <a:pt x="1643" y="1322"/>
                  </a:lnTo>
                  <a:lnTo>
                    <a:pt x="1643" y="1320"/>
                  </a:lnTo>
                  <a:lnTo>
                    <a:pt x="1645" y="1318"/>
                  </a:lnTo>
                  <a:lnTo>
                    <a:pt x="1650" y="1314"/>
                  </a:lnTo>
                  <a:lnTo>
                    <a:pt x="1652" y="1314"/>
                  </a:lnTo>
                  <a:lnTo>
                    <a:pt x="1652" y="1315"/>
                  </a:lnTo>
                  <a:lnTo>
                    <a:pt x="1653" y="1316"/>
                  </a:lnTo>
                  <a:lnTo>
                    <a:pt x="1660" y="1315"/>
                  </a:lnTo>
                  <a:lnTo>
                    <a:pt x="1663" y="1312"/>
                  </a:lnTo>
                  <a:lnTo>
                    <a:pt x="1663" y="1308"/>
                  </a:lnTo>
                  <a:lnTo>
                    <a:pt x="1666" y="1306"/>
                  </a:lnTo>
                  <a:lnTo>
                    <a:pt x="1668" y="1301"/>
                  </a:lnTo>
                  <a:lnTo>
                    <a:pt x="1670" y="1299"/>
                  </a:lnTo>
                  <a:lnTo>
                    <a:pt x="1670" y="1297"/>
                  </a:lnTo>
                  <a:lnTo>
                    <a:pt x="1669" y="1296"/>
                  </a:lnTo>
                  <a:lnTo>
                    <a:pt x="1668" y="1296"/>
                  </a:lnTo>
                  <a:lnTo>
                    <a:pt x="1670" y="1290"/>
                  </a:lnTo>
                  <a:lnTo>
                    <a:pt x="1674" y="1285"/>
                  </a:lnTo>
                  <a:lnTo>
                    <a:pt x="1676" y="1285"/>
                  </a:lnTo>
                  <a:lnTo>
                    <a:pt x="1677" y="1283"/>
                  </a:lnTo>
                  <a:lnTo>
                    <a:pt x="1677" y="1282"/>
                  </a:lnTo>
                  <a:lnTo>
                    <a:pt x="1676" y="1280"/>
                  </a:lnTo>
                  <a:lnTo>
                    <a:pt x="1677" y="1277"/>
                  </a:lnTo>
                  <a:lnTo>
                    <a:pt x="1678" y="1274"/>
                  </a:lnTo>
                  <a:lnTo>
                    <a:pt x="1680" y="1274"/>
                  </a:lnTo>
                  <a:lnTo>
                    <a:pt x="1682" y="1272"/>
                  </a:lnTo>
                  <a:lnTo>
                    <a:pt x="1682" y="1269"/>
                  </a:lnTo>
                  <a:lnTo>
                    <a:pt x="1690" y="1266"/>
                  </a:lnTo>
                  <a:lnTo>
                    <a:pt x="1697" y="1258"/>
                  </a:lnTo>
                  <a:lnTo>
                    <a:pt x="1697" y="1253"/>
                  </a:lnTo>
                  <a:lnTo>
                    <a:pt x="1696" y="1251"/>
                  </a:lnTo>
                  <a:lnTo>
                    <a:pt x="1696" y="1250"/>
                  </a:lnTo>
                  <a:lnTo>
                    <a:pt x="1694" y="1249"/>
                  </a:lnTo>
                  <a:lnTo>
                    <a:pt x="1692" y="1249"/>
                  </a:lnTo>
                  <a:lnTo>
                    <a:pt x="1692" y="1246"/>
                  </a:lnTo>
                  <a:lnTo>
                    <a:pt x="1694" y="1245"/>
                  </a:lnTo>
                  <a:lnTo>
                    <a:pt x="1700" y="1245"/>
                  </a:lnTo>
                  <a:lnTo>
                    <a:pt x="1702" y="1243"/>
                  </a:lnTo>
                  <a:lnTo>
                    <a:pt x="1704" y="1243"/>
                  </a:lnTo>
                  <a:lnTo>
                    <a:pt x="1704" y="1242"/>
                  </a:lnTo>
                  <a:lnTo>
                    <a:pt x="1708" y="1237"/>
                  </a:lnTo>
                  <a:lnTo>
                    <a:pt x="1712" y="1232"/>
                  </a:lnTo>
                  <a:lnTo>
                    <a:pt x="1714" y="1227"/>
                  </a:lnTo>
                  <a:lnTo>
                    <a:pt x="1714" y="1226"/>
                  </a:lnTo>
                  <a:lnTo>
                    <a:pt x="1716" y="1224"/>
                  </a:lnTo>
                  <a:lnTo>
                    <a:pt x="1720" y="1224"/>
                  </a:lnTo>
                  <a:lnTo>
                    <a:pt x="1722" y="1222"/>
                  </a:lnTo>
                  <a:lnTo>
                    <a:pt x="1728" y="1222"/>
                  </a:lnTo>
                  <a:lnTo>
                    <a:pt x="1730" y="1221"/>
                  </a:lnTo>
                  <a:lnTo>
                    <a:pt x="1733" y="1222"/>
                  </a:lnTo>
                  <a:lnTo>
                    <a:pt x="1740" y="1220"/>
                  </a:lnTo>
                  <a:lnTo>
                    <a:pt x="1742" y="1220"/>
                  </a:lnTo>
                  <a:lnTo>
                    <a:pt x="1744" y="1218"/>
                  </a:lnTo>
                  <a:lnTo>
                    <a:pt x="1746" y="1218"/>
                  </a:lnTo>
                  <a:lnTo>
                    <a:pt x="1748" y="1215"/>
                  </a:lnTo>
                  <a:lnTo>
                    <a:pt x="1752" y="1214"/>
                  </a:lnTo>
                  <a:lnTo>
                    <a:pt x="1759" y="1215"/>
                  </a:lnTo>
                  <a:lnTo>
                    <a:pt x="1760" y="1215"/>
                  </a:lnTo>
                  <a:lnTo>
                    <a:pt x="1762" y="1214"/>
                  </a:lnTo>
                  <a:lnTo>
                    <a:pt x="1762" y="1213"/>
                  </a:lnTo>
                  <a:lnTo>
                    <a:pt x="1764" y="1213"/>
                  </a:lnTo>
                  <a:lnTo>
                    <a:pt x="1767" y="1210"/>
                  </a:lnTo>
                  <a:lnTo>
                    <a:pt x="1768" y="1207"/>
                  </a:lnTo>
                  <a:lnTo>
                    <a:pt x="1768" y="1206"/>
                  </a:lnTo>
                  <a:lnTo>
                    <a:pt x="1769" y="1204"/>
                  </a:lnTo>
                  <a:lnTo>
                    <a:pt x="1770" y="1204"/>
                  </a:lnTo>
                  <a:lnTo>
                    <a:pt x="1770" y="1202"/>
                  </a:lnTo>
                  <a:lnTo>
                    <a:pt x="1773" y="1199"/>
                  </a:lnTo>
                  <a:lnTo>
                    <a:pt x="1778" y="1199"/>
                  </a:lnTo>
                  <a:lnTo>
                    <a:pt x="1781" y="1198"/>
                  </a:lnTo>
                  <a:lnTo>
                    <a:pt x="1782" y="1196"/>
                  </a:lnTo>
                  <a:lnTo>
                    <a:pt x="1783" y="1196"/>
                  </a:lnTo>
                  <a:lnTo>
                    <a:pt x="1786" y="1193"/>
                  </a:lnTo>
                  <a:lnTo>
                    <a:pt x="1789" y="1193"/>
                  </a:lnTo>
                  <a:lnTo>
                    <a:pt x="1790" y="1194"/>
                  </a:lnTo>
                  <a:lnTo>
                    <a:pt x="1792" y="1194"/>
                  </a:lnTo>
                  <a:lnTo>
                    <a:pt x="1795" y="1191"/>
                  </a:lnTo>
                  <a:lnTo>
                    <a:pt x="1799" y="1190"/>
                  </a:lnTo>
                  <a:lnTo>
                    <a:pt x="1806" y="1197"/>
                  </a:lnTo>
                  <a:lnTo>
                    <a:pt x="1809" y="1199"/>
                  </a:lnTo>
                  <a:lnTo>
                    <a:pt x="1815" y="1201"/>
                  </a:lnTo>
                  <a:lnTo>
                    <a:pt x="1820" y="1202"/>
                  </a:lnTo>
                  <a:lnTo>
                    <a:pt x="1821" y="1202"/>
                  </a:lnTo>
                  <a:lnTo>
                    <a:pt x="1823" y="1203"/>
                  </a:lnTo>
                  <a:lnTo>
                    <a:pt x="1824" y="1204"/>
                  </a:lnTo>
                  <a:lnTo>
                    <a:pt x="1830" y="1206"/>
                  </a:lnTo>
                  <a:lnTo>
                    <a:pt x="1831" y="1210"/>
                  </a:lnTo>
                  <a:lnTo>
                    <a:pt x="1832" y="1211"/>
                  </a:lnTo>
                  <a:lnTo>
                    <a:pt x="1835" y="1211"/>
                  </a:lnTo>
                  <a:lnTo>
                    <a:pt x="1836" y="1212"/>
                  </a:lnTo>
                  <a:lnTo>
                    <a:pt x="1837" y="1212"/>
                  </a:lnTo>
                  <a:lnTo>
                    <a:pt x="1841" y="1215"/>
                  </a:lnTo>
                  <a:lnTo>
                    <a:pt x="1844" y="1217"/>
                  </a:lnTo>
                  <a:lnTo>
                    <a:pt x="1844" y="1218"/>
                  </a:lnTo>
                  <a:lnTo>
                    <a:pt x="1846" y="1224"/>
                  </a:lnTo>
                  <a:lnTo>
                    <a:pt x="1848" y="1226"/>
                  </a:lnTo>
                  <a:lnTo>
                    <a:pt x="1851" y="1232"/>
                  </a:lnTo>
                  <a:lnTo>
                    <a:pt x="1852" y="1232"/>
                  </a:lnTo>
                  <a:lnTo>
                    <a:pt x="1853" y="1235"/>
                  </a:lnTo>
                  <a:lnTo>
                    <a:pt x="1854" y="1236"/>
                  </a:lnTo>
                  <a:lnTo>
                    <a:pt x="1854" y="1237"/>
                  </a:lnTo>
                  <a:lnTo>
                    <a:pt x="1855" y="1242"/>
                  </a:lnTo>
                  <a:lnTo>
                    <a:pt x="1857" y="1250"/>
                  </a:lnTo>
                  <a:lnTo>
                    <a:pt x="1859" y="1250"/>
                  </a:lnTo>
                  <a:lnTo>
                    <a:pt x="1860" y="1253"/>
                  </a:lnTo>
                  <a:lnTo>
                    <a:pt x="1866" y="1259"/>
                  </a:lnTo>
                  <a:lnTo>
                    <a:pt x="1867" y="1261"/>
                  </a:lnTo>
                  <a:lnTo>
                    <a:pt x="1868" y="1261"/>
                  </a:lnTo>
                  <a:lnTo>
                    <a:pt x="1868" y="1265"/>
                  </a:lnTo>
                  <a:lnTo>
                    <a:pt x="1869" y="1266"/>
                  </a:lnTo>
                  <a:lnTo>
                    <a:pt x="1868" y="1266"/>
                  </a:lnTo>
                  <a:lnTo>
                    <a:pt x="1868" y="1269"/>
                  </a:lnTo>
                  <a:lnTo>
                    <a:pt x="1869" y="1269"/>
                  </a:lnTo>
                  <a:lnTo>
                    <a:pt x="1870" y="1271"/>
                  </a:lnTo>
                  <a:lnTo>
                    <a:pt x="1870" y="1272"/>
                  </a:lnTo>
                  <a:lnTo>
                    <a:pt x="1871" y="1272"/>
                  </a:lnTo>
                  <a:lnTo>
                    <a:pt x="1871" y="1274"/>
                  </a:lnTo>
                  <a:lnTo>
                    <a:pt x="1874" y="1285"/>
                  </a:lnTo>
                  <a:lnTo>
                    <a:pt x="1874" y="1288"/>
                  </a:lnTo>
                  <a:lnTo>
                    <a:pt x="1875" y="1290"/>
                  </a:lnTo>
                  <a:lnTo>
                    <a:pt x="1876" y="1293"/>
                  </a:lnTo>
                  <a:lnTo>
                    <a:pt x="1876" y="1300"/>
                  </a:lnTo>
                  <a:lnTo>
                    <a:pt x="1877" y="1303"/>
                  </a:lnTo>
                  <a:lnTo>
                    <a:pt x="1878" y="1311"/>
                  </a:lnTo>
                  <a:lnTo>
                    <a:pt x="1878" y="1320"/>
                  </a:lnTo>
                  <a:lnTo>
                    <a:pt x="1879" y="1323"/>
                  </a:lnTo>
                  <a:lnTo>
                    <a:pt x="1879" y="1334"/>
                  </a:lnTo>
                  <a:lnTo>
                    <a:pt x="1880" y="1338"/>
                  </a:lnTo>
                  <a:lnTo>
                    <a:pt x="1880" y="1339"/>
                  </a:lnTo>
                  <a:lnTo>
                    <a:pt x="1882" y="1349"/>
                  </a:lnTo>
                  <a:lnTo>
                    <a:pt x="1882" y="1354"/>
                  </a:lnTo>
                  <a:lnTo>
                    <a:pt x="1883" y="1358"/>
                  </a:lnTo>
                  <a:lnTo>
                    <a:pt x="1884" y="1362"/>
                  </a:lnTo>
                  <a:lnTo>
                    <a:pt x="1884" y="1363"/>
                  </a:lnTo>
                  <a:lnTo>
                    <a:pt x="1885" y="1370"/>
                  </a:lnTo>
                  <a:lnTo>
                    <a:pt x="1890" y="1379"/>
                  </a:lnTo>
                  <a:lnTo>
                    <a:pt x="1891" y="1384"/>
                  </a:lnTo>
                  <a:lnTo>
                    <a:pt x="1891" y="1386"/>
                  </a:lnTo>
                  <a:lnTo>
                    <a:pt x="1892" y="1390"/>
                  </a:lnTo>
                  <a:lnTo>
                    <a:pt x="1893" y="1394"/>
                  </a:lnTo>
                  <a:lnTo>
                    <a:pt x="1895" y="1401"/>
                  </a:lnTo>
                  <a:lnTo>
                    <a:pt x="1898" y="1407"/>
                  </a:lnTo>
                  <a:lnTo>
                    <a:pt x="1898" y="1422"/>
                  </a:lnTo>
                  <a:lnTo>
                    <a:pt x="1899" y="1431"/>
                  </a:lnTo>
                  <a:lnTo>
                    <a:pt x="1899" y="1437"/>
                  </a:lnTo>
                  <a:lnTo>
                    <a:pt x="1900" y="1439"/>
                  </a:lnTo>
                  <a:lnTo>
                    <a:pt x="1900" y="1441"/>
                  </a:lnTo>
                  <a:lnTo>
                    <a:pt x="1901" y="1448"/>
                  </a:lnTo>
                  <a:lnTo>
                    <a:pt x="1901" y="1449"/>
                  </a:lnTo>
                  <a:lnTo>
                    <a:pt x="1900" y="1452"/>
                  </a:lnTo>
                  <a:lnTo>
                    <a:pt x="1900" y="1455"/>
                  </a:lnTo>
                  <a:lnTo>
                    <a:pt x="1901" y="1461"/>
                  </a:lnTo>
                  <a:lnTo>
                    <a:pt x="1901" y="1462"/>
                  </a:lnTo>
                  <a:lnTo>
                    <a:pt x="1902" y="1467"/>
                  </a:lnTo>
                  <a:lnTo>
                    <a:pt x="1902" y="1470"/>
                  </a:lnTo>
                  <a:lnTo>
                    <a:pt x="1903" y="1479"/>
                  </a:lnTo>
                  <a:lnTo>
                    <a:pt x="1905" y="1483"/>
                  </a:lnTo>
                  <a:lnTo>
                    <a:pt x="1905" y="1485"/>
                  </a:lnTo>
                  <a:lnTo>
                    <a:pt x="1906" y="1485"/>
                  </a:lnTo>
                  <a:lnTo>
                    <a:pt x="1907" y="1490"/>
                  </a:lnTo>
                  <a:lnTo>
                    <a:pt x="1908" y="1499"/>
                  </a:lnTo>
                  <a:lnTo>
                    <a:pt x="1909" y="1499"/>
                  </a:lnTo>
                  <a:lnTo>
                    <a:pt x="1909" y="1501"/>
                  </a:lnTo>
                  <a:lnTo>
                    <a:pt x="1911" y="1507"/>
                  </a:lnTo>
                  <a:lnTo>
                    <a:pt x="1911" y="1511"/>
                  </a:lnTo>
                  <a:lnTo>
                    <a:pt x="1913" y="1514"/>
                  </a:lnTo>
                  <a:lnTo>
                    <a:pt x="1913" y="1516"/>
                  </a:lnTo>
                  <a:lnTo>
                    <a:pt x="1914" y="1522"/>
                  </a:lnTo>
                  <a:lnTo>
                    <a:pt x="1917" y="1526"/>
                  </a:lnTo>
                  <a:lnTo>
                    <a:pt x="1918" y="1527"/>
                  </a:lnTo>
                  <a:lnTo>
                    <a:pt x="1921" y="1533"/>
                  </a:lnTo>
                  <a:lnTo>
                    <a:pt x="1922" y="1535"/>
                  </a:lnTo>
                  <a:lnTo>
                    <a:pt x="1925" y="1543"/>
                  </a:lnTo>
                  <a:lnTo>
                    <a:pt x="1926" y="1545"/>
                  </a:lnTo>
                  <a:lnTo>
                    <a:pt x="1928" y="1548"/>
                  </a:lnTo>
                  <a:lnTo>
                    <a:pt x="1929" y="1550"/>
                  </a:lnTo>
                  <a:lnTo>
                    <a:pt x="1930" y="1551"/>
                  </a:lnTo>
                  <a:lnTo>
                    <a:pt x="1930" y="1554"/>
                  </a:lnTo>
                  <a:lnTo>
                    <a:pt x="1932" y="1555"/>
                  </a:lnTo>
                  <a:lnTo>
                    <a:pt x="1930" y="1556"/>
                  </a:lnTo>
                  <a:lnTo>
                    <a:pt x="1930" y="1561"/>
                  </a:lnTo>
                  <a:lnTo>
                    <a:pt x="1931" y="1561"/>
                  </a:lnTo>
                  <a:lnTo>
                    <a:pt x="1931" y="1562"/>
                  </a:lnTo>
                  <a:lnTo>
                    <a:pt x="1933" y="1564"/>
                  </a:lnTo>
                  <a:lnTo>
                    <a:pt x="1932" y="1566"/>
                  </a:lnTo>
                  <a:lnTo>
                    <a:pt x="1932" y="1569"/>
                  </a:lnTo>
                  <a:lnTo>
                    <a:pt x="1930" y="1573"/>
                  </a:lnTo>
                  <a:lnTo>
                    <a:pt x="1926" y="1577"/>
                  </a:lnTo>
                  <a:lnTo>
                    <a:pt x="1924" y="1578"/>
                  </a:lnTo>
                  <a:lnTo>
                    <a:pt x="1924" y="1579"/>
                  </a:lnTo>
                  <a:lnTo>
                    <a:pt x="1923" y="1581"/>
                  </a:lnTo>
                  <a:lnTo>
                    <a:pt x="1922" y="1588"/>
                  </a:lnTo>
                  <a:lnTo>
                    <a:pt x="1919" y="1593"/>
                  </a:lnTo>
                  <a:lnTo>
                    <a:pt x="1919" y="1598"/>
                  </a:lnTo>
                  <a:lnTo>
                    <a:pt x="1921" y="1605"/>
                  </a:lnTo>
                  <a:lnTo>
                    <a:pt x="1919" y="1608"/>
                  </a:lnTo>
                  <a:lnTo>
                    <a:pt x="1919" y="1613"/>
                  </a:lnTo>
                  <a:lnTo>
                    <a:pt x="1918" y="1617"/>
                  </a:lnTo>
                  <a:lnTo>
                    <a:pt x="1917" y="1619"/>
                  </a:lnTo>
                  <a:lnTo>
                    <a:pt x="1917" y="1625"/>
                  </a:lnTo>
                  <a:lnTo>
                    <a:pt x="1918" y="1627"/>
                  </a:lnTo>
                  <a:lnTo>
                    <a:pt x="1919" y="1631"/>
                  </a:lnTo>
                  <a:lnTo>
                    <a:pt x="1922" y="1636"/>
                  </a:lnTo>
                  <a:lnTo>
                    <a:pt x="1922" y="1639"/>
                  </a:lnTo>
                  <a:lnTo>
                    <a:pt x="1921" y="1641"/>
                  </a:lnTo>
                  <a:lnTo>
                    <a:pt x="1917" y="1649"/>
                  </a:lnTo>
                  <a:lnTo>
                    <a:pt x="1917" y="1655"/>
                  </a:lnTo>
                  <a:lnTo>
                    <a:pt x="1916" y="1656"/>
                  </a:lnTo>
                  <a:lnTo>
                    <a:pt x="1915" y="1659"/>
                  </a:lnTo>
                  <a:lnTo>
                    <a:pt x="1914" y="1662"/>
                  </a:lnTo>
                  <a:lnTo>
                    <a:pt x="1911" y="1673"/>
                  </a:lnTo>
                  <a:lnTo>
                    <a:pt x="1911" y="1683"/>
                  </a:lnTo>
                  <a:lnTo>
                    <a:pt x="1910" y="1687"/>
                  </a:lnTo>
                  <a:lnTo>
                    <a:pt x="1910" y="1688"/>
                  </a:lnTo>
                  <a:lnTo>
                    <a:pt x="1909" y="1689"/>
                  </a:lnTo>
                  <a:lnTo>
                    <a:pt x="1909" y="1690"/>
                  </a:lnTo>
                  <a:lnTo>
                    <a:pt x="1908" y="1693"/>
                  </a:lnTo>
                  <a:lnTo>
                    <a:pt x="1902" y="1697"/>
                  </a:lnTo>
                  <a:lnTo>
                    <a:pt x="1901" y="1698"/>
                  </a:lnTo>
                  <a:lnTo>
                    <a:pt x="1900" y="1701"/>
                  </a:lnTo>
                  <a:lnTo>
                    <a:pt x="1894" y="1706"/>
                  </a:lnTo>
                  <a:lnTo>
                    <a:pt x="1894" y="1707"/>
                  </a:lnTo>
                  <a:lnTo>
                    <a:pt x="1893" y="1711"/>
                  </a:lnTo>
                  <a:lnTo>
                    <a:pt x="1892" y="1712"/>
                  </a:lnTo>
                  <a:lnTo>
                    <a:pt x="1887" y="1713"/>
                  </a:lnTo>
                  <a:lnTo>
                    <a:pt x="1885" y="1711"/>
                  </a:lnTo>
                  <a:lnTo>
                    <a:pt x="1878" y="1711"/>
                  </a:lnTo>
                  <a:lnTo>
                    <a:pt x="1874" y="1715"/>
                  </a:lnTo>
                  <a:lnTo>
                    <a:pt x="1874" y="1717"/>
                  </a:lnTo>
                  <a:lnTo>
                    <a:pt x="1872" y="1718"/>
                  </a:lnTo>
                  <a:lnTo>
                    <a:pt x="1869" y="1722"/>
                  </a:lnTo>
                  <a:lnTo>
                    <a:pt x="1868" y="1725"/>
                  </a:lnTo>
                  <a:lnTo>
                    <a:pt x="1868" y="1720"/>
                  </a:lnTo>
                  <a:lnTo>
                    <a:pt x="1869" y="1718"/>
                  </a:lnTo>
                  <a:lnTo>
                    <a:pt x="1871" y="1717"/>
                  </a:lnTo>
                  <a:lnTo>
                    <a:pt x="1874" y="1714"/>
                  </a:lnTo>
                  <a:lnTo>
                    <a:pt x="1870" y="1712"/>
                  </a:lnTo>
                  <a:lnTo>
                    <a:pt x="1868" y="1711"/>
                  </a:lnTo>
                  <a:lnTo>
                    <a:pt x="1868" y="1704"/>
                  </a:lnTo>
                  <a:lnTo>
                    <a:pt x="1867" y="1701"/>
                  </a:lnTo>
                  <a:lnTo>
                    <a:pt x="1863" y="1701"/>
                  </a:lnTo>
                  <a:lnTo>
                    <a:pt x="1860" y="1699"/>
                  </a:lnTo>
                  <a:lnTo>
                    <a:pt x="1860" y="1697"/>
                  </a:lnTo>
                  <a:lnTo>
                    <a:pt x="1862" y="1694"/>
                  </a:lnTo>
                  <a:lnTo>
                    <a:pt x="1868" y="1693"/>
                  </a:lnTo>
                  <a:lnTo>
                    <a:pt x="1868" y="1689"/>
                  </a:lnTo>
                  <a:lnTo>
                    <a:pt x="1866" y="1687"/>
                  </a:lnTo>
                  <a:lnTo>
                    <a:pt x="1870" y="1683"/>
                  </a:lnTo>
                  <a:lnTo>
                    <a:pt x="1875" y="1684"/>
                  </a:lnTo>
                  <a:lnTo>
                    <a:pt x="1877" y="1684"/>
                  </a:lnTo>
                  <a:lnTo>
                    <a:pt x="1880" y="1681"/>
                  </a:lnTo>
                  <a:lnTo>
                    <a:pt x="1882" y="1679"/>
                  </a:lnTo>
                  <a:lnTo>
                    <a:pt x="1882" y="1678"/>
                  </a:lnTo>
                  <a:lnTo>
                    <a:pt x="1883" y="1676"/>
                  </a:lnTo>
                  <a:lnTo>
                    <a:pt x="1883" y="1675"/>
                  </a:lnTo>
                  <a:lnTo>
                    <a:pt x="1882" y="1673"/>
                  </a:lnTo>
                  <a:lnTo>
                    <a:pt x="1882" y="1671"/>
                  </a:lnTo>
                  <a:lnTo>
                    <a:pt x="1880" y="1671"/>
                  </a:lnTo>
                  <a:lnTo>
                    <a:pt x="1879" y="1670"/>
                  </a:lnTo>
                  <a:lnTo>
                    <a:pt x="1878" y="1670"/>
                  </a:lnTo>
                  <a:lnTo>
                    <a:pt x="1874" y="1668"/>
                  </a:lnTo>
                  <a:lnTo>
                    <a:pt x="1872" y="1668"/>
                  </a:lnTo>
                  <a:lnTo>
                    <a:pt x="1869" y="1665"/>
                  </a:lnTo>
                  <a:lnTo>
                    <a:pt x="1862" y="1665"/>
                  </a:lnTo>
                  <a:lnTo>
                    <a:pt x="1861" y="1667"/>
                  </a:lnTo>
                  <a:lnTo>
                    <a:pt x="1856" y="1667"/>
                  </a:lnTo>
                  <a:lnTo>
                    <a:pt x="1854" y="1668"/>
                  </a:lnTo>
                  <a:lnTo>
                    <a:pt x="1852" y="1671"/>
                  </a:lnTo>
                  <a:lnTo>
                    <a:pt x="1849" y="1672"/>
                  </a:lnTo>
                  <a:lnTo>
                    <a:pt x="1847" y="1674"/>
                  </a:lnTo>
                  <a:lnTo>
                    <a:pt x="1846" y="1676"/>
                  </a:lnTo>
                  <a:lnTo>
                    <a:pt x="1846" y="1678"/>
                  </a:lnTo>
                  <a:lnTo>
                    <a:pt x="1843" y="1679"/>
                  </a:lnTo>
                  <a:lnTo>
                    <a:pt x="1840" y="1678"/>
                  </a:lnTo>
                  <a:lnTo>
                    <a:pt x="1838" y="1678"/>
                  </a:lnTo>
                  <a:lnTo>
                    <a:pt x="1836" y="1681"/>
                  </a:lnTo>
                  <a:lnTo>
                    <a:pt x="1835" y="1682"/>
                  </a:lnTo>
                  <a:lnTo>
                    <a:pt x="1833" y="1682"/>
                  </a:lnTo>
                  <a:lnTo>
                    <a:pt x="1833" y="1683"/>
                  </a:lnTo>
                  <a:lnTo>
                    <a:pt x="1832" y="1686"/>
                  </a:lnTo>
                  <a:lnTo>
                    <a:pt x="1832" y="1690"/>
                  </a:lnTo>
                  <a:lnTo>
                    <a:pt x="1836" y="1693"/>
                  </a:lnTo>
                  <a:lnTo>
                    <a:pt x="1837" y="1694"/>
                  </a:lnTo>
                  <a:lnTo>
                    <a:pt x="1840" y="1695"/>
                  </a:lnTo>
                  <a:lnTo>
                    <a:pt x="1840" y="1703"/>
                  </a:lnTo>
                  <a:lnTo>
                    <a:pt x="1843" y="1705"/>
                  </a:lnTo>
                  <a:lnTo>
                    <a:pt x="1843" y="1709"/>
                  </a:lnTo>
                  <a:lnTo>
                    <a:pt x="1841" y="1709"/>
                  </a:lnTo>
                  <a:lnTo>
                    <a:pt x="1840" y="1707"/>
                  </a:lnTo>
                  <a:lnTo>
                    <a:pt x="1838" y="1706"/>
                  </a:lnTo>
                  <a:lnTo>
                    <a:pt x="1832" y="1706"/>
                  </a:lnTo>
                  <a:lnTo>
                    <a:pt x="1830" y="1707"/>
                  </a:lnTo>
                  <a:lnTo>
                    <a:pt x="1829" y="1709"/>
                  </a:lnTo>
                  <a:lnTo>
                    <a:pt x="1828" y="1709"/>
                  </a:lnTo>
                  <a:lnTo>
                    <a:pt x="1826" y="1710"/>
                  </a:lnTo>
                  <a:lnTo>
                    <a:pt x="1826" y="1711"/>
                  </a:lnTo>
                  <a:lnTo>
                    <a:pt x="1825" y="1711"/>
                  </a:lnTo>
                  <a:lnTo>
                    <a:pt x="1825" y="1712"/>
                  </a:lnTo>
                  <a:lnTo>
                    <a:pt x="1823" y="1717"/>
                  </a:lnTo>
                  <a:lnTo>
                    <a:pt x="1822" y="1718"/>
                  </a:lnTo>
                  <a:lnTo>
                    <a:pt x="1821" y="1720"/>
                  </a:lnTo>
                  <a:lnTo>
                    <a:pt x="1820" y="1721"/>
                  </a:lnTo>
                  <a:lnTo>
                    <a:pt x="1820" y="1725"/>
                  </a:lnTo>
                  <a:lnTo>
                    <a:pt x="1817" y="1729"/>
                  </a:lnTo>
                  <a:lnTo>
                    <a:pt x="1817" y="1742"/>
                  </a:lnTo>
                  <a:lnTo>
                    <a:pt x="1818" y="1743"/>
                  </a:lnTo>
                  <a:lnTo>
                    <a:pt x="1820" y="1746"/>
                  </a:lnTo>
                  <a:lnTo>
                    <a:pt x="1821" y="1749"/>
                  </a:lnTo>
                  <a:lnTo>
                    <a:pt x="1820" y="1752"/>
                  </a:lnTo>
                  <a:lnTo>
                    <a:pt x="1817" y="1760"/>
                  </a:lnTo>
                  <a:lnTo>
                    <a:pt x="1816" y="1762"/>
                  </a:lnTo>
                  <a:lnTo>
                    <a:pt x="1816" y="1766"/>
                  </a:lnTo>
                  <a:lnTo>
                    <a:pt x="1815" y="1769"/>
                  </a:lnTo>
                  <a:lnTo>
                    <a:pt x="1814" y="1770"/>
                  </a:lnTo>
                  <a:lnTo>
                    <a:pt x="1812" y="1772"/>
                  </a:lnTo>
                  <a:lnTo>
                    <a:pt x="1810" y="1773"/>
                  </a:lnTo>
                  <a:lnTo>
                    <a:pt x="1809" y="1773"/>
                  </a:lnTo>
                  <a:lnTo>
                    <a:pt x="1808" y="1775"/>
                  </a:lnTo>
                  <a:lnTo>
                    <a:pt x="1808" y="1777"/>
                  </a:lnTo>
                  <a:lnTo>
                    <a:pt x="1806" y="1780"/>
                  </a:lnTo>
                  <a:lnTo>
                    <a:pt x="1808" y="1782"/>
                  </a:lnTo>
                  <a:lnTo>
                    <a:pt x="1804" y="1784"/>
                  </a:lnTo>
                  <a:lnTo>
                    <a:pt x="1801" y="1784"/>
                  </a:lnTo>
                  <a:lnTo>
                    <a:pt x="1799" y="1787"/>
                  </a:lnTo>
                  <a:lnTo>
                    <a:pt x="1792" y="1789"/>
                  </a:lnTo>
                  <a:lnTo>
                    <a:pt x="1791" y="1789"/>
                  </a:lnTo>
                  <a:lnTo>
                    <a:pt x="1786" y="1790"/>
                  </a:lnTo>
                  <a:lnTo>
                    <a:pt x="1784" y="1790"/>
                  </a:lnTo>
                  <a:lnTo>
                    <a:pt x="1782" y="1791"/>
                  </a:lnTo>
                  <a:lnTo>
                    <a:pt x="1778" y="1792"/>
                  </a:lnTo>
                  <a:lnTo>
                    <a:pt x="1776" y="1793"/>
                  </a:lnTo>
                  <a:lnTo>
                    <a:pt x="1773" y="1795"/>
                  </a:lnTo>
                  <a:lnTo>
                    <a:pt x="1769" y="1797"/>
                  </a:lnTo>
                  <a:lnTo>
                    <a:pt x="1768" y="1798"/>
                  </a:lnTo>
                  <a:lnTo>
                    <a:pt x="1766" y="1803"/>
                  </a:lnTo>
                  <a:lnTo>
                    <a:pt x="1763" y="1805"/>
                  </a:lnTo>
                  <a:lnTo>
                    <a:pt x="1760" y="1814"/>
                  </a:lnTo>
                  <a:lnTo>
                    <a:pt x="1760" y="1816"/>
                  </a:lnTo>
                  <a:lnTo>
                    <a:pt x="1758" y="1820"/>
                  </a:lnTo>
                  <a:lnTo>
                    <a:pt x="1756" y="1822"/>
                  </a:lnTo>
                  <a:lnTo>
                    <a:pt x="1756" y="1824"/>
                  </a:lnTo>
                  <a:lnTo>
                    <a:pt x="1755" y="1832"/>
                  </a:lnTo>
                  <a:lnTo>
                    <a:pt x="1755" y="1835"/>
                  </a:lnTo>
                  <a:lnTo>
                    <a:pt x="1754" y="1844"/>
                  </a:lnTo>
                  <a:lnTo>
                    <a:pt x="1754" y="1845"/>
                  </a:lnTo>
                  <a:lnTo>
                    <a:pt x="1756" y="1853"/>
                  </a:lnTo>
                  <a:lnTo>
                    <a:pt x="1758" y="1858"/>
                  </a:lnTo>
                  <a:lnTo>
                    <a:pt x="1758" y="1860"/>
                  </a:lnTo>
                  <a:lnTo>
                    <a:pt x="1759" y="1861"/>
                  </a:lnTo>
                  <a:lnTo>
                    <a:pt x="1755" y="1874"/>
                  </a:lnTo>
                  <a:lnTo>
                    <a:pt x="1750" y="1875"/>
                  </a:lnTo>
                  <a:lnTo>
                    <a:pt x="1746" y="1879"/>
                  </a:lnTo>
                  <a:lnTo>
                    <a:pt x="1742" y="1882"/>
                  </a:lnTo>
                  <a:lnTo>
                    <a:pt x="1742" y="1884"/>
                  </a:lnTo>
                  <a:lnTo>
                    <a:pt x="1743" y="1886"/>
                  </a:lnTo>
                  <a:lnTo>
                    <a:pt x="1742" y="1892"/>
                  </a:lnTo>
                  <a:lnTo>
                    <a:pt x="1742" y="1894"/>
                  </a:lnTo>
                  <a:lnTo>
                    <a:pt x="1743" y="1894"/>
                  </a:lnTo>
                  <a:lnTo>
                    <a:pt x="1744" y="1898"/>
                  </a:lnTo>
                  <a:lnTo>
                    <a:pt x="1742" y="1902"/>
                  </a:lnTo>
                  <a:lnTo>
                    <a:pt x="1736" y="1902"/>
                  </a:lnTo>
                  <a:lnTo>
                    <a:pt x="1736" y="1906"/>
                  </a:lnTo>
                  <a:lnTo>
                    <a:pt x="1735" y="1909"/>
                  </a:lnTo>
                  <a:lnTo>
                    <a:pt x="1733" y="1908"/>
                  </a:lnTo>
                  <a:lnTo>
                    <a:pt x="1731" y="1909"/>
                  </a:lnTo>
                  <a:lnTo>
                    <a:pt x="1728" y="1913"/>
                  </a:lnTo>
                  <a:lnTo>
                    <a:pt x="1725" y="1917"/>
                  </a:lnTo>
                  <a:lnTo>
                    <a:pt x="1724" y="1918"/>
                  </a:lnTo>
                  <a:lnTo>
                    <a:pt x="1724" y="1922"/>
                  </a:lnTo>
                  <a:lnTo>
                    <a:pt x="1723" y="1924"/>
                  </a:lnTo>
                  <a:lnTo>
                    <a:pt x="1721" y="1926"/>
                  </a:lnTo>
                  <a:lnTo>
                    <a:pt x="1720" y="1925"/>
                  </a:lnTo>
                  <a:lnTo>
                    <a:pt x="1716" y="1924"/>
                  </a:lnTo>
                  <a:lnTo>
                    <a:pt x="1713" y="1924"/>
                  </a:lnTo>
                  <a:lnTo>
                    <a:pt x="1712" y="1925"/>
                  </a:lnTo>
                  <a:lnTo>
                    <a:pt x="1712" y="1926"/>
                  </a:lnTo>
                  <a:lnTo>
                    <a:pt x="1711" y="1926"/>
                  </a:lnTo>
                  <a:lnTo>
                    <a:pt x="1709" y="1928"/>
                  </a:lnTo>
                  <a:lnTo>
                    <a:pt x="1708" y="1928"/>
                  </a:lnTo>
                  <a:lnTo>
                    <a:pt x="1707" y="1931"/>
                  </a:lnTo>
                  <a:lnTo>
                    <a:pt x="1706" y="1931"/>
                  </a:lnTo>
                  <a:lnTo>
                    <a:pt x="1706" y="1932"/>
                  </a:lnTo>
                  <a:lnTo>
                    <a:pt x="1705" y="1937"/>
                  </a:lnTo>
                  <a:lnTo>
                    <a:pt x="1705" y="1943"/>
                  </a:lnTo>
                  <a:lnTo>
                    <a:pt x="1704" y="1943"/>
                  </a:lnTo>
                  <a:lnTo>
                    <a:pt x="1704" y="1947"/>
                  </a:lnTo>
                  <a:lnTo>
                    <a:pt x="1701" y="1948"/>
                  </a:lnTo>
                  <a:lnTo>
                    <a:pt x="1700" y="1948"/>
                  </a:lnTo>
                  <a:lnTo>
                    <a:pt x="1699" y="1951"/>
                  </a:lnTo>
                  <a:lnTo>
                    <a:pt x="1698" y="1951"/>
                  </a:lnTo>
                  <a:lnTo>
                    <a:pt x="1697" y="1952"/>
                  </a:lnTo>
                  <a:lnTo>
                    <a:pt x="1696" y="1951"/>
                  </a:lnTo>
                  <a:lnTo>
                    <a:pt x="1696" y="1948"/>
                  </a:lnTo>
                  <a:lnTo>
                    <a:pt x="1693" y="1949"/>
                  </a:lnTo>
                  <a:lnTo>
                    <a:pt x="1692" y="1949"/>
                  </a:lnTo>
                  <a:lnTo>
                    <a:pt x="1692" y="1951"/>
                  </a:lnTo>
                  <a:lnTo>
                    <a:pt x="1690" y="1954"/>
                  </a:lnTo>
                  <a:lnTo>
                    <a:pt x="1690" y="1956"/>
                  </a:lnTo>
                  <a:lnTo>
                    <a:pt x="1689" y="1956"/>
                  </a:lnTo>
                  <a:lnTo>
                    <a:pt x="1685" y="1964"/>
                  </a:lnTo>
                  <a:lnTo>
                    <a:pt x="1684" y="1965"/>
                  </a:lnTo>
                  <a:lnTo>
                    <a:pt x="1680" y="1968"/>
                  </a:lnTo>
                  <a:lnTo>
                    <a:pt x="1680" y="1969"/>
                  </a:lnTo>
                  <a:lnTo>
                    <a:pt x="1678" y="1970"/>
                  </a:lnTo>
                  <a:lnTo>
                    <a:pt x="1677" y="1972"/>
                  </a:lnTo>
                  <a:lnTo>
                    <a:pt x="1677" y="1981"/>
                  </a:lnTo>
                  <a:lnTo>
                    <a:pt x="1678" y="1985"/>
                  </a:lnTo>
                  <a:lnTo>
                    <a:pt x="1682" y="1992"/>
                  </a:lnTo>
                  <a:lnTo>
                    <a:pt x="1682" y="1995"/>
                  </a:lnTo>
                  <a:lnTo>
                    <a:pt x="1680" y="1996"/>
                  </a:lnTo>
                  <a:lnTo>
                    <a:pt x="1675" y="1996"/>
                  </a:lnTo>
                  <a:lnTo>
                    <a:pt x="1675" y="1998"/>
                  </a:lnTo>
                  <a:lnTo>
                    <a:pt x="1668" y="1998"/>
                  </a:lnTo>
                  <a:lnTo>
                    <a:pt x="1666" y="1999"/>
                  </a:lnTo>
                  <a:lnTo>
                    <a:pt x="1650" y="1999"/>
                  </a:lnTo>
                  <a:lnTo>
                    <a:pt x="1645" y="2000"/>
                  </a:lnTo>
                  <a:lnTo>
                    <a:pt x="1620" y="2000"/>
                  </a:lnTo>
                  <a:lnTo>
                    <a:pt x="1614" y="2001"/>
                  </a:lnTo>
                  <a:lnTo>
                    <a:pt x="1605" y="2001"/>
                  </a:lnTo>
                  <a:lnTo>
                    <a:pt x="1599" y="2002"/>
                  </a:lnTo>
                  <a:lnTo>
                    <a:pt x="1569" y="2002"/>
                  </a:lnTo>
                  <a:lnTo>
                    <a:pt x="1564" y="2003"/>
                  </a:lnTo>
                  <a:lnTo>
                    <a:pt x="1559" y="2003"/>
                  </a:lnTo>
                  <a:lnTo>
                    <a:pt x="1544" y="2004"/>
                  </a:lnTo>
                  <a:lnTo>
                    <a:pt x="1531" y="2004"/>
                  </a:lnTo>
                  <a:lnTo>
                    <a:pt x="1510" y="2006"/>
                  </a:lnTo>
                  <a:lnTo>
                    <a:pt x="1496" y="2006"/>
                  </a:lnTo>
                  <a:lnTo>
                    <a:pt x="1481" y="2007"/>
                  </a:lnTo>
                  <a:lnTo>
                    <a:pt x="1474" y="2007"/>
                  </a:lnTo>
                  <a:lnTo>
                    <a:pt x="1463" y="2008"/>
                  </a:lnTo>
                  <a:lnTo>
                    <a:pt x="1430" y="2008"/>
                  </a:lnTo>
                  <a:lnTo>
                    <a:pt x="1420" y="2009"/>
                  </a:lnTo>
                  <a:lnTo>
                    <a:pt x="1396" y="2009"/>
                  </a:lnTo>
                  <a:lnTo>
                    <a:pt x="1386" y="2010"/>
                  </a:lnTo>
                  <a:lnTo>
                    <a:pt x="1340" y="2010"/>
                  </a:lnTo>
                  <a:lnTo>
                    <a:pt x="1325" y="2011"/>
                  </a:lnTo>
                  <a:lnTo>
                    <a:pt x="1325" y="1990"/>
                  </a:lnTo>
                  <a:lnTo>
                    <a:pt x="1278" y="1990"/>
                  </a:lnTo>
                  <a:lnTo>
                    <a:pt x="1270" y="1988"/>
                  </a:lnTo>
                  <a:lnTo>
                    <a:pt x="1139" y="1988"/>
                  </a:lnTo>
                  <a:lnTo>
                    <a:pt x="1118" y="1987"/>
                  </a:lnTo>
                  <a:lnTo>
                    <a:pt x="1074" y="1987"/>
                  </a:lnTo>
                  <a:lnTo>
                    <a:pt x="1070" y="1986"/>
                  </a:lnTo>
                  <a:lnTo>
                    <a:pt x="1016" y="1986"/>
                  </a:lnTo>
                  <a:lnTo>
                    <a:pt x="1006" y="1985"/>
                  </a:lnTo>
                  <a:lnTo>
                    <a:pt x="984" y="1985"/>
                  </a:lnTo>
                  <a:lnTo>
                    <a:pt x="970" y="1984"/>
                  </a:lnTo>
                  <a:lnTo>
                    <a:pt x="899" y="1984"/>
                  </a:lnTo>
                  <a:lnTo>
                    <a:pt x="886" y="1983"/>
                  </a:lnTo>
                  <a:lnTo>
                    <a:pt x="866" y="1983"/>
                  </a:lnTo>
                  <a:lnTo>
                    <a:pt x="856" y="1981"/>
                  </a:lnTo>
                  <a:lnTo>
                    <a:pt x="844" y="1981"/>
                  </a:lnTo>
                  <a:lnTo>
                    <a:pt x="836" y="1980"/>
                  </a:lnTo>
                  <a:lnTo>
                    <a:pt x="804" y="1980"/>
                  </a:lnTo>
                  <a:lnTo>
                    <a:pt x="808" y="1977"/>
                  </a:lnTo>
                  <a:lnTo>
                    <a:pt x="809" y="1977"/>
                  </a:lnTo>
                  <a:lnTo>
                    <a:pt x="809" y="1976"/>
                  </a:lnTo>
                  <a:lnTo>
                    <a:pt x="816" y="1972"/>
                  </a:lnTo>
                  <a:lnTo>
                    <a:pt x="820" y="1970"/>
                  </a:lnTo>
                  <a:lnTo>
                    <a:pt x="823" y="1967"/>
                  </a:lnTo>
                  <a:lnTo>
                    <a:pt x="828" y="1964"/>
                  </a:lnTo>
                  <a:lnTo>
                    <a:pt x="831" y="1961"/>
                  </a:lnTo>
                  <a:lnTo>
                    <a:pt x="832" y="1961"/>
                  </a:lnTo>
                  <a:lnTo>
                    <a:pt x="836" y="1957"/>
                  </a:lnTo>
                  <a:lnTo>
                    <a:pt x="838" y="1956"/>
                  </a:lnTo>
                  <a:lnTo>
                    <a:pt x="841" y="1952"/>
                  </a:lnTo>
                  <a:lnTo>
                    <a:pt x="851" y="1943"/>
                  </a:lnTo>
                  <a:lnTo>
                    <a:pt x="852" y="1943"/>
                  </a:lnTo>
                  <a:lnTo>
                    <a:pt x="856" y="1936"/>
                  </a:lnTo>
                  <a:lnTo>
                    <a:pt x="857" y="1936"/>
                  </a:lnTo>
                  <a:lnTo>
                    <a:pt x="860" y="1933"/>
                  </a:lnTo>
                  <a:lnTo>
                    <a:pt x="863" y="1926"/>
                  </a:lnTo>
                  <a:lnTo>
                    <a:pt x="866" y="1924"/>
                  </a:lnTo>
                  <a:lnTo>
                    <a:pt x="868" y="1918"/>
                  </a:lnTo>
                  <a:lnTo>
                    <a:pt x="869" y="1916"/>
                  </a:lnTo>
                  <a:lnTo>
                    <a:pt x="872" y="1907"/>
                  </a:lnTo>
                  <a:lnTo>
                    <a:pt x="876" y="1900"/>
                  </a:lnTo>
                  <a:lnTo>
                    <a:pt x="878" y="1894"/>
                  </a:lnTo>
                  <a:lnTo>
                    <a:pt x="882" y="1887"/>
                  </a:lnTo>
                  <a:lnTo>
                    <a:pt x="884" y="1882"/>
                  </a:lnTo>
                  <a:lnTo>
                    <a:pt x="887" y="1876"/>
                  </a:lnTo>
                  <a:lnTo>
                    <a:pt x="887" y="1875"/>
                  </a:lnTo>
                  <a:lnTo>
                    <a:pt x="894" y="1861"/>
                  </a:lnTo>
                  <a:lnTo>
                    <a:pt x="894" y="1859"/>
                  </a:lnTo>
                  <a:lnTo>
                    <a:pt x="897" y="1856"/>
                  </a:lnTo>
                  <a:lnTo>
                    <a:pt x="898" y="1854"/>
                  </a:lnTo>
                  <a:lnTo>
                    <a:pt x="900" y="1854"/>
                  </a:lnTo>
                  <a:lnTo>
                    <a:pt x="900" y="1853"/>
                  </a:lnTo>
                  <a:lnTo>
                    <a:pt x="906" y="1846"/>
                  </a:lnTo>
                  <a:lnTo>
                    <a:pt x="914" y="1836"/>
                  </a:lnTo>
                  <a:lnTo>
                    <a:pt x="915" y="1835"/>
                  </a:lnTo>
                  <a:lnTo>
                    <a:pt x="916" y="1832"/>
                  </a:lnTo>
                  <a:lnTo>
                    <a:pt x="922" y="1826"/>
                  </a:lnTo>
                  <a:lnTo>
                    <a:pt x="922" y="1824"/>
                  </a:lnTo>
                  <a:lnTo>
                    <a:pt x="926" y="1816"/>
                  </a:lnTo>
                  <a:lnTo>
                    <a:pt x="928" y="1815"/>
                  </a:lnTo>
                  <a:lnTo>
                    <a:pt x="929" y="1813"/>
                  </a:lnTo>
                  <a:lnTo>
                    <a:pt x="936" y="1800"/>
                  </a:lnTo>
                  <a:lnTo>
                    <a:pt x="938" y="1795"/>
                  </a:lnTo>
                  <a:lnTo>
                    <a:pt x="940" y="1787"/>
                  </a:lnTo>
                  <a:lnTo>
                    <a:pt x="945" y="1777"/>
                  </a:lnTo>
                  <a:lnTo>
                    <a:pt x="946" y="1773"/>
                  </a:lnTo>
                  <a:lnTo>
                    <a:pt x="947" y="1769"/>
                  </a:lnTo>
                  <a:lnTo>
                    <a:pt x="947" y="1768"/>
                  </a:lnTo>
                  <a:lnTo>
                    <a:pt x="948" y="1766"/>
                  </a:lnTo>
                  <a:lnTo>
                    <a:pt x="948" y="1762"/>
                  </a:lnTo>
                  <a:lnTo>
                    <a:pt x="950" y="1759"/>
                  </a:lnTo>
                  <a:lnTo>
                    <a:pt x="952" y="1757"/>
                  </a:lnTo>
                  <a:lnTo>
                    <a:pt x="953" y="1752"/>
                  </a:lnTo>
                  <a:lnTo>
                    <a:pt x="954" y="1749"/>
                  </a:lnTo>
                  <a:lnTo>
                    <a:pt x="954" y="1748"/>
                  </a:lnTo>
                  <a:lnTo>
                    <a:pt x="956" y="1738"/>
                  </a:lnTo>
                  <a:lnTo>
                    <a:pt x="957" y="1736"/>
                  </a:lnTo>
                  <a:lnTo>
                    <a:pt x="957" y="1735"/>
                  </a:lnTo>
                  <a:lnTo>
                    <a:pt x="960" y="1727"/>
                  </a:lnTo>
                  <a:lnTo>
                    <a:pt x="960" y="1722"/>
                  </a:lnTo>
                  <a:lnTo>
                    <a:pt x="961" y="1715"/>
                  </a:lnTo>
                  <a:lnTo>
                    <a:pt x="961" y="1714"/>
                  </a:lnTo>
                  <a:lnTo>
                    <a:pt x="962" y="1706"/>
                  </a:lnTo>
                  <a:lnTo>
                    <a:pt x="964" y="1701"/>
                  </a:lnTo>
                  <a:lnTo>
                    <a:pt x="964" y="1679"/>
                  </a:lnTo>
                  <a:lnTo>
                    <a:pt x="965" y="1678"/>
                  </a:lnTo>
                  <a:lnTo>
                    <a:pt x="968" y="1673"/>
                  </a:lnTo>
                  <a:lnTo>
                    <a:pt x="968" y="1672"/>
                  </a:lnTo>
                  <a:lnTo>
                    <a:pt x="969" y="1670"/>
                  </a:lnTo>
                  <a:lnTo>
                    <a:pt x="969" y="1667"/>
                  </a:lnTo>
                  <a:lnTo>
                    <a:pt x="970" y="1663"/>
                  </a:lnTo>
                  <a:lnTo>
                    <a:pt x="970" y="1581"/>
                  </a:lnTo>
                  <a:lnTo>
                    <a:pt x="969" y="1577"/>
                  </a:lnTo>
                  <a:lnTo>
                    <a:pt x="969" y="1570"/>
                  </a:lnTo>
                  <a:lnTo>
                    <a:pt x="968" y="1563"/>
                  </a:lnTo>
                  <a:lnTo>
                    <a:pt x="968" y="1561"/>
                  </a:lnTo>
                  <a:lnTo>
                    <a:pt x="967" y="1551"/>
                  </a:lnTo>
                  <a:lnTo>
                    <a:pt x="964" y="1546"/>
                  </a:lnTo>
                  <a:lnTo>
                    <a:pt x="964" y="1540"/>
                  </a:lnTo>
                  <a:lnTo>
                    <a:pt x="962" y="1537"/>
                  </a:lnTo>
                  <a:lnTo>
                    <a:pt x="962" y="1527"/>
                  </a:lnTo>
                  <a:lnTo>
                    <a:pt x="961" y="1527"/>
                  </a:lnTo>
                  <a:lnTo>
                    <a:pt x="961" y="1526"/>
                  </a:lnTo>
                  <a:lnTo>
                    <a:pt x="955" y="1509"/>
                  </a:lnTo>
                  <a:lnTo>
                    <a:pt x="953" y="1503"/>
                  </a:lnTo>
                  <a:lnTo>
                    <a:pt x="952" y="1500"/>
                  </a:lnTo>
                  <a:lnTo>
                    <a:pt x="947" y="1490"/>
                  </a:lnTo>
                  <a:lnTo>
                    <a:pt x="940" y="1476"/>
                  </a:lnTo>
                  <a:lnTo>
                    <a:pt x="936" y="1463"/>
                  </a:lnTo>
                  <a:lnTo>
                    <a:pt x="928" y="1447"/>
                  </a:lnTo>
                  <a:lnTo>
                    <a:pt x="924" y="1439"/>
                  </a:lnTo>
                  <a:lnTo>
                    <a:pt x="924" y="1437"/>
                  </a:lnTo>
                  <a:lnTo>
                    <a:pt x="921" y="1426"/>
                  </a:lnTo>
                  <a:lnTo>
                    <a:pt x="921" y="1425"/>
                  </a:lnTo>
                  <a:lnTo>
                    <a:pt x="918" y="1420"/>
                  </a:lnTo>
                  <a:lnTo>
                    <a:pt x="918" y="1418"/>
                  </a:lnTo>
                  <a:lnTo>
                    <a:pt x="916" y="1412"/>
                  </a:lnTo>
                  <a:lnTo>
                    <a:pt x="916" y="1407"/>
                  </a:lnTo>
                  <a:lnTo>
                    <a:pt x="914" y="1401"/>
                  </a:lnTo>
                  <a:lnTo>
                    <a:pt x="914" y="1397"/>
                  </a:lnTo>
                  <a:lnTo>
                    <a:pt x="913" y="1393"/>
                  </a:lnTo>
                  <a:lnTo>
                    <a:pt x="911" y="1389"/>
                  </a:lnTo>
                  <a:lnTo>
                    <a:pt x="910" y="1386"/>
                  </a:lnTo>
                  <a:lnTo>
                    <a:pt x="910" y="1385"/>
                  </a:lnTo>
                  <a:lnTo>
                    <a:pt x="908" y="1378"/>
                  </a:lnTo>
                  <a:lnTo>
                    <a:pt x="908" y="1377"/>
                  </a:lnTo>
                  <a:lnTo>
                    <a:pt x="903" y="1367"/>
                  </a:lnTo>
                  <a:lnTo>
                    <a:pt x="901" y="1362"/>
                  </a:lnTo>
                  <a:lnTo>
                    <a:pt x="899" y="1357"/>
                  </a:lnTo>
                  <a:lnTo>
                    <a:pt x="898" y="1352"/>
                  </a:lnTo>
                  <a:lnTo>
                    <a:pt x="897" y="1351"/>
                  </a:lnTo>
                  <a:lnTo>
                    <a:pt x="897" y="1350"/>
                  </a:lnTo>
                  <a:lnTo>
                    <a:pt x="894" y="1342"/>
                  </a:lnTo>
                  <a:lnTo>
                    <a:pt x="894" y="1328"/>
                  </a:lnTo>
                  <a:lnTo>
                    <a:pt x="898" y="1322"/>
                  </a:lnTo>
                  <a:lnTo>
                    <a:pt x="902" y="1315"/>
                  </a:lnTo>
                  <a:lnTo>
                    <a:pt x="910" y="1306"/>
                  </a:lnTo>
                  <a:lnTo>
                    <a:pt x="911" y="1303"/>
                  </a:lnTo>
                  <a:lnTo>
                    <a:pt x="915" y="1299"/>
                  </a:lnTo>
                  <a:lnTo>
                    <a:pt x="915" y="1298"/>
                  </a:lnTo>
                  <a:lnTo>
                    <a:pt x="918" y="1290"/>
                  </a:lnTo>
                  <a:lnTo>
                    <a:pt x="919" y="1290"/>
                  </a:lnTo>
                  <a:lnTo>
                    <a:pt x="919" y="1288"/>
                  </a:lnTo>
                  <a:lnTo>
                    <a:pt x="922" y="1284"/>
                  </a:lnTo>
                  <a:lnTo>
                    <a:pt x="922" y="1283"/>
                  </a:lnTo>
                  <a:lnTo>
                    <a:pt x="923" y="1275"/>
                  </a:lnTo>
                  <a:lnTo>
                    <a:pt x="923" y="1274"/>
                  </a:lnTo>
                  <a:lnTo>
                    <a:pt x="924" y="1266"/>
                  </a:lnTo>
                  <a:lnTo>
                    <a:pt x="923" y="1261"/>
                  </a:lnTo>
                  <a:lnTo>
                    <a:pt x="921" y="1250"/>
                  </a:lnTo>
                  <a:lnTo>
                    <a:pt x="921" y="1245"/>
                  </a:lnTo>
                  <a:lnTo>
                    <a:pt x="919" y="1240"/>
                  </a:lnTo>
                  <a:lnTo>
                    <a:pt x="918" y="1232"/>
                  </a:lnTo>
                  <a:lnTo>
                    <a:pt x="918" y="1228"/>
                  </a:lnTo>
                  <a:lnTo>
                    <a:pt x="917" y="1226"/>
                  </a:lnTo>
                  <a:lnTo>
                    <a:pt x="916" y="1221"/>
                  </a:lnTo>
                  <a:lnTo>
                    <a:pt x="916" y="1220"/>
                  </a:lnTo>
                  <a:lnTo>
                    <a:pt x="915" y="1217"/>
                  </a:lnTo>
                  <a:lnTo>
                    <a:pt x="911" y="1211"/>
                  </a:lnTo>
                  <a:lnTo>
                    <a:pt x="908" y="1204"/>
                  </a:lnTo>
                  <a:lnTo>
                    <a:pt x="908" y="1203"/>
                  </a:lnTo>
                  <a:lnTo>
                    <a:pt x="906" y="1201"/>
                  </a:lnTo>
                  <a:lnTo>
                    <a:pt x="906" y="1199"/>
                  </a:lnTo>
                  <a:lnTo>
                    <a:pt x="905" y="1194"/>
                  </a:lnTo>
                  <a:lnTo>
                    <a:pt x="905" y="1191"/>
                  </a:lnTo>
                  <a:lnTo>
                    <a:pt x="906" y="1188"/>
                  </a:lnTo>
                  <a:lnTo>
                    <a:pt x="908" y="1186"/>
                  </a:lnTo>
                  <a:lnTo>
                    <a:pt x="910" y="1182"/>
                  </a:lnTo>
                  <a:lnTo>
                    <a:pt x="915" y="1180"/>
                  </a:lnTo>
                  <a:lnTo>
                    <a:pt x="922" y="1174"/>
                  </a:lnTo>
                  <a:lnTo>
                    <a:pt x="926" y="1170"/>
                  </a:lnTo>
                  <a:lnTo>
                    <a:pt x="929" y="1166"/>
                  </a:lnTo>
                  <a:lnTo>
                    <a:pt x="938" y="1150"/>
                  </a:lnTo>
                  <a:lnTo>
                    <a:pt x="939" y="1147"/>
                  </a:lnTo>
                  <a:lnTo>
                    <a:pt x="940" y="1146"/>
                  </a:lnTo>
                  <a:lnTo>
                    <a:pt x="944" y="1140"/>
                  </a:lnTo>
                  <a:lnTo>
                    <a:pt x="946" y="1133"/>
                  </a:lnTo>
                  <a:lnTo>
                    <a:pt x="947" y="1131"/>
                  </a:lnTo>
                  <a:lnTo>
                    <a:pt x="948" y="1126"/>
                  </a:lnTo>
                  <a:lnTo>
                    <a:pt x="953" y="1121"/>
                  </a:lnTo>
                  <a:lnTo>
                    <a:pt x="953" y="1120"/>
                  </a:lnTo>
                  <a:lnTo>
                    <a:pt x="956" y="1115"/>
                  </a:lnTo>
                  <a:lnTo>
                    <a:pt x="957" y="1110"/>
                  </a:lnTo>
                  <a:lnTo>
                    <a:pt x="960" y="1107"/>
                  </a:lnTo>
                  <a:lnTo>
                    <a:pt x="968" y="1094"/>
                  </a:lnTo>
                  <a:lnTo>
                    <a:pt x="969" y="1089"/>
                  </a:lnTo>
                  <a:lnTo>
                    <a:pt x="969" y="1088"/>
                  </a:lnTo>
                  <a:lnTo>
                    <a:pt x="972" y="1074"/>
                  </a:lnTo>
                  <a:lnTo>
                    <a:pt x="973" y="1068"/>
                  </a:lnTo>
                  <a:lnTo>
                    <a:pt x="973" y="1062"/>
                  </a:lnTo>
                  <a:lnTo>
                    <a:pt x="972" y="1057"/>
                  </a:lnTo>
                  <a:lnTo>
                    <a:pt x="972" y="1053"/>
                  </a:lnTo>
                  <a:lnTo>
                    <a:pt x="973" y="1052"/>
                  </a:lnTo>
                  <a:lnTo>
                    <a:pt x="973" y="1046"/>
                  </a:lnTo>
                  <a:lnTo>
                    <a:pt x="976" y="1045"/>
                  </a:lnTo>
                  <a:lnTo>
                    <a:pt x="977" y="1040"/>
                  </a:lnTo>
                  <a:lnTo>
                    <a:pt x="978" y="1034"/>
                  </a:lnTo>
                  <a:lnTo>
                    <a:pt x="980" y="1024"/>
                  </a:lnTo>
                  <a:lnTo>
                    <a:pt x="981" y="1017"/>
                  </a:lnTo>
                  <a:lnTo>
                    <a:pt x="980" y="1009"/>
                  </a:lnTo>
                  <a:lnTo>
                    <a:pt x="980" y="1006"/>
                  </a:lnTo>
                  <a:lnTo>
                    <a:pt x="979" y="1004"/>
                  </a:lnTo>
                  <a:lnTo>
                    <a:pt x="979" y="1002"/>
                  </a:lnTo>
                  <a:lnTo>
                    <a:pt x="978" y="1002"/>
                  </a:lnTo>
                  <a:lnTo>
                    <a:pt x="977" y="995"/>
                  </a:lnTo>
                  <a:lnTo>
                    <a:pt x="976" y="992"/>
                  </a:lnTo>
                  <a:lnTo>
                    <a:pt x="975" y="991"/>
                  </a:lnTo>
                  <a:lnTo>
                    <a:pt x="975" y="988"/>
                  </a:lnTo>
                  <a:lnTo>
                    <a:pt x="972" y="984"/>
                  </a:lnTo>
                  <a:lnTo>
                    <a:pt x="973" y="979"/>
                  </a:lnTo>
                  <a:lnTo>
                    <a:pt x="973" y="976"/>
                  </a:lnTo>
                  <a:lnTo>
                    <a:pt x="975" y="975"/>
                  </a:lnTo>
                  <a:lnTo>
                    <a:pt x="975" y="974"/>
                  </a:lnTo>
                  <a:lnTo>
                    <a:pt x="976" y="972"/>
                  </a:lnTo>
                  <a:lnTo>
                    <a:pt x="980" y="970"/>
                  </a:lnTo>
                  <a:lnTo>
                    <a:pt x="980" y="969"/>
                  </a:lnTo>
                  <a:lnTo>
                    <a:pt x="988" y="967"/>
                  </a:lnTo>
                  <a:lnTo>
                    <a:pt x="994" y="964"/>
                  </a:lnTo>
                  <a:lnTo>
                    <a:pt x="998" y="962"/>
                  </a:lnTo>
                  <a:lnTo>
                    <a:pt x="1010" y="962"/>
                  </a:lnTo>
                  <a:lnTo>
                    <a:pt x="1016" y="959"/>
                  </a:lnTo>
                  <a:lnTo>
                    <a:pt x="1016" y="955"/>
                  </a:lnTo>
                  <a:lnTo>
                    <a:pt x="1018" y="952"/>
                  </a:lnTo>
                  <a:lnTo>
                    <a:pt x="1019" y="948"/>
                  </a:lnTo>
                  <a:lnTo>
                    <a:pt x="1019" y="946"/>
                  </a:lnTo>
                  <a:lnTo>
                    <a:pt x="1021" y="937"/>
                  </a:lnTo>
                  <a:lnTo>
                    <a:pt x="1022" y="931"/>
                  </a:lnTo>
                  <a:lnTo>
                    <a:pt x="1022" y="927"/>
                  </a:lnTo>
                  <a:lnTo>
                    <a:pt x="1021" y="916"/>
                  </a:lnTo>
                  <a:lnTo>
                    <a:pt x="1021" y="908"/>
                  </a:lnTo>
                  <a:lnTo>
                    <a:pt x="1022" y="905"/>
                  </a:lnTo>
                  <a:lnTo>
                    <a:pt x="1022" y="901"/>
                  </a:lnTo>
                  <a:lnTo>
                    <a:pt x="1024" y="900"/>
                  </a:lnTo>
                  <a:lnTo>
                    <a:pt x="1030" y="898"/>
                  </a:lnTo>
                  <a:lnTo>
                    <a:pt x="1031" y="901"/>
                  </a:lnTo>
                  <a:lnTo>
                    <a:pt x="1035" y="904"/>
                  </a:lnTo>
                  <a:lnTo>
                    <a:pt x="1040" y="904"/>
                  </a:lnTo>
                  <a:lnTo>
                    <a:pt x="1042" y="902"/>
                  </a:lnTo>
                  <a:lnTo>
                    <a:pt x="1046" y="899"/>
                  </a:lnTo>
                  <a:lnTo>
                    <a:pt x="1047" y="894"/>
                  </a:lnTo>
                  <a:lnTo>
                    <a:pt x="1048" y="892"/>
                  </a:lnTo>
                  <a:lnTo>
                    <a:pt x="1050" y="890"/>
                  </a:lnTo>
                  <a:lnTo>
                    <a:pt x="1053" y="886"/>
                  </a:lnTo>
                  <a:lnTo>
                    <a:pt x="1053" y="885"/>
                  </a:lnTo>
                  <a:lnTo>
                    <a:pt x="1054" y="882"/>
                  </a:lnTo>
                  <a:lnTo>
                    <a:pt x="1054" y="881"/>
                  </a:lnTo>
                  <a:lnTo>
                    <a:pt x="1060" y="881"/>
                  </a:lnTo>
                  <a:lnTo>
                    <a:pt x="1064" y="883"/>
                  </a:lnTo>
                  <a:lnTo>
                    <a:pt x="1065" y="884"/>
                  </a:lnTo>
                  <a:lnTo>
                    <a:pt x="1068" y="889"/>
                  </a:lnTo>
                  <a:lnTo>
                    <a:pt x="1070" y="891"/>
                  </a:lnTo>
                  <a:lnTo>
                    <a:pt x="1074" y="892"/>
                  </a:lnTo>
                  <a:lnTo>
                    <a:pt x="1078" y="891"/>
                  </a:lnTo>
                  <a:lnTo>
                    <a:pt x="1084" y="889"/>
                  </a:lnTo>
                  <a:lnTo>
                    <a:pt x="1085" y="889"/>
                  </a:lnTo>
                  <a:lnTo>
                    <a:pt x="1086" y="888"/>
                  </a:lnTo>
                  <a:lnTo>
                    <a:pt x="1086" y="886"/>
                  </a:lnTo>
                  <a:lnTo>
                    <a:pt x="1093" y="878"/>
                  </a:lnTo>
                  <a:lnTo>
                    <a:pt x="1093" y="876"/>
                  </a:lnTo>
                  <a:lnTo>
                    <a:pt x="1095" y="865"/>
                  </a:lnTo>
                  <a:lnTo>
                    <a:pt x="1097" y="862"/>
                  </a:lnTo>
                  <a:lnTo>
                    <a:pt x="1102" y="853"/>
                  </a:lnTo>
                  <a:lnTo>
                    <a:pt x="1102" y="851"/>
                  </a:lnTo>
                  <a:lnTo>
                    <a:pt x="1110" y="849"/>
                  </a:lnTo>
                  <a:lnTo>
                    <a:pt x="1114" y="844"/>
                  </a:lnTo>
                  <a:lnTo>
                    <a:pt x="1116" y="842"/>
                  </a:lnTo>
                  <a:lnTo>
                    <a:pt x="1118" y="838"/>
                  </a:lnTo>
                  <a:lnTo>
                    <a:pt x="1118" y="835"/>
                  </a:lnTo>
                  <a:lnTo>
                    <a:pt x="1119" y="830"/>
                  </a:lnTo>
                  <a:lnTo>
                    <a:pt x="1124" y="821"/>
                  </a:lnTo>
                  <a:lnTo>
                    <a:pt x="1130" y="813"/>
                  </a:lnTo>
                  <a:lnTo>
                    <a:pt x="1133" y="807"/>
                  </a:lnTo>
                  <a:lnTo>
                    <a:pt x="1134" y="807"/>
                  </a:lnTo>
                  <a:lnTo>
                    <a:pt x="1134" y="808"/>
                  </a:lnTo>
                  <a:lnTo>
                    <a:pt x="1136" y="810"/>
                  </a:lnTo>
                  <a:lnTo>
                    <a:pt x="1140" y="810"/>
                  </a:lnTo>
                  <a:lnTo>
                    <a:pt x="1141" y="808"/>
                  </a:lnTo>
                  <a:lnTo>
                    <a:pt x="1147" y="805"/>
                  </a:lnTo>
                  <a:lnTo>
                    <a:pt x="1148" y="803"/>
                  </a:lnTo>
                  <a:lnTo>
                    <a:pt x="1150" y="799"/>
                  </a:lnTo>
                  <a:lnTo>
                    <a:pt x="1153" y="799"/>
                  </a:lnTo>
                  <a:lnTo>
                    <a:pt x="1156" y="806"/>
                  </a:lnTo>
                  <a:lnTo>
                    <a:pt x="1155" y="811"/>
                  </a:lnTo>
                  <a:lnTo>
                    <a:pt x="1154" y="812"/>
                  </a:lnTo>
                  <a:lnTo>
                    <a:pt x="1149" y="813"/>
                  </a:lnTo>
                  <a:lnTo>
                    <a:pt x="1147" y="816"/>
                  </a:lnTo>
                  <a:lnTo>
                    <a:pt x="1147" y="819"/>
                  </a:lnTo>
                  <a:lnTo>
                    <a:pt x="1146" y="819"/>
                  </a:lnTo>
                  <a:lnTo>
                    <a:pt x="1146" y="818"/>
                  </a:lnTo>
                  <a:lnTo>
                    <a:pt x="1145" y="818"/>
                  </a:lnTo>
                  <a:lnTo>
                    <a:pt x="1140" y="819"/>
                  </a:lnTo>
                  <a:lnTo>
                    <a:pt x="1138" y="820"/>
                  </a:lnTo>
                  <a:lnTo>
                    <a:pt x="1138" y="822"/>
                  </a:lnTo>
                  <a:lnTo>
                    <a:pt x="1134" y="824"/>
                  </a:lnTo>
                  <a:lnTo>
                    <a:pt x="1134" y="827"/>
                  </a:lnTo>
                  <a:lnTo>
                    <a:pt x="1135" y="832"/>
                  </a:lnTo>
                  <a:lnTo>
                    <a:pt x="1138" y="836"/>
                  </a:lnTo>
                  <a:lnTo>
                    <a:pt x="1141" y="846"/>
                  </a:lnTo>
                  <a:lnTo>
                    <a:pt x="1143" y="847"/>
                  </a:lnTo>
                  <a:lnTo>
                    <a:pt x="1146" y="851"/>
                  </a:lnTo>
                  <a:lnTo>
                    <a:pt x="1146" y="857"/>
                  </a:lnTo>
                  <a:lnTo>
                    <a:pt x="1138" y="857"/>
                  </a:lnTo>
                  <a:lnTo>
                    <a:pt x="1138" y="863"/>
                  </a:lnTo>
                  <a:lnTo>
                    <a:pt x="1134" y="867"/>
                  </a:lnTo>
                  <a:lnTo>
                    <a:pt x="1132" y="870"/>
                  </a:lnTo>
                  <a:lnTo>
                    <a:pt x="1134" y="873"/>
                  </a:lnTo>
                  <a:lnTo>
                    <a:pt x="1135" y="875"/>
                  </a:lnTo>
                  <a:lnTo>
                    <a:pt x="1135" y="874"/>
                  </a:lnTo>
                  <a:lnTo>
                    <a:pt x="1136" y="881"/>
                  </a:lnTo>
                  <a:lnTo>
                    <a:pt x="1136" y="897"/>
                  </a:lnTo>
                  <a:lnTo>
                    <a:pt x="1132" y="897"/>
                  </a:lnTo>
                  <a:lnTo>
                    <a:pt x="1130" y="898"/>
                  </a:lnTo>
                  <a:lnTo>
                    <a:pt x="1126" y="908"/>
                  </a:lnTo>
                  <a:lnTo>
                    <a:pt x="1125" y="910"/>
                  </a:lnTo>
                  <a:lnTo>
                    <a:pt x="1125" y="912"/>
                  </a:lnTo>
                  <a:lnTo>
                    <a:pt x="1124" y="914"/>
                  </a:lnTo>
                  <a:lnTo>
                    <a:pt x="1124" y="929"/>
                  </a:lnTo>
                  <a:lnTo>
                    <a:pt x="1125" y="933"/>
                  </a:lnTo>
                  <a:lnTo>
                    <a:pt x="1125" y="935"/>
                  </a:lnTo>
                  <a:lnTo>
                    <a:pt x="1126" y="936"/>
                  </a:lnTo>
                  <a:lnTo>
                    <a:pt x="1126" y="949"/>
                  </a:lnTo>
                  <a:lnTo>
                    <a:pt x="1127" y="951"/>
                  </a:lnTo>
                  <a:lnTo>
                    <a:pt x="1130" y="951"/>
                  </a:lnTo>
                  <a:lnTo>
                    <a:pt x="1131" y="952"/>
                  </a:lnTo>
                  <a:lnTo>
                    <a:pt x="1136" y="952"/>
                  </a:lnTo>
                  <a:lnTo>
                    <a:pt x="1138" y="951"/>
                  </a:lnTo>
                  <a:lnTo>
                    <a:pt x="1138" y="946"/>
                  </a:lnTo>
                  <a:lnTo>
                    <a:pt x="1140" y="938"/>
                  </a:lnTo>
                  <a:lnTo>
                    <a:pt x="1140" y="937"/>
                  </a:lnTo>
                  <a:lnTo>
                    <a:pt x="1142" y="932"/>
                  </a:lnTo>
                  <a:lnTo>
                    <a:pt x="1146" y="924"/>
                  </a:lnTo>
                  <a:lnTo>
                    <a:pt x="1149" y="918"/>
                  </a:lnTo>
                  <a:lnTo>
                    <a:pt x="1150" y="916"/>
                  </a:lnTo>
                  <a:lnTo>
                    <a:pt x="1153" y="915"/>
                  </a:lnTo>
                  <a:lnTo>
                    <a:pt x="1154" y="913"/>
                  </a:lnTo>
                  <a:lnTo>
                    <a:pt x="1154" y="909"/>
                  </a:lnTo>
                  <a:lnTo>
                    <a:pt x="1148" y="908"/>
                  </a:lnTo>
                  <a:lnTo>
                    <a:pt x="1146" y="910"/>
                  </a:lnTo>
                  <a:lnTo>
                    <a:pt x="1146" y="908"/>
                  </a:lnTo>
                  <a:lnTo>
                    <a:pt x="1148" y="905"/>
                  </a:lnTo>
                  <a:lnTo>
                    <a:pt x="1148" y="902"/>
                  </a:lnTo>
                  <a:lnTo>
                    <a:pt x="1150" y="900"/>
                  </a:lnTo>
                  <a:lnTo>
                    <a:pt x="1153" y="897"/>
                  </a:lnTo>
                  <a:lnTo>
                    <a:pt x="1154" y="893"/>
                  </a:lnTo>
                  <a:lnTo>
                    <a:pt x="1156" y="885"/>
                  </a:lnTo>
                  <a:lnTo>
                    <a:pt x="1156" y="881"/>
                  </a:lnTo>
                  <a:lnTo>
                    <a:pt x="1163" y="875"/>
                  </a:lnTo>
                  <a:lnTo>
                    <a:pt x="1167" y="875"/>
                  </a:lnTo>
                  <a:lnTo>
                    <a:pt x="1169" y="878"/>
                  </a:lnTo>
                  <a:lnTo>
                    <a:pt x="1170" y="884"/>
                  </a:lnTo>
                  <a:lnTo>
                    <a:pt x="1170" y="886"/>
                  </a:lnTo>
                  <a:lnTo>
                    <a:pt x="1167" y="886"/>
                  </a:lnTo>
                  <a:lnTo>
                    <a:pt x="1164" y="888"/>
                  </a:lnTo>
                  <a:lnTo>
                    <a:pt x="1164" y="893"/>
                  </a:lnTo>
                  <a:lnTo>
                    <a:pt x="1163" y="897"/>
                  </a:lnTo>
                  <a:lnTo>
                    <a:pt x="1163" y="902"/>
                  </a:lnTo>
                  <a:lnTo>
                    <a:pt x="1164" y="905"/>
                  </a:lnTo>
                  <a:lnTo>
                    <a:pt x="1162" y="918"/>
                  </a:lnTo>
                  <a:lnTo>
                    <a:pt x="1161" y="921"/>
                  </a:lnTo>
                  <a:lnTo>
                    <a:pt x="1158" y="924"/>
                  </a:lnTo>
                  <a:lnTo>
                    <a:pt x="1156" y="924"/>
                  </a:lnTo>
                  <a:lnTo>
                    <a:pt x="1154" y="927"/>
                  </a:lnTo>
                  <a:lnTo>
                    <a:pt x="1153" y="927"/>
                  </a:lnTo>
                  <a:lnTo>
                    <a:pt x="1153" y="928"/>
                  </a:lnTo>
                  <a:lnTo>
                    <a:pt x="1150" y="929"/>
                  </a:lnTo>
                  <a:lnTo>
                    <a:pt x="1147" y="933"/>
                  </a:lnTo>
                  <a:lnTo>
                    <a:pt x="1147" y="935"/>
                  </a:lnTo>
                  <a:lnTo>
                    <a:pt x="1146" y="937"/>
                  </a:lnTo>
                  <a:lnTo>
                    <a:pt x="1146" y="944"/>
                  </a:lnTo>
                  <a:lnTo>
                    <a:pt x="1142" y="951"/>
                  </a:lnTo>
                  <a:lnTo>
                    <a:pt x="1142" y="953"/>
                  </a:lnTo>
                  <a:lnTo>
                    <a:pt x="1141" y="954"/>
                  </a:lnTo>
                  <a:lnTo>
                    <a:pt x="1142" y="954"/>
                  </a:lnTo>
                  <a:lnTo>
                    <a:pt x="1142" y="956"/>
                  </a:lnTo>
                  <a:lnTo>
                    <a:pt x="1146" y="957"/>
                  </a:lnTo>
                  <a:lnTo>
                    <a:pt x="1147" y="957"/>
                  </a:lnTo>
                  <a:lnTo>
                    <a:pt x="1150" y="959"/>
                  </a:lnTo>
                  <a:lnTo>
                    <a:pt x="1154" y="959"/>
                  </a:lnTo>
                  <a:lnTo>
                    <a:pt x="1154" y="957"/>
                  </a:lnTo>
                  <a:lnTo>
                    <a:pt x="1158" y="953"/>
                  </a:lnTo>
                  <a:lnTo>
                    <a:pt x="1158" y="951"/>
                  </a:lnTo>
                  <a:lnTo>
                    <a:pt x="1159" y="949"/>
                  </a:lnTo>
                  <a:lnTo>
                    <a:pt x="1158" y="949"/>
                  </a:lnTo>
                  <a:lnTo>
                    <a:pt x="1158" y="945"/>
                  </a:lnTo>
                  <a:lnTo>
                    <a:pt x="1161" y="939"/>
                  </a:lnTo>
                  <a:lnTo>
                    <a:pt x="1162" y="938"/>
                  </a:lnTo>
                  <a:lnTo>
                    <a:pt x="1165" y="937"/>
                  </a:lnTo>
                  <a:lnTo>
                    <a:pt x="1166" y="935"/>
                  </a:lnTo>
                  <a:lnTo>
                    <a:pt x="1170" y="932"/>
                  </a:lnTo>
                  <a:lnTo>
                    <a:pt x="1170" y="929"/>
                  </a:lnTo>
                  <a:lnTo>
                    <a:pt x="1174" y="920"/>
                  </a:lnTo>
                  <a:lnTo>
                    <a:pt x="1176" y="918"/>
                  </a:lnTo>
                  <a:lnTo>
                    <a:pt x="1179" y="913"/>
                  </a:lnTo>
                  <a:lnTo>
                    <a:pt x="1179" y="910"/>
                  </a:lnTo>
                  <a:lnTo>
                    <a:pt x="1180" y="908"/>
                  </a:lnTo>
                  <a:lnTo>
                    <a:pt x="1180" y="907"/>
                  </a:lnTo>
                  <a:lnTo>
                    <a:pt x="1182" y="905"/>
                  </a:lnTo>
                  <a:lnTo>
                    <a:pt x="1184" y="902"/>
                  </a:lnTo>
                  <a:lnTo>
                    <a:pt x="1187" y="892"/>
                  </a:lnTo>
                  <a:lnTo>
                    <a:pt x="1188" y="890"/>
                  </a:lnTo>
                  <a:lnTo>
                    <a:pt x="1190" y="876"/>
                  </a:lnTo>
                  <a:lnTo>
                    <a:pt x="1192" y="873"/>
                  </a:lnTo>
                  <a:lnTo>
                    <a:pt x="1190" y="866"/>
                  </a:lnTo>
                  <a:lnTo>
                    <a:pt x="1190" y="865"/>
                  </a:lnTo>
                  <a:lnTo>
                    <a:pt x="1192" y="857"/>
                  </a:lnTo>
                  <a:lnTo>
                    <a:pt x="1192" y="853"/>
                  </a:lnTo>
                  <a:lnTo>
                    <a:pt x="1194" y="849"/>
                  </a:lnTo>
                  <a:lnTo>
                    <a:pt x="1194" y="830"/>
                  </a:lnTo>
                  <a:lnTo>
                    <a:pt x="1193" y="828"/>
                  </a:lnTo>
                  <a:lnTo>
                    <a:pt x="1193" y="827"/>
                  </a:lnTo>
                  <a:lnTo>
                    <a:pt x="1192" y="822"/>
                  </a:lnTo>
                  <a:lnTo>
                    <a:pt x="1192" y="810"/>
                  </a:lnTo>
                  <a:lnTo>
                    <a:pt x="1189" y="806"/>
                  </a:lnTo>
                  <a:lnTo>
                    <a:pt x="1189" y="791"/>
                  </a:lnTo>
                  <a:lnTo>
                    <a:pt x="1194" y="779"/>
                  </a:lnTo>
                  <a:lnTo>
                    <a:pt x="1202" y="771"/>
                  </a:lnTo>
                  <a:lnTo>
                    <a:pt x="1203" y="771"/>
                  </a:lnTo>
                  <a:lnTo>
                    <a:pt x="1205" y="767"/>
                  </a:lnTo>
                  <a:lnTo>
                    <a:pt x="1210" y="765"/>
                  </a:lnTo>
                  <a:lnTo>
                    <a:pt x="1212" y="763"/>
                  </a:lnTo>
                  <a:lnTo>
                    <a:pt x="1215" y="764"/>
                  </a:lnTo>
                  <a:lnTo>
                    <a:pt x="1218" y="764"/>
                  </a:lnTo>
                  <a:lnTo>
                    <a:pt x="1218" y="763"/>
                  </a:lnTo>
                  <a:lnTo>
                    <a:pt x="1220" y="763"/>
                  </a:lnTo>
                  <a:lnTo>
                    <a:pt x="1223" y="760"/>
                  </a:lnTo>
                  <a:lnTo>
                    <a:pt x="1223" y="759"/>
                  </a:lnTo>
                  <a:lnTo>
                    <a:pt x="1224" y="758"/>
                  </a:lnTo>
                  <a:lnTo>
                    <a:pt x="1227" y="756"/>
                  </a:lnTo>
                  <a:lnTo>
                    <a:pt x="1234" y="749"/>
                  </a:lnTo>
                  <a:lnTo>
                    <a:pt x="1240" y="749"/>
                  </a:lnTo>
                  <a:lnTo>
                    <a:pt x="1243" y="746"/>
                  </a:lnTo>
                  <a:lnTo>
                    <a:pt x="1250" y="745"/>
                  </a:lnTo>
                  <a:lnTo>
                    <a:pt x="1262" y="746"/>
                  </a:lnTo>
                  <a:lnTo>
                    <a:pt x="1272" y="748"/>
                  </a:lnTo>
                  <a:lnTo>
                    <a:pt x="1274" y="749"/>
                  </a:lnTo>
                  <a:lnTo>
                    <a:pt x="1277" y="749"/>
                  </a:lnTo>
                  <a:lnTo>
                    <a:pt x="1279" y="746"/>
                  </a:lnTo>
                  <a:lnTo>
                    <a:pt x="1285" y="745"/>
                  </a:lnTo>
                  <a:lnTo>
                    <a:pt x="1286" y="745"/>
                  </a:lnTo>
                  <a:lnTo>
                    <a:pt x="1288" y="744"/>
                  </a:lnTo>
                  <a:lnTo>
                    <a:pt x="1290" y="744"/>
                  </a:lnTo>
                  <a:lnTo>
                    <a:pt x="1294" y="743"/>
                  </a:lnTo>
                  <a:lnTo>
                    <a:pt x="1295" y="743"/>
                  </a:lnTo>
                  <a:lnTo>
                    <a:pt x="1298" y="741"/>
                  </a:lnTo>
                  <a:lnTo>
                    <a:pt x="1304" y="738"/>
                  </a:lnTo>
                  <a:lnTo>
                    <a:pt x="1305" y="738"/>
                  </a:lnTo>
                  <a:lnTo>
                    <a:pt x="1305" y="737"/>
                  </a:lnTo>
                  <a:lnTo>
                    <a:pt x="1306" y="735"/>
                  </a:lnTo>
                  <a:lnTo>
                    <a:pt x="1306" y="732"/>
                  </a:lnTo>
                  <a:lnTo>
                    <a:pt x="1305" y="732"/>
                  </a:lnTo>
                  <a:lnTo>
                    <a:pt x="1305" y="729"/>
                  </a:lnTo>
                  <a:lnTo>
                    <a:pt x="1304" y="727"/>
                  </a:lnTo>
                  <a:lnTo>
                    <a:pt x="1291" y="725"/>
                  </a:lnTo>
                  <a:lnTo>
                    <a:pt x="1289" y="725"/>
                  </a:lnTo>
                  <a:lnTo>
                    <a:pt x="1287" y="726"/>
                  </a:lnTo>
                  <a:lnTo>
                    <a:pt x="1287" y="727"/>
                  </a:lnTo>
                  <a:lnTo>
                    <a:pt x="1286" y="727"/>
                  </a:lnTo>
                  <a:lnTo>
                    <a:pt x="1277" y="722"/>
                  </a:lnTo>
                  <a:lnTo>
                    <a:pt x="1274" y="722"/>
                  </a:lnTo>
                  <a:lnTo>
                    <a:pt x="1274" y="721"/>
                  </a:lnTo>
                  <a:lnTo>
                    <a:pt x="1272" y="718"/>
                  </a:lnTo>
                  <a:lnTo>
                    <a:pt x="1269" y="714"/>
                  </a:lnTo>
                  <a:lnTo>
                    <a:pt x="1267" y="714"/>
                  </a:lnTo>
                  <a:lnTo>
                    <a:pt x="1264" y="709"/>
                  </a:lnTo>
                  <a:lnTo>
                    <a:pt x="1264" y="707"/>
                  </a:lnTo>
                  <a:lnTo>
                    <a:pt x="1262" y="703"/>
                  </a:lnTo>
                  <a:lnTo>
                    <a:pt x="1259" y="697"/>
                  </a:lnTo>
                  <a:lnTo>
                    <a:pt x="1258" y="693"/>
                  </a:lnTo>
                  <a:lnTo>
                    <a:pt x="1257" y="687"/>
                  </a:lnTo>
                  <a:lnTo>
                    <a:pt x="1257" y="683"/>
                  </a:lnTo>
                  <a:lnTo>
                    <a:pt x="1256" y="677"/>
                  </a:lnTo>
                  <a:lnTo>
                    <a:pt x="1256" y="674"/>
                  </a:lnTo>
                  <a:lnTo>
                    <a:pt x="1258" y="671"/>
                  </a:lnTo>
                  <a:lnTo>
                    <a:pt x="1263" y="665"/>
                  </a:lnTo>
                  <a:lnTo>
                    <a:pt x="1266" y="659"/>
                  </a:lnTo>
                  <a:lnTo>
                    <a:pt x="1266" y="657"/>
                  </a:lnTo>
                  <a:lnTo>
                    <a:pt x="1271" y="652"/>
                  </a:lnTo>
                  <a:lnTo>
                    <a:pt x="1281" y="649"/>
                  </a:lnTo>
                  <a:lnTo>
                    <a:pt x="1282" y="649"/>
                  </a:lnTo>
                  <a:lnTo>
                    <a:pt x="1282" y="648"/>
                  </a:lnTo>
                  <a:lnTo>
                    <a:pt x="1283" y="647"/>
                  </a:lnTo>
                  <a:lnTo>
                    <a:pt x="1286" y="646"/>
                  </a:lnTo>
                  <a:lnTo>
                    <a:pt x="1286" y="642"/>
                  </a:lnTo>
                  <a:lnTo>
                    <a:pt x="1290" y="639"/>
                  </a:lnTo>
                  <a:lnTo>
                    <a:pt x="1293" y="636"/>
                  </a:lnTo>
                  <a:lnTo>
                    <a:pt x="1298" y="628"/>
                  </a:lnTo>
                  <a:lnTo>
                    <a:pt x="1298" y="627"/>
                  </a:lnTo>
                  <a:lnTo>
                    <a:pt x="1300" y="625"/>
                  </a:lnTo>
                  <a:lnTo>
                    <a:pt x="1300" y="623"/>
                  </a:lnTo>
                  <a:lnTo>
                    <a:pt x="1297" y="619"/>
                  </a:lnTo>
                  <a:lnTo>
                    <a:pt x="1296" y="618"/>
                  </a:lnTo>
                  <a:lnTo>
                    <a:pt x="1294" y="617"/>
                  </a:lnTo>
                  <a:lnTo>
                    <a:pt x="1290" y="615"/>
                  </a:lnTo>
                  <a:lnTo>
                    <a:pt x="1288" y="613"/>
                  </a:lnTo>
                  <a:lnTo>
                    <a:pt x="1286" y="613"/>
                  </a:lnTo>
                  <a:lnTo>
                    <a:pt x="1282" y="611"/>
                  </a:lnTo>
                  <a:lnTo>
                    <a:pt x="1283" y="610"/>
                  </a:lnTo>
                  <a:lnTo>
                    <a:pt x="1287" y="611"/>
                  </a:lnTo>
                  <a:lnTo>
                    <a:pt x="1301" y="611"/>
                  </a:lnTo>
                  <a:lnTo>
                    <a:pt x="1304" y="612"/>
                  </a:lnTo>
                  <a:lnTo>
                    <a:pt x="1308" y="615"/>
                  </a:lnTo>
                  <a:lnTo>
                    <a:pt x="1320" y="615"/>
                  </a:lnTo>
                  <a:lnTo>
                    <a:pt x="1320" y="616"/>
                  </a:lnTo>
                  <a:lnTo>
                    <a:pt x="1324" y="617"/>
                  </a:lnTo>
                  <a:lnTo>
                    <a:pt x="1332" y="617"/>
                  </a:lnTo>
                  <a:lnTo>
                    <a:pt x="1336" y="615"/>
                  </a:lnTo>
                  <a:lnTo>
                    <a:pt x="1339" y="611"/>
                  </a:lnTo>
                  <a:lnTo>
                    <a:pt x="1340" y="609"/>
                  </a:lnTo>
                  <a:lnTo>
                    <a:pt x="1336" y="605"/>
                  </a:lnTo>
                  <a:lnTo>
                    <a:pt x="1336" y="604"/>
                  </a:lnTo>
                  <a:lnTo>
                    <a:pt x="1339" y="602"/>
                  </a:lnTo>
                  <a:lnTo>
                    <a:pt x="1340" y="602"/>
                  </a:lnTo>
                  <a:lnTo>
                    <a:pt x="1340" y="601"/>
                  </a:lnTo>
                  <a:close/>
                  <a:moveTo>
                    <a:pt x="1372" y="569"/>
                  </a:moveTo>
                  <a:lnTo>
                    <a:pt x="1375" y="569"/>
                  </a:lnTo>
                  <a:lnTo>
                    <a:pt x="1378" y="571"/>
                  </a:lnTo>
                  <a:lnTo>
                    <a:pt x="1380" y="577"/>
                  </a:lnTo>
                  <a:lnTo>
                    <a:pt x="1382" y="580"/>
                  </a:lnTo>
                  <a:lnTo>
                    <a:pt x="1386" y="589"/>
                  </a:lnTo>
                  <a:lnTo>
                    <a:pt x="1397" y="595"/>
                  </a:lnTo>
                  <a:lnTo>
                    <a:pt x="1403" y="594"/>
                  </a:lnTo>
                  <a:lnTo>
                    <a:pt x="1409" y="596"/>
                  </a:lnTo>
                  <a:lnTo>
                    <a:pt x="1423" y="602"/>
                  </a:lnTo>
                  <a:lnTo>
                    <a:pt x="1426" y="601"/>
                  </a:lnTo>
                  <a:lnTo>
                    <a:pt x="1426" y="595"/>
                  </a:lnTo>
                  <a:lnTo>
                    <a:pt x="1428" y="599"/>
                  </a:lnTo>
                  <a:lnTo>
                    <a:pt x="1429" y="603"/>
                  </a:lnTo>
                  <a:lnTo>
                    <a:pt x="1442" y="608"/>
                  </a:lnTo>
                  <a:lnTo>
                    <a:pt x="1441" y="609"/>
                  </a:lnTo>
                  <a:lnTo>
                    <a:pt x="1437" y="613"/>
                  </a:lnTo>
                  <a:lnTo>
                    <a:pt x="1437" y="617"/>
                  </a:lnTo>
                  <a:lnTo>
                    <a:pt x="1432" y="620"/>
                  </a:lnTo>
                  <a:lnTo>
                    <a:pt x="1432" y="623"/>
                  </a:lnTo>
                  <a:lnTo>
                    <a:pt x="1429" y="625"/>
                  </a:lnTo>
                  <a:lnTo>
                    <a:pt x="1426" y="625"/>
                  </a:lnTo>
                  <a:lnTo>
                    <a:pt x="1423" y="623"/>
                  </a:lnTo>
                  <a:lnTo>
                    <a:pt x="1418" y="623"/>
                  </a:lnTo>
                  <a:lnTo>
                    <a:pt x="1414" y="621"/>
                  </a:lnTo>
                  <a:lnTo>
                    <a:pt x="1410" y="621"/>
                  </a:lnTo>
                  <a:lnTo>
                    <a:pt x="1406" y="619"/>
                  </a:lnTo>
                  <a:lnTo>
                    <a:pt x="1404" y="617"/>
                  </a:lnTo>
                  <a:lnTo>
                    <a:pt x="1404" y="613"/>
                  </a:lnTo>
                  <a:lnTo>
                    <a:pt x="1401" y="610"/>
                  </a:lnTo>
                  <a:lnTo>
                    <a:pt x="1394" y="601"/>
                  </a:lnTo>
                  <a:lnTo>
                    <a:pt x="1391" y="599"/>
                  </a:lnTo>
                  <a:lnTo>
                    <a:pt x="1387" y="597"/>
                  </a:lnTo>
                  <a:lnTo>
                    <a:pt x="1384" y="593"/>
                  </a:lnTo>
                  <a:lnTo>
                    <a:pt x="1384" y="592"/>
                  </a:lnTo>
                  <a:lnTo>
                    <a:pt x="1383" y="592"/>
                  </a:lnTo>
                  <a:lnTo>
                    <a:pt x="1382" y="589"/>
                  </a:lnTo>
                  <a:lnTo>
                    <a:pt x="1380" y="586"/>
                  </a:lnTo>
                  <a:lnTo>
                    <a:pt x="1376" y="581"/>
                  </a:lnTo>
                  <a:lnTo>
                    <a:pt x="1375" y="580"/>
                  </a:lnTo>
                  <a:lnTo>
                    <a:pt x="1373" y="579"/>
                  </a:lnTo>
                  <a:lnTo>
                    <a:pt x="1370" y="577"/>
                  </a:lnTo>
                  <a:lnTo>
                    <a:pt x="1372" y="569"/>
                  </a:lnTo>
                  <a:close/>
                  <a:moveTo>
                    <a:pt x="580" y="0"/>
                  </a:moveTo>
                  <a:lnTo>
                    <a:pt x="599" y="0"/>
                  </a:lnTo>
                  <a:lnTo>
                    <a:pt x="605" y="1"/>
                  </a:lnTo>
                  <a:lnTo>
                    <a:pt x="607" y="1"/>
                  </a:lnTo>
                  <a:lnTo>
                    <a:pt x="612" y="2"/>
                  </a:lnTo>
                  <a:lnTo>
                    <a:pt x="631" y="5"/>
                  </a:lnTo>
                  <a:lnTo>
                    <a:pt x="635" y="5"/>
                  </a:lnTo>
                  <a:lnTo>
                    <a:pt x="645" y="9"/>
                  </a:lnTo>
                  <a:lnTo>
                    <a:pt x="651" y="13"/>
                  </a:lnTo>
                  <a:lnTo>
                    <a:pt x="654" y="16"/>
                  </a:lnTo>
                  <a:lnTo>
                    <a:pt x="654" y="30"/>
                  </a:lnTo>
                  <a:lnTo>
                    <a:pt x="652" y="30"/>
                  </a:lnTo>
                  <a:lnTo>
                    <a:pt x="647" y="27"/>
                  </a:lnTo>
                  <a:lnTo>
                    <a:pt x="645" y="27"/>
                  </a:lnTo>
                  <a:lnTo>
                    <a:pt x="644" y="29"/>
                  </a:lnTo>
                  <a:lnTo>
                    <a:pt x="642" y="30"/>
                  </a:lnTo>
                  <a:lnTo>
                    <a:pt x="634" y="32"/>
                  </a:lnTo>
                  <a:lnTo>
                    <a:pt x="630" y="34"/>
                  </a:lnTo>
                  <a:lnTo>
                    <a:pt x="628" y="34"/>
                  </a:lnTo>
                  <a:lnTo>
                    <a:pt x="626" y="32"/>
                  </a:lnTo>
                  <a:lnTo>
                    <a:pt x="622" y="31"/>
                  </a:lnTo>
                  <a:lnTo>
                    <a:pt x="621" y="30"/>
                  </a:lnTo>
                  <a:lnTo>
                    <a:pt x="614" y="30"/>
                  </a:lnTo>
                  <a:lnTo>
                    <a:pt x="600" y="32"/>
                  </a:lnTo>
                  <a:lnTo>
                    <a:pt x="597" y="32"/>
                  </a:lnTo>
                  <a:lnTo>
                    <a:pt x="596" y="37"/>
                  </a:lnTo>
                  <a:lnTo>
                    <a:pt x="595" y="38"/>
                  </a:lnTo>
                  <a:lnTo>
                    <a:pt x="597" y="42"/>
                  </a:lnTo>
                  <a:lnTo>
                    <a:pt x="598" y="42"/>
                  </a:lnTo>
                  <a:lnTo>
                    <a:pt x="600" y="46"/>
                  </a:lnTo>
                  <a:lnTo>
                    <a:pt x="600" y="48"/>
                  </a:lnTo>
                  <a:lnTo>
                    <a:pt x="599" y="50"/>
                  </a:lnTo>
                  <a:lnTo>
                    <a:pt x="593" y="50"/>
                  </a:lnTo>
                  <a:lnTo>
                    <a:pt x="589" y="54"/>
                  </a:lnTo>
                  <a:lnTo>
                    <a:pt x="582" y="58"/>
                  </a:lnTo>
                  <a:lnTo>
                    <a:pt x="573" y="62"/>
                  </a:lnTo>
                  <a:lnTo>
                    <a:pt x="572" y="62"/>
                  </a:lnTo>
                  <a:lnTo>
                    <a:pt x="568" y="65"/>
                  </a:lnTo>
                  <a:lnTo>
                    <a:pt x="562" y="75"/>
                  </a:lnTo>
                  <a:lnTo>
                    <a:pt x="560" y="75"/>
                  </a:lnTo>
                  <a:lnTo>
                    <a:pt x="558" y="76"/>
                  </a:lnTo>
                  <a:lnTo>
                    <a:pt x="553" y="80"/>
                  </a:lnTo>
                  <a:lnTo>
                    <a:pt x="546" y="88"/>
                  </a:lnTo>
                  <a:lnTo>
                    <a:pt x="538" y="92"/>
                  </a:lnTo>
                  <a:lnTo>
                    <a:pt x="536" y="91"/>
                  </a:lnTo>
                  <a:lnTo>
                    <a:pt x="534" y="91"/>
                  </a:lnTo>
                  <a:lnTo>
                    <a:pt x="530" y="94"/>
                  </a:lnTo>
                  <a:lnTo>
                    <a:pt x="528" y="97"/>
                  </a:lnTo>
                  <a:lnTo>
                    <a:pt x="527" y="102"/>
                  </a:lnTo>
                  <a:lnTo>
                    <a:pt x="527" y="103"/>
                  </a:lnTo>
                  <a:lnTo>
                    <a:pt x="526" y="108"/>
                  </a:lnTo>
                  <a:lnTo>
                    <a:pt x="527" y="110"/>
                  </a:lnTo>
                  <a:lnTo>
                    <a:pt x="528" y="111"/>
                  </a:lnTo>
                  <a:lnTo>
                    <a:pt x="528" y="112"/>
                  </a:lnTo>
                  <a:lnTo>
                    <a:pt x="527" y="115"/>
                  </a:lnTo>
                  <a:lnTo>
                    <a:pt x="526" y="116"/>
                  </a:lnTo>
                  <a:lnTo>
                    <a:pt x="525" y="116"/>
                  </a:lnTo>
                  <a:lnTo>
                    <a:pt x="525" y="113"/>
                  </a:lnTo>
                  <a:lnTo>
                    <a:pt x="522" y="112"/>
                  </a:lnTo>
                  <a:lnTo>
                    <a:pt x="520" y="112"/>
                  </a:lnTo>
                  <a:lnTo>
                    <a:pt x="518" y="115"/>
                  </a:lnTo>
                  <a:lnTo>
                    <a:pt x="514" y="117"/>
                  </a:lnTo>
                  <a:lnTo>
                    <a:pt x="514" y="118"/>
                  </a:lnTo>
                  <a:lnTo>
                    <a:pt x="515" y="118"/>
                  </a:lnTo>
                  <a:lnTo>
                    <a:pt x="515" y="120"/>
                  </a:lnTo>
                  <a:lnTo>
                    <a:pt x="514" y="123"/>
                  </a:lnTo>
                  <a:lnTo>
                    <a:pt x="512" y="128"/>
                  </a:lnTo>
                  <a:lnTo>
                    <a:pt x="502" y="134"/>
                  </a:lnTo>
                  <a:lnTo>
                    <a:pt x="499" y="134"/>
                  </a:lnTo>
                  <a:lnTo>
                    <a:pt x="498" y="138"/>
                  </a:lnTo>
                  <a:lnTo>
                    <a:pt x="498" y="146"/>
                  </a:lnTo>
                  <a:lnTo>
                    <a:pt x="497" y="148"/>
                  </a:lnTo>
                  <a:lnTo>
                    <a:pt x="495" y="155"/>
                  </a:lnTo>
                  <a:lnTo>
                    <a:pt x="492" y="156"/>
                  </a:lnTo>
                  <a:lnTo>
                    <a:pt x="492" y="157"/>
                  </a:lnTo>
                  <a:lnTo>
                    <a:pt x="490" y="159"/>
                  </a:lnTo>
                  <a:lnTo>
                    <a:pt x="484" y="166"/>
                  </a:lnTo>
                  <a:lnTo>
                    <a:pt x="483" y="169"/>
                  </a:lnTo>
                  <a:lnTo>
                    <a:pt x="482" y="169"/>
                  </a:lnTo>
                  <a:lnTo>
                    <a:pt x="479" y="170"/>
                  </a:lnTo>
                  <a:lnTo>
                    <a:pt x="476" y="170"/>
                  </a:lnTo>
                  <a:lnTo>
                    <a:pt x="474" y="178"/>
                  </a:lnTo>
                  <a:lnTo>
                    <a:pt x="474" y="181"/>
                  </a:lnTo>
                  <a:lnTo>
                    <a:pt x="472" y="186"/>
                  </a:lnTo>
                  <a:lnTo>
                    <a:pt x="467" y="197"/>
                  </a:lnTo>
                  <a:lnTo>
                    <a:pt x="466" y="200"/>
                  </a:lnTo>
                  <a:lnTo>
                    <a:pt x="466" y="212"/>
                  </a:lnTo>
                  <a:lnTo>
                    <a:pt x="464" y="217"/>
                  </a:lnTo>
                  <a:lnTo>
                    <a:pt x="464" y="219"/>
                  </a:lnTo>
                  <a:lnTo>
                    <a:pt x="466" y="226"/>
                  </a:lnTo>
                  <a:lnTo>
                    <a:pt x="466" y="228"/>
                  </a:lnTo>
                  <a:lnTo>
                    <a:pt x="468" y="234"/>
                  </a:lnTo>
                  <a:lnTo>
                    <a:pt x="474" y="234"/>
                  </a:lnTo>
                  <a:lnTo>
                    <a:pt x="475" y="232"/>
                  </a:lnTo>
                  <a:lnTo>
                    <a:pt x="480" y="226"/>
                  </a:lnTo>
                  <a:lnTo>
                    <a:pt x="488" y="217"/>
                  </a:lnTo>
                  <a:lnTo>
                    <a:pt x="488" y="213"/>
                  </a:lnTo>
                  <a:lnTo>
                    <a:pt x="489" y="212"/>
                  </a:lnTo>
                  <a:lnTo>
                    <a:pt x="489" y="211"/>
                  </a:lnTo>
                  <a:lnTo>
                    <a:pt x="490" y="210"/>
                  </a:lnTo>
                  <a:lnTo>
                    <a:pt x="496" y="210"/>
                  </a:lnTo>
                  <a:lnTo>
                    <a:pt x="506" y="200"/>
                  </a:lnTo>
                  <a:lnTo>
                    <a:pt x="510" y="197"/>
                  </a:lnTo>
                  <a:lnTo>
                    <a:pt x="513" y="194"/>
                  </a:lnTo>
                  <a:lnTo>
                    <a:pt x="518" y="191"/>
                  </a:lnTo>
                  <a:lnTo>
                    <a:pt x="522" y="187"/>
                  </a:lnTo>
                  <a:lnTo>
                    <a:pt x="525" y="186"/>
                  </a:lnTo>
                  <a:lnTo>
                    <a:pt x="534" y="180"/>
                  </a:lnTo>
                  <a:lnTo>
                    <a:pt x="538" y="179"/>
                  </a:lnTo>
                  <a:lnTo>
                    <a:pt x="541" y="178"/>
                  </a:lnTo>
                  <a:lnTo>
                    <a:pt x="544" y="175"/>
                  </a:lnTo>
                  <a:lnTo>
                    <a:pt x="546" y="174"/>
                  </a:lnTo>
                  <a:lnTo>
                    <a:pt x="546" y="175"/>
                  </a:lnTo>
                  <a:lnTo>
                    <a:pt x="550" y="177"/>
                  </a:lnTo>
                  <a:lnTo>
                    <a:pt x="549" y="178"/>
                  </a:lnTo>
                  <a:lnTo>
                    <a:pt x="545" y="182"/>
                  </a:lnTo>
                  <a:lnTo>
                    <a:pt x="544" y="182"/>
                  </a:lnTo>
                  <a:lnTo>
                    <a:pt x="536" y="191"/>
                  </a:lnTo>
                  <a:lnTo>
                    <a:pt x="536" y="193"/>
                  </a:lnTo>
                  <a:lnTo>
                    <a:pt x="538" y="196"/>
                  </a:lnTo>
                  <a:lnTo>
                    <a:pt x="542" y="196"/>
                  </a:lnTo>
                  <a:lnTo>
                    <a:pt x="550" y="195"/>
                  </a:lnTo>
                  <a:lnTo>
                    <a:pt x="556" y="193"/>
                  </a:lnTo>
                  <a:lnTo>
                    <a:pt x="560" y="191"/>
                  </a:lnTo>
                  <a:lnTo>
                    <a:pt x="565" y="193"/>
                  </a:lnTo>
                  <a:lnTo>
                    <a:pt x="572" y="196"/>
                  </a:lnTo>
                  <a:lnTo>
                    <a:pt x="579" y="197"/>
                  </a:lnTo>
                  <a:lnTo>
                    <a:pt x="585" y="197"/>
                  </a:lnTo>
                  <a:lnTo>
                    <a:pt x="590" y="196"/>
                  </a:lnTo>
                  <a:lnTo>
                    <a:pt x="600" y="197"/>
                  </a:lnTo>
                  <a:lnTo>
                    <a:pt x="604" y="197"/>
                  </a:lnTo>
                  <a:lnTo>
                    <a:pt x="606" y="201"/>
                  </a:lnTo>
                  <a:lnTo>
                    <a:pt x="608" y="203"/>
                  </a:lnTo>
                  <a:lnTo>
                    <a:pt x="615" y="208"/>
                  </a:lnTo>
                  <a:lnTo>
                    <a:pt x="616" y="206"/>
                  </a:lnTo>
                  <a:lnTo>
                    <a:pt x="620" y="204"/>
                  </a:lnTo>
                  <a:lnTo>
                    <a:pt x="622" y="204"/>
                  </a:lnTo>
                  <a:lnTo>
                    <a:pt x="623" y="205"/>
                  </a:lnTo>
                  <a:lnTo>
                    <a:pt x="630" y="209"/>
                  </a:lnTo>
                  <a:lnTo>
                    <a:pt x="632" y="211"/>
                  </a:lnTo>
                  <a:lnTo>
                    <a:pt x="631" y="212"/>
                  </a:lnTo>
                  <a:lnTo>
                    <a:pt x="631" y="213"/>
                  </a:lnTo>
                  <a:lnTo>
                    <a:pt x="634" y="216"/>
                  </a:lnTo>
                  <a:lnTo>
                    <a:pt x="637" y="216"/>
                  </a:lnTo>
                  <a:lnTo>
                    <a:pt x="638" y="214"/>
                  </a:lnTo>
                  <a:lnTo>
                    <a:pt x="641" y="214"/>
                  </a:lnTo>
                  <a:lnTo>
                    <a:pt x="642" y="219"/>
                  </a:lnTo>
                  <a:lnTo>
                    <a:pt x="642" y="226"/>
                  </a:lnTo>
                  <a:lnTo>
                    <a:pt x="643" y="227"/>
                  </a:lnTo>
                  <a:lnTo>
                    <a:pt x="646" y="228"/>
                  </a:lnTo>
                  <a:lnTo>
                    <a:pt x="651" y="228"/>
                  </a:lnTo>
                  <a:lnTo>
                    <a:pt x="652" y="226"/>
                  </a:lnTo>
                  <a:lnTo>
                    <a:pt x="652" y="224"/>
                  </a:lnTo>
                  <a:lnTo>
                    <a:pt x="654" y="222"/>
                  </a:lnTo>
                  <a:lnTo>
                    <a:pt x="655" y="225"/>
                  </a:lnTo>
                  <a:lnTo>
                    <a:pt x="655" y="230"/>
                  </a:lnTo>
                  <a:lnTo>
                    <a:pt x="660" y="233"/>
                  </a:lnTo>
                  <a:lnTo>
                    <a:pt x="660" y="234"/>
                  </a:lnTo>
                  <a:lnTo>
                    <a:pt x="662" y="233"/>
                  </a:lnTo>
                  <a:lnTo>
                    <a:pt x="665" y="234"/>
                  </a:lnTo>
                  <a:lnTo>
                    <a:pt x="666" y="236"/>
                  </a:lnTo>
                  <a:lnTo>
                    <a:pt x="669" y="241"/>
                  </a:lnTo>
                  <a:lnTo>
                    <a:pt x="670" y="242"/>
                  </a:lnTo>
                  <a:lnTo>
                    <a:pt x="674" y="244"/>
                  </a:lnTo>
                  <a:lnTo>
                    <a:pt x="674" y="255"/>
                  </a:lnTo>
                  <a:lnTo>
                    <a:pt x="676" y="261"/>
                  </a:lnTo>
                  <a:lnTo>
                    <a:pt x="676" y="263"/>
                  </a:lnTo>
                  <a:lnTo>
                    <a:pt x="678" y="266"/>
                  </a:lnTo>
                  <a:lnTo>
                    <a:pt x="684" y="272"/>
                  </a:lnTo>
                  <a:lnTo>
                    <a:pt x="688" y="274"/>
                  </a:lnTo>
                  <a:lnTo>
                    <a:pt x="689" y="276"/>
                  </a:lnTo>
                  <a:lnTo>
                    <a:pt x="690" y="277"/>
                  </a:lnTo>
                  <a:lnTo>
                    <a:pt x="689" y="280"/>
                  </a:lnTo>
                  <a:lnTo>
                    <a:pt x="689" y="281"/>
                  </a:lnTo>
                  <a:lnTo>
                    <a:pt x="690" y="283"/>
                  </a:lnTo>
                  <a:lnTo>
                    <a:pt x="692" y="289"/>
                  </a:lnTo>
                  <a:lnTo>
                    <a:pt x="693" y="291"/>
                  </a:lnTo>
                  <a:lnTo>
                    <a:pt x="696" y="294"/>
                  </a:lnTo>
                  <a:lnTo>
                    <a:pt x="700" y="296"/>
                  </a:lnTo>
                  <a:lnTo>
                    <a:pt x="701" y="296"/>
                  </a:lnTo>
                  <a:lnTo>
                    <a:pt x="702" y="297"/>
                  </a:lnTo>
                  <a:lnTo>
                    <a:pt x="701" y="299"/>
                  </a:lnTo>
                  <a:lnTo>
                    <a:pt x="702" y="303"/>
                  </a:lnTo>
                  <a:lnTo>
                    <a:pt x="707" y="307"/>
                  </a:lnTo>
                  <a:lnTo>
                    <a:pt x="714" y="308"/>
                  </a:lnTo>
                  <a:lnTo>
                    <a:pt x="716" y="310"/>
                  </a:lnTo>
                  <a:lnTo>
                    <a:pt x="721" y="311"/>
                  </a:lnTo>
                  <a:lnTo>
                    <a:pt x="722" y="315"/>
                  </a:lnTo>
                  <a:lnTo>
                    <a:pt x="719" y="318"/>
                  </a:lnTo>
                  <a:lnTo>
                    <a:pt x="719" y="319"/>
                  </a:lnTo>
                  <a:lnTo>
                    <a:pt x="721" y="323"/>
                  </a:lnTo>
                  <a:lnTo>
                    <a:pt x="721" y="324"/>
                  </a:lnTo>
                  <a:lnTo>
                    <a:pt x="722" y="326"/>
                  </a:lnTo>
                  <a:lnTo>
                    <a:pt x="722" y="328"/>
                  </a:lnTo>
                  <a:lnTo>
                    <a:pt x="720" y="328"/>
                  </a:lnTo>
                  <a:lnTo>
                    <a:pt x="719" y="329"/>
                  </a:lnTo>
                  <a:lnTo>
                    <a:pt x="719" y="331"/>
                  </a:lnTo>
                  <a:lnTo>
                    <a:pt x="717" y="331"/>
                  </a:lnTo>
                  <a:lnTo>
                    <a:pt x="719" y="334"/>
                  </a:lnTo>
                  <a:lnTo>
                    <a:pt x="720" y="335"/>
                  </a:lnTo>
                  <a:lnTo>
                    <a:pt x="720" y="336"/>
                  </a:lnTo>
                  <a:lnTo>
                    <a:pt x="724" y="341"/>
                  </a:lnTo>
                  <a:lnTo>
                    <a:pt x="724" y="342"/>
                  </a:lnTo>
                  <a:lnTo>
                    <a:pt x="728" y="343"/>
                  </a:lnTo>
                  <a:lnTo>
                    <a:pt x="737" y="347"/>
                  </a:lnTo>
                  <a:lnTo>
                    <a:pt x="750" y="349"/>
                  </a:lnTo>
                  <a:lnTo>
                    <a:pt x="762" y="347"/>
                  </a:lnTo>
                  <a:lnTo>
                    <a:pt x="770" y="346"/>
                  </a:lnTo>
                  <a:lnTo>
                    <a:pt x="777" y="347"/>
                  </a:lnTo>
                  <a:lnTo>
                    <a:pt x="785" y="347"/>
                  </a:lnTo>
                  <a:lnTo>
                    <a:pt x="787" y="345"/>
                  </a:lnTo>
                  <a:lnTo>
                    <a:pt x="793" y="341"/>
                  </a:lnTo>
                  <a:lnTo>
                    <a:pt x="800" y="339"/>
                  </a:lnTo>
                  <a:lnTo>
                    <a:pt x="805" y="337"/>
                  </a:lnTo>
                  <a:lnTo>
                    <a:pt x="808" y="335"/>
                  </a:lnTo>
                  <a:lnTo>
                    <a:pt x="809" y="335"/>
                  </a:lnTo>
                  <a:lnTo>
                    <a:pt x="817" y="337"/>
                  </a:lnTo>
                  <a:lnTo>
                    <a:pt x="820" y="342"/>
                  </a:lnTo>
                  <a:lnTo>
                    <a:pt x="820" y="344"/>
                  </a:lnTo>
                  <a:lnTo>
                    <a:pt x="822" y="350"/>
                  </a:lnTo>
                  <a:lnTo>
                    <a:pt x="824" y="352"/>
                  </a:lnTo>
                  <a:lnTo>
                    <a:pt x="824" y="354"/>
                  </a:lnTo>
                  <a:lnTo>
                    <a:pt x="823" y="355"/>
                  </a:lnTo>
                  <a:lnTo>
                    <a:pt x="824" y="357"/>
                  </a:lnTo>
                  <a:lnTo>
                    <a:pt x="828" y="359"/>
                  </a:lnTo>
                  <a:lnTo>
                    <a:pt x="833" y="359"/>
                  </a:lnTo>
                  <a:lnTo>
                    <a:pt x="838" y="361"/>
                  </a:lnTo>
                  <a:lnTo>
                    <a:pt x="838" y="368"/>
                  </a:lnTo>
                  <a:lnTo>
                    <a:pt x="840" y="369"/>
                  </a:lnTo>
                  <a:lnTo>
                    <a:pt x="841" y="369"/>
                  </a:lnTo>
                  <a:lnTo>
                    <a:pt x="846" y="370"/>
                  </a:lnTo>
                  <a:lnTo>
                    <a:pt x="849" y="370"/>
                  </a:lnTo>
                  <a:lnTo>
                    <a:pt x="854" y="369"/>
                  </a:lnTo>
                  <a:lnTo>
                    <a:pt x="856" y="366"/>
                  </a:lnTo>
                  <a:lnTo>
                    <a:pt x="856" y="361"/>
                  </a:lnTo>
                  <a:lnTo>
                    <a:pt x="857" y="359"/>
                  </a:lnTo>
                  <a:lnTo>
                    <a:pt x="862" y="355"/>
                  </a:lnTo>
                  <a:lnTo>
                    <a:pt x="870" y="355"/>
                  </a:lnTo>
                  <a:lnTo>
                    <a:pt x="874" y="357"/>
                  </a:lnTo>
                  <a:lnTo>
                    <a:pt x="876" y="358"/>
                  </a:lnTo>
                  <a:lnTo>
                    <a:pt x="876" y="359"/>
                  </a:lnTo>
                  <a:lnTo>
                    <a:pt x="879" y="368"/>
                  </a:lnTo>
                  <a:lnTo>
                    <a:pt x="882" y="369"/>
                  </a:lnTo>
                  <a:lnTo>
                    <a:pt x="883" y="369"/>
                  </a:lnTo>
                  <a:lnTo>
                    <a:pt x="886" y="363"/>
                  </a:lnTo>
                  <a:lnTo>
                    <a:pt x="885" y="361"/>
                  </a:lnTo>
                  <a:lnTo>
                    <a:pt x="886" y="358"/>
                  </a:lnTo>
                  <a:lnTo>
                    <a:pt x="886" y="350"/>
                  </a:lnTo>
                  <a:lnTo>
                    <a:pt x="884" y="347"/>
                  </a:lnTo>
                  <a:lnTo>
                    <a:pt x="883" y="345"/>
                  </a:lnTo>
                  <a:lnTo>
                    <a:pt x="882" y="334"/>
                  </a:lnTo>
                  <a:lnTo>
                    <a:pt x="884" y="329"/>
                  </a:lnTo>
                  <a:lnTo>
                    <a:pt x="888" y="328"/>
                  </a:lnTo>
                  <a:lnTo>
                    <a:pt x="890" y="329"/>
                  </a:lnTo>
                  <a:lnTo>
                    <a:pt x="894" y="328"/>
                  </a:lnTo>
                  <a:lnTo>
                    <a:pt x="900" y="337"/>
                  </a:lnTo>
                  <a:lnTo>
                    <a:pt x="900" y="343"/>
                  </a:lnTo>
                  <a:lnTo>
                    <a:pt x="899" y="346"/>
                  </a:lnTo>
                  <a:lnTo>
                    <a:pt x="897" y="349"/>
                  </a:lnTo>
                  <a:lnTo>
                    <a:pt x="895" y="352"/>
                  </a:lnTo>
                  <a:lnTo>
                    <a:pt x="895" y="354"/>
                  </a:lnTo>
                  <a:lnTo>
                    <a:pt x="898" y="357"/>
                  </a:lnTo>
                  <a:lnTo>
                    <a:pt x="900" y="357"/>
                  </a:lnTo>
                  <a:lnTo>
                    <a:pt x="901" y="355"/>
                  </a:lnTo>
                  <a:lnTo>
                    <a:pt x="902" y="353"/>
                  </a:lnTo>
                  <a:lnTo>
                    <a:pt x="903" y="352"/>
                  </a:lnTo>
                  <a:lnTo>
                    <a:pt x="905" y="352"/>
                  </a:lnTo>
                  <a:lnTo>
                    <a:pt x="905" y="360"/>
                  </a:lnTo>
                  <a:lnTo>
                    <a:pt x="909" y="362"/>
                  </a:lnTo>
                  <a:lnTo>
                    <a:pt x="916" y="354"/>
                  </a:lnTo>
                  <a:lnTo>
                    <a:pt x="924" y="347"/>
                  </a:lnTo>
                  <a:lnTo>
                    <a:pt x="932" y="342"/>
                  </a:lnTo>
                  <a:lnTo>
                    <a:pt x="936" y="335"/>
                  </a:lnTo>
                  <a:lnTo>
                    <a:pt x="938" y="333"/>
                  </a:lnTo>
                  <a:lnTo>
                    <a:pt x="940" y="333"/>
                  </a:lnTo>
                  <a:lnTo>
                    <a:pt x="944" y="334"/>
                  </a:lnTo>
                  <a:lnTo>
                    <a:pt x="946" y="334"/>
                  </a:lnTo>
                  <a:lnTo>
                    <a:pt x="956" y="328"/>
                  </a:lnTo>
                  <a:lnTo>
                    <a:pt x="963" y="326"/>
                  </a:lnTo>
                  <a:lnTo>
                    <a:pt x="967" y="323"/>
                  </a:lnTo>
                  <a:lnTo>
                    <a:pt x="1006" y="299"/>
                  </a:lnTo>
                  <a:lnTo>
                    <a:pt x="1012" y="294"/>
                  </a:lnTo>
                  <a:lnTo>
                    <a:pt x="1018" y="292"/>
                  </a:lnTo>
                  <a:lnTo>
                    <a:pt x="1022" y="298"/>
                  </a:lnTo>
                  <a:lnTo>
                    <a:pt x="1024" y="299"/>
                  </a:lnTo>
                  <a:lnTo>
                    <a:pt x="1026" y="299"/>
                  </a:lnTo>
                  <a:lnTo>
                    <a:pt x="1033" y="298"/>
                  </a:lnTo>
                  <a:lnTo>
                    <a:pt x="1042" y="295"/>
                  </a:lnTo>
                  <a:lnTo>
                    <a:pt x="1052" y="294"/>
                  </a:lnTo>
                  <a:lnTo>
                    <a:pt x="1062" y="292"/>
                  </a:lnTo>
                  <a:lnTo>
                    <a:pt x="1069" y="289"/>
                  </a:lnTo>
                  <a:lnTo>
                    <a:pt x="1080" y="288"/>
                  </a:lnTo>
                  <a:lnTo>
                    <a:pt x="1088" y="288"/>
                  </a:lnTo>
                  <a:lnTo>
                    <a:pt x="1100" y="291"/>
                  </a:lnTo>
                  <a:lnTo>
                    <a:pt x="1108" y="292"/>
                  </a:lnTo>
                  <a:lnTo>
                    <a:pt x="1110" y="292"/>
                  </a:lnTo>
                  <a:lnTo>
                    <a:pt x="1111" y="294"/>
                  </a:lnTo>
                  <a:lnTo>
                    <a:pt x="1118" y="294"/>
                  </a:lnTo>
                  <a:lnTo>
                    <a:pt x="1130" y="292"/>
                  </a:lnTo>
                  <a:lnTo>
                    <a:pt x="1140" y="292"/>
                  </a:lnTo>
                  <a:lnTo>
                    <a:pt x="1147" y="294"/>
                  </a:lnTo>
                  <a:lnTo>
                    <a:pt x="1148" y="294"/>
                  </a:lnTo>
                  <a:lnTo>
                    <a:pt x="1159" y="295"/>
                  </a:lnTo>
                  <a:lnTo>
                    <a:pt x="1173" y="292"/>
                  </a:lnTo>
                  <a:lnTo>
                    <a:pt x="1201" y="282"/>
                  </a:lnTo>
                  <a:lnTo>
                    <a:pt x="1219" y="272"/>
                  </a:lnTo>
                  <a:lnTo>
                    <a:pt x="1220" y="271"/>
                  </a:lnTo>
                  <a:lnTo>
                    <a:pt x="1227" y="268"/>
                  </a:lnTo>
                  <a:lnTo>
                    <a:pt x="1232" y="267"/>
                  </a:lnTo>
                  <a:lnTo>
                    <a:pt x="1248" y="265"/>
                  </a:lnTo>
                  <a:lnTo>
                    <a:pt x="1273" y="267"/>
                  </a:lnTo>
                  <a:lnTo>
                    <a:pt x="1280" y="266"/>
                  </a:lnTo>
                  <a:lnTo>
                    <a:pt x="1286" y="264"/>
                  </a:lnTo>
                  <a:lnTo>
                    <a:pt x="1290" y="263"/>
                  </a:lnTo>
                  <a:lnTo>
                    <a:pt x="1296" y="261"/>
                  </a:lnTo>
                  <a:lnTo>
                    <a:pt x="1298" y="263"/>
                  </a:lnTo>
                  <a:lnTo>
                    <a:pt x="1300" y="264"/>
                  </a:lnTo>
                  <a:lnTo>
                    <a:pt x="1290" y="272"/>
                  </a:lnTo>
                  <a:lnTo>
                    <a:pt x="1286" y="277"/>
                  </a:lnTo>
                  <a:lnTo>
                    <a:pt x="1283" y="282"/>
                  </a:lnTo>
                  <a:lnTo>
                    <a:pt x="1282" y="288"/>
                  </a:lnTo>
                  <a:lnTo>
                    <a:pt x="1281" y="292"/>
                  </a:lnTo>
                  <a:lnTo>
                    <a:pt x="1281" y="296"/>
                  </a:lnTo>
                  <a:lnTo>
                    <a:pt x="1280" y="313"/>
                  </a:lnTo>
                  <a:lnTo>
                    <a:pt x="1279" y="321"/>
                  </a:lnTo>
                  <a:lnTo>
                    <a:pt x="1280" y="328"/>
                  </a:lnTo>
                  <a:lnTo>
                    <a:pt x="1280" y="337"/>
                  </a:lnTo>
                  <a:lnTo>
                    <a:pt x="1281" y="337"/>
                  </a:lnTo>
                  <a:lnTo>
                    <a:pt x="1282" y="339"/>
                  </a:lnTo>
                  <a:lnTo>
                    <a:pt x="1281" y="342"/>
                  </a:lnTo>
                  <a:lnTo>
                    <a:pt x="1278" y="343"/>
                  </a:lnTo>
                  <a:lnTo>
                    <a:pt x="1274" y="345"/>
                  </a:lnTo>
                  <a:lnTo>
                    <a:pt x="1274" y="351"/>
                  </a:lnTo>
                  <a:lnTo>
                    <a:pt x="1275" y="354"/>
                  </a:lnTo>
                  <a:lnTo>
                    <a:pt x="1280" y="360"/>
                  </a:lnTo>
                  <a:lnTo>
                    <a:pt x="1283" y="363"/>
                  </a:lnTo>
                  <a:lnTo>
                    <a:pt x="1298" y="363"/>
                  </a:lnTo>
                  <a:lnTo>
                    <a:pt x="1301" y="361"/>
                  </a:lnTo>
                  <a:lnTo>
                    <a:pt x="1303" y="360"/>
                  </a:lnTo>
                  <a:lnTo>
                    <a:pt x="1303" y="363"/>
                  </a:lnTo>
                  <a:lnTo>
                    <a:pt x="1306" y="366"/>
                  </a:lnTo>
                  <a:lnTo>
                    <a:pt x="1308" y="367"/>
                  </a:lnTo>
                  <a:lnTo>
                    <a:pt x="1310" y="368"/>
                  </a:lnTo>
                  <a:lnTo>
                    <a:pt x="1318" y="368"/>
                  </a:lnTo>
                  <a:lnTo>
                    <a:pt x="1320" y="366"/>
                  </a:lnTo>
                  <a:lnTo>
                    <a:pt x="1324" y="370"/>
                  </a:lnTo>
                  <a:lnTo>
                    <a:pt x="1325" y="374"/>
                  </a:lnTo>
                  <a:lnTo>
                    <a:pt x="1328" y="376"/>
                  </a:lnTo>
                  <a:lnTo>
                    <a:pt x="1335" y="375"/>
                  </a:lnTo>
                  <a:lnTo>
                    <a:pt x="1342" y="373"/>
                  </a:lnTo>
                  <a:lnTo>
                    <a:pt x="1353" y="367"/>
                  </a:lnTo>
                  <a:lnTo>
                    <a:pt x="1362" y="362"/>
                  </a:lnTo>
                  <a:lnTo>
                    <a:pt x="1364" y="361"/>
                  </a:lnTo>
                  <a:lnTo>
                    <a:pt x="1370" y="362"/>
                  </a:lnTo>
                  <a:lnTo>
                    <a:pt x="1375" y="361"/>
                  </a:lnTo>
                  <a:lnTo>
                    <a:pt x="1379" y="366"/>
                  </a:lnTo>
                  <a:lnTo>
                    <a:pt x="1380" y="369"/>
                  </a:lnTo>
                  <a:lnTo>
                    <a:pt x="1381" y="372"/>
                  </a:lnTo>
                  <a:lnTo>
                    <a:pt x="1387" y="377"/>
                  </a:lnTo>
                  <a:lnTo>
                    <a:pt x="1389" y="382"/>
                  </a:lnTo>
                  <a:lnTo>
                    <a:pt x="1394" y="385"/>
                  </a:lnTo>
                  <a:lnTo>
                    <a:pt x="1395" y="385"/>
                  </a:lnTo>
                  <a:lnTo>
                    <a:pt x="1406" y="377"/>
                  </a:lnTo>
                  <a:lnTo>
                    <a:pt x="1410" y="377"/>
                  </a:lnTo>
                  <a:lnTo>
                    <a:pt x="1412" y="380"/>
                  </a:lnTo>
                  <a:lnTo>
                    <a:pt x="1413" y="380"/>
                  </a:lnTo>
                  <a:lnTo>
                    <a:pt x="1415" y="377"/>
                  </a:lnTo>
                  <a:lnTo>
                    <a:pt x="1418" y="373"/>
                  </a:lnTo>
                  <a:lnTo>
                    <a:pt x="1418" y="369"/>
                  </a:lnTo>
                  <a:lnTo>
                    <a:pt x="1415" y="368"/>
                  </a:lnTo>
                  <a:lnTo>
                    <a:pt x="1420" y="361"/>
                  </a:lnTo>
                  <a:lnTo>
                    <a:pt x="1426" y="355"/>
                  </a:lnTo>
                  <a:lnTo>
                    <a:pt x="1430" y="357"/>
                  </a:lnTo>
                  <a:lnTo>
                    <a:pt x="1433" y="357"/>
                  </a:lnTo>
                  <a:lnTo>
                    <a:pt x="1436" y="353"/>
                  </a:lnTo>
                  <a:lnTo>
                    <a:pt x="1444" y="354"/>
                  </a:lnTo>
                  <a:lnTo>
                    <a:pt x="1445" y="355"/>
                  </a:lnTo>
                  <a:lnTo>
                    <a:pt x="1448" y="355"/>
                  </a:lnTo>
                  <a:lnTo>
                    <a:pt x="1449" y="357"/>
                  </a:lnTo>
                  <a:lnTo>
                    <a:pt x="1456" y="359"/>
                  </a:lnTo>
                  <a:lnTo>
                    <a:pt x="1460" y="359"/>
                  </a:lnTo>
                  <a:lnTo>
                    <a:pt x="1463" y="358"/>
                  </a:lnTo>
                  <a:lnTo>
                    <a:pt x="1464" y="358"/>
                  </a:lnTo>
                  <a:lnTo>
                    <a:pt x="1466" y="357"/>
                  </a:lnTo>
                  <a:lnTo>
                    <a:pt x="1472" y="345"/>
                  </a:lnTo>
                  <a:lnTo>
                    <a:pt x="1480" y="343"/>
                  </a:lnTo>
                  <a:lnTo>
                    <a:pt x="1483" y="347"/>
                  </a:lnTo>
                  <a:lnTo>
                    <a:pt x="1490" y="347"/>
                  </a:lnTo>
                  <a:lnTo>
                    <a:pt x="1490" y="346"/>
                  </a:lnTo>
                  <a:lnTo>
                    <a:pt x="1494" y="345"/>
                  </a:lnTo>
                  <a:lnTo>
                    <a:pt x="1496" y="346"/>
                  </a:lnTo>
                  <a:lnTo>
                    <a:pt x="1496" y="350"/>
                  </a:lnTo>
                  <a:lnTo>
                    <a:pt x="1498" y="350"/>
                  </a:lnTo>
                  <a:lnTo>
                    <a:pt x="1499" y="355"/>
                  </a:lnTo>
                  <a:lnTo>
                    <a:pt x="1496" y="367"/>
                  </a:lnTo>
                  <a:lnTo>
                    <a:pt x="1491" y="385"/>
                  </a:lnTo>
                  <a:lnTo>
                    <a:pt x="1494" y="401"/>
                  </a:lnTo>
                  <a:lnTo>
                    <a:pt x="1498" y="413"/>
                  </a:lnTo>
                  <a:lnTo>
                    <a:pt x="1502" y="417"/>
                  </a:lnTo>
                  <a:lnTo>
                    <a:pt x="1498" y="420"/>
                  </a:lnTo>
                  <a:lnTo>
                    <a:pt x="1498" y="436"/>
                  </a:lnTo>
                  <a:lnTo>
                    <a:pt x="1503" y="440"/>
                  </a:lnTo>
                  <a:lnTo>
                    <a:pt x="1500" y="446"/>
                  </a:lnTo>
                  <a:lnTo>
                    <a:pt x="1498" y="448"/>
                  </a:lnTo>
                  <a:lnTo>
                    <a:pt x="1496" y="448"/>
                  </a:lnTo>
                  <a:lnTo>
                    <a:pt x="1494" y="449"/>
                  </a:lnTo>
                  <a:lnTo>
                    <a:pt x="1491" y="452"/>
                  </a:lnTo>
                  <a:lnTo>
                    <a:pt x="1490" y="452"/>
                  </a:lnTo>
                  <a:lnTo>
                    <a:pt x="1490" y="449"/>
                  </a:lnTo>
                  <a:lnTo>
                    <a:pt x="1488" y="448"/>
                  </a:lnTo>
                  <a:lnTo>
                    <a:pt x="1484" y="448"/>
                  </a:lnTo>
                  <a:lnTo>
                    <a:pt x="1484" y="447"/>
                  </a:lnTo>
                  <a:lnTo>
                    <a:pt x="1481" y="447"/>
                  </a:lnTo>
                  <a:lnTo>
                    <a:pt x="1474" y="449"/>
                  </a:lnTo>
                  <a:lnTo>
                    <a:pt x="1471" y="452"/>
                  </a:lnTo>
                  <a:lnTo>
                    <a:pt x="1466" y="458"/>
                  </a:lnTo>
                  <a:lnTo>
                    <a:pt x="1467" y="463"/>
                  </a:lnTo>
                  <a:lnTo>
                    <a:pt x="1467" y="467"/>
                  </a:lnTo>
                  <a:lnTo>
                    <a:pt x="1466" y="469"/>
                  </a:lnTo>
                  <a:lnTo>
                    <a:pt x="1469" y="470"/>
                  </a:lnTo>
                  <a:lnTo>
                    <a:pt x="1474" y="472"/>
                  </a:lnTo>
                  <a:lnTo>
                    <a:pt x="1480" y="471"/>
                  </a:lnTo>
                  <a:lnTo>
                    <a:pt x="1481" y="470"/>
                  </a:lnTo>
                  <a:lnTo>
                    <a:pt x="1484" y="466"/>
                  </a:lnTo>
                  <a:lnTo>
                    <a:pt x="1485" y="466"/>
                  </a:lnTo>
                  <a:lnTo>
                    <a:pt x="1490" y="467"/>
                  </a:lnTo>
                  <a:lnTo>
                    <a:pt x="1497" y="467"/>
                  </a:lnTo>
                  <a:lnTo>
                    <a:pt x="1499" y="471"/>
                  </a:lnTo>
                  <a:lnTo>
                    <a:pt x="1502" y="474"/>
                  </a:lnTo>
                  <a:lnTo>
                    <a:pt x="1503" y="477"/>
                  </a:lnTo>
                  <a:lnTo>
                    <a:pt x="1504" y="478"/>
                  </a:lnTo>
                  <a:lnTo>
                    <a:pt x="1512" y="478"/>
                  </a:lnTo>
                  <a:lnTo>
                    <a:pt x="1520" y="484"/>
                  </a:lnTo>
                  <a:lnTo>
                    <a:pt x="1519" y="486"/>
                  </a:lnTo>
                  <a:lnTo>
                    <a:pt x="1518" y="485"/>
                  </a:lnTo>
                  <a:lnTo>
                    <a:pt x="1514" y="487"/>
                  </a:lnTo>
                  <a:lnTo>
                    <a:pt x="1512" y="490"/>
                  </a:lnTo>
                  <a:lnTo>
                    <a:pt x="1510" y="493"/>
                  </a:lnTo>
                  <a:lnTo>
                    <a:pt x="1510" y="497"/>
                  </a:lnTo>
                  <a:lnTo>
                    <a:pt x="1511" y="499"/>
                  </a:lnTo>
                  <a:lnTo>
                    <a:pt x="1514" y="501"/>
                  </a:lnTo>
                  <a:lnTo>
                    <a:pt x="1516" y="503"/>
                  </a:lnTo>
                  <a:lnTo>
                    <a:pt x="1520" y="509"/>
                  </a:lnTo>
                  <a:lnTo>
                    <a:pt x="1526" y="514"/>
                  </a:lnTo>
                  <a:lnTo>
                    <a:pt x="1529" y="517"/>
                  </a:lnTo>
                  <a:lnTo>
                    <a:pt x="1536" y="519"/>
                  </a:lnTo>
                  <a:lnTo>
                    <a:pt x="1538" y="518"/>
                  </a:lnTo>
                  <a:lnTo>
                    <a:pt x="1539" y="517"/>
                  </a:lnTo>
                  <a:lnTo>
                    <a:pt x="1542" y="518"/>
                  </a:lnTo>
                  <a:lnTo>
                    <a:pt x="1542" y="522"/>
                  </a:lnTo>
                  <a:lnTo>
                    <a:pt x="1543" y="523"/>
                  </a:lnTo>
                  <a:lnTo>
                    <a:pt x="1544" y="523"/>
                  </a:lnTo>
                  <a:lnTo>
                    <a:pt x="1549" y="525"/>
                  </a:lnTo>
                  <a:lnTo>
                    <a:pt x="1551" y="529"/>
                  </a:lnTo>
                  <a:lnTo>
                    <a:pt x="1556" y="531"/>
                  </a:lnTo>
                  <a:lnTo>
                    <a:pt x="1558" y="531"/>
                  </a:lnTo>
                  <a:lnTo>
                    <a:pt x="1564" y="519"/>
                  </a:lnTo>
                  <a:lnTo>
                    <a:pt x="1567" y="521"/>
                  </a:lnTo>
                  <a:lnTo>
                    <a:pt x="1570" y="527"/>
                  </a:lnTo>
                  <a:lnTo>
                    <a:pt x="1572" y="527"/>
                  </a:lnTo>
                  <a:lnTo>
                    <a:pt x="1575" y="530"/>
                  </a:lnTo>
                  <a:lnTo>
                    <a:pt x="1576" y="530"/>
                  </a:lnTo>
                  <a:lnTo>
                    <a:pt x="1581" y="527"/>
                  </a:lnTo>
                  <a:lnTo>
                    <a:pt x="1583" y="523"/>
                  </a:lnTo>
                  <a:lnTo>
                    <a:pt x="1583" y="517"/>
                  </a:lnTo>
                  <a:lnTo>
                    <a:pt x="1581" y="510"/>
                  </a:lnTo>
                  <a:lnTo>
                    <a:pt x="1575" y="509"/>
                  </a:lnTo>
                  <a:lnTo>
                    <a:pt x="1572" y="503"/>
                  </a:lnTo>
                  <a:lnTo>
                    <a:pt x="1568" y="493"/>
                  </a:lnTo>
                  <a:lnTo>
                    <a:pt x="1570" y="491"/>
                  </a:lnTo>
                  <a:lnTo>
                    <a:pt x="1572" y="491"/>
                  </a:lnTo>
                  <a:lnTo>
                    <a:pt x="1576" y="493"/>
                  </a:lnTo>
                  <a:lnTo>
                    <a:pt x="1580" y="495"/>
                  </a:lnTo>
                  <a:lnTo>
                    <a:pt x="1582" y="498"/>
                  </a:lnTo>
                  <a:lnTo>
                    <a:pt x="1584" y="497"/>
                  </a:lnTo>
                  <a:lnTo>
                    <a:pt x="1592" y="497"/>
                  </a:lnTo>
                  <a:lnTo>
                    <a:pt x="1592" y="495"/>
                  </a:lnTo>
                  <a:lnTo>
                    <a:pt x="1593" y="493"/>
                  </a:lnTo>
                  <a:lnTo>
                    <a:pt x="1616" y="493"/>
                  </a:lnTo>
                  <a:lnTo>
                    <a:pt x="1619" y="495"/>
                  </a:lnTo>
                  <a:lnTo>
                    <a:pt x="1622" y="497"/>
                  </a:lnTo>
                  <a:lnTo>
                    <a:pt x="1627" y="498"/>
                  </a:lnTo>
                  <a:lnTo>
                    <a:pt x="1628" y="499"/>
                  </a:lnTo>
                  <a:lnTo>
                    <a:pt x="1629" y="502"/>
                  </a:lnTo>
                  <a:lnTo>
                    <a:pt x="1629" y="503"/>
                  </a:lnTo>
                  <a:lnTo>
                    <a:pt x="1630" y="507"/>
                  </a:lnTo>
                  <a:lnTo>
                    <a:pt x="1634" y="508"/>
                  </a:lnTo>
                  <a:lnTo>
                    <a:pt x="1636" y="511"/>
                  </a:lnTo>
                  <a:lnTo>
                    <a:pt x="1636" y="515"/>
                  </a:lnTo>
                  <a:lnTo>
                    <a:pt x="1637" y="521"/>
                  </a:lnTo>
                  <a:lnTo>
                    <a:pt x="1638" y="524"/>
                  </a:lnTo>
                  <a:lnTo>
                    <a:pt x="1649" y="527"/>
                  </a:lnTo>
                  <a:lnTo>
                    <a:pt x="1650" y="527"/>
                  </a:lnTo>
                  <a:lnTo>
                    <a:pt x="1652" y="529"/>
                  </a:lnTo>
                  <a:lnTo>
                    <a:pt x="1653" y="532"/>
                  </a:lnTo>
                  <a:lnTo>
                    <a:pt x="1653" y="533"/>
                  </a:lnTo>
                  <a:lnTo>
                    <a:pt x="1652" y="538"/>
                  </a:lnTo>
                  <a:lnTo>
                    <a:pt x="1650" y="539"/>
                  </a:lnTo>
                  <a:lnTo>
                    <a:pt x="1644" y="552"/>
                  </a:lnTo>
                  <a:lnTo>
                    <a:pt x="1643" y="555"/>
                  </a:lnTo>
                  <a:lnTo>
                    <a:pt x="1642" y="556"/>
                  </a:lnTo>
                  <a:lnTo>
                    <a:pt x="1632" y="557"/>
                  </a:lnTo>
                  <a:lnTo>
                    <a:pt x="1628" y="557"/>
                  </a:lnTo>
                  <a:lnTo>
                    <a:pt x="1615" y="552"/>
                  </a:lnTo>
                  <a:lnTo>
                    <a:pt x="1609" y="547"/>
                  </a:lnTo>
                  <a:lnTo>
                    <a:pt x="1601" y="550"/>
                  </a:lnTo>
                  <a:lnTo>
                    <a:pt x="1599" y="550"/>
                  </a:lnTo>
                  <a:lnTo>
                    <a:pt x="1595" y="552"/>
                  </a:lnTo>
                  <a:lnTo>
                    <a:pt x="1591" y="549"/>
                  </a:lnTo>
                  <a:lnTo>
                    <a:pt x="1589" y="549"/>
                  </a:lnTo>
                  <a:lnTo>
                    <a:pt x="1583" y="550"/>
                  </a:lnTo>
                  <a:lnTo>
                    <a:pt x="1582" y="552"/>
                  </a:lnTo>
                  <a:lnTo>
                    <a:pt x="1578" y="552"/>
                  </a:lnTo>
                  <a:lnTo>
                    <a:pt x="1574" y="549"/>
                  </a:lnTo>
                  <a:lnTo>
                    <a:pt x="1574" y="548"/>
                  </a:lnTo>
                  <a:lnTo>
                    <a:pt x="1573" y="547"/>
                  </a:lnTo>
                  <a:lnTo>
                    <a:pt x="1569" y="548"/>
                  </a:lnTo>
                  <a:lnTo>
                    <a:pt x="1568" y="549"/>
                  </a:lnTo>
                  <a:lnTo>
                    <a:pt x="1566" y="549"/>
                  </a:lnTo>
                  <a:lnTo>
                    <a:pt x="1565" y="545"/>
                  </a:lnTo>
                  <a:lnTo>
                    <a:pt x="1564" y="545"/>
                  </a:lnTo>
                  <a:lnTo>
                    <a:pt x="1559" y="542"/>
                  </a:lnTo>
                  <a:lnTo>
                    <a:pt x="1556" y="540"/>
                  </a:lnTo>
                  <a:lnTo>
                    <a:pt x="1556" y="539"/>
                  </a:lnTo>
                  <a:lnTo>
                    <a:pt x="1554" y="540"/>
                  </a:lnTo>
                  <a:lnTo>
                    <a:pt x="1549" y="541"/>
                  </a:lnTo>
                  <a:lnTo>
                    <a:pt x="1545" y="544"/>
                  </a:lnTo>
                  <a:lnTo>
                    <a:pt x="1544" y="542"/>
                  </a:lnTo>
                  <a:lnTo>
                    <a:pt x="1538" y="541"/>
                  </a:lnTo>
                  <a:lnTo>
                    <a:pt x="1530" y="540"/>
                  </a:lnTo>
                  <a:lnTo>
                    <a:pt x="1528" y="541"/>
                  </a:lnTo>
                  <a:lnTo>
                    <a:pt x="1522" y="542"/>
                  </a:lnTo>
                  <a:lnTo>
                    <a:pt x="1508" y="539"/>
                  </a:lnTo>
                  <a:lnTo>
                    <a:pt x="1507" y="539"/>
                  </a:lnTo>
                  <a:lnTo>
                    <a:pt x="1505" y="540"/>
                  </a:lnTo>
                  <a:lnTo>
                    <a:pt x="1502" y="539"/>
                  </a:lnTo>
                  <a:lnTo>
                    <a:pt x="1502" y="537"/>
                  </a:lnTo>
                  <a:lnTo>
                    <a:pt x="1500" y="535"/>
                  </a:lnTo>
                  <a:lnTo>
                    <a:pt x="1499" y="535"/>
                  </a:lnTo>
                  <a:lnTo>
                    <a:pt x="1494" y="538"/>
                  </a:lnTo>
                  <a:lnTo>
                    <a:pt x="1485" y="540"/>
                  </a:lnTo>
                  <a:lnTo>
                    <a:pt x="1485" y="541"/>
                  </a:lnTo>
                  <a:lnTo>
                    <a:pt x="1484" y="539"/>
                  </a:lnTo>
                  <a:lnTo>
                    <a:pt x="1477" y="540"/>
                  </a:lnTo>
                  <a:lnTo>
                    <a:pt x="1469" y="540"/>
                  </a:lnTo>
                  <a:lnTo>
                    <a:pt x="1466" y="544"/>
                  </a:lnTo>
                  <a:lnTo>
                    <a:pt x="1448" y="544"/>
                  </a:lnTo>
                  <a:lnTo>
                    <a:pt x="1442" y="549"/>
                  </a:lnTo>
                  <a:lnTo>
                    <a:pt x="1441" y="549"/>
                  </a:lnTo>
                  <a:lnTo>
                    <a:pt x="1436" y="552"/>
                  </a:lnTo>
                  <a:lnTo>
                    <a:pt x="1428" y="547"/>
                  </a:lnTo>
                  <a:lnTo>
                    <a:pt x="1423" y="544"/>
                  </a:lnTo>
                  <a:lnTo>
                    <a:pt x="1422" y="539"/>
                  </a:lnTo>
                  <a:lnTo>
                    <a:pt x="1421" y="539"/>
                  </a:lnTo>
                  <a:lnTo>
                    <a:pt x="1421" y="538"/>
                  </a:lnTo>
                  <a:lnTo>
                    <a:pt x="1420" y="537"/>
                  </a:lnTo>
                  <a:lnTo>
                    <a:pt x="1415" y="539"/>
                  </a:lnTo>
                  <a:lnTo>
                    <a:pt x="1411" y="537"/>
                  </a:lnTo>
                  <a:lnTo>
                    <a:pt x="1411" y="533"/>
                  </a:lnTo>
                  <a:lnTo>
                    <a:pt x="1410" y="533"/>
                  </a:lnTo>
                  <a:lnTo>
                    <a:pt x="1404" y="532"/>
                  </a:lnTo>
                  <a:lnTo>
                    <a:pt x="1403" y="533"/>
                  </a:lnTo>
                  <a:lnTo>
                    <a:pt x="1403" y="539"/>
                  </a:lnTo>
                  <a:lnTo>
                    <a:pt x="1401" y="540"/>
                  </a:lnTo>
                  <a:lnTo>
                    <a:pt x="1398" y="539"/>
                  </a:lnTo>
                  <a:lnTo>
                    <a:pt x="1398" y="527"/>
                  </a:lnTo>
                  <a:lnTo>
                    <a:pt x="1396" y="523"/>
                  </a:lnTo>
                  <a:lnTo>
                    <a:pt x="1396" y="521"/>
                  </a:lnTo>
                  <a:lnTo>
                    <a:pt x="1391" y="517"/>
                  </a:lnTo>
                  <a:lnTo>
                    <a:pt x="1387" y="518"/>
                  </a:lnTo>
                  <a:lnTo>
                    <a:pt x="1386" y="519"/>
                  </a:lnTo>
                  <a:lnTo>
                    <a:pt x="1380" y="519"/>
                  </a:lnTo>
                  <a:lnTo>
                    <a:pt x="1372" y="511"/>
                  </a:lnTo>
                  <a:lnTo>
                    <a:pt x="1370" y="511"/>
                  </a:lnTo>
                  <a:lnTo>
                    <a:pt x="1370" y="510"/>
                  </a:lnTo>
                  <a:lnTo>
                    <a:pt x="1366" y="511"/>
                  </a:lnTo>
                  <a:lnTo>
                    <a:pt x="1364" y="513"/>
                  </a:lnTo>
                  <a:lnTo>
                    <a:pt x="1364" y="514"/>
                  </a:lnTo>
                  <a:lnTo>
                    <a:pt x="1362" y="517"/>
                  </a:lnTo>
                  <a:lnTo>
                    <a:pt x="1360" y="519"/>
                  </a:lnTo>
                  <a:lnTo>
                    <a:pt x="1360" y="524"/>
                  </a:lnTo>
                  <a:lnTo>
                    <a:pt x="1362" y="531"/>
                  </a:lnTo>
                  <a:lnTo>
                    <a:pt x="1362" y="539"/>
                  </a:lnTo>
                  <a:lnTo>
                    <a:pt x="1358" y="539"/>
                  </a:lnTo>
                  <a:lnTo>
                    <a:pt x="1353" y="540"/>
                  </a:lnTo>
                  <a:lnTo>
                    <a:pt x="1351" y="542"/>
                  </a:lnTo>
                  <a:lnTo>
                    <a:pt x="1349" y="547"/>
                  </a:lnTo>
                  <a:lnTo>
                    <a:pt x="1349" y="549"/>
                  </a:lnTo>
                  <a:lnTo>
                    <a:pt x="1350" y="552"/>
                  </a:lnTo>
                  <a:lnTo>
                    <a:pt x="1353" y="554"/>
                  </a:lnTo>
                  <a:lnTo>
                    <a:pt x="1356" y="556"/>
                  </a:lnTo>
                  <a:lnTo>
                    <a:pt x="1356" y="557"/>
                  </a:lnTo>
                  <a:lnTo>
                    <a:pt x="1352" y="560"/>
                  </a:lnTo>
                  <a:lnTo>
                    <a:pt x="1350" y="561"/>
                  </a:lnTo>
                  <a:lnTo>
                    <a:pt x="1351" y="564"/>
                  </a:lnTo>
                  <a:lnTo>
                    <a:pt x="1351" y="565"/>
                  </a:lnTo>
                  <a:lnTo>
                    <a:pt x="1353" y="571"/>
                  </a:lnTo>
                  <a:lnTo>
                    <a:pt x="1353" y="572"/>
                  </a:lnTo>
                  <a:lnTo>
                    <a:pt x="1356" y="577"/>
                  </a:lnTo>
                  <a:lnTo>
                    <a:pt x="1358" y="579"/>
                  </a:lnTo>
                  <a:lnTo>
                    <a:pt x="1358" y="580"/>
                  </a:lnTo>
                  <a:lnTo>
                    <a:pt x="1357" y="581"/>
                  </a:lnTo>
                  <a:lnTo>
                    <a:pt x="1353" y="581"/>
                  </a:lnTo>
                  <a:lnTo>
                    <a:pt x="1352" y="584"/>
                  </a:lnTo>
                  <a:lnTo>
                    <a:pt x="1352" y="585"/>
                  </a:lnTo>
                  <a:lnTo>
                    <a:pt x="1344" y="585"/>
                  </a:lnTo>
                  <a:lnTo>
                    <a:pt x="1344" y="583"/>
                  </a:lnTo>
                  <a:lnTo>
                    <a:pt x="1340" y="580"/>
                  </a:lnTo>
                  <a:lnTo>
                    <a:pt x="1336" y="577"/>
                  </a:lnTo>
                  <a:lnTo>
                    <a:pt x="1329" y="573"/>
                  </a:lnTo>
                  <a:lnTo>
                    <a:pt x="1326" y="573"/>
                  </a:lnTo>
                  <a:lnTo>
                    <a:pt x="1326" y="572"/>
                  </a:lnTo>
                  <a:lnTo>
                    <a:pt x="1325" y="569"/>
                  </a:lnTo>
                  <a:lnTo>
                    <a:pt x="1325" y="565"/>
                  </a:lnTo>
                  <a:lnTo>
                    <a:pt x="1324" y="563"/>
                  </a:lnTo>
                  <a:lnTo>
                    <a:pt x="1321" y="563"/>
                  </a:lnTo>
                  <a:lnTo>
                    <a:pt x="1320" y="562"/>
                  </a:lnTo>
                  <a:lnTo>
                    <a:pt x="1318" y="561"/>
                  </a:lnTo>
                  <a:lnTo>
                    <a:pt x="1316" y="558"/>
                  </a:lnTo>
                  <a:lnTo>
                    <a:pt x="1316" y="557"/>
                  </a:lnTo>
                  <a:lnTo>
                    <a:pt x="1310" y="555"/>
                  </a:lnTo>
                  <a:lnTo>
                    <a:pt x="1306" y="552"/>
                  </a:lnTo>
                  <a:lnTo>
                    <a:pt x="1305" y="552"/>
                  </a:lnTo>
                  <a:lnTo>
                    <a:pt x="1302" y="544"/>
                  </a:lnTo>
                  <a:lnTo>
                    <a:pt x="1293" y="533"/>
                  </a:lnTo>
                  <a:lnTo>
                    <a:pt x="1286" y="526"/>
                  </a:lnTo>
                  <a:lnTo>
                    <a:pt x="1282" y="525"/>
                  </a:lnTo>
                  <a:lnTo>
                    <a:pt x="1277" y="522"/>
                  </a:lnTo>
                  <a:lnTo>
                    <a:pt x="1273" y="519"/>
                  </a:lnTo>
                  <a:lnTo>
                    <a:pt x="1266" y="519"/>
                  </a:lnTo>
                  <a:lnTo>
                    <a:pt x="1265" y="518"/>
                  </a:lnTo>
                  <a:lnTo>
                    <a:pt x="1262" y="517"/>
                  </a:lnTo>
                  <a:lnTo>
                    <a:pt x="1259" y="515"/>
                  </a:lnTo>
                  <a:lnTo>
                    <a:pt x="1258" y="515"/>
                  </a:lnTo>
                  <a:lnTo>
                    <a:pt x="1256" y="511"/>
                  </a:lnTo>
                  <a:lnTo>
                    <a:pt x="1252" y="511"/>
                  </a:lnTo>
                  <a:lnTo>
                    <a:pt x="1250" y="510"/>
                  </a:lnTo>
                  <a:lnTo>
                    <a:pt x="1241" y="511"/>
                  </a:lnTo>
                  <a:lnTo>
                    <a:pt x="1240" y="513"/>
                  </a:lnTo>
                  <a:lnTo>
                    <a:pt x="1236" y="509"/>
                  </a:lnTo>
                  <a:lnTo>
                    <a:pt x="1234" y="509"/>
                  </a:lnTo>
                  <a:lnTo>
                    <a:pt x="1234" y="508"/>
                  </a:lnTo>
                  <a:lnTo>
                    <a:pt x="1233" y="507"/>
                  </a:lnTo>
                  <a:lnTo>
                    <a:pt x="1229" y="507"/>
                  </a:lnTo>
                  <a:lnTo>
                    <a:pt x="1219" y="503"/>
                  </a:lnTo>
                  <a:lnTo>
                    <a:pt x="1218" y="503"/>
                  </a:lnTo>
                  <a:lnTo>
                    <a:pt x="1216" y="501"/>
                  </a:lnTo>
                  <a:lnTo>
                    <a:pt x="1210" y="498"/>
                  </a:lnTo>
                  <a:lnTo>
                    <a:pt x="1207" y="495"/>
                  </a:lnTo>
                  <a:lnTo>
                    <a:pt x="1201" y="495"/>
                  </a:lnTo>
                  <a:lnTo>
                    <a:pt x="1198" y="498"/>
                  </a:lnTo>
                  <a:lnTo>
                    <a:pt x="1195" y="499"/>
                  </a:lnTo>
                  <a:lnTo>
                    <a:pt x="1193" y="495"/>
                  </a:lnTo>
                  <a:lnTo>
                    <a:pt x="1192" y="494"/>
                  </a:lnTo>
                  <a:lnTo>
                    <a:pt x="1188" y="493"/>
                  </a:lnTo>
                  <a:lnTo>
                    <a:pt x="1184" y="492"/>
                  </a:lnTo>
                  <a:lnTo>
                    <a:pt x="1180" y="494"/>
                  </a:lnTo>
                  <a:lnTo>
                    <a:pt x="1180" y="495"/>
                  </a:lnTo>
                  <a:lnTo>
                    <a:pt x="1179" y="498"/>
                  </a:lnTo>
                  <a:lnTo>
                    <a:pt x="1178" y="497"/>
                  </a:lnTo>
                  <a:lnTo>
                    <a:pt x="1172" y="494"/>
                  </a:lnTo>
                  <a:lnTo>
                    <a:pt x="1171" y="494"/>
                  </a:lnTo>
                  <a:lnTo>
                    <a:pt x="1166" y="493"/>
                  </a:lnTo>
                  <a:lnTo>
                    <a:pt x="1159" y="497"/>
                  </a:lnTo>
                  <a:lnTo>
                    <a:pt x="1156" y="500"/>
                  </a:lnTo>
                  <a:lnTo>
                    <a:pt x="1153" y="505"/>
                  </a:lnTo>
                  <a:lnTo>
                    <a:pt x="1140" y="517"/>
                  </a:lnTo>
                  <a:lnTo>
                    <a:pt x="1139" y="522"/>
                  </a:lnTo>
                  <a:lnTo>
                    <a:pt x="1138" y="524"/>
                  </a:lnTo>
                  <a:lnTo>
                    <a:pt x="1131" y="532"/>
                  </a:lnTo>
                  <a:lnTo>
                    <a:pt x="1130" y="535"/>
                  </a:lnTo>
                  <a:lnTo>
                    <a:pt x="1126" y="538"/>
                  </a:lnTo>
                  <a:lnTo>
                    <a:pt x="1120" y="539"/>
                  </a:lnTo>
                  <a:lnTo>
                    <a:pt x="1118" y="540"/>
                  </a:lnTo>
                  <a:lnTo>
                    <a:pt x="1112" y="539"/>
                  </a:lnTo>
                  <a:lnTo>
                    <a:pt x="1108" y="539"/>
                  </a:lnTo>
                  <a:lnTo>
                    <a:pt x="1104" y="537"/>
                  </a:lnTo>
                  <a:lnTo>
                    <a:pt x="1101" y="535"/>
                  </a:lnTo>
                  <a:lnTo>
                    <a:pt x="1096" y="533"/>
                  </a:lnTo>
                  <a:lnTo>
                    <a:pt x="1088" y="533"/>
                  </a:lnTo>
                  <a:lnTo>
                    <a:pt x="1086" y="537"/>
                  </a:lnTo>
                  <a:lnTo>
                    <a:pt x="1084" y="538"/>
                  </a:lnTo>
                  <a:lnTo>
                    <a:pt x="1080" y="537"/>
                  </a:lnTo>
                  <a:lnTo>
                    <a:pt x="1078" y="537"/>
                  </a:lnTo>
                  <a:lnTo>
                    <a:pt x="1074" y="535"/>
                  </a:lnTo>
                  <a:lnTo>
                    <a:pt x="1071" y="537"/>
                  </a:lnTo>
                  <a:lnTo>
                    <a:pt x="1068" y="539"/>
                  </a:lnTo>
                  <a:lnTo>
                    <a:pt x="1064" y="544"/>
                  </a:lnTo>
                  <a:lnTo>
                    <a:pt x="1063" y="547"/>
                  </a:lnTo>
                  <a:lnTo>
                    <a:pt x="1063" y="549"/>
                  </a:lnTo>
                  <a:lnTo>
                    <a:pt x="1068" y="552"/>
                  </a:lnTo>
                  <a:lnTo>
                    <a:pt x="1066" y="553"/>
                  </a:lnTo>
                  <a:lnTo>
                    <a:pt x="1064" y="553"/>
                  </a:lnTo>
                  <a:lnTo>
                    <a:pt x="1064" y="552"/>
                  </a:lnTo>
                  <a:lnTo>
                    <a:pt x="1061" y="549"/>
                  </a:lnTo>
                  <a:lnTo>
                    <a:pt x="1056" y="547"/>
                  </a:lnTo>
                  <a:lnTo>
                    <a:pt x="1048" y="542"/>
                  </a:lnTo>
                  <a:lnTo>
                    <a:pt x="1047" y="542"/>
                  </a:lnTo>
                  <a:lnTo>
                    <a:pt x="1046" y="541"/>
                  </a:lnTo>
                  <a:lnTo>
                    <a:pt x="1033" y="538"/>
                  </a:lnTo>
                  <a:lnTo>
                    <a:pt x="1030" y="537"/>
                  </a:lnTo>
                  <a:lnTo>
                    <a:pt x="1029" y="537"/>
                  </a:lnTo>
                  <a:lnTo>
                    <a:pt x="1024" y="535"/>
                  </a:lnTo>
                  <a:lnTo>
                    <a:pt x="1018" y="535"/>
                  </a:lnTo>
                  <a:lnTo>
                    <a:pt x="1014" y="538"/>
                  </a:lnTo>
                  <a:lnTo>
                    <a:pt x="1010" y="539"/>
                  </a:lnTo>
                  <a:lnTo>
                    <a:pt x="1010" y="540"/>
                  </a:lnTo>
                  <a:lnTo>
                    <a:pt x="1008" y="540"/>
                  </a:lnTo>
                  <a:lnTo>
                    <a:pt x="1006" y="539"/>
                  </a:lnTo>
                  <a:lnTo>
                    <a:pt x="1003" y="539"/>
                  </a:lnTo>
                  <a:lnTo>
                    <a:pt x="999" y="537"/>
                  </a:lnTo>
                  <a:lnTo>
                    <a:pt x="995" y="537"/>
                  </a:lnTo>
                  <a:lnTo>
                    <a:pt x="993" y="538"/>
                  </a:lnTo>
                  <a:lnTo>
                    <a:pt x="992" y="539"/>
                  </a:lnTo>
                  <a:lnTo>
                    <a:pt x="991" y="541"/>
                  </a:lnTo>
                  <a:lnTo>
                    <a:pt x="990" y="542"/>
                  </a:lnTo>
                  <a:lnTo>
                    <a:pt x="986" y="542"/>
                  </a:lnTo>
                  <a:lnTo>
                    <a:pt x="984" y="541"/>
                  </a:lnTo>
                  <a:lnTo>
                    <a:pt x="980" y="544"/>
                  </a:lnTo>
                  <a:lnTo>
                    <a:pt x="978" y="544"/>
                  </a:lnTo>
                  <a:lnTo>
                    <a:pt x="969" y="553"/>
                  </a:lnTo>
                  <a:lnTo>
                    <a:pt x="968" y="555"/>
                  </a:lnTo>
                  <a:lnTo>
                    <a:pt x="968" y="557"/>
                  </a:lnTo>
                  <a:lnTo>
                    <a:pt x="967" y="561"/>
                  </a:lnTo>
                  <a:lnTo>
                    <a:pt x="967" y="564"/>
                  </a:lnTo>
                  <a:lnTo>
                    <a:pt x="965" y="571"/>
                  </a:lnTo>
                  <a:lnTo>
                    <a:pt x="964" y="573"/>
                  </a:lnTo>
                  <a:lnTo>
                    <a:pt x="964" y="574"/>
                  </a:lnTo>
                  <a:lnTo>
                    <a:pt x="963" y="577"/>
                  </a:lnTo>
                  <a:lnTo>
                    <a:pt x="961" y="579"/>
                  </a:lnTo>
                  <a:lnTo>
                    <a:pt x="961" y="580"/>
                  </a:lnTo>
                  <a:lnTo>
                    <a:pt x="960" y="589"/>
                  </a:lnTo>
                  <a:lnTo>
                    <a:pt x="960" y="593"/>
                  </a:lnTo>
                  <a:lnTo>
                    <a:pt x="957" y="594"/>
                  </a:lnTo>
                  <a:lnTo>
                    <a:pt x="956" y="595"/>
                  </a:lnTo>
                  <a:lnTo>
                    <a:pt x="948" y="595"/>
                  </a:lnTo>
                  <a:lnTo>
                    <a:pt x="948" y="593"/>
                  </a:lnTo>
                  <a:lnTo>
                    <a:pt x="944" y="594"/>
                  </a:lnTo>
                  <a:lnTo>
                    <a:pt x="941" y="596"/>
                  </a:lnTo>
                  <a:lnTo>
                    <a:pt x="941" y="597"/>
                  </a:lnTo>
                  <a:lnTo>
                    <a:pt x="940" y="597"/>
                  </a:lnTo>
                  <a:lnTo>
                    <a:pt x="941" y="599"/>
                  </a:lnTo>
                  <a:lnTo>
                    <a:pt x="941" y="600"/>
                  </a:lnTo>
                  <a:lnTo>
                    <a:pt x="940" y="603"/>
                  </a:lnTo>
                  <a:lnTo>
                    <a:pt x="938" y="605"/>
                  </a:lnTo>
                  <a:lnTo>
                    <a:pt x="929" y="605"/>
                  </a:lnTo>
                  <a:lnTo>
                    <a:pt x="928" y="609"/>
                  </a:lnTo>
                  <a:lnTo>
                    <a:pt x="924" y="609"/>
                  </a:lnTo>
                  <a:lnTo>
                    <a:pt x="923" y="607"/>
                  </a:lnTo>
                  <a:lnTo>
                    <a:pt x="919" y="608"/>
                  </a:lnTo>
                  <a:lnTo>
                    <a:pt x="918" y="609"/>
                  </a:lnTo>
                  <a:lnTo>
                    <a:pt x="918" y="612"/>
                  </a:lnTo>
                  <a:lnTo>
                    <a:pt x="917" y="618"/>
                  </a:lnTo>
                  <a:lnTo>
                    <a:pt x="915" y="621"/>
                  </a:lnTo>
                  <a:lnTo>
                    <a:pt x="914" y="623"/>
                  </a:lnTo>
                  <a:lnTo>
                    <a:pt x="906" y="619"/>
                  </a:lnTo>
                  <a:lnTo>
                    <a:pt x="903" y="620"/>
                  </a:lnTo>
                  <a:lnTo>
                    <a:pt x="902" y="623"/>
                  </a:lnTo>
                  <a:lnTo>
                    <a:pt x="902" y="636"/>
                  </a:lnTo>
                  <a:lnTo>
                    <a:pt x="900" y="636"/>
                  </a:lnTo>
                  <a:lnTo>
                    <a:pt x="895" y="635"/>
                  </a:lnTo>
                  <a:lnTo>
                    <a:pt x="894" y="635"/>
                  </a:lnTo>
                  <a:lnTo>
                    <a:pt x="892" y="638"/>
                  </a:lnTo>
                  <a:lnTo>
                    <a:pt x="892" y="639"/>
                  </a:lnTo>
                  <a:lnTo>
                    <a:pt x="894" y="651"/>
                  </a:lnTo>
                  <a:lnTo>
                    <a:pt x="894" y="657"/>
                  </a:lnTo>
                  <a:lnTo>
                    <a:pt x="890" y="652"/>
                  </a:lnTo>
                  <a:lnTo>
                    <a:pt x="886" y="654"/>
                  </a:lnTo>
                  <a:lnTo>
                    <a:pt x="882" y="651"/>
                  </a:lnTo>
                  <a:lnTo>
                    <a:pt x="877" y="647"/>
                  </a:lnTo>
                  <a:lnTo>
                    <a:pt x="877" y="644"/>
                  </a:lnTo>
                  <a:lnTo>
                    <a:pt x="876" y="642"/>
                  </a:lnTo>
                  <a:lnTo>
                    <a:pt x="872" y="641"/>
                  </a:lnTo>
                  <a:lnTo>
                    <a:pt x="870" y="635"/>
                  </a:lnTo>
                  <a:lnTo>
                    <a:pt x="870" y="630"/>
                  </a:lnTo>
                  <a:lnTo>
                    <a:pt x="874" y="627"/>
                  </a:lnTo>
                  <a:lnTo>
                    <a:pt x="877" y="628"/>
                  </a:lnTo>
                  <a:lnTo>
                    <a:pt x="880" y="627"/>
                  </a:lnTo>
                  <a:lnTo>
                    <a:pt x="884" y="624"/>
                  </a:lnTo>
                  <a:lnTo>
                    <a:pt x="884" y="621"/>
                  </a:lnTo>
                  <a:lnTo>
                    <a:pt x="883" y="620"/>
                  </a:lnTo>
                  <a:lnTo>
                    <a:pt x="882" y="617"/>
                  </a:lnTo>
                  <a:lnTo>
                    <a:pt x="884" y="615"/>
                  </a:lnTo>
                  <a:lnTo>
                    <a:pt x="887" y="613"/>
                  </a:lnTo>
                  <a:lnTo>
                    <a:pt x="892" y="609"/>
                  </a:lnTo>
                  <a:lnTo>
                    <a:pt x="892" y="596"/>
                  </a:lnTo>
                  <a:lnTo>
                    <a:pt x="895" y="596"/>
                  </a:lnTo>
                  <a:lnTo>
                    <a:pt x="900" y="599"/>
                  </a:lnTo>
                  <a:lnTo>
                    <a:pt x="903" y="597"/>
                  </a:lnTo>
                  <a:lnTo>
                    <a:pt x="906" y="595"/>
                  </a:lnTo>
                  <a:lnTo>
                    <a:pt x="905" y="593"/>
                  </a:lnTo>
                  <a:lnTo>
                    <a:pt x="906" y="589"/>
                  </a:lnTo>
                  <a:lnTo>
                    <a:pt x="908" y="589"/>
                  </a:lnTo>
                  <a:lnTo>
                    <a:pt x="910" y="587"/>
                  </a:lnTo>
                  <a:lnTo>
                    <a:pt x="910" y="579"/>
                  </a:lnTo>
                  <a:lnTo>
                    <a:pt x="913" y="579"/>
                  </a:lnTo>
                  <a:lnTo>
                    <a:pt x="915" y="577"/>
                  </a:lnTo>
                  <a:lnTo>
                    <a:pt x="917" y="572"/>
                  </a:lnTo>
                  <a:lnTo>
                    <a:pt x="918" y="571"/>
                  </a:lnTo>
                  <a:lnTo>
                    <a:pt x="917" y="565"/>
                  </a:lnTo>
                  <a:lnTo>
                    <a:pt x="916" y="563"/>
                  </a:lnTo>
                  <a:lnTo>
                    <a:pt x="915" y="560"/>
                  </a:lnTo>
                  <a:lnTo>
                    <a:pt x="911" y="557"/>
                  </a:lnTo>
                  <a:lnTo>
                    <a:pt x="908" y="556"/>
                  </a:lnTo>
                  <a:lnTo>
                    <a:pt x="906" y="556"/>
                  </a:lnTo>
                  <a:lnTo>
                    <a:pt x="905" y="557"/>
                  </a:lnTo>
                  <a:lnTo>
                    <a:pt x="900" y="564"/>
                  </a:lnTo>
                  <a:lnTo>
                    <a:pt x="898" y="564"/>
                  </a:lnTo>
                  <a:lnTo>
                    <a:pt x="894" y="566"/>
                  </a:lnTo>
                  <a:lnTo>
                    <a:pt x="892" y="570"/>
                  </a:lnTo>
                  <a:lnTo>
                    <a:pt x="892" y="576"/>
                  </a:lnTo>
                  <a:lnTo>
                    <a:pt x="890" y="579"/>
                  </a:lnTo>
                  <a:lnTo>
                    <a:pt x="871" y="573"/>
                  </a:lnTo>
                  <a:lnTo>
                    <a:pt x="870" y="573"/>
                  </a:lnTo>
                  <a:lnTo>
                    <a:pt x="867" y="568"/>
                  </a:lnTo>
                  <a:lnTo>
                    <a:pt x="864" y="565"/>
                  </a:lnTo>
                  <a:lnTo>
                    <a:pt x="862" y="565"/>
                  </a:lnTo>
                  <a:lnTo>
                    <a:pt x="860" y="568"/>
                  </a:lnTo>
                  <a:lnTo>
                    <a:pt x="856" y="569"/>
                  </a:lnTo>
                  <a:lnTo>
                    <a:pt x="856" y="579"/>
                  </a:lnTo>
                  <a:lnTo>
                    <a:pt x="857" y="579"/>
                  </a:lnTo>
                  <a:lnTo>
                    <a:pt x="857" y="581"/>
                  </a:lnTo>
                  <a:lnTo>
                    <a:pt x="859" y="585"/>
                  </a:lnTo>
                  <a:lnTo>
                    <a:pt x="855" y="591"/>
                  </a:lnTo>
                  <a:lnTo>
                    <a:pt x="852" y="595"/>
                  </a:lnTo>
                  <a:lnTo>
                    <a:pt x="846" y="599"/>
                  </a:lnTo>
                  <a:lnTo>
                    <a:pt x="846" y="603"/>
                  </a:lnTo>
                  <a:lnTo>
                    <a:pt x="841" y="609"/>
                  </a:lnTo>
                  <a:lnTo>
                    <a:pt x="841" y="611"/>
                  </a:lnTo>
                  <a:lnTo>
                    <a:pt x="840" y="613"/>
                  </a:lnTo>
                  <a:lnTo>
                    <a:pt x="841" y="616"/>
                  </a:lnTo>
                  <a:lnTo>
                    <a:pt x="833" y="619"/>
                  </a:lnTo>
                  <a:lnTo>
                    <a:pt x="825" y="619"/>
                  </a:lnTo>
                  <a:lnTo>
                    <a:pt x="822" y="623"/>
                  </a:lnTo>
                  <a:lnTo>
                    <a:pt x="816" y="624"/>
                  </a:lnTo>
                  <a:lnTo>
                    <a:pt x="812" y="632"/>
                  </a:lnTo>
                  <a:lnTo>
                    <a:pt x="810" y="631"/>
                  </a:lnTo>
                  <a:lnTo>
                    <a:pt x="810" y="627"/>
                  </a:lnTo>
                  <a:lnTo>
                    <a:pt x="809" y="625"/>
                  </a:lnTo>
                  <a:lnTo>
                    <a:pt x="807" y="624"/>
                  </a:lnTo>
                  <a:lnTo>
                    <a:pt x="806" y="619"/>
                  </a:lnTo>
                  <a:lnTo>
                    <a:pt x="807" y="615"/>
                  </a:lnTo>
                  <a:lnTo>
                    <a:pt x="808" y="612"/>
                  </a:lnTo>
                  <a:lnTo>
                    <a:pt x="808" y="591"/>
                  </a:lnTo>
                  <a:lnTo>
                    <a:pt x="804" y="579"/>
                  </a:lnTo>
                  <a:lnTo>
                    <a:pt x="802" y="577"/>
                  </a:lnTo>
                  <a:lnTo>
                    <a:pt x="799" y="573"/>
                  </a:lnTo>
                  <a:lnTo>
                    <a:pt x="794" y="576"/>
                  </a:lnTo>
                  <a:lnTo>
                    <a:pt x="791" y="579"/>
                  </a:lnTo>
                  <a:lnTo>
                    <a:pt x="790" y="583"/>
                  </a:lnTo>
                  <a:lnTo>
                    <a:pt x="790" y="595"/>
                  </a:lnTo>
                  <a:lnTo>
                    <a:pt x="787" y="599"/>
                  </a:lnTo>
                  <a:lnTo>
                    <a:pt x="787" y="603"/>
                  </a:lnTo>
                  <a:lnTo>
                    <a:pt x="790" y="603"/>
                  </a:lnTo>
                  <a:lnTo>
                    <a:pt x="790" y="609"/>
                  </a:lnTo>
                  <a:lnTo>
                    <a:pt x="787" y="610"/>
                  </a:lnTo>
                  <a:lnTo>
                    <a:pt x="785" y="615"/>
                  </a:lnTo>
                  <a:lnTo>
                    <a:pt x="786" y="617"/>
                  </a:lnTo>
                  <a:lnTo>
                    <a:pt x="787" y="618"/>
                  </a:lnTo>
                  <a:lnTo>
                    <a:pt x="787" y="619"/>
                  </a:lnTo>
                  <a:lnTo>
                    <a:pt x="783" y="619"/>
                  </a:lnTo>
                  <a:lnTo>
                    <a:pt x="779" y="620"/>
                  </a:lnTo>
                  <a:lnTo>
                    <a:pt x="778" y="621"/>
                  </a:lnTo>
                  <a:lnTo>
                    <a:pt x="778" y="623"/>
                  </a:lnTo>
                  <a:lnTo>
                    <a:pt x="776" y="626"/>
                  </a:lnTo>
                  <a:lnTo>
                    <a:pt x="775" y="626"/>
                  </a:lnTo>
                  <a:lnTo>
                    <a:pt x="770" y="627"/>
                  </a:lnTo>
                  <a:lnTo>
                    <a:pt x="767" y="631"/>
                  </a:lnTo>
                  <a:lnTo>
                    <a:pt x="766" y="631"/>
                  </a:lnTo>
                  <a:lnTo>
                    <a:pt x="762" y="633"/>
                  </a:lnTo>
                  <a:lnTo>
                    <a:pt x="760" y="633"/>
                  </a:lnTo>
                  <a:lnTo>
                    <a:pt x="760" y="635"/>
                  </a:lnTo>
                  <a:lnTo>
                    <a:pt x="758" y="639"/>
                  </a:lnTo>
                  <a:lnTo>
                    <a:pt x="756" y="639"/>
                  </a:lnTo>
                  <a:lnTo>
                    <a:pt x="756" y="640"/>
                  </a:lnTo>
                  <a:lnTo>
                    <a:pt x="754" y="642"/>
                  </a:lnTo>
                  <a:lnTo>
                    <a:pt x="752" y="647"/>
                  </a:lnTo>
                  <a:lnTo>
                    <a:pt x="748" y="651"/>
                  </a:lnTo>
                  <a:lnTo>
                    <a:pt x="747" y="655"/>
                  </a:lnTo>
                  <a:lnTo>
                    <a:pt x="746" y="655"/>
                  </a:lnTo>
                  <a:lnTo>
                    <a:pt x="745" y="658"/>
                  </a:lnTo>
                  <a:lnTo>
                    <a:pt x="744" y="658"/>
                  </a:lnTo>
                  <a:lnTo>
                    <a:pt x="740" y="665"/>
                  </a:lnTo>
                  <a:lnTo>
                    <a:pt x="737" y="671"/>
                  </a:lnTo>
                  <a:lnTo>
                    <a:pt x="730" y="688"/>
                  </a:lnTo>
                  <a:lnTo>
                    <a:pt x="725" y="697"/>
                  </a:lnTo>
                  <a:lnTo>
                    <a:pt x="722" y="701"/>
                  </a:lnTo>
                  <a:lnTo>
                    <a:pt x="719" y="706"/>
                  </a:lnTo>
                  <a:lnTo>
                    <a:pt x="719" y="710"/>
                  </a:lnTo>
                  <a:lnTo>
                    <a:pt x="720" y="711"/>
                  </a:lnTo>
                  <a:lnTo>
                    <a:pt x="720" y="714"/>
                  </a:lnTo>
                  <a:lnTo>
                    <a:pt x="717" y="717"/>
                  </a:lnTo>
                  <a:lnTo>
                    <a:pt x="714" y="719"/>
                  </a:lnTo>
                  <a:lnTo>
                    <a:pt x="712" y="722"/>
                  </a:lnTo>
                  <a:lnTo>
                    <a:pt x="711" y="726"/>
                  </a:lnTo>
                  <a:lnTo>
                    <a:pt x="708" y="727"/>
                  </a:lnTo>
                  <a:lnTo>
                    <a:pt x="706" y="730"/>
                  </a:lnTo>
                  <a:lnTo>
                    <a:pt x="704" y="733"/>
                  </a:lnTo>
                  <a:lnTo>
                    <a:pt x="704" y="735"/>
                  </a:lnTo>
                  <a:lnTo>
                    <a:pt x="701" y="740"/>
                  </a:lnTo>
                  <a:lnTo>
                    <a:pt x="698" y="743"/>
                  </a:lnTo>
                  <a:lnTo>
                    <a:pt x="696" y="749"/>
                  </a:lnTo>
                  <a:lnTo>
                    <a:pt x="693" y="750"/>
                  </a:lnTo>
                  <a:lnTo>
                    <a:pt x="692" y="755"/>
                  </a:lnTo>
                  <a:lnTo>
                    <a:pt x="691" y="758"/>
                  </a:lnTo>
                  <a:lnTo>
                    <a:pt x="684" y="765"/>
                  </a:lnTo>
                  <a:lnTo>
                    <a:pt x="676" y="776"/>
                  </a:lnTo>
                  <a:lnTo>
                    <a:pt x="673" y="781"/>
                  </a:lnTo>
                  <a:lnTo>
                    <a:pt x="668" y="787"/>
                  </a:lnTo>
                  <a:lnTo>
                    <a:pt x="666" y="788"/>
                  </a:lnTo>
                  <a:lnTo>
                    <a:pt x="662" y="792"/>
                  </a:lnTo>
                  <a:lnTo>
                    <a:pt x="659" y="796"/>
                  </a:lnTo>
                  <a:lnTo>
                    <a:pt x="658" y="796"/>
                  </a:lnTo>
                  <a:lnTo>
                    <a:pt x="658" y="797"/>
                  </a:lnTo>
                  <a:lnTo>
                    <a:pt x="654" y="800"/>
                  </a:lnTo>
                  <a:lnTo>
                    <a:pt x="653" y="800"/>
                  </a:lnTo>
                  <a:lnTo>
                    <a:pt x="653" y="802"/>
                  </a:lnTo>
                  <a:lnTo>
                    <a:pt x="651" y="805"/>
                  </a:lnTo>
                  <a:lnTo>
                    <a:pt x="650" y="807"/>
                  </a:lnTo>
                  <a:lnTo>
                    <a:pt x="650" y="808"/>
                  </a:lnTo>
                  <a:lnTo>
                    <a:pt x="647" y="811"/>
                  </a:lnTo>
                  <a:lnTo>
                    <a:pt x="647" y="812"/>
                  </a:lnTo>
                  <a:lnTo>
                    <a:pt x="646" y="815"/>
                  </a:lnTo>
                  <a:lnTo>
                    <a:pt x="646" y="819"/>
                  </a:lnTo>
                  <a:lnTo>
                    <a:pt x="647" y="819"/>
                  </a:lnTo>
                  <a:lnTo>
                    <a:pt x="649" y="820"/>
                  </a:lnTo>
                  <a:lnTo>
                    <a:pt x="650" y="822"/>
                  </a:lnTo>
                  <a:lnTo>
                    <a:pt x="652" y="824"/>
                  </a:lnTo>
                  <a:lnTo>
                    <a:pt x="651" y="824"/>
                  </a:lnTo>
                  <a:lnTo>
                    <a:pt x="646" y="823"/>
                  </a:lnTo>
                  <a:lnTo>
                    <a:pt x="644" y="822"/>
                  </a:lnTo>
                  <a:lnTo>
                    <a:pt x="642" y="822"/>
                  </a:lnTo>
                  <a:lnTo>
                    <a:pt x="642" y="821"/>
                  </a:lnTo>
                  <a:lnTo>
                    <a:pt x="638" y="821"/>
                  </a:lnTo>
                  <a:lnTo>
                    <a:pt x="636" y="820"/>
                  </a:lnTo>
                  <a:lnTo>
                    <a:pt x="635" y="820"/>
                  </a:lnTo>
                  <a:lnTo>
                    <a:pt x="635" y="819"/>
                  </a:lnTo>
                  <a:lnTo>
                    <a:pt x="634" y="819"/>
                  </a:lnTo>
                  <a:lnTo>
                    <a:pt x="634" y="816"/>
                  </a:lnTo>
                  <a:lnTo>
                    <a:pt x="632" y="816"/>
                  </a:lnTo>
                  <a:lnTo>
                    <a:pt x="631" y="815"/>
                  </a:lnTo>
                  <a:lnTo>
                    <a:pt x="630" y="812"/>
                  </a:lnTo>
                  <a:lnTo>
                    <a:pt x="631" y="811"/>
                  </a:lnTo>
                  <a:lnTo>
                    <a:pt x="630" y="807"/>
                  </a:lnTo>
                  <a:lnTo>
                    <a:pt x="629" y="807"/>
                  </a:lnTo>
                  <a:lnTo>
                    <a:pt x="628" y="806"/>
                  </a:lnTo>
                  <a:lnTo>
                    <a:pt x="628" y="805"/>
                  </a:lnTo>
                  <a:lnTo>
                    <a:pt x="626" y="805"/>
                  </a:lnTo>
                  <a:lnTo>
                    <a:pt x="626" y="804"/>
                  </a:lnTo>
                  <a:lnTo>
                    <a:pt x="623" y="803"/>
                  </a:lnTo>
                  <a:lnTo>
                    <a:pt x="621" y="800"/>
                  </a:lnTo>
                  <a:lnTo>
                    <a:pt x="620" y="800"/>
                  </a:lnTo>
                  <a:lnTo>
                    <a:pt x="620" y="798"/>
                  </a:lnTo>
                  <a:lnTo>
                    <a:pt x="619" y="797"/>
                  </a:lnTo>
                  <a:lnTo>
                    <a:pt x="616" y="797"/>
                  </a:lnTo>
                  <a:lnTo>
                    <a:pt x="616" y="787"/>
                  </a:lnTo>
                  <a:lnTo>
                    <a:pt x="618" y="787"/>
                  </a:lnTo>
                  <a:lnTo>
                    <a:pt x="620" y="784"/>
                  </a:lnTo>
                  <a:lnTo>
                    <a:pt x="620" y="781"/>
                  </a:lnTo>
                  <a:lnTo>
                    <a:pt x="622" y="779"/>
                  </a:lnTo>
                  <a:lnTo>
                    <a:pt x="621" y="779"/>
                  </a:lnTo>
                  <a:lnTo>
                    <a:pt x="621" y="777"/>
                  </a:lnTo>
                  <a:lnTo>
                    <a:pt x="620" y="777"/>
                  </a:lnTo>
                  <a:lnTo>
                    <a:pt x="620" y="776"/>
                  </a:lnTo>
                  <a:lnTo>
                    <a:pt x="621" y="776"/>
                  </a:lnTo>
                  <a:lnTo>
                    <a:pt x="622" y="774"/>
                  </a:lnTo>
                  <a:lnTo>
                    <a:pt x="624" y="774"/>
                  </a:lnTo>
                  <a:lnTo>
                    <a:pt x="624" y="771"/>
                  </a:lnTo>
                  <a:lnTo>
                    <a:pt x="626" y="769"/>
                  </a:lnTo>
                  <a:lnTo>
                    <a:pt x="626" y="767"/>
                  </a:lnTo>
                  <a:lnTo>
                    <a:pt x="627" y="765"/>
                  </a:lnTo>
                  <a:lnTo>
                    <a:pt x="628" y="764"/>
                  </a:lnTo>
                  <a:lnTo>
                    <a:pt x="628" y="759"/>
                  </a:lnTo>
                  <a:lnTo>
                    <a:pt x="630" y="757"/>
                  </a:lnTo>
                  <a:lnTo>
                    <a:pt x="630" y="755"/>
                  </a:lnTo>
                  <a:lnTo>
                    <a:pt x="636" y="749"/>
                  </a:lnTo>
                  <a:lnTo>
                    <a:pt x="636" y="748"/>
                  </a:lnTo>
                  <a:lnTo>
                    <a:pt x="637" y="748"/>
                  </a:lnTo>
                  <a:lnTo>
                    <a:pt x="637" y="744"/>
                  </a:lnTo>
                  <a:lnTo>
                    <a:pt x="638" y="743"/>
                  </a:lnTo>
                  <a:lnTo>
                    <a:pt x="642" y="741"/>
                  </a:lnTo>
                  <a:lnTo>
                    <a:pt x="642" y="736"/>
                  </a:lnTo>
                  <a:lnTo>
                    <a:pt x="641" y="735"/>
                  </a:lnTo>
                  <a:lnTo>
                    <a:pt x="639" y="735"/>
                  </a:lnTo>
                  <a:lnTo>
                    <a:pt x="638" y="734"/>
                  </a:lnTo>
                  <a:lnTo>
                    <a:pt x="639" y="733"/>
                  </a:lnTo>
                  <a:lnTo>
                    <a:pt x="639" y="730"/>
                  </a:lnTo>
                  <a:lnTo>
                    <a:pt x="638" y="730"/>
                  </a:lnTo>
                  <a:lnTo>
                    <a:pt x="636" y="727"/>
                  </a:lnTo>
                  <a:lnTo>
                    <a:pt x="635" y="727"/>
                  </a:lnTo>
                  <a:lnTo>
                    <a:pt x="635" y="725"/>
                  </a:lnTo>
                  <a:lnTo>
                    <a:pt x="634" y="725"/>
                  </a:lnTo>
                  <a:lnTo>
                    <a:pt x="632" y="722"/>
                  </a:lnTo>
                  <a:lnTo>
                    <a:pt x="629" y="722"/>
                  </a:lnTo>
                  <a:lnTo>
                    <a:pt x="629" y="724"/>
                  </a:lnTo>
                  <a:lnTo>
                    <a:pt x="628" y="725"/>
                  </a:lnTo>
                  <a:lnTo>
                    <a:pt x="627" y="725"/>
                  </a:lnTo>
                  <a:lnTo>
                    <a:pt x="624" y="727"/>
                  </a:lnTo>
                  <a:lnTo>
                    <a:pt x="620" y="730"/>
                  </a:lnTo>
                  <a:lnTo>
                    <a:pt x="620" y="733"/>
                  </a:lnTo>
                  <a:lnTo>
                    <a:pt x="616" y="734"/>
                  </a:lnTo>
                  <a:lnTo>
                    <a:pt x="616" y="735"/>
                  </a:lnTo>
                  <a:lnTo>
                    <a:pt x="615" y="735"/>
                  </a:lnTo>
                  <a:lnTo>
                    <a:pt x="613" y="736"/>
                  </a:lnTo>
                  <a:lnTo>
                    <a:pt x="612" y="735"/>
                  </a:lnTo>
                  <a:lnTo>
                    <a:pt x="607" y="735"/>
                  </a:lnTo>
                  <a:lnTo>
                    <a:pt x="606" y="734"/>
                  </a:lnTo>
                  <a:lnTo>
                    <a:pt x="604" y="734"/>
                  </a:lnTo>
                  <a:lnTo>
                    <a:pt x="601" y="735"/>
                  </a:lnTo>
                  <a:lnTo>
                    <a:pt x="600" y="735"/>
                  </a:lnTo>
                  <a:lnTo>
                    <a:pt x="598" y="734"/>
                  </a:lnTo>
                  <a:lnTo>
                    <a:pt x="598" y="735"/>
                  </a:lnTo>
                  <a:lnTo>
                    <a:pt x="597" y="734"/>
                  </a:lnTo>
                  <a:lnTo>
                    <a:pt x="596" y="734"/>
                  </a:lnTo>
                  <a:lnTo>
                    <a:pt x="596" y="736"/>
                  </a:lnTo>
                  <a:lnTo>
                    <a:pt x="595" y="736"/>
                  </a:lnTo>
                  <a:lnTo>
                    <a:pt x="592" y="738"/>
                  </a:lnTo>
                  <a:lnTo>
                    <a:pt x="591" y="738"/>
                  </a:lnTo>
                  <a:lnTo>
                    <a:pt x="591" y="737"/>
                  </a:lnTo>
                  <a:lnTo>
                    <a:pt x="592" y="736"/>
                  </a:lnTo>
                  <a:lnTo>
                    <a:pt x="592" y="735"/>
                  </a:lnTo>
                  <a:lnTo>
                    <a:pt x="590" y="735"/>
                  </a:lnTo>
                  <a:lnTo>
                    <a:pt x="590" y="734"/>
                  </a:lnTo>
                  <a:lnTo>
                    <a:pt x="589" y="733"/>
                  </a:lnTo>
                  <a:lnTo>
                    <a:pt x="587" y="733"/>
                  </a:lnTo>
                  <a:lnTo>
                    <a:pt x="584" y="734"/>
                  </a:lnTo>
                  <a:lnTo>
                    <a:pt x="583" y="734"/>
                  </a:lnTo>
                  <a:lnTo>
                    <a:pt x="583" y="732"/>
                  </a:lnTo>
                  <a:lnTo>
                    <a:pt x="584" y="730"/>
                  </a:lnTo>
                  <a:lnTo>
                    <a:pt x="585" y="728"/>
                  </a:lnTo>
                  <a:lnTo>
                    <a:pt x="588" y="727"/>
                  </a:lnTo>
                  <a:lnTo>
                    <a:pt x="587" y="725"/>
                  </a:lnTo>
                  <a:lnTo>
                    <a:pt x="587" y="724"/>
                  </a:lnTo>
                  <a:lnTo>
                    <a:pt x="588" y="724"/>
                  </a:lnTo>
                  <a:lnTo>
                    <a:pt x="590" y="721"/>
                  </a:lnTo>
                  <a:lnTo>
                    <a:pt x="591" y="719"/>
                  </a:lnTo>
                  <a:lnTo>
                    <a:pt x="590" y="719"/>
                  </a:lnTo>
                  <a:lnTo>
                    <a:pt x="590" y="718"/>
                  </a:lnTo>
                  <a:lnTo>
                    <a:pt x="592" y="717"/>
                  </a:lnTo>
                  <a:lnTo>
                    <a:pt x="592" y="713"/>
                  </a:lnTo>
                  <a:lnTo>
                    <a:pt x="591" y="712"/>
                  </a:lnTo>
                  <a:lnTo>
                    <a:pt x="591" y="711"/>
                  </a:lnTo>
                  <a:lnTo>
                    <a:pt x="590" y="709"/>
                  </a:lnTo>
                  <a:lnTo>
                    <a:pt x="590" y="705"/>
                  </a:lnTo>
                  <a:lnTo>
                    <a:pt x="592" y="703"/>
                  </a:lnTo>
                  <a:lnTo>
                    <a:pt x="593" y="703"/>
                  </a:lnTo>
                  <a:lnTo>
                    <a:pt x="595" y="701"/>
                  </a:lnTo>
                  <a:lnTo>
                    <a:pt x="597" y="701"/>
                  </a:lnTo>
                  <a:lnTo>
                    <a:pt x="597" y="699"/>
                  </a:lnTo>
                  <a:lnTo>
                    <a:pt x="598" y="699"/>
                  </a:lnTo>
                  <a:lnTo>
                    <a:pt x="598" y="698"/>
                  </a:lnTo>
                  <a:lnTo>
                    <a:pt x="599" y="697"/>
                  </a:lnTo>
                  <a:lnTo>
                    <a:pt x="600" y="697"/>
                  </a:lnTo>
                  <a:lnTo>
                    <a:pt x="603" y="696"/>
                  </a:lnTo>
                  <a:lnTo>
                    <a:pt x="603" y="695"/>
                  </a:lnTo>
                  <a:lnTo>
                    <a:pt x="604" y="695"/>
                  </a:lnTo>
                  <a:lnTo>
                    <a:pt x="604" y="690"/>
                  </a:lnTo>
                  <a:lnTo>
                    <a:pt x="606" y="689"/>
                  </a:lnTo>
                  <a:lnTo>
                    <a:pt x="606" y="687"/>
                  </a:lnTo>
                  <a:lnTo>
                    <a:pt x="608" y="685"/>
                  </a:lnTo>
                  <a:lnTo>
                    <a:pt x="608" y="681"/>
                  </a:lnTo>
                  <a:lnTo>
                    <a:pt x="606" y="681"/>
                  </a:lnTo>
                  <a:lnTo>
                    <a:pt x="606" y="671"/>
                  </a:lnTo>
                  <a:lnTo>
                    <a:pt x="604" y="666"/>
                  </a:lnTo>
                  <a:lnTo>
                    <a:pt x="603" y="665"/>
                  </a:lnTo>
                  <a:lnTo>
                    <a:pt x="600" y="664"/>
                  </a:lnTo>
                  <a:lnTo>
                    <a:pt x="599" y="663"/>
                  </a:lnTo>
                  <a:lnTo>
                    <a:pt x="599" y="659"/>
                  </a:lnTo>
                  <a:lnTo>
                    <a:pt x="600" y="659"/>
                  </a:lnTo>
                  <a:lnTo>
                    <a:pt x="604" y="660"/>
                  </a:lnTo>
                  <a:lnTo>
                    <a:pt x="608" y="663"/>
                  </a:lnTo>
                  <a:lnTo>
                    <a:pt x="610" y="662"/>
                  </a:lnTo>
                  <a:lnTo>
                    <a:pt x="610" y="660"/>
                  </a:lnTo>
                  <a:lnTo>
                    <a:pt x="611" y="658"/>
                  </a:lnTo>
                  <a:lnTo>
                    <a:pt x="611" y="655"/>
                  </a:lnTo>
                  <a:lnTo>
                    <a:pt x="612" y="655"/>
                  </a:lnTo>
                  <a:lnTo>
                    <a:pt x="613" y="654"/>
                  </a:lnTo>
                  <a:lnTo>
                    <a:pt x="613" y="651"/>
                  </a:lnTo>
                  <a:lnTo>
                    <a:pt x="614" y="650"/>
                  </a:lnTo>
                  <a:lnTo>
                    <a:pt x="613" y="648"/>
                  </a:lnTo>
                  <a:lnTo>
                    <a:pt x="613" y="644"/>
                  </a:lnTo>
                  <a:lnTo>
                    <a:pt x="610" y="643"/>
                  </a:lnTo>
                  <a:lnTo>
                    <a:pt x="608" y="643"/>
                  </a:lnTo>
                  <a:lnTo>
                    <a:pt x="608" y="641"/>
                  </a:lnTo>
                  <a:lnTo>
                    <a:pt x="607" y="639"/>
                  </a:lnTo>
                  <a:lnTo>
                    <a:pt x="606" y="635"/>
                  </a:lnTo>
                  <a:lnTo>
                    <a:pt x="604" y="634"/>
                  </a:lnTo>
                  <a:lnTo>
                    <a:pt x="604" y="633"/>
                  </a:lnTo>
                  <a:lnTo>
                    <a:pt x="603" y="633"/>
                  </a:lnTo>
                  <a:lnTo>
                    <a:pt x="603" y="631"/>
                  </a:lnTo>
                  <a:lnTo>
                    <a:pt x="604" y="630"/>
                  </a:lnTo>
                  <a:lnTo>
                    <a:pt x="603" y="628"/>
                  </a:lnTo>
                  <a:lnTo>
                    <a:pt x="603" y="627"/>
                  </a:lnTo>
                  <a:lnTo>
                    <a:pt x="604" y="627"/>
                  </a:lnTo>
                  <a:lnTo>
                    <a:pt x="607" y="626"/>
                  </a:lnTo>
                  <a:lnTo>
                    <a:pt x="608" y="626"/>
                  </a:lnTo>
                  <a:lnTo>
                    <a:pt x="608" y="625"/>
                  </a:lnTo>
                  <a:lnTo>
                    <a:pt x="613" y="625"/>
                  </a:lnTo>
                  <a:lnTo>
                    <a:pt x="614" y="624"/>
                  </a:lnTo>
                  <a:lnTo>
                    <a:pt x="614" y="621"/>
                  </a:lnTo>
                  <a:lnTo>
                    <a:pt x="612" y="619"/>
                  </a:lnTo>
                  <a:lnTo>
                    <a:pt x="608" y="617"/>
                  </a:lnTo>
                  <a:lnTo>
                    <a:pt x="607" y="615"/>
                  </a:lnTo>
                  <a:lnTo>
                    <a:pt x="608" y="613"/>
                  </a:lnTo>
                  <a:lnTo>
                    <a:pt x="608" y="612"/>
                  </a:lnTo>
                  <a:lnTo>
                    <a:pt x="601" y="609"/>
                  </a:lnTo>
                  <a:lnTo>
                    <a:pt x="600" y="609"/>
                  </a:lnTo>
                  <a:lnTo>
                    <a:pt x="597" y="605"/>
                  </a:lnTo>
                  <a:lnTo>
                    <a:pt x="596" y="605"/>
                  </a:lnTo>
                  <a:lnTo>
                    <a:pt x="595" y="601"/>
                  </a:lnTo>
                  <a:lnTo>
                    <a:pt x="595" y="597"/>
                  </a:lnTo>
                  <a:lnTo>
                    <a:pt x="592" y="597"/>
                  </a:lnTo>
                  <a:lnTo>
                    <a:pt x="592" y="595"/>
                  </a:lnTo>
                  <a:lnTo>
                    <a:pt x="585" y="595"/>
                  </a:lnTo>
                  <a:lnTo>
                    <a:pt x="585" y="594"/>
                  </a:lnTo>
                  <a:lnTo>
                    <a:pt x="584" y="593"/>
                  </a:lnTo>
                  <a:lnTo>
                    <a:pt x="582" y="594"/>
                  </a:lnTo>
                  <a:lnTo>
                    <a:pt x="581" y="594"/>
                  </a:lnTo>
                  <a:lnTo>
                    <a:pt x="580" y="593"/>
                  </a:lnTo>
                  <a:lnTo>
                    <a:pt x="570" y="593"/>
                  </a:lnTo>
                  <a:lnTo>
                    <a:pt x="569" y="591"/>
                  </a:lnTo>
                  <a:lnTo>
                    <a:pt x="568" y="589"/>
                  </a:lnTo>
                  <a:lnTo>
                    <a:pt x="566" y="589"/>
                  </a:lnTo>
                  <a:lnTo>
                    <a:pt x="565" y="588"/>
                  </a:lnTo>
                  <a:lnTo>
                    <a:pt x="565" y="587"/>
                  </a:lnTo>
                  <a:lnTo>
                    <a:pt x="567" y="587"/>
                  </a:lnTo>
                  <a:lnTo>
                    <a:pt x="566" y="585"/>
                  </a:lnTo>
                  <a:lnTo>
                    <a:pt x="566" y="580"/>
                  </a:lnTo>
                  <a:lnTo>
                    <a:pt x="564" y="580"/>
                  </a:lnTo>
                  <a:lnTo>
                    <a:pt x="564" y="579"/>
                  </a:lnTo>
                  <a:lnTo>
                    <a:pt x="562" y="579"/>
                  </a:lnTo>
                  <a:lnTo>
                    <a:pt x="562" y="580"/>
                  </a:lnTo>
                  <a:lnTo>
                    <a:pt x="560" y="581"/>
                  </a:lnTo>
                  <a:lnTo>
                    <a:pt x="559" y="581"/>
                  </a:lnTo>
                  <a:lnTo>
                    <a:pt x="558" y="580"/>
                  </a:lnTo>
                  <a:lnTo>
                    <a:pt x="558" y="581"/>
                  </a:lnTo>
                  <a:lnTo>
                    <a:pt x="552" y="581"/>
                  </a:lnTo>
                  <a:lnTo>
                    <a:pt x="552" y="584"/>
                  </a:lnTo>
                  <a:lnTo>
                    <a:pt x="550" y="584"/>
                  </a:lnTo>
                  <a:lnTo>
                    <a:pt x="550" y="585"/>
                  </a:lnTo>
                  <a:lnTo>
                    <a:pt x="544" y="585"/>
                  </a:lnTo>
                  <a:lnTo>
                    <a:pt x="544" y="584"/>
                  </a:lnTo>
                  <a:lnTo>
                    <a:pt x="543" y="583"/>
                  </a:lnTo>
                  <a:lnTo>
                    <a:pt x="541" y="583"/>
                  </a:lnTo>
                  <a:lnTo>
                    <a:pt x="538" y="580"/>
                  </a:lnTo>
                  <a:lnTo>
                    <a:pt x="537" y="580"/>
                  </a:lnTo>
                  <a:lnTo>
                    <a:pt x="536" y="578"/>
                  </a:lnTo>
                  <a:lnTo>
                    <a:pt x="537" y="578"/>
                  </a:lnTo>
                  <a:lnTo>
                    <a:pt x="537" y="577"/>
                  </a:lnTo>
                  <a:lnTo>
                    <a:pt x="536" y="577"/>
                  </a:lnTo>
                  <a:lnTo>
                    <a:pt x="536" y="576"/>
                  </a:lnTo>
                  <a:lnTo>
                    <a:pt x="534" y="576"/>
                  </a:lnTo>
                  <a:lnTo>
                    <a:pt x="531" y="573"/>
                  </a:lnTo>
                  <a:lnTo>
                    <a:pt x="530" y="573"/>
                  </a:lnTo>
                  <a:lnTo>
                    <a:pt x="530" y="569"/>
                  </a:lnTo>
                  <a:lnTo>
                    <a:pt x="533" y="568"/>
                  </a:lnTo>
                  <a:lnTo>
                    <a:pt x="534" y="566"/>
                  </a:lnTo>
                  <a:lnTo>
                    <a:pt x="534" y="565"/>
                  </a:lnTo>
                  <a:lnTo>
                    <a:pt x="536" y="564"/>
                  </a:lnTo>
                  <a:lnTo>
                    <a:pt x="536" y="563"/>
                  </a:lnTo>
                  <a:lnTo>
                    <a:pt x="537" y="563"/>
                  </a:lnTo>
                  <a:lnTo>
                    <a:pt x="539" y="561"/>
                  </a:lnTo>
                  <a:lnTo>
                    <a:pt x="542" y="557"/>
                  </a:lnTo>
                  <a:lnTo>
                    <a:pt x="544" y="555"/>
                  </a:lnTo>
                  <a:lnTo>
                    <a:pt x="545" y="555"/>
                  </a:lnTo>
                  <a:lnTo>
                    <a:pt x="546" y="553"/>
                  </a:lnTo>
                  <a:lnTo>
                    <a:pt x="546" y="552"/>
                  </a:lnTo>
                  <a:lnTo>
                    <a:pt x="544" y="549"/>
                  </a:lnTo>
                  <a:lnTo>
                    <a:pt x="539" y="549"/>
                  </a:lnTo>
                  <a:lnTo>
                    <a:pt x="538" y="548"/>
                  </a:lnTo>
                  <a:lnTo>
                    <a:pt x="538" y="540"/>
                  </a:lnTo>
                  <a:lnTo>
                    <a:pt x="539" y="539"/>
                  </a:lnTo>
                  <a:lnTo>
                    <a:pt x="541" y="539"/>
                  </a:lnTo>
                  <a:lnTo>
                    <a:pt x="542" y="538"/>
                  </a:lnTo>
                  <a:lnTo>
                    <a:pt x="542" y="537"/>
                  </a:lnTo>
                  <a:lnTo>
                    <a:pt x="539" y="535"/>
                  </a:lnTo>
                  <a:lnTo>
                    <a:pt x="534" y="535"/>
                  </a:lnTo>
                  <a:lnTo>
                    <a:pt x="534" y="533"/>
                  </a:lnTo>
                  <a:lnTo>
                    <a:pt x="530" y="532"/>
                  </a:lnTo>
                  <a:lnTo>
                    <a:pt x="527" y="529"/>
                  </a:lnTo>
                  <a:lnTo>
                    <a:pt x="526" y="529"/>
                  </a:lnTo>
                  <a:lnTo>
                    <a:pt x="523" y="527"/>
                  </a:lnTo>
                  <a:lnTo>
                    <a:pt x="522" y="527"/>
                  </a:lnTo>
                  <a:lnTo>
                    <a:pt x="522" y="525"/>
                  </a:lnTo>
                  <a:lnTo>
                    <a:pt x="520" y="524"/>
                  </a:lnTo>
                  <a:lnTo>
                    <a:pt x="519" y="523"/>
                  </a:lnTo>
                  <a:lnTo>
                    <a:pt x="518" y="523"/>
                  </a:lnTo>
                  <a:lnTo>
                    <a:pt x="517" y="525"/>
                  </a:lnTo>
                  <a:lnTo>
                    <a:pt x="517" y="526"/>
                  </a:lnTo>
                  <a:lnTo>
                    <a:pt x="514" y="526"/>
                  </a:lnTo>
                  <a:lnTo>
                    <a:pt x="513" y="525"/>
                  </a:lnTo>
                  <a:lnTo>
                    <a:pt x="508" y="525"/>
                  </a:lnTo>
                  <a:lnTo>
                    <a:pt x="507" y="524"/>
                  </a:lnTo>
                  <a:lnTo>
                    <a:pt x="506" y="524"/>
                  </a:lnTo>
                  <a:lnTo>
                    <a:pt x="506" y="519"/>
                  </a:lnTo>
                  <a:lnTo>
                    <a:pt x="504" y="519"/>
                  </a:lnTo>
                  <a:lnTo>
                    <a:pt x="503" y="521"/>
                  </a:lnTo>
                  <a:lnTo>
                    <a:pt x="500" y="521"/>
                  </a:lnTo>
                  <a:lnTo>
                    <a:pt x="497" y="522"/>
                  </a:lnTo>
                  <a:lnTo>
                    <a:pt x="495" y="523"/>
                  </a:lnTo>
                  <a:lnTo>
                    <a:pt x="494" y="523"/>
                  </a:lnTo>
                  <a:lnTo>
                    <a:pt x="492" y="521"/>
                  </a:lnTo>
                  <a:lnTo>
                    <a:pt x="490" y="519"/>
                  </a:lnTo>
                  <a:lnTo>
                    <a:pt x="488" y="519"/>
                  </a:lnTo>
                  <a:lnTo>
                    <a:pt x="487" y="521"/>
                  </a:lnTo>
                  <a:lnTo>
                    <a:pt x="487" y="522"/>
                  </a:lnTo>
                  <a:lnTo>
                    <a:pt x="486" y="521"/>
                  </a:lnTo>
                  <a:lnTo>
                    <a:pt x="486" y="517"/>
                  </a:lnTo>
                  <a:lnTo>
                    <a:pt x="484" y="517"/>
                  </a:lnTo>
                  <a:lnTo>
                    <a:pt x="480" y="513"/>
                  </a:lnTo>
                  <a:lnTo>
                    <a:pt x="477" y="511"/>
                  </a:lnTo>
                  <a:lnTo>
                    <a:pt x="476" y="509"/>
                  </a:lnTo>
                  <a:lnTo>
                    <a:pt x="475" y="509"/>
                  </a:lnTo>
                  <a:lnTo>
                    <a:pt x="474" y="508"/>
                  </a:lnTo>
                  <a:lnTo>
                    <a:pt x="473" y="509"/>
                  </a:lnTo>
                  <a:lnTo>
                    <a:pt x="472" y="511"/>
                  </a:lnTo>
                  <a:lnTo>
                    <a:pt x="466" y="511"/>
                  </a:lnTo>
                  <a:lnTo>
                    <a:pt x="466" y="513"/>
                  </a:lnTo>
                  <a:lnTo>
                    <a:pt x="465" y="514"/>
                  </a:lnTo>
                  <a:lnTo>
                    <a:pt x="464" y="513"/>
                  </a:lnTo>
                  <a:lnTo>
                    <a:pt x="464" y="510"/>
                  </a:lnTo>
                  <a:lnTo>
                    <a:pt x="460" y="509"/>
                  </a:lnTo>
                  <a:lnTo>
                    <a:pt x="460" y="508"/>
                  </a:lnTo>
                  <a:lnTo>
                    <a:pt x="458" y="508"/>
                  </a:lnTo>
                  <a:lnTo>
                    <a:pt x="456" y="507"/>
                  </a:lnTo>
                  <a:lnTo>
                    <a:pt x="457" y="506"/>
                  </a:lnTo>
                  <a:lnTo>
                    <a:pt x="457" y="505"/>
                  </a:lnTo>
                  <a:lnTo>
                    <a:pt x="456" y="505"/>
                  </a:lnTo>
                  <a:lnTo>
                    <a:pt x="453" y="503"/>
                  </a:lnTo>
                  <a:lnTo>
                    <a:pt x="452" y="503"/>
                  </a:lnTo>
                  <a:lnTo>
                    <a:pt x="452" y="505"/>
                  </a:lnTo>
                  <a:lnTo>
                    <a:pt x="451" y="506"/>
                  </a:lnTo>
                  <a:lnTo>
                    <a:pt x="452" y="506"/>
                  </a:lnTo>
                  <a:lnTo>
                    <a:pt x="451" y="507"/>
                  </a:lnTo>
                  <a:lnTo>
                    <a:pt x="448" y="507"/>
                  </a:lnTo>
                  <a:lnTo>
                    <a:pt x="446" y="506"/>
                  </a:lnTo>
                  <a:lnTo>
                    <a:pt x="446" y="503"/>
                  </a:lnTo>
                  <a:lnTo>
                    <a:pt x="445" y="503"/>
                  </a:lnTo>
                  <a:lnTo>
                    <a:pt x="444" y="502"/>
                  </a:lnTo>
                  <a:lnTo>
                    <a:pt x="444" y="497"/>
                  </a:lnTo>
                  <a:lnTo>
                    <a:pt x="441" y="497"/>
                  </a:lnTo>
                  <a:lnTo>
                    <a:pt x="440" y="495"/>
                  </a:lnTo>
                  <a:lnTo>
                    <a:pt x="437" y="495"/>
                  </a:lnTo>
                  <a:lnTo>
                    <a:pt x="437" y="497"/>
                  </a:lnTo>
                  <a:lnTo>
                    <a:pt x="436" y="498"/>
                  </a:lnTo>
                  <a:lnTo>
                    <a:pt x="428" y="498"/>
                  </a:lnTo>
                  <a:lnTo>
                    <a:pt x="428" y="499"/>
                  </a:lnTo>
                  <a:lnTo>
                    <a:pt x="426" y="500"/>
                  </a:lnTo>
                  <a:lnTo>
                    <a:pt x="425" y="501"/>
                  </a:lnTo>
                  <a:lnTo>
                    <a:pt x="424" y="501"/>
                  </a:lnTo>
                  <a:lnTo>
                    <a:pt x="424" y="498"/>
                  </a:lnTo>
                  <a:lnTo>
                    <a:pt x="422" y="498"/>
                  </a:lnTo>
                  <a:lnTo>
                    <a:pt x="422" y="497"/>
                  </a:lnTo>
                  <a:lnTo>
                    <a:pt x="420" y="497"/>
                  </a:lnTo>
                  <a:lnTo>
                    <a:pt x="420" y="498"/>
                  </a:lnTo>
                  <a:lnTo>
                    <a:pt x="419" y="501"/>
                  </a:lnTo>
                  <a:lnTo>
                    <a:pt x="419" y="503"/>
                  </a:lnTo>
                  <a:lnTo>
                    <a:pt x="418" y="506"/>
                  </a:lnTo>
                  <a:lnTo>
                    <a:pt x="418" y="507"/>
                  </a:lnTo>
                  <a:lnTo>
                    <a:pt x="410" y="507"/>
                  </a:lnTo>
                  <a:lnTo>
                    <a:pt x="409" y="506"/>
                  </a:lnTo>
                  <a:lnTo>
                    <a:pt x="406" y="506"/>
                  </a:lnTo>
                  <a:lnTo>
                    <a:pt x="406" y="503"/>
                  </a:lnTo>
                  <a:lnTo>
                    <a:pt x="405" y="503"/>
                  </a:lnTo>
                  <a:lnTo>
                    <a:pt x="404" y="501"/>
                  </a:lnTo>
                  <a:lnTo>
                    <a:pt x="404" y="498"/>
                  </a:lnTo>
                  <a:lnTo>
                    <a:pt x="403" y="497"/>
                  </a:lnTo>
                  <a:lnTo>
                    <a:pt x="402" y="497"/>
                  </a:lnTo>
                  <a:lnTo>
                    <a:pt x="399" y="495"/>
                  </a:lnTo>
                  <a:lnTo>
                    <a:pt x="396" y="495"/>
                  </a:lnTo>
                  <a:lnTo>
                    <a:pt x="395" y="497"/>
                  </a:lnTo>
                  <a:lnTo>
                    <a:pt x="394" y="497"/>
                  </a:lnTo>
                  <a:lnTo>
                    <a:pt x="393" y="494"/>
                  </a:lnTo>
                  <a:lnTo>
                    <a:pt x="394" y="493"/>
                  </a:lnTo>
                  <a:lnTo>
                    <a:pt x="393" y="493"/>
                  </a:lnTo>
                  <a:lnTo>
                    <a:pt x="388" y="491"/>
                  </a:lnTo>
                  <a:lnTo>
                    <a:pt x="386" y="493"/>
                  </a:lnTo>
                  <a:lnTo>
                    <a:pt x="381" y="493"/>
                  </a:lnTo>
                  <a:lnTo>
                    <a:pt x="380" y="495"/>
                  </a:lnTo>
                  <a:lnTo>
                    <a:pt x="379" y="495"/>
                  </a:lnTo>
                  <a:lnTo>
                    <a:pt x="378" y="494"/>
                  </a:lnTo>
                  <a:lnTo>
                    <a:pt x="378" y="492"/>
                  </a:lnTo>
                  <a:lnTo>
                    <a:pt x="380" y="490"/>
                  </a:lnTo>
                  <a:lnTo>
                    <a:pt x="378" y="488"/>
                  </a:lnTo>
                  <a:lnTo>
                    <a:pt x="374" y="488"/>
                  </a:lnTo>
                  <a:lnTo>
                    <a:pt x="374" y="492"/>
                  </a:lnTo>
                  <a:lnTo>
                    <a:pt x="372" y="493"/>
                  </a:lnTo>
                  <a:lnTo>
                    <a:pt x="370" y="492"/>
                  </a:lnTo>
                  <a:lnTo>
                    <a:pt x="371" y="492"/>
                  </a:lnTo>
                  <a:lnTo>
                    <a:pt x="368" y="490"/>
                  </a:lnTo>
                  <a:lnTo>
                    <a:pt x="366" y="490"/>
                  </a:lnTo>
                  <a:lnTo>
                    <a:pt x="366" y="488"/>
                  </a:lnTo>
                  <a:lnTo>
                    <a:pt x="364" y="488"/>
                  </a:lnTo>
                  <a:lnTo>
                    <a:pt x="364" y="487"/>
                  </a:lnTo>
                  <a:lnTo>
                    <a:pt x="363" y="486"/>
                  </a:lnTo>
                  <a:lnTo>
                    <a:pt x="363" y="485"/>
                  </a:lnTo>
                  <a:lnTo>
                    <a:pt x="343" y="472"/>
                  </a:lnTo>
                  <a:lnTo>
                    <a:pt x="341" y="471"/>
                  </a:lnTo>
                  <a:lnTo>
                    <a:pt x="340" y="470"/>
                  </a:lnTo>
                  <a:lnTo>
                    <a:pt x="329" y="463"/>
                  </a:lnTo>
                  <a:lnTo>
                    <a:pt x="321" y="458"/>
                  </a:lnTo>
                  <a:lnTo>
                    <a:pt x="306" y="448"/>
                  </a:lnTo>
                  <a:lnTo>
                    <a:pt x="298" y="446"/>
                  </a:lnTo>
                  <a:lnTo>
                    <a:pt x="290" y="443"/>
                  </a:lnTo>
                  <a:lnTo>
                    <a:pt x="288" y="441"/>
                  </a:lnTo>
                  <a:lnTo>
                    <a:pt x="286" y="441"/>
                  </a:lnTo>
                  <a:lnTo>
                    <a:pt x="282" y="440"/>
                  </a:lnTo>
                  <a:lnTo>
                    <a:pt x="280" y="439"/>
                  </a:lnTo>
                  <a:lnTo>
                    <a:pt x="263" y="433"/>
                  </a:lnTo>
                  <a:lnTo>
                    <a:pt x="240" y="425"/>
                  </a:lnTo>
                  <a:lnTo>
                    <a:pt x="228" y="421"/>
                  </a:lnTo>
                  <a:lnTo>
                    <a:pt x="224" y="420"/>
                  </a:lnTo>
                  <a:lnTo>
                    <a:pt x="212" y="416"/>
                  </a:lnTo>
                  <a:lnTo>
                    <a:pt x="211" y="415"/>
                  </a:lnTo>
                  <a:lnTo>
                    <a:pt x="202" y="412"/>
                  </a:lnTo>
                  <a:lnTo>
                    <a:pt x="197" y="410"/>
                  </a:lnTo>
                  <a:lnTo>
                    <a:pt x="187" y="407"/>
                  </a:lnTo>
                  <a:lnTo>
                    <a:pt x="178" y="404"/>
                  </a:lnTo>
                  <a:lnTo>
                    <a:pt x="174" y="404"/>
                  </a:lnTo>
                  <a:lnTo>
                    <a:pt x="173" y="402"/>
                  </a:lnTo>
                  <a:lnTo>
                    <a:pt x="171" y="401"/>
                  </a:lnTo>
                  <a:lnTo>
                    <a:pt x="155" y="396"/>
                  </a:lnTo>
                  <a:lnTo>
                    <a:pt x="154" y="396"/>
                  </a:lnTo>
                  <a:lnTo>
                    <a:pt x="148" y="393"/>
                  </a:lnTo>
                  <a:lnTo>
                    <a:pt x="139" y="390"/>
                  </a:lnTo>
                  <a:lnTo>
                    <a:pt x="131" y="388"/>
                  </a:lnTo>
                  <a:lnTo>
                    <a:pt x="120" y="384"/>
                  </a:lnTo>
                  <a:lnTo>
                    <a:pt x="115" y="382"/>
                  </a:lnTo>
                  <a:lnTo>
                    <a:pt x="110" y="380"/>
                  </a:lnTo>
                  <a:lnTo>
                    <a:pt x="95" y="375"/>
                  </a:lnTo>
                  <a:lnTo>
                    <a:pt x="64" y="363"/>
                  </a:lnTo>
                  <a:lnTo>
                    <a:pt x="65" y="363"/>
                  </a:lnTo>
                  <a:lnTo>
                    <a:pt x="65" y="360"/>
                  </a:lnTo>
                  <a:lnTo>
                    <a:pt x="66" y="360"/>
                  </a:lnTo>
                  <a:lnTo>
                    <a:pt x="66" y="357"/>
                  </a:lnTo>
                  <a:lnTo>
                    <a:pt x="65" y="357"/>
                  </a:lnTo>
                  <a:lnTo>
                    <a:pt x="65" y="355"/>
                  </a:lnTo>
                  <a:lnTo>
                    <a:pt x="64" y="355"/>
                  </a:lnTo>
                  <a:lnTo>
                    <a:pt x="64" y="353"/>
                  </a:lnTo>
                  <a:lnTo>
                    <a:pt x="63" y="353"/>
                  </a:lnTo>
                  <a:lnTo>
                    <a:pt x="62" y="352"/>
                  </a:lnTo>
                  <a:lnTo>
                    <a:pt x="62" y="351"/>
                  </a:lnTo>
                  <a:lnTo>
                    <a:pt x="63" y="349"/>
                  </a:lnTo>
                  <a:lnTo>
                    <a:pt x="62" y="349"/>
                  </a:lnTo>
                  <a:lnTo>
                    <a:pt x="62" y="347"/>
                  </a:lnTo>
                  <a:lnTo>
                    <a:pt x="60" y="343"/>
                  </a:lnTo>
                  <a:lnTo>
                    <a:pt x="60" y="342"/>
                  </a:lnTo>
                  <a:lnTo>
                    <a:pt x="58" y="342"/>
                  </a:lnTo>
                  <a:lnTo>
                    <a:pt x="58" y="339"/>
                  </a:lnTo>
                  <a:lnTo>
                    <a:pt x="57" y="337"/>
                  </a:lnTo>
                  <a:lnTo>
                    <a:pt x="57" y="336"/>
                  </a:lnTo>
                  <a:lnTo>
                    <a:pt x="58" y="335"/>
                  </a:lnTo>
                  <a:lnTo>
                    <a:pt x="58" y="334"/>
                  </a:lnTo>
                  <a:lnTo>
                    <a:pt x="57" y="333"/>
                  </a:lnTo>
                  <a:lnTo>
                    <a:pt x="57" y="330"/>
                  </a:lnTo>
                  <a:lnTo>
                    <a:pt x="56" y="328"/>
                  </a:lnTo>
                  <a:lnTo>
                    <a:pt x="54" y="328"/>
                  </a:lnTo>
                  <a:lnTo>
                    <a:pt x="54" y="322"/>
                  </a:lnTo>
                  <a:lnTo>
                    <a:pt x="52" y="321"/>
                  </a:lnTo>
                  <a:lnTo>
                    <a:pt x="50" y="320"/>
                  </a:lnTo>
                  <a:lnTo>
                    <a:pt x="50" y="319"/>
                  </a:lnTo>
                  <a:lnTo>
                    <a:pt x="52" y="318"/>
                  </a:lnTo>
                  <a:lnTo>
                    <a:pt x="48" y="314"/>
                  </a:lnTo>
                  <a:lnTo>
                    <a:pt x="47" y="310"/>
                  </a:lnTo>
                  <a:lnTo>
                    <a:pt x="46" y="307"/>
                  </a:lnTo>
                  <a:lnTo>
                    <a:pt x="46" y="305"/>
                  </a:lnTo>
                  <a:lnTo>
                    <a:pt x="45" y="305"/>
                  </a:lnTo>
                  <a:lnTo>
                    <a:pt x="42" y="306"/>
                  </a:lnTo>
                  <a:lnTo>
                    <a:pt x="42" y="303"/>
                  </a:lnTo>
                  <a:lnTo>
                    <a:pt x="41" y="304"/>
                  </a:lnTo>
                  <a:lnTo>
                    <a:pt x="34" y="304"/>
                  </a:lnTo>
                  <a:lnTo>
                    <a:pt x="34" y="303"/>
                  </a:lnTo>
                  <a:lnTo>
                    <a:pt x="33" y="303"/>
                  </a:lnTo>
                  <a:lnTo>
                    <a:pt x="33" y="302"/>
                  </a:lnTo>
                  <a:lnTo>
                    <a:pt x="32" y="300"/>
                  </a:lnTo>
                  <a:lnTo>
                    <a:pt x="33" y="299"/>
                  </a:lnTo>
                  <a:lnTo>
                    <a:pt x="33" y="298"/>
                  </a:lnTo>
                  <a:lnTo>
                    <a:pt x="32" y="297"/>
                  </a:lnTo>
                  <a:lnTo>
                    <a:pt x="32" y="298"/>
                  </a:lnTo>
                  <a:lnTo>
                    <a:pt x="31" y="299"/>
                  </a:lnTo>
                  <a:lnTo>
                    <a:pt x="30" y="299"/>
                  </a:lnTo>
                  <a:lnTo>
                    <a:pt x="29" y="298"/>
                  </a:lnTo>
                  <a:lnTo>
                    <a:pt x="29" y="299"/>
                  </a:lnTo>
                  <a:lnTo>
                    <a:pt x="23" y="299"/>
                  </a:lnTo>
                  <a:lnTo>
                    <a:pt x="23" y="297"/>
                  </a:lnTo>
                  <a:lnTo>
                    <a:pt x="24" y="296"/>
                  </a:lnTo>
                  <a:lnTo>
                    <a:pt x="24" y="290"/>
                  </a:lnTo>
                  <a:lnTo>
                    <a:pt x="23" y="289"/>
                  </a:lnTo>
                  <a:lnTo>
                    <a:pt x="22" y="289"/>
                  </a:lnTo>
                  <a:lnTo>
                    <a:pt x="22" y="288"/>
                  </a:lnTo>
                  <a:lnTo>
                    <a:pt x="21" y="286"/>
                  </a:lnTo>
                  <a:lnTo>
                    <a:pt x="18" y="286"/>
                  </a:lnTo>
                  <a:lnTo>
                    <a:pt x="16" y="288"/>
                  </a:lnTo>
                  <a:lnTo>
                    <a:pt x="16" y="291"/>
                  </a:lnTo>
                  <a:lnTo>
                    <a:pt x="15" y="291"/>
                  </a:lnTo>
                  <a:lnTo>
                    <a:pt x="15" y="290"/>
                  </a:lnTo>
                  <a:lnTo>
                    <a:pt x="10" y="290"/>
                  </a:lnTo>
                  <a:lnTo>
                    <a:pt x="7" y="291"/>
                  </a:lnTo>
                  <a:lnTo>
                    <a:pt x="4" y="292"/>
                  </a:lnTo>
                  <a:lnTo>
                    <a:pt x="4" y="288"/>
                  </a:lnTo>
                  <a:lnTo>
                    <a:pt x="3" y="288"/>
                  </a:lnTo>
                  <a:lnTo>
                    <a:pt x="2" y="287"/>
                  </a:lnTo>
                  <a:lnTo>
                    <a:pt x="2" y="286"/>
                  </a:lnTo>
                  <a:lnTo>
                    <a:pt x="0" y="283"/>
                  </a:lnTo>
                  <a:lnTo>
                    <a:pt x="0" y="280"/>
                  </a:lnTo>
                  <a:lnTo>
                    <a:pt x="6" y="277"/>
                  </a:lnTo>
                  <a:lnTo>
                    <a:pt x="12" y="272"/>
                  </a:lnTo>
                  <a:lnTo>
                    <a:pt x="17" y="269"/>
                  </a:lnTo>
                  <a:lnTo>
                    <a:pt x="18" y="269"/>
                  </a:lnTo>
                  <a:lnTo>
                    <a:pt x="23" y="267"/>
                  </a:lnTo>
                  <a:lnTo>
                    <a:pt x="24" y="268"/>
                  </a:lnTo>
                  <a:lnTo>
                    <a:pt x="27" y="269"/>
                  </a:lnTo>
                  <a:lnTo>
                    <a:pt x="38" y="265"/>
                  </a:lnTo>
                  <a:lnTo>
                    <a:pt x="40" y="264"/>
                  </a:lnTo>
                  <a:lnTo>
                    <a:pt x="45" y="264"/>
                  </a:lnTo>
                  <a:lnTo>
                    <a:pt x="62" y="257"/>
                  </a:lnTo>
                  <a:lnTo>
                    <a:pt x="78" y="256"/>
                  </a:lnTo>
                  <a:lnTo>
                    <a:pt x="95" y="250"/>
                  </a:lnTo>
                  <a:lnTo>
                    <a:pt x="103" y="244"/>
                  </a:lnTo>
                  <a:lnTo>
                    <a:pt x="105" y="241"/>
                  </a:lnTo>
                  <a:lnTo>
                    <a:pt x="105" y="240"/>
                  </a:lnTo>
                  <a:lnTo>
                    <a:pt x="109" y="238"/>
                  </a:lnTo>
                  <a:lnTo>
                    <a:pt x="110" y="237"/>
                  </a:lnTo>
                  <a:lnTo>
                    <a:pt x="112" y="236"/>
                  </a:lnTo>
                  <a:lnTo>
                    <a:pt x="118" y="233"/>
                  </a:lnTo>
                  <a:lnTo>
                    <a:pt x="124" y="227"/>
                  </a:lnTo>
                  <a:lnTo>
                    <a:pt x="126" y="226"/>
                  </a:lnTo>
                  <a:lnTo>
                    <a:pt x="126" y="225"/>
                  </a:lnTo>
                  <a:lnTo>
                    <a:pt x="128" y="221"/>
                  </a:lnTo>
                  <a:lnTo>
                    <a:pt x="131" y="220"/>
                  </a:lnTo>
                  <a:lnTo>
                    <a:pt x="141" y="210"/>
                  </a:lnTo>
                  <a:lnTo>
                    <a:pt x="145" y="208"/>
                  </a:lnTo>
                  <a:lnTo>
                    <a:pt x="151" y="205"/>
                  </a:lnTo>
                  <a:lnTo>
                    <a:pt x="154" y="204"/>
                  </a:lnTo>
                  <a:lnTo>
                    <a:pt x="155" y="204"/>
                  </a:lnTo>
                  <a:lnTo>
                    <a:pt x="158" y="203"/>
                  </a:lnTo>
                  <a:lnTo>
                    <a:pt x="162" y="203"/>
                  </a:lnTo>
                  <a:lnTo>
                    <a:pt x="172" y="201"/>
                  </a:lnTo>
                  <a:lnTo>
                    <a:pt x="182" y="201"/>
                  </a:lnTo>
                  <a:lnTo>
                    <a:pt x="186" y="202"/>
                  </a:lnTo>
                  <a:lnTo>
                    <a:pt x="190" y="204"/>
                  </a:lnTo>
                  <a:lnTo>
                    <a:pt x="190" y="205"/>
                  </a:lnTo>
                  <a:lnTo>
                    <a:pt x="192" y="206"/>
                  </a:lnTo>
                  <a:lnTo>
                    <a:pt x="195" y="206"/>
                  </a:lnTo>
                  <a:lnTo>
                    <a:pt x="200" y="204"/>
                  </a:lnTo>
                  <a:lnTo>
                    <a:pt x="202" y="204"/>
                  </a:lnTo>
                  <a:lnTo>
                    <a:pt x="213" y="202"/>
                  </a:lnTo>
                  <a:lnTo>
                    <a:pt x="218" y="202"/>
                  </a:lnTo>
                  <a:lnTo>
                    <a:pt x="220" y="201"/>
                  </a:lnTo>
                  <a:lnTo>
                    <a:pt x="220" y="200"/>
                  </a:lnTo>
                  <a:lnTo>
                    <a:pt x="224" y="201"/>
                  </a:lnTo>
                  <a:lnTo>
                    <a:pt x="226" y="202"/>
                  </a:lnTo>
                  <a:lnTo>
                    <a:pt x="240" y="202"/>
                  </a:lnTo>
                  <a:lnTo>
                    <a:pt x="244" y="201"/>
                  </a:lnTo>
                  <a:lnTo>
                    <a:pt x="255" y="196"/>
                  </a:lnTo>
                  <a:lnTo>
                    <a:pt x="262" y="194"/>
                  </a:lnTo>
                  <a:lnTo>
                    <a:pt x="266" y="191"/>
                  </a:lnTo>
                  <a:lnTo>
                    <a:pt x="267" y="191"/>
                  </a:lnTo>
                  <a:lnTo>
                    <a:pt x="270" y="189"/>
                  </a:lnTo>
                  <a:lnTo>
                    <a:pt x="274" y="188"/>
                  </a:lnTo>
                  <a:lnTo>
                    <a:pt x="274" y="187"/>
                  </a:lnTo>
                  <a:lnTo>
                    <a:pt x="275" y="187"/>
                  </a:lnTo>
                  <a:lnTo>
                    <a:pt x="289" y="180"/>
                  </a:lnTo>
                  <a:lnTo>
                    <a:pt x="290" y="180"/>
                  </a:lnTo>
                  <a:lnTo>
                    <a:pt x="296" y="174"/>
                  </a:lnTo>
                  <a:lnTo>
                    <a:pt x="297" y="172"/>
                  </a:lnTo>
                  <a:lnTo>
                    <a:pt x="301" y="169"/>
                  </a:lnTo>
                  <a:lnTo>
                    <a:pt x="304" y="163"/>
                  </a:lnTo>
                  <a:lnTo>
                    <a:pt x="311" y="156"/>
                  </a:lnTo>
                  <a:lnTo>
                    <a:pt x="314" y="154"/>
                  </a:lnTo>
                  <a:lnTo>
                    <a:pt x="318" y="154"/>
                  </a:lnTo>
                  <a:lnTo>
                    <a:pt x="318" y="156"/>
                  </a:lnTo>
                  <a:lnTo>
                    <a:pt x="320" y="156"/>
                  </a:lnTo>
                  <a:lnTo>
                    <a:pt x="322" y="157"/>
                  </a:lnTo>
                  <a:lnTo>
                    <a:pt x="325" y="157"/>
                  </a:lnTo>
                  <a:lnTo>
                    <a:pt x="326" y="156"/>
                  </a:lnTo>
                  <a:lnTo>
                    <a:pt x="332" y="156"/>
                  </a:lnTo>
                  <a:lnTo>
                    <a:pt x="334" y="154"/>
                  </a:lnTo>
                  <a:lnTo>
                    <a:pt x="336" y="152"/>
                  </a:lnTo>
                  <a:lnTo>
                    <a:pt x="339" y="152"/>
                  </a:lnTo>
                  <a:lnTo>
                    <a:pt x="340" y="155"/>
                  </a:lnTo>
                  <a:lnTo>
                    <a:pt x="345" y="155"/>
                  </a:lnTo>
                  <a:lnTo>
                    <a:pt x="348" y="154"/>
                  </a:lnTo>
                  <a:lnTo>
                    <a:pt x="351" y="152"/>
                  </a:lnTo>
                  <a:lnTo>
                    <a:pt x="356" y="150"/>
                  </a:lnTo>
                  <a:lnTo>
                    <a:pt x="358" y="147"/>
                  </a:lnTo>
                  <a:lnTo>
                    <a:pt x="359" y="147"/>
                  </a:lnTo>
                  <a:lnTo>
                    <a:pt x="362" y="142"/>
                  </a:lnTo>
                  <a:lnTo>
                    <a:pt x="364" y="140"/>
                  </a:lnTo>
                  <a:lnTo>
                    <a:pt x="366" y="134"/>
                  </a:lnTo>
                  <a:lnTo>
                    <a:pt x="367" y="132"/>
                  </a:lnTo>
                  <a:lnTo>
                    <a:pt x="370" y="125"/>
                  </a:lnTo>
                  <a:lnTo>
                    <a:pt x="371" y="124"/>
                  </a:lnTo>
                  <a:lnTo>
                    <a:pt x="373" y="120"/>
                  </a:lnTo>
                  <a:lnTo>
                    <a:pt x="376" y="118"/>
                  </a:lnTo>
                  <a:lnTo>
                    <a:pt x="381" y="116"/>
                  </a:lnTo>
                  <a:lnTo>
                    <a:pt x="383" y="116"/>
                  </a:lnTo>
                  <a:lnTo>
                    <a:pt x="389" y="110"/>
                  </a:lnTo>
                  <a:lnTo>
                    <a:pt x="391" y="107"/>
                  </a:lnTo>
                  <a:lnTo>
                    <a:pt x="397" y="104"/>
                  </a:lnTo>
                  <a:lnTo>
                    <a:pt x="401" y="104"/>
                  </a:lnTo>
                  <a:lnTo>
                    <a:pt x="403" y="102"/>
                  </a:lnTo>
                  <a:lnTo>
                    <a:pt x="404" y="102"/>
                  </a:lnTo>
                  <a:lnTo>
                    <a:pt x="406" y="99"/>
                  </a:lnTo>
                  <a:lnTo>
                    <a:pt x="412" y="93"/>
                  </a:lnTo>
                  <a:lnTo>
                    <a:pt x="420" y="86"/>
                  </a:lnTo>
                  <a:lnTo>
                    <a:pt x="426" y="81"/>
                  </a:lnTo>
                  <a:lnTo>
                    <a:pt x="430" y="80"/>
                  </a:lnTo>
                  <a:lnTo>
                    <a:pt x="434" y="80"/>
                  </a:lnTo>
                  <a:lnTo>
                    <a:pt x="435" y="79"/>
                  </a:lnTo>
                  <a:lnTo>
                    <a:pt x="436" y="79"/>
                  </a:lnTo>
                  <a:lnTo>
                    <a:pt x="436" y="78"/>
                  </a:lnTo>
                  <a:lnTo>
                    <a:pt x="438" y="78"/>
                  </a:lnTo>
                  <a:lnTo>
                    <a:pt x="442" y="76"/>
                  </a:lnTo>
                  <a:lnTo>
                    <a:pt x="448" y="75"/>
                  </a:lnTo>
                  <a:lnTo>
                    <a:pt x="450" y="73"/>
                  </a:lnTo>
                  <a:lnTo>
                    <a:pt x="456" y="70"/>
                  </a:lnTo>
                  <a:lnTo>
                    <a:pt x="465" y="61"/>
                  </a:lnTo>
                  <a:lnTo>
                    <a:pt x="466" y="61"/>
                  </a:lnTo>
                  <a:lnTo>
                    <a:pt x="468" y="58"/>
                  </a:lnTo>
                  <a:lnTo>
                    <a:pt x="472" y="54"/>
                  </a:lnTo>
                  <a:lnTo>
                    <a:pt x="474" y="52"/>
                  </a:lnTo>
                  <a:lnTo>
                    <a:pt x="475" y="48"/>
                  </a:lnTo>
                  <a:lnTo>
                    <a:pt x="476" y="47"/>
                  </a:lnTo>
                  <a:lnTo>
                    <a:pt x="476" y="46"/>
                  </a:lnTo>
                  <a:lnTo>
                    <a:pt x="477" y="44"/>
                  </a:lnTo>
                  <a:lnTo>
                    <a:pt x="479" y="42"/>
                  </a:lnTo>
                  <a:lnTo>
                    <a:pt x="484" y="36"/>
                  </a:lnTo>
                  <a:lnTo>
                    <a:pt x="489" y="32"/>
                  </a:lnTo>
                  <a:lnTo>
                    <a:pt x="498" y="27"/>
                  </a:lnTo>
                  <a:lnTo>
                    <a:pt x="503" y="26"/>
                  </a:lnTo>
                  <a:lnTo>
                    <a:pt x="512" y="23"/>
                  </a:lnTo>
                  <a:lnTo>
                    <a:pt x="517" y="19"/>
                  </a:lnTo>
                  <a:lnTo>
                    <a:pt x="520" y="16"/>
                  </a:lnTo>
                  <a:lnTo>
                    <a:pt x="523" y="16"/>
                  </a:lnTo>
                  <a:lnTo>
                    <a:pt x="531" y="14"/>
                  </a:lnTo>
                  <a:lnTo>
                    <a:pt x="533" y="14"/>
                  </a:lnTo>
                  <a:lnTo>
                    <a:pt x="535" y="13"/>
                  </a:lnTo>
                  <a:lnTo>
                    <a:pt x="536" y="10"/>
                  </a:lnTo>
                  <a:lnTo>
                    <a:pt x="537" y="9"/>
                  </a:lnTo>
                  <a:lnTo>
                    <a:pt x="537" y="8"/>
                  </a:lnTo>
                  <a:lnTo>
                    <a:pt x="538" y="8"/>
                  </a:lnTo>
                  <a:lnTo>
                    <a:pt x="545" y="5"/>
                  </a:lnTo>
                  <a:lnTo>
                    <a:pt x="556" y="5"/>
                  </a:lnTo>
                  <a:lnTo>
                    <a:pt x="568" y="2"/>
                  </a:lnTo>
                  <a:lnTo>
                    <a:pt x="576" y="2"/>
                  </a:lnTo>
                  <a:lnTo>
                    <a:pt x="576" y="1"/>
                  </a:lnTo>
                  <a:lnTo>
                    <a:pt x="580" y="0"/>
                  </a:lnTo>
                  <a:close/>
                </a:path>
              </a:pathLst>
            </a:custGeom>
            <a:solidFill>
              <a:schemeClr val="tx2">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500" dirty="0">
                <a:solidFill>
                  <a:prstClr val="black"/>
                </a:solidFill>
              </a:endParaRPr>
            </a:p>
          </p:txBody>
        </p:sp>
        <p:sp>
          <p:nvSpPr>
            <p:cNvPr id="25" name="Freeform 12"/>
            <p:cNvSpPr>
              <a:spLocks/>
            </p:cNvSpPr>
            <p:nvPr/>
          </p:nvSpPr>
          <p:spPr bwMode="auto">
            <a:xfrm>
              <a:off x="17623161" y="-3326068"/>
              <a:ext cx="746125" cy="1154113"/>
            </a:xfrm>
            <a:custGeom>
              <a:avLst/>
              <a:gdLst/>
              <a:ahLst/>
              <a:cxnLst>
                <a:cxn ang="0">
                  <a:pos x="0" y="0"/>
                </a:cxn>
                <a:cxn ang="0">
                  <a:pos x="100" y="0"/>
                </a:cxn>
                <a:cxn ang="0">
                  <a:pos x="234" y="384"/>
                </a:cxn>
                <a:cxn ang="0">
                  <a:pos x="236" y="384"/>
                </a:cxn>
                <a:cxn ang="0">
                  <a:pos x="368" y="0"/>
                </a:cxn>
                <a:cxn ang="0">
                  <a:pos x="470" y="0"/>
                </a:cxn>
                <a:cxn ang="0">
                  <a:pos x="470" y="727"/>
                </a:cxn>
                <a:cxn ang="0">
                  <a:pos x="365" y="727"/>
                </a:cxn>
                <a:cxn ang="0">
                  <a:pos x="365" y="284"/>
                </a:cxn>
                <a:cxn ang="0">
                  <a:pos x="364" y="284"/>
                </a:cxn>
                <a:cxn ang="0">
                  <a:pos x="260" y="597"/>
                </a:cxn>
                <a:cxn ang="0">
                  <a:pos x="208" y="597"/>
                </a:cxn>
                <a:cxn ang="0">
                  <a:pos x="106" y="284"/>
                </a:cxn>
                <a:cxn ang="0">
                  <a:pos x="104" y="284"/>
                </a:cxn>
                <a:cxn ang="0">
                  <a:pos x="104" y="727"/>
                </a:cxn>
                <a:cxn ang="0">
                  <a:pos x="0" y="727"/>
                </a:cxn>
                <a:cxn ang="0">
                  <a:pos x="0" y="0"/>
                </a:cxn>
              </a:cxnLst>
              <a:rect l="0" t="0" r="r" b="b"/>
              <a:pathLst>
                <a:path w="470" h="727">
                  <a:moveTo>
                    <a:pt x="0" y="0"/>
                  </a:moveTo>
                  <a:lnTo>
                    <a:pt x="100" y="0"/>
                  </a:lnTo>
                  <a:lnTo>
                    <a:pt x="234" y="384"/>
                  </a:lnTo>
                  <a:lnTo>
                    <a:pt x="236" y="384"/>
                  </a:lnTo>
                  <a:lnTo>
                    <a:pt x="368" y="0"/>
                  </a:lnTo>
                  <a:lnTo>
                    <a:pt x="470" y="0"/>
                  </a:lnTo>
                  <a:lnTo>
                    <a:pt x="470" y="727"/>
                  </a:lnTo>
                  <a:lnTo>
                    <a:pt x="365" y="727"/>
                  </a:lnTo>
                  <a:lnTo>
                    <a:pt x="365" y="284"/>
                  </a:lnTo>
                  <a:lnTo>
                    <a:pt x="364" y="284"/>
                  </a:lnTo>
                  <a:lnTo>
                    <a:pt x="260" y="597"/>
                  </a:lnTo>
                  <a:lnTo>
                    <a:pt x="208" y="597"/>
                  </a:lnTo>
                  <a:lnTo>
                    <a:pt x="106" y="284"/>
                  </a:lnTo>
                  <a:lnTo>
                    <a:pt x="104" y="284"/>
                  </a:lnTo>
                  <a:lnTo>
                    <a:pt x="104" y="727"/>
                  </a:lnTo>
                  <a:lnTo>
                    <a:pt x="0" y="727"/>
                  </a:lnTo>
                  <a:lnTo>
                    <a:pt x="0" y="0"/>
                  </a:lnTo>
                  <a:close/>
                </a:path>
              </a:pathLst>
            </a:custGeom>
            <a:solidFill>
              <a:schemeClr val="tx2">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6" name="Rectangle 13"/>
            <p:cNvSpPr>
              <a:spLocks noChangeArrowheads="1"/>
            </p:cNvSpPr>
            <p:nvPr/>
          </p:nvSpPr>
          <p:spPr bwMode="auto">
            <a:xfrm>
              <a:off x="18467654" y="-3326068"/>
              <a:ext cx="168275" cy="1154113"/>
            </a:xfrm>
            <a:prstGeom prst="rect">
              <a:avLst/>
            </a:prstGeom>
            <a:solidFill>
              <a:schemeClr val="tx2">
                <a:lumMod val="40000"/>
                <a:lumOff val="60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8" name="Freeform 27"/>
            <p:cNvSpPr/>
            <p:nvPr/>
          </p:nvSpPr>
          <p:spPr>
            <a:xfrm rot="60000">
              <a:off x="16619640" y="-1806058"/>
              <a:ext cx="1567121" cy="2457233"/>
            </a:xfrm>
            <a:custGeom>
              <a:avLst/>
              <a:gdLst>
                <a:gd name="connsiteX0" fmla="*/ 273465 w 1606609"/>
                <a:gd name="connsiteY0" fmla="*/ 1521152 h 2512464"/>
                <a:gd name="connsiteX1" fmla="*/ 264919 w 1606609"/>
                <a:gd name="connsiteY1" fmla="*/ 0 h 2512464"/>
                <a:gd name="connsiteX2" fmla="*/ 470018 w 1606609"/>
                <a:gd name="connsiteY2" fmla="*/ 136733 h 2512464"/>
                <a:gd name="connsiteX3" fmla="*/ 589660 w 1606609"/>
                <a:gd name="connsiteY3" fmla="*/ 136733 h 2512464"/>
                <a:gd name="connsiteX4" fmla="*/ 666572 w 1606609"/>
                <a:gd name="connsiteY4" fmla="*/ 34183 h 2512464"/>
                <a:gd name="connsiteX5" fmla="*/ 1598063 w 1606609"/>
                <a:gd name="connsiteY5" fmla="*/ 17092 h 2512464"/>
                <a:gd name="connsiteX6" fmla="*/ 1589518 w 1606609"/>
                <a:gd name="connsiteY6" fmla="*/ 1760434 h 2512464"/>
                <a:gd name="connsiteX7" fmla="*/ 1521151 w 1606609"/>
                <a:gd name="connsiteY7" fmla="*/ 1777525 h 2512464"/>
                <a:gd name="connsiteX8" fmla="*/ 1606609 w 1606609"/>
                <a:gd name="connsiteY8" fmla="*/ 1828800 h 2512464"/>
                <a:gd name="connsiteX9" fmla="*/ 1529697 w 1606609"/>
                <a:gd name="connsiteY9" fmla="*/ 1914258 h 2512464"/>
                <a:gd name="connsiteX10" fmla="*/ 1469876 w 1606609"/>
                <a:gd name="connsiteY10" fmla="*/ 1956987 h 2512464"/>
                <a:gd name="connsiteX11" fmla="*/ 1375873 w 1606609"/>
                <a:gd name="connsiteY11" fmla="*/ 1914258 h 2512464"/>
                <a:gd name="connsiteX12" fmla="*/ 1324598 w 1606609"/>
                <a:gd name="connsiteY12" fmla="*/ 1956987 h 2512464"/>
                <a:gd name="connsiteX13" fmla="*/ 1298961 w 1606609"/>
                <a:gd name="connsiteY13" fmla="*/ 1914258 h 2512464"/>
                <a:gd name="connsiteX14" fmla="*/ 1290415 w 1606609"/>
                <a:gd name="connsiteY14" fmla="*/ 1982625 h 2512464"/>
                <a:gd name="connsiteX15" fmla="*/ 1316052 w 1606609"/>
                <a:gd name="connsiteY15" fmla="*/ 2085174 h 2512464"/>
                <a:gd name="connsiteX16" fmla="*/ 1222048 w 1606609"/>
                <a:gd name="connsiteY16" fmla="*/ 2085174 h 2512464"/>
                <a:gd name="connsiteX17" fmla="*/ 1213503 w 1606609"/>
                <a:gd name="connsiteY17" fmla="*/ 2144995 h 2512464"/>
                <a:gd name="connsiteX18" fmla="*/ 1153682 w 1606609"/>
                <a:gd name="connsiteY18" fmla="*/ 2221907 h 2512464"/>
                <a:gd name="connsiteX19" fmla="*/ 1093861 w 1606609"/>
                <a:gd name="connsiteY19" fmla="*/ 2213361 h 2512464"/>
                <a:gd name="connsiteX20" fmla="*/ 1068224 w 1606609"/>
                <a:gd name="connsiteY20" fmla="*/ 2290273 h 2512464"/>
                <a:gd name="connsiteX21" fmla="*/ 1068224 w 1606609"/>
                <a:gd name="connsiteY21" fmla="*/ 2392823 h 2512464"/>
                <a:gd name="connsiteX22" fmla="*/ 1025495 w 1606609"/>
                <a:gd name="connsiteY22" fmla="*/ 2375731 h 2512464"/>
                <a:gd name="connsiteX23" fmla="*/ 991312 w 1606609"/>
                <a:gd name="connsiteY23" fmla="*/ 2427006 h 2512464"/>
                <a:gd name="connsiteX24" fmla="*/ 957129 w 1606609"/>
                <a:gd name="connsiteY24" fmla="*/ 2367185 h 2512464"/>
                <a:gd name="connsiteX25" fmla="*/ 922946 w 1606609"/>
                <a:gd name="connsiteY25" fmla="*/ 2367185 h 2512464"/>
                <a:gd name="connsiteX26" fmla="*/ 905854 w 1606609"/>
                <a:gd name="connsiteY26" fmla="*/ 2290273 h 2512464"/>
                <a:gd name="connsiteX27" fmla="*/ 863125 w 1606609"/>
                <a:gd name="connsiteY27" fmla="*/ 2264636 h 2512464"/>
                <a:gd name="connsiteX28" fmla="*/ 828942 w 1606609"/>
                <a:gd name="connsiteY28" fmla="*/ 2273182 h 2512464"/>
                <a:gd name="connsiteX29" fmla="*/ 846033 w 1606609"/>
                <a:gd name="connsiteY29" fmla="*/ 2333002 h 2512464"/>
                <a:gd name="connsiteX30" fmla="*/ 811850 w 1606609"/>
                <a:gd name="connsiteY30" fmla="*/ 2315910 h 2512464"/>
                <a:gd name="connsiteX31" fmla="*/ 803304 w 1606609"/>
                <a:gd name="connsiteY31" fmla="*/ 2367185 h 2512464"/>
                <a:gd name="connsiteX32" fmla="*/ 752030 w 1606609"/>
                <a:gd name="connsiteY32" fmla="*/ 2367185 h 2512464"/>
                <a:gd name="connsiteX33" fmla="*/ 769121 w 1606609"/>
                <a:gd name="connsiteY33" fmla="*/ 2461189 h 2512464"/>
                <a:gd name="connsiteX34" fmla="*/ 717846 w 1606609"/>
                <a:gd name="connsiteY34" fmla="*/ 2486826 h 2512464"/>
                <a:gd name="connsiteX35" fmla="*/ 717846 w 1606609"/>
                <a:gd name="connsiteY35" fmla="*/ 2409914 h 2512464"/>
                <a:gd name="connsiteX36" fmla="*/ 640934 w 1606609"/>
                <a:gd name="connsiteY36" fmla="*/ 2444097 h 2512464"/>
                <a:gd name="connsiteX37" fmla="*/ 632389 w 1606609"/>
                <a:gd name="connsiteY37" fmla="*/ 2358639 h 2512464"/>
                <a:gd name="connsiteX38" fmla="*/ 589660 w 1606609"/>
                <a:gd name="connsiteY38" fmla="*/ 2435552 h 2512464"/>
                <a:gd name="connsiteX39" fmla="*/ 495656 w 1606609"/>
                <a:gd name="connsiteY39" fmla="*/ 2444097 h 2512464"/>
                <a:gd name="connsiteX40" fmla="*/ 495656 w 1606609"/>
                <a:gd name="connsiteY40" fmla="*/ 2512464 h 2512464"/>
                <a:gd name="connsiteX41" fmla="*/ 452927 w 1606609"/>
                <a:gd name="connsiteY41" fmla="*/ 2503918 h 2512464"/>
                <a:gd name="connsiteX42" fmla="*/ 341832 w 1606609"/>
                <a:gd name="connsiteY42" fmla="*/ 2409914 h 2512464"/>
                <a:gd name="connsiteX43" fmla="*/ 290557 w 1606609"/>
                <a:gd name="connsiteY43" fmla="*/ 2427006 h 2512464"/>
                <a:gd name="connsiteX44" fmla="*/ 247828 w 1606609"/>
                <a:gd name="connsiteY44" fmla="*/ 2384277 h 2512464"/>
                <a:gd name="connsiteX45" fmla="*/ 230736 w 1606609"/>
                <a:gd name="connsiteY45" fmla="*/ 2435552 h 2512464"/>
                <a:gd name="connsiteX46" fmla="*/ 196553 w 1606609"/>
                <a:gd name="connsiteY46" fmla="*/ 2503918 h 2512464"/>
                <a:gd name="connsiteX47" fmla="*/ 196553 w 1606609"/>
                <a:gd name="connsiteY47" fmla="*/ 2435552 h 2512464"/>
                <a:gd name="connsiteX48" fmla="*/ 145278 w 1606609"/>
                <a:gd name="connsiteY48" fmla="*/ 2444097 h 2512464"/>
                <a:gd name="connsiteX49" fmla="*/ 128187 w 1606609"/>
                <a:gd name="connsiteY49" fmla="*/ 2384277 h 2512464"/>
                <a:gd name="connsiteX50" fmla="*/ 76912 w 1606609"/>
                <a:gd name="connsiteY50" fmla="*/ 2461189 h 2512464"/>
                <a:gd name="connsiteX51" fmla="*/ 42729 w 1606609"/>
                <a:gd name="connsiteY51" fmla="*/ 2495372 h 2512464"/>
                <a:gd name="connsiteX52" fmla="*/ 0 w 1606609"/>
                <a:gd name="connsiteY52" fmla="*/ 2427006 h 2512464"/>
                <a:gd name="connsiteX53" fmla="*/ 59820 w 1606609"/>
                <a:gd name="connsiteY53" fmla="*/ 2358639 h 2512464"/>
                <a:gd name="connsiteX54" fmla="*/ 34183 w 1606609"/>
                <a:gd name="connsiteY54" fmla="*/ 2290273 h 2512464"/>
                <a:gd name="connsiteX55" fmla="*/ 85458 w 1606609"/>
                <a:gd name="connsiteY55" fmla="*/ 2281727 h 2512464"/>
                <a:gd name="connsiteX56" fmla="*/ 51275 w 1606609"/>
                <a:gd name="connsiteY56" fmla="*/ 2221907 h 2512464"/>
                <a:gd name="connsiteX57" fmla="*/ 85458 w 1606609"/>
                <a:gd name="connsiteY57" fmla="*/ 2162086 h 2512464"/>
                <a:gd name="connsiteX58" fmla="*/ 102549 w 1606609"/>
                <a:gd name="connsiteY58" fmla="*/ 2119357 h 2512464"/>
                <a:gd name="connsiteX59" fmla="*/ 145278 w 1606609"/>
                <a:gd name="connsiteY59" fmla="*/ 2153540 h 2512464"/>
                <a:gd name="connsiteX60" fmla="*/ 179461 w 1606609"/>
                <a:gd name="connsiteY60" fmla="*/ 2085174 h 2512464"/>
                <a:gd name="connsiteX61" fmla="*/ 179461 w 1606609"/>
                <a:gd name="connsiteY61" fmla="*/ 2033899 h 2512464"/>
                <a:gd name="connsiteX62" fmla="*/ 256374 w 1606609"/>
                <a:gd name="connsiteY62" fmla="*/ 2042445 h 2512464"/>
                <a:gd name="connsiteX63" fmla="*/ 256374 w 1606609"/>
                <a:gd name="connsiteY63" fmla="*/ 1965533 h 2512464"/>
                <a:gd name="connsiteX64" fmla="*/ 333286 w 1606609"/>
                <a:gd name="connsiteY64" fmla="*/ 1931350 h 2512464"/>
                <a:gd name="connsiteX65" fmla="*/ 282011 w 1606609"/>
                <a:gd name="connsiteY65" fmla="*/ 1820254 h 2512464"/>
                <a:gd name="connsiteX66" fmla="*/ 307648 w 1606609"/>
                <a:gd name="connsiteY66" fmla="*/ 1751888 h 2512464"/>
                <a:gd name="connsiteX67" fmla="*/ 256374 w 1606609"/>
                <a:gd name="connsiteY67" fmla="*/ 1717705 h 2512464"/>
                <a:gd name="connsiteX68" fmla="*/ 282011 w 1606609"/>
                <a:gd name="connsiteY68" fmla="*/ 1692067 h 2512464"/>
                <a:gd name="connsiteX69" fmla="*/ 239282 w 1606609"/>
                <a:gd name="connsiteY69" fmla="*/ 1692067 h 2512464"/>
                <a:gd name="connsiteX70" fmla="*/ 264919 w 1606609"/>
                <a:gd name="connsiteY70" fmla="*/ 1674976 h 2512464"/>
                <a:gd name="connsiteX71" fmla="*/ 299103 w 1606609"/>
                <a:gd name="connsiteY71" fmla="*/ 1606610 h 2512464"/>
                <a:gd name="connsiteX72" fmla="*/ 247828 w 1606609"/>
                <a:gd name="connsiteY72" fmla="*/ 1606610 h 2512464"/>
                <a:gd name="connsiteX73" fmla="*/ 273465 w 1606609"/>
                <a:gd name="connsiteY73" fmla="*/ 1521152 h 251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06609" h="2512464">
                  <a:moveTo>
                    <a:pt x="273465" y="1521152"/>
                  </a:moveTo>
                  <a:cubicBezTo>
                    <a:pt x="270616" y="1014101"/>
                    <a:pt x="267768" y="507051"/>
                    <a:pt x="264919" y="0"/>
                  </a:cubicBezTo>
                  <a:lnTo>
                    <a:pt x="470018" y="136733"/>
                  </a:lnTo>
                  <a:lnTo>
                    <a:pt x="589660" y="136733"/>
                  </a:lnTo>
                  <a:lnTo>
                    <a:pt x="666572" y="34183"/>
                  </a:lnTo>
                  <a:lnTo>
                    <a:pt x="1598063" y="17092"/>
                  </a:lnTo>
                  <a:cubicBezTo>
                    <a:pt x="1595215" y="598206"/>
                    <a:pt x="1592366" y="1179320"/>
                    <a:pt x="1589518" y="1760434"/>
                  </a:cubicBezTo>
                  <a:lnTo>
                    <a:pt x="1521151" y="1777525"/>
                  </a:lnTo>
                  <a:lnTo>
                    <a:pt x="1606609" y="1828800"/>
                  </a:lnTo>
                  <a:lnTo>
                    <a:pt x="1529697" y="1914258"/>
                  </a:lnTo>
                  <a:lnTo>
                    <a:pt x="1469876" y="1956987"/>
                  </a:lnTo>
                  <a:lnTo>
                    <a:pt x="1375873" y="1914258"/>
                  </a:lnTo>
                  <a:lnTo>
                    <a:pt x="1324598" y="1956987"/>
                  </a:lnTo>
                  <a:lnTo>
                    <a:pt x="1298961" y="1914258"/>
                  </a:lnTo>
                  <a:lnTo>
                    <a:pt x="1290415" y="1982625"/>
                  </a:lnTo>
                  <a:lnTo>
                    <a:pt x="1316052" y="2085174"/>
                  </a:lnTo>
                  <a:lnTo>
                    <a:pt x="1222048" y="2085174"/>
                  </a:lnTo>
                  <a:lnTo>
                    <a:pt x="1213503" y="2144995"/>
                  </a:lnTo>
                  <a:lnTo>
                    <a:pt x="1153682" y="2221907"/>
                  </a:lnTo>
                  <a:lnTo>
                    <a:pt x="1093861" y="2213361"/>
                  </a:lnTo>
                  <a:lnTo>
                    <a:pt x="1068224" y="2290273"/>
                  </a:lnTo>
                  <a:lnTo>
                    <a:pt x="1068224" y="2392823"/>
                  </a:lnTo>
                  <a:lnTo>
                    <a:pt x="1025495" y="2375731"/>
                  </a:lnTo>
                  <a:lnTo>
                    <a:pt x="991312" y="2427006"/>
                  </a:lnTo>
                  <a:lnTo>
                    <a:pt x="957129" y="2367185"/>
                  </a:lnTo>
                  <a:lnTo>
                    <a:pt x="922946" y="2367185"/>
                  </a:lnTo>
                  <a:lnTo>
                    <a:pt x="905854" y="2290273"/>
                  </a:lnTo>
                  <a:lnTo>
                    <a:pt x="863125" y="2264636"/>
                  </a:lnTo>
                  <a:lnTo>
                    <a:pt x="828942" y="2273182"/>
                  </a:lnTo>
                  <a:lnTo>
                    <a:pt x="846033" y="2333002"/>
                  </a:lnTo>
                  <a:lnTo>
                    <a:pt x="811850" y="2315910"/>
                  </a:lnTo>
                  <a:lnTo>
                    <a:pt x="803304" y="2367185"/>
                  </a:lnTo>
                  <a:lnTo>
                    <a:pt x="752030" y="2367185"/>
                  </a:lnTo>
                  <a:lnTo>
                    <a:pt x="769121" y="2461189"/>
                  </a:lnTo>
                  <a:lnTo>
                    <a:pt x="717846" y="2486826"/>
                  </a:lnTo>
                  <a:lnTo>
                    <a:pt x="717846" y="2409914"/>
                  </a:lnTo>
                  <a:lnTo>
                    <a:pt x="640934" y="2444097"/>
                  </a:lnTo>
                  <a:lnTo>
                    <a:pt x="632389" y="2358639"/>
                  </a:lnTo>
                  <a:lnTo>
                    <a:pt x="589660" y="2435552"/>
                  </a:lnTo>
                  <a:lnTo>
                    <a:pt x="495656" y="2444097"/>
                  </a:lnTo>
                  <a:lnTo>
                    <a:pt x="495656" y="2512464"/>
                  </a:lnTo>
                  <a:lnTo>
                    <a:pt x="452927" y="2503918"/>
                  </a:lnTo>
                  <a:lnTo>
                    <a:pt x="341832" y="2409914"/>
                  </a:lnTo>
                  <a:lnTo>
                    <a:pt x="290557" y="2427006"/>
                  </a:lnTo>
                  <a:lnTo>
                    <a:pt x="247828" y="2384277"/>
                  </a:lnTo>
                  <a:lnTo>
                    <a:pt x="230736" y="2435552"/>
                  </a:lnTo>
                  <a:lnTo>
                    <a:pt x="196553" y="2503918"/>
                  </a:lnTo>
                  <a:lnTo>
                    <a:pt x="196553" y="2435552"/>
                  </a:lnTo>
                  <a:lnTo>
                    <a:pt x="145278" y="2444097"/>
                  </a:lnTo>
                  <a:lnTo>
                    <a:pt x="128187" y="2384277"/>
                  </a:lnTo>
                  <a:lnTo>
                    <a:pt x="76912" y="2461189"/>
                  </a:lnTo>
                  <a:lnTo>
                    <a:pt x="42729" y="2495372"/>
                  </a:lnTo>
                  <a:lnTo>
                    <a:pt x="0" y="2427006"/>
                  </a:lnTo>
                  <a:lnTo>
                    <a:pt x="59820" y="2358639"/>
                  </a:lnTo>
                  <a:lnTo>
                    <a:pt x="34183" y="2290273"/>
                  </a:lnTo>
                  <a:lnTo>
                    <a:pt x="85458" y="2281727"/>
                  </a:lnTo>
                  <a:lnTo>
                    <a:pt x="51275" y="2221907"/>
                  </a:lnTo>
                  <a:lnTo>
                    <a:pt x="85458" y="2162086"/>
                  </a:lnTo>
                  <a:lnTo>
                    <a:pt x="102549" y="2119357"/>
                  </a:lnTo>
                  <a:lnTo>
                    <a:pt x="145278" y="2153540"/>
                  </a:lnTo>
                  <a:lnTo>
                    <a:pt x="179461" y="2085174"/>
                  </a:lnTo>
                  <a:lnTo>
                    <a:pt x="179461" y="2033899"/>
                  </a:lnTo>
                  <a:lnTo>
                    <a:pt x="256374" y="2042445"/>
                  </a:lnTo>
                  <a:lnTo>
                    <a:pt x="256374" y="1965533"/>
                  </a:lnTo>
                  <a:lnTo>
                    <a:pt x="333286" y="1931350"/>
                  </a:lnTo>
                  <a:lnTo>
                    <a:pt x="282011" y="1820254"/>
                  </a:lnTo>
                  <a:lnTo>
                    <a:pt x="307648" y="1751888"/>
                  </a:lnTo>
                  <a:lnTo>
                    <a:pt x="256374" y="1717705"/>
                  </a:lnTo>
                  <a:lnTo>
                    <a:pt x="282011" y="1692067"/>
                  </a:lnTo>
                  <a:lnTo>
                    <a:pt x="239282" y="1692067"/>
                  </a:lnTo>
                  <a:lnTo>
                    <a:pt x="264919" y="1674976"/>
                  </a:lnTo>
                  <a:lnTo>
                    <a:pt x="299103" y="1606610"/>
                  </a:lnTo>
                  <a:lnTo>
                    <a:pt x="247828" y="1606610"/>
                  </a:lnTo>
                  <a:lnTo>
                    <a:pt x="273465" y="1521152"/>
                  </a:lnTo>
                  <a:close/>
                </a:path>
              </a:pathLst>
            </a:custGeom>
            <a:solidFill>
              <a:schemeClr val="accent5">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prstClr val="white"/>
                </a:solidFill>
              </a:endParaRPr>
            </a:p>
          </p:txBody>
        </p:sp>
        <p:sp>
          <p:nvSpPr>
            <p:cNvPr id="29" name="Rectangle 14"/>
            <p:cNvSpPr>
              <a:spLocks noChangeArrowheads="1"/>
            </p:cNvSpPr>
            <p:nvPr/>
          </p:nvSpPr>
          <p:spPr bwMode="auto">
            <a:xfrm>
              <a:off x="17169255" y="-1328753"/>
              <a:ext cx="166688" cy="1154113"/>
            </a:xfrm>
            <a:prstGeom prst="rect">
              <a:avLst/>
            </a:prstGeom>
            <a:solidFill>
              <a:schemeClr val="accent5">
                <a:lumMod val="40000"/>
                <a:lumOff val="60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30" name="Freeform 15"/>
            <p:cNvSpPr>
              <a:spLocks/>
            </p:cNvSpPr>
            <p:nvPr/>
          </p:nvSpPr>
          <p:spPr bwMode="auto">
            <a:xfrm>
              <a:off x="17429548" y="-1328753"/>
              <a:ext cx="577850" cy="1154113"/>
            </a:xfrm>
            <a:custGeom>
              <a:avLst/>
              <a:gdLst/>
              <a:ahLst/>
              <a:cxnLst>
                <a:cxn ang="0">
                  <a:pos x="0" y="0"/>
                </a:cxn>
                <a:cxn ang="0">
                  <a:pos x="101" y="0"/>
                </a:cxn>
                <a:cxn ang="0">
                  <a:pos x="258" y="438"/>
                </a:cxn>
                <a:cxn ang="0">
                  <a:pos x="260" y="438"/>
                </a:cxn>
                <a:cxn ang="0">
                  <a:pos x="260" y="0"/>
                </a:cxn>
                <a:cxn ang="0">
                  <a:pos x="364" y="0"/>
                </a:cxn>
                <a:cxn ang="0">
                  <a:pos x="364" y="727"/>
                </a:cxn>
                <a:cxn ang="0">
                  <a:pos x="266" y="727"/>
                </a:cxn>
                <a:cxn ang="0">
                  <a:pos x="107" y="289"/>
                </a:cxn>
                <a:cxn ang="0">
                  <a:pos x="104" y="289"/>
                </a:cxn>
                <a:cxn ang="0">
                  <a:pos x="104" y="727"/>
                </a:cxn>
                <a:cxn ang="0">
                  <a:pos x="0" y="727"/>
                </a:cxn>
                <a:cxn ang="0">
                  <a:pos x="0" y="0"/>
                </a:cxn>
              </a:cxnLst>
              <a:rect l="0" t="0" r="r" b="b"/>
              <a:pathLst>
                <a:path w="364" h="727">
                  <a:moveTo>
                    <a:pt x="0" y="0"/>
                  </a:moveTo>
                  <a:lnTo>
                    <a:pt x="101" y="0"/>
                  </a:lnTo>
                  <a:lnTo>
                    <a:pt x="258" y="438"/>
                  </a:lnTo>
                  <a:lnTo>
                    <a:pt x="260" y="438"/>
                  </a:lnTo>
                  <a:lnTo>
                    <a:pt x="260" y="0"/>
                  </a:lnTo>
                  <a:lnTo>
                    <a:pt x="364" y="0"/>
                  </a:lnTo>
                  <a:lnTo>
                    <a:pt x="364" y="727"/>
                  </a:lnTo>
                  <a:lnTo>
                    <a:pt x="266" y="727"/>
                  </a:lnTo>
                  <a:lnTo>
                    <a:pt x="107" y="289"/>
                  </a:lnTo>
                  <a:lnTo>
                    <a:pt x="104" y="289"/>
                  </a:lnTo>
                  <a:lnTo>
                    <a:pt x="104" y="727"/>
                  </a:lnTo>
                  <a:lnTo>
                    <a:pt x="0" y="727"/>
                  </a:lnTo>
                  <a:lnTo>
                    <a:pt x="0" y="0"/>
                  </a:lnTo>
                  <a:close/>
                </a:path>
              </a:pathLst>
            </a:custGeom>
            <a:solidFill>
              <a:schemeClr val="accent5">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31" name="Freeform 8"/>
            <p:cNvSpPr>
              <a:spLocks noEditPoints="1"/>
            </p:cNvSpPr>
            <p:nvPr/>
          </p:nvSpPr>
          <p:spPr bwMode="auto">
            <a:xfrm rot="21540000">
              <a:off x="18148146" y="-1927217"/>
              <a:ext cx="2011681" cy="2312498"/>
            </a:xfrm>
            <a:custGeom>
              <a:avLst/>
              <a:gdLst/>
              <a:ahLst/>
              <a:cxnLst>
                <a:cxn ang="0">
                  <a:pos x="713" y="158"/>
                </a:cxn>
                <a:cxn ang="0">
                  <a:pos x="713" y="124"/>
                </a:cxn>
                <a:cxn ang="0">
                  <a:pos x="1497" y="396"/>
                </a:cxn>
                <a:cxn ang="0">
                  <a:pos x="1492" y="611"/>
                </a:cxn>
                <a:cxn ang="0">
                  <a:pos x="1462" y="619"/>
                </a:cxn>
                <a:cxn ang="0">
                  <a:pos x="1472" y="671"/>
                </a:cxn>
                <a:cxn ang="0">
                  <a:pos x="1475" y="728"/>
                </a:cxn>
                <a:cxn ang="0">
                  <a:pos x="1461" y="787"/>
                </a:cxn>
                <a:cxn ang="0">
                  <a:pos x="1441" y="841"/>
                </a:cxn>
                <a:cxn ang="0">
                  <a:pos x="1431" y="913"/>
                </a:cxn>
                <a:cxn ang="0">
                  <a:pos x="1413" y="934"/>
                </a:cxn>
                <a:cxn ang="0">
                  <a:pos x="1405" y="976"/>
                </a:cxn>
                <a:cxn ang="0">
                  <a:pos x="1392" y="1055"/>
                </a:cxn>
                <a:cxn ang="0">
                  <a:pos x="1334" y="1106"/>
                </a:cxn>
                <a:cxn ang="0">
                  <a:pos x="1292" y="1151"/>
                </a:cxn>
                <a:cxn ang="0">
                  <a:pos x="1256" y="1178"/>
                </a:cxn>
                <a:cxn ang="0">
                  <a:pos x="1204" y="1179"/>
                </a:cxn>
                <a:cxn ang="0">
                  <a:pos x="1151" y="1203"/>
                </a:cxn>
                <a:cxn ang="0">
                  <a:pos x="1102" y="1239"/>
                </a:cxn>
                <a:cxn ang="0">
                  <a:pos x="1082" y="1275"/>
                </a:cxn>
                <a:cxn ang="0">
                  <a:pos x="1062" y="1327"/>
                </a:cxn>
                <a:cxn ang="0">
                  <a:pos x="1076" y="1364"/>
                </a:cxn>
                <a:cxn ang="0">
                  <a:pos x="1062" y="1380"/>
                </a:cxn>
                <a:cxn ang="0">
                  <a:pos x="1032" y="1389"/>
                </a:cxn>
                <a:cxn ang="0">
                  <a:pos x="999" y="1347"/>
                </a:cxn>
                <a:cxn ang="0">
                  <a:pos x="973" y="1361"/>
                </a:cxn>
                <a:cxn ang="0">
                  <a:pos x="945" y="1401"/>
                </a:cxn>
                <a:cxn ang="0">
                  <a:pos x="921" y="1446"/>
                </a:cxn>
                <a:cxn ang="0">
                  <a:pos x="930" y="1499"/>
                </a:cxn>
                <a:cxn ang="0">
                  <a:pos x="900" y="1539"/>
                </a:cxn>
                <a:cxn ang="0">
                  <a:pos x="882" y="1605"/>
                </a:cxn>
                <a:cxn ang="0">
                  <a:pos x="816" y="1623"/>
                </a:cxn>
                <a:cxn ang="0">
                  <a:pos x="780" y="1595"/>
                </a:cxn>
                <a:cxn ang="0">
                  <a:pos x="740" y="1556"/>
                </a:cxn>
                <a:cxn ang="0">
                  <a:pos x="697" y="1541"/>
                </a:cxn>
                <a:cxn ang="0">
                  <a:pos x="671" y="1468"/>
                </a:cxn>
                <a:cxn ang="0">
                  <a:pos x="627" y="1487"/>
                </a:cxn>
                <a:cxn ang="0">
                  <a:pos x="566" y="1528"/>
                </a:cxn>
                <a:cxn ang="0">
                  <a:pos x="525" y="1518"/>
                </a:cxn>
                <a:cxn ang="0">
                  <a:pos x="447" y="1490"/>
                </a:cxn>
                <a:cxn ang="0">
                  <a:pos x="401" y="1521"/>
                </a:cxn>
                <a:cxn ang="0">
                  <a:pos x="363" y="1489"/>
                </a:cxn>
                <a:cxn ang="0">
                  <a:pos x="320" y="1458"/>
                </a:cxn>
                <a:cxn ang="0">
                  <a:pos x="240" y="1446"/>
                </a:cxn>
                <a:cxn ang="0">
                  <a:pos x="203" y="1394"/>
                </a:cxn>
                <a:cxn ang="0">
                  <a:pos x="159" y="1330"/>
                </a:cxn>
                <a:cxn ang="0">
                  <a:pos x="110" y="1305"/>
                </a:cxn>
                <a:cxn ang="0">
                  <a:pos x="58" y="1304"/>
                </a:cxn>
                <a:cxn ang="0">
                  <a:pos x="4" y="1297"/>
                </a:cxn>
                <a:cxn ang="0">
                  <a:pos x="13" y="937"/>
                </a:cxn>
                <a:cxn ang="0">
                  <a:pos x="25" y="568"/>
                </a:cxn>
                <a:cxn ang="0">
                  <a:pos x="187" y="124"/>
                </a:cxn>
                <a:cxn ang="0">
                  <a:pos x="528" y="138"/>
                </a:cxn>
                <a:cxn ang="0">
                  <a:pos x="627" y="181"/>
                </a:cxn>
                <a:cxn ang="0">
                  <a:pos x="699" y="186"/>
                </a:cxn>
                <a:cxn ang="0">
                  <a:pos x="766" y="242"/>
                </a:cxn>
                <a:cxn ang="0">
                  <a:pos x="854" y="264"/>
                </a:cxn>
                <a:cxn ang="0">
                  <a:pos x="965" y="224"/>
                </a:cxn>
                <a:cxn ang="0">
                  <a:pos x="1075" y="228"/>
                </a:cxn>
                <a:cxn ang="0">
                  <a:pos x="1159" y="166"/>
                </a:cxn>
                <a:cxn ang="0">
                  <a:pos x="1244" y="103"/>
                </a:cxn>
                <a:cxn ang="0">
                  <a:pos x="1326" y="60"/>
                </a:cxn>
                <a:cxn ang="0">
                  <a:pos x="1402" y="33"/>
                </a:cxn>
              </a:cxnLst>
              <a:rect l="0" t="0" r="r" b="b"/>
              <a:pathLst>
                <a:path w="1503" h="1626">
                  <a:moveTo>
                    <a:pt x="745" y="170"/>
                  </a:moveTo>
                  <a:lnTo>
                    <a:pt x="749" y="170"/>
                  </a:lnTo>
                  <a:lnTo>
                    <a:pt x="750" y="171"/>
                  </a:lnTo>
                  <a:lnTo>
                    <a:pt x="751" y="173"/>
                  </a:lnTo>
                  <a:lnTo>
                    <a:pt x="754" y="174"/>
                  </a:lnTo>
                  <a:lnTo>
                    <a:pt x="758" y="170"/>
                  </a:lnTo>
                  <a:lnTo>
                    <a:pt x="759" y="171"/>
                  </a:lnTo>
                  <a:lnTo>
                    <a:pt x="759" y="178"/>
                  </a:lnTo>
                  <a:lnTo>
                    <a:pt x="758" y="181"/>
                  </a:lnTo>
                  <a:lnTo>
                    <a:pt x="756" y="185"/>
                  </a:lnTo>
                  <a:lnTo>
                    <a:pt x="756" y="186"/>
                  </a:lnTo>
                  <a:lnTo>
                    <a:pt x="751" y="186"/>
                  </a:lnTo>
                  <a:lnTo>
                    <a:pt x="743" y="181"/>
                  </a:lnTo>
                  <a:lnTo>
                    <a:pt x="740" y="178"/>
                  </a:lnTo>
                  <a:lnTo>
                    <a:pt x="740" y="177"/>
                  </a:lnTo>
                  <a:lnTo>
                    <a:pt x="743" y="172"/>
                  </a:lnTo>
                  <a:lnTo>
                    <a:pt x="745" y="170"/>
                  </a:lnTo>
                  <a:close/>
                  <a:moveTo>
                    <a:pt x="715" y="149"/>
                  </a:moveTo>
                  <a:lnTo>
                    <a:pt x="720" y="149"/>
                  </a:lnTo>
                  <a:lnTo>
                    <a:pt x="719" y="150"/>
                  </a:lnTo>
                  <a:lnTo>
                    <a:pt x="718" y="153"/>
                  </a:lnTo>
                  <a:lnTo>
                    <a:pt x="713" y="158"/>
                  </a:lnTo>
                  <a:lnTo>
                    <a:pt x="712" y="158"/>
                  </a:lnTo>
                  <a:lnTo>
                    <a:pt x="707" y="164"/>
                  </a:lnTo>
                  <a:lnTo>
                    <a:pt x="703" y="166"/>
                  </a:lnTo>
                  <a:lnTo>
                    <a:pt x="703" y="157"/>
                  </a:lnTo>
                  <a:lnTo>
                    <a:pt x="706" y="153"/>
                  </a:lnTo>
                  <a:lnTo>
                    <a:pt x="710" y="153"/>
                  </a:lnTo>
                  <a:lnTo>
                    <a:pt x="714" y="150"/>
                  </a:lnTo>
                  <a:lnTo>
                    <a:pt x="715" y="149"/>
                  </a:lnTo>
                  <a:close/>
                  <a:moveTo>
                    <a:pt x="722" y="134"/>
                  </a:moveTo>
                  <a:lnTo>
                    <a:pt x="723" y="137"/>
                  </a:lnTo>
                  <a:lnTo>
                    <a:pt x="721" y="138"/>
                  </a:lnTo>
                  <a:lnTo>
                    <a:pt x="717" y="141"/>
                  </a:lnTo>
                  <a:lnTo>
                    <a:pt x="715" y="145"/>
                  </a:lnTo>
                  <a:lnTo>
                    <a:pt x="715" y="147"/>
                  </a:lnTo>
                  <a:lnTo>
                    <a:pt x="713" y="147"/>
                  </a:lnTo>
                  <a:lnTo>
                    <a:pt x="709" y="140"/>
                  </a:lnTo>
                  <a:lnTo>
                    <a:pt x="713" y="138"/>
                  </a:lnTo>
                  <a:lnTo>
                    <a:pt x="717" y="137"/>
                  </a:lnTo>
                  <a:lnTo>
                    <a:pt x="722" y="134"/>
                  </a:lnTo>
                  <a:close/>
                  <a:moveTo>
                    <a:pt x="709" y="123"/>
                  </a:moveTo>
                  <a:lnTo>
                    <a:pt x="713" y="123"/>
                  </a:lnTo>
                  <a:lnTo>
                    <a:pt x="713" y="124"/>
                  </a:lnTo>
                  <a:lnTo>
                    <a:pt x="714" y="130"/>
                  </a:lnTo>
                  <a:lnTo>
                    <a:pt x="712" y="131"/>
                  </a:lnTo>
                  <a:lnTo>
                    <a:pt x="705" y="130"/>
                  </a:lnTo>
                  <a:lnTo>
                    <a:pt x="705" y="129"/>
                  </a:lnTo>
                  <a:lnTo>
                    <a:pt x="706" y="126"/>
                  </a:lnTo>
                  <a:lnTo>
                    <a:pt x="709" y="123"/>
                  </a:lnTo>
                  <a:close/>
                  <a:moveTo>
                    <a:pt x="1489" y="0"/>
                  </a:moveTo>
                  <a:lnTo>
                    <a:pt x="1489" y="22"/>
                  </a:lnTo>
                  <a:lnTo>
                    <a:pt x="1490" y="32"/>
                  </a:lnTo>
                  <a:lnTo>
                    <a:pt x="1490" y="85"/>
                  </a:lnTo>
                  <a:lnTo>
                    <a:pt x="1492" y="96"/>
                  </a:lnTo>
                  <a:lnTo>
                    <a:pt x="1492" y="143"/>
                  </a:lnTo>
                  <a:lnTo>
                    <a:pt x="1493" y="151"/>
                  </a:lnTo>
                  <a:lnTo>
                    <a:pt x="1493" y="168"/>
                  </a:lnTo>
                  <a:lnTo>
                    <a:pt x="1494" y="181"/>
                  </a:lnTo>
                  <a:lnTo>
                    <a:pt x="1494" y="221"/>
                  </a:lnTo>
                  <a:lnTo>
                    <a:pt x="1495" y="233"/>
                  </a:lnTo>
                  <a:lnTo>
                    <a:pt x="1495" y="284"/>
                  </a:lnTo>
                  <a:lnTo>
                    <a:pt x="1496" y="288"/>
                  </a:lnTo>
                  <a:lnTo>
                    <a:pt x="1496" y="330"/>
                  </a:lnTo>
                  <a:lnTo>
                    <a:pt x="1497" y="333"/>
                  </a:lnTo>
                  <a:lnTo>
                    <a:pt x="1497" y="396"/>
                  </a:lnTo>
                  <a:lnTo>
                    <a:pt x="1498" y="397"/>
                  </a:lnTo>
                  <a:lnTo>
                    <a:pt x="1498" y="420"/>
                  </a:lnTo>
                  <a:lnTo>
                    <a:pt x="1500" y="429"/>
                  </a:lnTo>
                  <a:lnTo>
                    <a:pt x="1500" y="474"/>
                  </a:lnTo>
                  <a:lnTo>
                    <a:pt x="1501" y="478"/>
                  </a:lnTo>
                  <a:lnTo>
                    <a:pt x="1500" y="483"/>
                  </a:lnTo>
                  <a:lnTo>
                    <a:pt x="1500" y="489"/>
                  </a:lnTo>
                  <a:lnTo>
                    <a:pt x="1501" y="499"/>
                  </a:lnTo>
                  <a:lnTo>
                    <a:pt x="1501" y="533"/>
                  </a:lnTo>
                  <a:lnTo>
                    <a:pt x="1502" y="537"/>
                  </a:lnTo>
                  <a:lnTo>
                    <a:pt x="1502" y="584"/>
                  </a:lnTo>
                  <a:lnTo>
                    <a:pt x="1503" y="591"/>
                  </a:lnTo>
                  <a:lnTo>
                    <a:pt x="1503" y="607"/>
                  </a:lnTo>
                  <a:lnTo>
                    <a:pt x="1502" y="607"/>
                  </a:lnTo>
                  <a:lnTo>
                    <a:pt x="1501" y="608"/>
                  </a:lnTo>
                  <a:lnTo>
                    <a:pt x="1498" y="608"/>
                  </a:lnTo>
                  <a:lnTo>
                    <a:pt x="1497" y="609"/>
                  </a:lnTo>
                  <a:lnTo>
                    <a:pt x="1496" y="609"/>
                  </a:lnTo>
                  <a:lnTo>
                    <a:pt x="1496" y="610"/>
                  </a:lnTo>
                  <a:lnTo>
                    <a:pt x="1494" y="610"/>
                  </a:lnTo>
                  <a:lnTo>
                    <a:pt x="1494" y="611"/>
                  </a:lnTo>
                  <a:lnTo>
                    <a:pt x="1492" y="611"/>
                  </a:lnTo>
                  <a:lnTo>
                    <a:pt x="1489" y="612"/>
                  </a:lnTo>
                  <a:lnTo>
                    <a:pt x="1489" y="614"/>
                  </a:lnTo>
                  <a:lnTo>
                    <a:pt x="1488" y="615"/>
                  </a:lnTo>
                  <a:lnTo>
                    <a:pt x="1486" y="616"/>
                  </a:lnTo>
                  <a:lnTo>
                    <a:pt x="1486" y="617"/>
                  </a:lnTo>
                  <a:lnTo>
                    <a:pt x="1483" y="617"/>
                  </a:lnTo>
                  <a:lnTo>
                    <a:pt x="1483" y="618"/>
                  </a:lnTo>
                  <a:lnTo>
                    <a:pt x="1482" y="618"/>
                  </a:lnTo>
                  <a:lnTo>
                    <a:pt x="1482" y="617"/>
                  </a:lnTo>
                  <a:lnTo>
                    <a:pt x="1480" y="617"/>
                  </a:lnTo>
                  <a:lnTo>
                    <a:pt x="1480" y="616"/>
                  </a:lnTo>
                  <a:lnTo>
                    <a:pt x="1479" y="616"/>
                  </a:lnTo>
                  <a:lnTo>
                    <a:pt x="1478" y="615"/>
                  </a:lnTo>
                  <a:lnTo>
                    <a:pt x="1478" y="614"/>
                  </a:lnTo>
                  <a:lnTo>
                    <a:pt x="1475" y="612"/>
                  </a:lnTo>
                  <a:lnTo>
                    <a:pt x="1474" y="612"/>
                  </a:lnTo>
                  <a:lnTo>
                    <a:pt x="1472" y="615"/>
                  </a:lnTo>
                  <a:lnTo>
                    <a:pt x="1469" y="615"/>
                  </a:lnTo>
                  <a:lnTo>
                    <a:pt x="1464" y="617"/>
                  </a:lnTo>
                  <a:lnTo>
                    <a:pt x="1463" y="617"/>
                  </a:lnTo>
                  <a:lnTo>
                    <a:pt x="1463" y="618"/>
                  </a:lnTo>
                  <a:lnTo>
                    <a:pt x="1462" y="619"/>
                  </a:lnTo>
                  <a:lnTo>
                    <a:pt x="1462" y="620"/>
                  </a:lnTo>
                  <a:lnTo>
                    <a:pt x="1461" y="623"/>
                  </a:lnTo>
                  <a:lnTo>
                    <a:pt x="1457" y="626"/>
                  </a:lnTo>
                  <a:lnTo>
                    <a:pt x="1456" y="626"/>
                  </a:lnTo>
                  <a:lnTo>
                    <a:pt x="1456" y="627"/>
                  </a:lnTo>
                  <a:lnTo>
                    <a:pt x="1454" y="628"/>
                  </a:lnTo>
                  <a:lnTo>
                    <a:pt x="1452" y="630"/>
                  </a:lnTo>
                  <a:lnTo>
                    <a:pt x="1452" y="637"/>
                  </a:lnTo>
                  <a:lnTo>
                    <a:pt x="1455" y="639"/>
                  </a:lnTo>
                  <a:lnTo>
                    <a:pt x="1457" y="640"/>
                  </a:lnTo>
                  <a:lnTo>
                    <a:pt x="1457" y="642"/>
                  </a:lnTo>
                  <a:lnTo>
                    <a:pt x="1462" y="648"/>
                  </a:lnTo>
                  <a:lnTo>
                    <a:pt x="1463" y="649"/>
                  </a:lnTo>
                  <a:lnTo>
                    <a:pt x="1463" y="650"/>
                  </a:lnTo>
                  <a:lnTo>
                    <a:pt x="1464" y="653"/>
                  </a:lnTo>
                  <a:lnTo>
                    <a:pt x="1466" y="653"/>
                  </a:lnTo>
                  <a:lnTo>
                    <a:pt x="1466" y="654"/>
                  </a:lnTo>
                  <a:lnTo>
                    <a:pt x="1467" y="656"/>
                  </a:lnTo>
                  <a:lnTo>
                    <a:pt x="1469" y="659"/>
                  </a:lnTo>
                  <a:lnTo>
                    <a:pt x="1469" y="664"/>
                  </a:lnTo>
                  <a:lnTo>
                    <a:pt x="1470" y="670"/>
                  </a:lnTo>
                  <a:lnTo>
                    <a:pt x="1472" y="671"/>
                  </a:lnTo>
                  <a:lnTo>
                    <a:pt x="1473" y="674"/>
                  </a:lnTo>
                  <a:lnTo>
                    <a:pt x="1478" y="679"/>
                  </a:lnTo>
                  <a:lnTo>
                    <a:pt x="1478" y="681"/>
                  </a:lnTo>
                  <a:lnTo>
                    <a:pt x="1479" y="682"/>
                  </a:lnTo>
                  <a:lnTo>
                    <a:pt x="1479" y="684"/>
                  </a:lnTo>
                  <a:lnTo>
                    <a:pt x="1478" y="687"/>
                  </a:lnTo>
                  <a:lnTo>
                    <a:pt x="1478" y="688"/>
                  </a:lnTo>
                  <a:lnTo>
                    <a:pt x="1475" y="692"/>
                  </a:lnTo>
                  <a:lnTo>
                    <a:pt x="1475" y="694"/>
                  </a:lnTo>
                  <a:lnTo>
                    <a:pt x="1473" y="698"/>
                  </a:lnTo>
                  <a:lnTo>
                    <a:pt x="1473" y="714"/>
                  </a:lnTo>
                  <a:lnTo>
                    <a:pt x="1472" y="716"/>
                  </a:lnTo>
                  <a:lnTo>
                    <a:pt x="1470" y="716"/>
                  </a:lnTo>
                  <a:lnTo>
                    <a:pt x="1467" y="717"/>
                  </a:lnTo>
                  <a:lnTo>
                    <a:pt x="1466" y="718"/>
                  </a:lnTo>
                  <a:lnTo>
                    <a:pt x="1466" y="721"/>
                  </a:lnTo>
                  <a:lnTo>
                    <a:pt x="1467" y="721"/>
                  </a:lnTo>
                  <a:lnTo>
                    <a:pt x="1467" y="723"/>
                  </a:lnTo>
                  <a:lnTo>
                    <a:pt x="1469" y="723"/>
                  </a:lnTo>
                  <a:lnTo>
                    <a:pt x="1473" y="725"/>
                  </a:lnTo>
                  <a:lnTo>
                    <a:pt x="1474" y="726"/>
                  </a:lnTo>
                  <a:lnTo>
                    <a:pt x="1475" y="728"/>
                  </a:lnTo>
                  <a:lnTo>
                    <a:pt x="1474" y="732"/>
                  </a:lnTo>
                  <a:lnTo>
                    <a:pt x="1474" y="734"/>
                  </a:lnTo>
                  <a:lnTo>
                    <a:pt x="1473" y="735"/>
                  </a:lnTo>
                  <a:lnTo>
                    <a:pt x="1473" y="739"/>
                  </a:lnTo>
                  <a:lnTo>
                    <a:pt x="1474" y="742"/>
                  </a:lnTo>
                  <a:lnTo>
                    <a:pt x="1475" y="744"/>
                  </a:lnTo>
                  <a:lnTo>
                    <a:pt x="1475" y="745"/>
                  </a:lnTo>
                  <a:lnTo>
                    <a:pt x="1477" y="747"/>
                  </a:lnTo>
                  <a:lnTo>
                    <a:pt x="1477" y="748"/>
                  </a:lnTo>
                  <a:lnTo>
                    <a:pt x="1478" y="748"/>
                  </a:lnTo>
                  <a:lnTo>
                    <a:pt x="1478" y="757"/>
                  </a:lnTo>
                  <a:lnTo>
                    <a:pt x="1475" y="759"/>
                  </a:lnTo>
                  <a:lnTo>
                    <a:pt x="1473" y="764"/>
                  </a:lnTo>
                  <a:lnTo>
                    <a:pt x="1473" y="773"/>
                  </a:lnTo>
                  <a:lnTo>
                    <a:pt x="1472" y="775"/>
                  </a:lnTo>
                  <a:lnTo>
                    <a:pt x="1472" y="776"/>
                  </a:lnTo>
                  <a:lnTo>
                    <a:pt x="1471" y="778"/>
                  </a:lnTo>
                  <a:lnTo>
                    <a:pt x="1466" y="781"/>
                  </a:lnTo>
                  <a:lnTo>
                    <a:pt x="1463" y="782"/>
                  </a:lnTo>
                  <a:lnTo>
                    <a:pt x="1463" y="783"/>
                  </a:lnTo>
                  <a:lnTo>
                    <a:pt x="1461" y="786"/>
                  </a:lnTo>
                  <a:lnTo>
                    <a:pt x="1461" y="787"/>
                  </a:lnTo>
                  <a:lnTo>
                    <a:pt x="1458" y="791"/>
                  </a:lnTo>
                  <a:lnTo>
                    <a:pt x="1457" y="792"/>
                  </a:lnTo>
                  <a:lnTo>
                    <a:pt x="1457" y="801"/>
                  </a:lnTo>
                  <a:lnTo>
                    <a:pt x="1456" y="803"/>
                  </a:lnTo>
                  <a:lnTo>
                    <a:pt x="1456" y="806"/>
                  </a:lnTo>
                  <a:lnTo>
                    <a:pt x="1455" y="810"/>
                  </a:lnTo>
                  <a:lnTo>
                    <a:pt x="1451" y="812"/>
                  </a:lnTo>
                  <a:lnTo>
                    <a:pt x="1451" y="813"/>
                  </a:lnTo>
                  <a:lnTo>
                    <a:pt x="1450" y="813"/>
                  </a:lnTo>
                  <a:lnTo>
                    <a:pt x="1450" y="814"/>
                  </a:lnTo>
                  <a:lnTo>
                    <a:pt x="1449" y="815"/>
                  </a:lnTo>
                  <a:lnTo>
                    <a:pt x="1448" y="818"/>
                  </a:lnTo>
                  <a:lnTo>
                    <a:pt x="1447" y="821"/>
                  </a:lnTo>
                  <a:lnTo>
                    <a:pt x="1446" y="821"/>
                  </a:lnTo>
                  <a:lnTo>
                    <a:pt x="1446" y="823"/>
                  </a:lnTo>
                  <a:lnTo>
                    <a:pt x="1444" y="826"/>
                  </a:lnTo>
                  <a:lnTo>
                    <a:pt x="1443" y="827"/>
                  </a:lnTo>
                  <a:lnTo>
                    <a:pt x="1443" y="828"/>
                  </a:lnTo>
                  <a:lnTo>
                    <a:pt x="1442" y="828"/>
                  </a:lnTo>
                  <a:lnTo>
                    <a:pt x="1442" y="835"/>
                  </a:lnTo>
                  <a:lnTo>
                    <a:pt x="1441" y="835"/>
                  </a:lnTo>
                  <a:lnTo>
                    <a:pt x="1441" y="841"/>
                  </a:lnTo>
                  <a:lnTo>
                    <a:pt x="1442" y="843"/>
                  </a:lnTo>
                  <a:lnTo>
                    <a:pt x="1442" y="845"/>
                  </a:lnTo>
                  <a:lnTo>
                    <a:pt x="1443" y="846"/>
                  </a:lnTo>
                  <a:lnTo>
                    <a:pt x="1442" y="849"/>
                  </a:lnTo>
                  <a:lnTo>
                    <a:pt x="1442" y="852"/>
                  </a:lnTo>
                  <a:lnTo>
                    <a:pt x="1440" y="854"/>
                  </a:lnTo>
                  <a:lnTo>
                    <a:pt x="1436" y="857"/>
                  </a:lnTo>
                  <a:lnTo>
                    <a:pt x="1433" y="860"/>
                  </a:lnTo>
                  <a:lnTo>
                    <a:pt x="1433" y="868"/>
                  </a:lnTo>
                  <a:lnTo>
                    <a:pt x="1434" y="869"/>
                  </a:lnTo>
                  <a:lnTo>
                    <a:pt x="1434" y="872"/>
                  </a:lnTo>
                  <a:lnTo>
                    <a:pt x="1435" y="872"/>
                  </a:lnTo>
                  <a:lnTo>
                    <a:pt x="1435" y="880"/>
                  </a:lnTo>
                  <a:lnTo>
                    <a:pt x="1434" y="882"/>
                  </a:lnTo>
                  <a:lnTo>
                    <a:pt x="1434" y="884"/>
                  </a:lnTo>
                  <a:lnTo>
                    <a:pt x="1433" y="884"/>
                  </a:lnTo>
                  <a:lnTo>
                    <a:pt x="1433" y="890"/>
                  </a:lnTo>
                  <a:lnTo>
                    <a:pt x="1432" y="893"/>
                  </a:lnTo>
                  <a:lnTo>
                    <a:pt x="1432" y="897"/>
                  </a:lnTo>
                  <a:lnTo>
                    <a:pt x="1433" y="898"/>
                  </a:lnTo>
                  <a:lnTo>
                    <a:pt x="1433" y="911"/>
                  </a:lnTo>
                  <a:lnTo>
                    <a:pt x="1431" y="913"/>
                  </a:lnTo>
                  <a:lnTo>
                    <a:pt x="1428" y="914"/>
                  </a:lnTo>
                  <a:lnTo>
                    <a:pt x="1427" y="914"/>
                  </a:lnTo>
                  <a:lnTo>
                    <a:pt x="1427" y="915"/>
                  </a:lnTo>
                  <a:lnTo>
                    <a:pt x="1426" y="916"/>
                  </a:lnTo>
                  <a:lnTo>
                    <a:pt x="1425" y="919"/>
                  </a:lnTo>
                  <a:lnTo>
                    <a:pt x="1425" y="927"/>
                  </a:lnTo>
                  <a:lnTo>
                    <a:pt x="1426" y="929"/>
                  </a:lnTo>
                  <a:lnTo>
                    <a:pt x="1427" y="932"/>
                  </a:lnTo>
                  <a:lnTo>
                    <a:pt x="1427" y="935"/>
                  </a:lnTo>
                  <a:lnTo>
                    <a:pt x="1428" y="935"/>
                  </a:lnTo>
                  <a:lnTo>
                    <a:pt x="1428" y="936"/>
                  </a:lnTo>
                  <a:lnTo>
                    <a:pt x="1427" y="936"/>
                  </a:lnTo>
                  <a:lnTo>
                    <a:pt x="1427" y="938"/>
                  </a:lnTo>
                  <a:lnTo>
                    <a:pt x="1426" y="938"/>
                  </a:lnTo>
                  <a:lnTo>
                    <a:pt x="1426" y="939"/>
                  </a:lnTo>
                  <a:lnTo>
                    <a:pt x="1425" y="939"/>
                  </a:lnTo>
                  <a:lnTo>
                    <a:pt x="1425" y="938"/>
                  </a:lnTo>
                  <a:lnTo>
                    <a:pt x="1423" y="938"/>
                  </a:lnTo>
                  <a:lnTo>
                    <a:pt x="1423" y="937"/>
                  </a:lnTo>
                  <a:lnTo>
                    <a:pt x="1418" y="935"/>
                  </a:lnTo>
                  <a:lnTo>
                    <a:pt x="1417" y="935"/>
                  </a:lnTo>
                  <a:lnTo>
                    <a:pt x="1413" y="934"/>
                  </a:lnTo>
                  <a:lnTo>
                    <a:pt x="1412" y="934"/>
                  </a:lnTo>
                  <a:lnTo>
                    <a:pt x="1412" y="935"/>
                  </a:lnTo>
                  <a:lnTo>
                    <a:pt x="1410" y="935"/>
                  </a:lnTo>
                  <a:lnTo>
                    <a:pt x="1410" y="936"/>
                  </a:lnTo>
                  <a:lnTo>
                    <a:pt x="1409" y="937"/>
                  </a:lnTo>
                  <a:lnTo>
                    <a:pt x="1409" y="942"/>
                  </a:lnTo>
                  <a:lnTo>
                    <a:pt x="1411" y="944"/>
                  </a:lnTo>
                  <a:lnTo>
                    <a:pt x="1413" y="948"/>
                  </a:lnTo>
                  <a:lnTo>
                    <a:pt x="1415" y="950"/>
                  </a:lnTo>
                  <a:lnTo>
                    <a:pt x="1415" y="951"/>
                  </a:lnTo>
                  <a:lnTo>
                    <a:pt x="1416" y="953"/>
                  </a:lnTo>
                  <a:lnTo>
                    <a:pt x="1416" y="954"/>
                  </a:lnTo>
                  <a:lnTo>
                    <a:pt x="1417" y="955"/>
                  </a:lnTo>
                  <a:lnTo>
                    <a:pt x="1416" y="958"/>
                  </a:lnTo>
                  <a:lnTo>
                    <a:pt x="1415" y="959"/>
                  </a:lnTo>
                  <a:lnTo>
                    <a:pt x="1413" y="961"/>
                  </a:lnTo>
                  <a:lnTo>
                    <a:pt x="1409" y="963"/>
                  </a:lnTo>
                  <a:lnTo>
                    <a:pt x="1408" y="964"/>
                  </a:lnTo>
                  <a:lnTo>
                    <a:pt x="1405" y="966"/>
                  </a:lnTo>
                  <a:lnTo>
                    <a:pt x="1403" y="968"/>
                  </a:lnTo>
                  <a:lnTo>
                    <a:pt x="1403" y="969"/>
                  </a:lnTo>
                  <a:lnTo>
                    <a:pt x="1405" y="976"/>
                  </a:lnTo>
                  <a:lnTo>
                    <a:pt x="1405" y="987"/>
                  </a:lnTo>
                  <a:lnTo>
                    <a:pt x="1397" y="995"/>
                  </a:lnTo>
                  <a:lnTo>
                    <a:pt x="1392" y="1000"/>
                  </a:lnTo>
                  <a:lnTo>
                    <a:pt x="1389" y="1002"/>
                  </a:lnTo>
                  <a:lnTo>
                    <a:pt x="1389" y="1006"/>
                  </a:lnTo>
                  <a:lnTo>
                    <a:pt x="1390" y="1007"/>
                  </a:lnTo>
                  <a:lnTo>
                    <a:pt x="1390" y="1009"/>
                  </a:lnTo>
                  <a:lnTo>
                    <a:pt x="1395" y="1014"/>
                  </a:lnTo>
                  <a:lnTo>
                    <a:pt x="1395" y="1015"/>
                  </a:lnTo>
                  <a:lnTo>
                    <a:pt x="1396" y="1015"/>
                  </a:lnTo>
                  <a:lnTo>
                    <a:pt x="1397" y="1016"/>
                  </a:lnTo>
                  <a:lnTo>
                    <a:pt x="1401" y="1023"/>
                  </a:lnTo>
                  <a:lnTo>
                    <a:pt x="1402" y="1024"/>
                  </a:lnTo>
                  <a:lnTo>
                    <a:pt x="1403" y="1024"/>
                  </a:lnTo>
                  <a:lnTo>
                    <a:pt x="1403" y="1031"/>
                  </a:lnTo>
                  <a:lnTo>
                    <a:pt x="1401" y="1033"/>
                  </a:lnTo>
                  <a:lnTo>
                    <a:pt x="1400" y="1033"/>
                  </a:lnTo>
                  <a:lnTo>
                    <a:pt x="1399" y="1034"/>
                  </a:lnTo>
                  <a:lnTo>
                    <a:pt x="1395" y="1034"/>
                  </a:lnTo>
                  <a:lnTo>
                    <a:pt x="1393" y="1037"/>
                  </a:lnTo>
                  <a:lnTo>
                    <a:pt x="1392" y="1037"/>
                  </a:lnTo>
                  <a:lnTo>
                    <a:pt x="1392" y="1055"/>
                  </a:lnTo>
                  <a:lnTo>
                    <a:pt x="1390" y="1057"/>
                  </a:lnTo>
                  <a:lnTo>
                    <a:pt x="1390" y="1062"/>
                  </a:lnTo>
                  <a:lnTo>
                    <a:pt x="1389" y="1062"/>
                  </a:lnTo>
                  <a:lnTo>
                    <a:pt x="1389" y="1063"/>
                  </a:lnTo>
                  <a:lnTo>
                    <a:pt x="1387" y="1070"/>
                  </a:lnTo>
                  <a:lnTo>
                    <a:pt x="1382" y="1071"/>
                  </a:lnTo>
                  <a:lnTo>
                    <a:pt x="1371" y="1071"/>
                  </a:lnTo>
                  <a:lnTo>
                    <a:pt x="1369" y="1072"/>
                  </a:lnTo>
                  <a:lnTo>
                    <a:pt x="1363" y="1078"/>
                  </a:lnTo>
                  <a:lnTo>
                    <a:pt x="1356" y="1084"/>
                  </a:lnTo>
                  <a:lnTo>
                    <a:pt x="1354" y="1085"/>
                  </a:lnTo>
                  <a:lnTo>
                    <a:pt x="1353" y="1086"/>
                  </a:lnTo>
                  <a:lnTo>
                    <a:pt x="1353" y="1087"/>
                  </a:lnTo>
                  <a:lnTo>
                    <a:pt x="1347" y="1093"/>
                  </a:lnTo>
                  <a:lnTo>
                    <a:pt x="1347" y="1094"/>
                  </a:lnTo>
                  <a:lnTo>
                    <a:pt x="1346" y="1094"/>
                  </a:lnTo>
                  <a:lnTo>
                    <a:pt x="1345" y="1095"/>
                  </a:lnTo>
                  <a:lnTo>
                    <a:pt x="1343" y="1095"/>
                  </a:lnTo>
                  <a:lnTo>
                    <a:pt x="1339" y="1100"/>
                  </a:lnTo>
                  <a:lnTo>
                    <a:pt x="1337" y="1101"/>
                  </a:lnTo>
                  <a:lnTo>
                    <a:pt x="1337" y="1103"/>
                  </a:lnTo>
                  <a:lnTo>
                    <a:pt x="1334" y="1106"/>
                  </a:lnTo>
                  <a:lnTo>
                    <a:pt x="1332" y="1107"/>
                  </a:lnTo>
                  <a:lnTo>
                    <a:pt x="1330" y="1109"/>
                  </a:lnTo>
                  <a:lnTo>
                    <a:pt x="1328" y="1111"/>
                  </a:lnTo>
                  <a:lnTo>
                    <a:pt x="1325" y="1115"/>
                  </a:lnTo>
                  <a:lnTo>
                    <a:pt x="1325" y="1116"/>
                  </a:lnTo>
                  <a:lnTo>
                    <a:pt x="1323" y="1116"/>
                  </a:lnTo>
                  <a:lnTo>
                    <a:pt x="1320" y="1118"/>
                  </a:lnTo>
                  <a:lnTo>
                    <a:pt x="1319" y="1122"/>
                  </a:lnTo>
                  <a:lnTo>
                    <a:pt x="1317" y="1124"/>
                  </a:lnTo>
                  <a:lnTo>
                    <a:pt x="1314" y="1126"/>
                  </a:lnTo>
                  <a:lnTo>
                    <a:pt x="1314" y="1127"/>
                  </a:lnTo>
                  <a:lnTo>
                    <a:pt x="1312" y="1130"/>
                  </a:lnTo>
                  <a:lnTo>
                    <a:pt x="1311" y="1131"/>
                  </a:lnTo>
                  <a:lnTo>
                    <a:pt x="1311" y="1132"/>
                  </a:lnTo>
                  <a:lnTo>
                    <a:pt x="1307" y="1141"/>
                  </a:lnTo>
                  <a:lnTo>
                    <a:pt x="1306" y="1141"/>
                  </a:lnTo>
                  <a:lnTo>
                    <a:pt x="1303" y="1145"/>
                  </a:lnTo>
                  <a:lnTo>
                    <a:pt x="1301" y="1149"/>
                  </a:lnTo>
                  <a:lnTo>
                    <a:pt x="1300" y="1150"/>
                  </a:lnTo>
                  <a:lnTo>
                    <a:pt x="1299" y="1150"/>
                  </a:lnTo>
                  <a:lnTo>
                    <a:pt x="1297" y="1151"/>
                  </a:lnTo>
                  <a:lnTo>
                    <a:pt x="1292" y="1151"/>
                  </a:lnTo>
                  <a:lnTo>
                    <a:pt x="1291" y="1153"/>
                  </a:lnTo>
                  <a:lnTo>
                    <a:pt x="1289" y="1153"/>
                  </a:lnTo>
                  <a:lnTo>
                    <a:pt x="1287" y="1154"/>
                  </a:lnTo>
                  <a:lnTo>
                    <a:pt x="1286" y="1154"/>
                  </a:lnTo>
                  <a:lnTo>
                    <a:pt x="1284" y="1156"/>
                  </a:lnTo>
                  <a:lnTo>
                    <a:pt x="1283" y="1156"/>
                  </a:lnTo>
                  <a:lnTo>
                    <a:pt x="1281" y="1157"/>
                  </a:lnTo>
                  <a:lnTo>
                    <a:pt x="1279" y="1161"/>
                  </a:lnTo>
                  <a:lnTo>
                    <a:pt x="1278" y="1163"/>
                  </a:lnTo>
                  <a:lnTo>
                    <a:pt x="1276" y="1164"/>
                  </a:lnTo>
                  <a:lnTo>
                    <a:pt x="1276" y="1165"/>
                  </a:lnTo>
                  <a:lnTo>
                    <a:pt x="1275" y="1166"/>
                  </a:lnTo>
                  <a:lnTo>
                    <a:pt x="1273" y="1169"/>
                  </a:lnTo>
                  <a:lnTo>
                    <a:pt x="1272" y="1170"/>
                  </a:lnTo>
                  <a:lnTo>
                    <a:pt x="1272" y="1174"/>
                  </a:lnTo>
                  <a:lnTo>
                    <a:pt x="1271" y="1175"/>
                  </a:lnTo>
                  <a:lnTo>
                    <a:pt x="1271" y="1177"/>
                  </a:lnTo>
                  <a:lnTo>
                    <a:pt x="1270" y="1177"/>
                  </a:lnTo>
                  <a:lnTo>
                    <a:pt x="1269" y="1178"/>
                  </a:lnTo>
                  <a:lnTo>
                    <a:pt x="1262" y="1177"/>
                  </a:lnTo>
                  <a:lnTo>
                    <a:pt x="1260" y="1177"/>
                  </a:lnTo>
                  <a:lnTo>
                    <a:pt x="1256" y="1178"/>
                  </a:lnTo>
                  <a:lnTo>
                    <a:pt x="1252" y="1178"/>
                  </a:lnTo>
                  <a:lnTo>
                    <a:pt x="1248" y="1181"/>
                  </a:lnTo>
                  <a:lnTo>
                    <a:pt x="1247" y="1181"/>
                  </a:lnTo>
                  <a:lnTo>
                    <a:pt x="1246" y="1182"/>
                  </a:lnTo>
                  <a:lnTo>
                    <a:pt x="1245" y="1182"/>
                  </a:lnTo>
                  <a:lnTo>
                    <a:pt x="1242" y="1184"/>
                  </a:lnTo>
                  <a:lnTo>
                    <a:pt x="1241" y="1184"/>
                  </a:lnTo>
                  <a:lnTo>
                    <a:pt x="1240" y="1185"/>
                  </a:lnTo>
                  <a:lnTo>
                    <a:pt x="1234" y="1189"/>
                  </a:lnTo>
                  <a:lnTo>
                    <a:pt x="1232" y="1190"/>
                  </a:lnTo>
                  <a:lnTo>
                    <a:pt x="1229" y="1194"/>
                  </a:lnTo>
                  <a:lnTo>
                    <a:pt x="1226" y="1195"/>
                  </a:lnTo>
                  <a:lnTo>
                    <a:pt x="1226" y="1196"/>
                  </a:lnTo>
                  <a:lnTo>
                    <a:pt x="1225" y="1196"/>
                  </a:lnTo>
                  <a:lnTo>
                    <a:pt x="1223" y="1198"/>
                  </a:lnTo>
                  <a:lnTo>
                    <a:pt x="1211" y="1198"/>
                  </a:lnTo>
                  <a:lnTo>
                    <a:pt x="1210" y="1196"/>
                  </a:lnTo>
                  <a:lnTo>
                    <a:pt x="1208" y="1194"/>
                  </a:lnTo>
                  <a:lnTo>
                    <a:pt x="1208" y="1193"/>
                  </a:lnTo>
                  <a:lnTo>
                    <a:pt x="1206" y="1187"/>
                  </a:lnTo>
                  <a:lnTo>
                    <a:pt x="1204" y="1182"/>
                  </a:lnTo>
                  <a:lnTo>
                    <a:pt x="1204" y="1179"/>
                  </a:lnTo>
                  <a:lnTo>
                    <a:pt x="1203" y="1178"/>
                  </a:lnTo>
                  <a:lnTo>
                    <a:pt x="1202" y="1174"/>
                  </a:lnTo>
                  <a:lnTo>
                    <a:pt x="1199" y="1172"/>
                  </a:lnTo>
                  <a:lnTo>
                    <a:pt x="1196" y="1171"/>
                  </a:lnTo>
                  <a:lnTo>
                    <a:pt x="1196" y="1170"/>
                  </a:lnTo>
                  <a:lnTo>
                    <a:pt x="1195" y="1170"/>
                  </a:lnTo>
                  <a:lnTo>
                    <a:pt x="1193" y="1169"/>
                  </a:lnTo>
                  <a:lnTo>
                    <a:pt x="1190" y="1167"/>
                  </a:lnTo>
                  <a:lnTo>
                    <a:pt x="1186" y="1169"/>
                  </a:lnTo>
                  <a:lnTo>
                    <a:pt x="1182" y="1171"/>
                  </a:lnTo>
                  <a:lnTo>
                    <a:pt x="1182" y="1172"/>
                  </a:lnTo>
                  <a:lnTo>
                    <a:pt x="1180" y="1172"/>
                  </a:lnTo>
                  <a:lnTo>
                    <a:pt x="1177" y="1177"/>
                  </a:lnTo>
                  <a:lnTo>
                    <a:pt x="1177" y="1178"/>
                  </a:lnTo>
                  <a:lnTo>
                    <a:pt x="1167" y="1188"/>
                  </a:lnTo>
                  <a:lnTo>
                    <a:pt x="1165" y="1188"/>
                  </a:lnTo>
                  <a:lnTo>
                    <a:pt x="1163" y="1190"/>
                  </a:lnTo>
                  <a:lnTo>
                    <a:pt x="1162" y="1190"/>
                  </a:lnTo>
                  <a:lnTo>
                    <a:pt x="1159" y="1192"/>
                  </a:lnTo>
                  <a:lnTo>
                    <a:pt x="1156" y="1194"/>
                  </a:lnTo>
                  <a:lnTo>
                    <a:pt x="1152" y="1201"/>
                  </a:lnTo>
                  <a:lnTo>
                    <a:pt x="1151" y="1203"/>
                  </a:lnTo>
                  <a:lnTo>
                    <a:pt x="1151" y="1204"/>
                  </a:lnTo>
                  <a:lnTo>
                    <a:pt x="1149" y="1210"/>
                  </a:lnTo>
                  <a:lnTo>
                    <a:pt x="1149" y="1214"/>
                  </a:lnTo>
                  <a:lnTo>
                    <a:pt x="1148" y="1221"/>
                  </a:lnTo>
                  <a:lnTo>
                    <a:pt x="1148" y="1232"/>
                  </a:lnTo>
                  <a:lnTo>
                    <a:pt x="1147" y="1233"/>
                  </a:lnTo>
                  <a:lnTo>
                    <a:pt x="1141" y="1233"/>
                  </a:lnTo>
                  <a:lnTo>
                    <a:pt x="1140" y="1232"/>
                  </a:lnTo>
                  <a:lnTo>
                    <a:pt x="1138" y="1231"/>
                  </a:lnTo>
                  <a:lnTo>
                    <a:pt x="1137" y="1229"/>
                  </a:lnTo>
                  <a:lnTo>
                    <a:pt x="1130" y="1229"/>
                  </a:lnTo>
                  <a:lnTo>
                    <a:pt x="1129" y="1231"/>
                  </a:lnTo>
                  <a:lnTo>
                    <a:pt x="1121" y="1228"/>
                  </a:lnTo>
                  <a:lnTo>
                    <a:pt x="1116" y="1228"/>
                  </a:lnTo>
                  <a:lnTo>
                    <a:pt x="1114" y="1229"/>
                  </a:lnTo>
                  <a:lnTo>
                    <a:pt x="1110" y="1229"/>
                  </a:lnTo>
                  <a:lnTo>
                    <a:pt x="1109" y="1231"/>
                  </a:lnTo>
                  <a:lnTo>
                    <a:pt x="1107" y="1232"/>
                  </a:lnTo>
                  <a:lnTo>
                    <a:pt x="1105" y="1234"/>
                  </a:lnTo>
                  <a:lnTo>
                    <a:pt x="1105" y="1235"/>
                  </a:lnTo>
                  <a:lnTo>
                    <a:pt x="1103" y="1236"/>
                  </a:lnTo>
                  <a:lnTo>
                    <a:pt x="1102" y="1239"/>
                  </a:lnTo>
                  <a:lnTo>
                    <a:pt x="1102" y="1244"/>
                  </a:lnTo>
                  <a:lnTo>
                    <a:pt x="1103" y="1245"/>
                  </a:lnTo>
                  <a:lnTo>
                    <a:pt x="1103" y="1248"/>
                  </a:lnTo>
                  <a:lnTo>
                    <a:pt x="1105" y="1249"/>
                  </a:lnTo>
                  <a:lnTo>
                    <a:pt x="1105" y="1251"/>
                  </a:lnTo>
                  <a:lnTo>
                    <a:pt x="1103" y="1251"/>
                  </a:lnTo>
                  <a:lnTo>
                    <a:pt x="1103" y="1253"/>
                  </a:lnTo>
                  <a:lnTo>
                    <a:pt x="1102" y="1255"/>
                  </a:lnTo>
                  <a:lnTo>
                    <a:pt x="1099" y="1255"/>
                  </a:lnTo>
                  <a:lnTo>
                    <a:pt x="1098" y="1256"/>
                  </a:lnTo>
                  <a:lnTo>
                    <a:pt x="1094" y="1256"/>
                  </a:lnTo>
                  <a:lnTo>
                    <a:pt x="1093" y="1257"/>
                  </a:lnTo>
                  <a:lnTo>
                    <a:pt x="1092" y="1257"/>
                  </a:lnTo>
                  <a:lnTo>
                    <a:pt x="1090" y="1261"/>
                  </a:lnTo>
                  <a:lnTo>
                    <a:pt x="1089" y="1266"/>
                  </a:lnTo>
                  <a:lnTo>
                    <a:pt x="1089" y="1267"/>
                  </a:lnTo>
                  <a:lnTo>
                    <a:pt x="1087" y="1270"/>
                  </a:lnTo>
                  <a:lnTo>
                    <a:pt x="1084" y="1271"/>
                  </a:lnTo>
                  <a:lnTo>
                    <a:pt x="1083" y="1271"/>
                  </a:lnTo>
                  <a:lnTo>
                    <a:pt x="1083" y="1272"/>
                  </a:lnTo>
                  <a:lnTo>
                    <a:pt x="1082" y="1272"/>
                  </a:lnTo>
                  <a:lnTo>
                    <a:pt x="1082" y="1275"/>
                  </a:lnTo>
                  <a:lnTo>
                    <a:pt x="1083" y="1278"/>
                  </a:lnTo>
                  <a:lnTo>
                    <a:pt x="1086" y="1288"/>
                  </a:lnTo>
                  <a:lnTo>
                    <a:pt x="1086" y="1297"/>
                  </a:lnTo>
                  <a:lnTo>
                    <a:pt x="1087" y="1302"/>
                  </a:lnTo>
                  <a:lnTo>
                    <a:pt x="1086" y="1306"/>
                  </a:lnTo>
                  <a:lnTo>
                    <a:pt x="1086" y="1311"/>
                  </a:lnTo>
                  <a:lnTo>
                    <a:pt x="1082" y="1315"/>
                  </a:lnTo>
                  <a:lnTo>
                    <a:pt x="1082" y="1317"/>
                  </a:lnTo>
                  <a:lnTo>
                    <a:pt x="1080" y="1317"/>
                  </a:lnTo>
                  <a:lnTo>
                    <a:pt x="1079" y="1318"/>
                  </a:lnTo>
                  <a:lnTo>
                    <a:pt x="1076" y="1319"/>
                  </a:lnTo>
                  <a:lnTo>
                    <a:pt x="1075" y="1320"/>
                  </a:lnTo>
                  <a:lnTo>
                    <a:pt x="1071" y="1320"/>
                  </a:lnTo>
                  <a:lnTo>
                    <a:pt x="1071" y="1319"/>
                  </a:lnTo>
                  <a:lnTo>
                    <a:pt x="1070" y="1319"/>
                  </a:lnTo>
                  <a:lnTo>
                    <a:pt x="1067" y="1318"/>
                  </a:lnTo>
                  <a:lnTo>
                    <a:pt x="1066" y="1317"/>
                  </a:lnTo>
                  <a:lnTo>
                    <a:pt x="1063" y="1317"/>
                  </a:lnTo>
                  <a:lnTo>
                    <a:pt x="1061" y="1319"/>
                  </a:lnTo>
                  <a:lnTo>
                    <a:pt x="1061" y="1321"/>
                  </a:lnTo>
                  <a:lnTo>
                    <a:pt x="1062" y="1325"/>
                  </a:lnTo>
                  <a:lnTo>
                    <a:pt x="1062" y="1327"/>
                  </a:lnTo>
                  <a:lnTo>
                    <a:pt x="1063" y="1328"/>
                  </a:lnTo>
                  <a:lnTo>
                    <a:pt x="1063" y="1330"/>
                  </a:lnTo>
                  <a:lnTo>
                    <a:pt x="1064" y="1330"/>
                  </a:lnTo>
                  <a:lnTo>
                    <a:pt x="1064" y="1331"/>
                  </a:lnTo>
                  <a:lnTo>
                    <a:pt x="1066" y="1334"/>
                  </a:lnTo>
                  <a:lnTo>
                    <a:pt x="1067" y="1334"/>
                  </a:lnTo>
                  <a:lnTo>
                    <a:pt x="1068" y="1336"/>
                  </a:lnTo>
                  <a:lnTo>
                    <a:pt x="1069" y="1337"/>
                  </a:lnTo>
                  <a:lnTo>
                    <a:pt x="1071" y="1338"/>
                  </a:lnTo>
                  <a:lnTo>
                    <a:pt x="1075" y="1341"/>
                  </a:lnTo>
                  <a:lnTo>
                    <a:pt x="1075" y="1342"/>
                  </a:lnTo>
                  <a:lnTo>
                    <a:pt x="1076" y="1343"/>
                  </a:lnTo>
                  <a:lnTo>
                    <a:pt x="1077" y="1343"/>
                  </a:lnTo>
                  <a:lnTo>
                    <a:pt x="1078" y="1346"/>
                  </a:lnTo>
                  <a:lnTo>
                    <a:pt x="1079" y="1346"/>
                  </a:lnTo>
                  <a:lnTo>
                    <a:pt x="1079" y="1354"/>
                  </a:lnTo>
                  <a:lnTo>
                    <a:pt x="1077" y="1356"/>
                  </a:lnTo>
                  <a:lnTo>
                    <a:pt x="1076" y="1358"/>
                  </a:lnTo>
                  <a:lnTo>
                    <a:pt x="1076" y="1359"/>
                  </a:lnTo>
                  <a:lnTo>
                    <a:pt x="1075" y="1361"/>
                  </a:lnTo>
                  <a:lnTo>
                    <a:pt x="1075" y="1364"/>
                  </a:lnTo>
                  <a:lnTo>
                    <a:pt x="1076" y="1364"/>
                  </a:lnTo>
                  <a:lnTo>
                    <a:pt x="1075" y="1367"/>
                  </a:lnTo>
                  <a:lnTo>
                    <a:pt x="1074" y="1369"/>
                  </a:lnTo>
                  <a:lnTo>
                    <a:pt x="1074" y="1374"/>
                  </a:lnTo>
                  <a:lnTo>
                    <a:pt x="1075" y="1374"/>
                  </a:lnTo>
                  <a:lnTo>
                    <a:pt x="1075" y="1375"/>
                  </a:lnTo>
                  <a:lnTo>
                    <a:pt x="1077" y="1377"/>
                  </a:lnTo>
                  <a:lnTo>
                    <a:pt x="1079" y="1381"/>
                  </a:lnTo>
                  <a:lnTo>
                    <a:pt x="1080" y="1382"/>
                  </a:lnTo>
                  <a:lnTo>
                    <a:pt x="1083" y="1383"/>
                  </a:lnTo>
                  <a:lnTo>
                    <a:pt x="1083" y="1385"/>
                  </a:lnTo>
                  <a:lnTo>
                    <a:pt x="1082" y="1386"/>
                  </a:lnTo>
                  <a:lnTo>
                    <a:pt x="1082" y="1389"/>
                  </a:lnTo>
                  <a:lnTo>
                    <a:pt x="1080" y="1389"/>
                  </a:lnTo>
                  <a:lnTo>
                    <a:pt x="1079" y="1390"/>
                  </a:lnTo>
                  <a:lnTo>
                    <a:pt x="1076" y="1390"/>
                  </a:lnTo>
                  <a:lnTo>
                    <a:pt x="1075" y="1389"/>
                  </a:lnTo>
                  <a:lnTo>
                    <a:pt x="1074" y="1389"/>
                  </a:lnTo>
                  <a:lnTo>
                    <a:pt x="1072" y="1388"/>
                  </a:lnTo>
                  <a:lnTo>
                    <a:pt x="1069" y="1386"/>
                  </a:lnTo>
                  <a:lnTo>
                    <a:pt x="1069" y="1385"/>
                  </a:lnTo>
                  <a:lnTo>
                    <a:pt x="1064" y="1381"/>
                  </a:lnTo>
                  <a:lnTo>
                    <a:pt x="1062" y="1380"/>
                  </a:lnTo>
                  <a:lnTo>
                    <a:pt x="1058" y="1380"/>
                  </a:lnTo>
                  <a:lnTo>
                    <a:pt x="1055" y="1381"/>
                  </a:lnTo>
                  <a:lnTo>
                    <a:pt x="1052" y="1388"/>
                  </a:lnTo>
                  <a:lnTo>
                    <a:pt x="1051" y="1394"/>
                  </a:lnTo>
                  <a:lnTo>
                    <a:pt x="1052" y="1396"/>
                  </a:lnTo>
                  <a:lnTo>
                    <a:pt x="1049" y="1399"/>
                  </a:lnTo>
                  <a:lnTo>
                    <a:pt x="1047" y="1404"/>
                  </a:lnTo>
                  <a:lnTo>
                    <a:pt x="1041" y="1409"/>
                  </a:lnTo>
                  <a:lnTo>
                    <a:pt x="1036" y="1412"/>
                  </a:lnTo>
                  <a:lnTo>
                    <a:pt x="1036" y="1413"/>
                  </a:lnTo>
                  <a:lnTo>
                    <a:pt x="1033" y="1413"/>
                  </a:lnTo>
                  <a:lnTo>
                    <a:pt x="1032" y="1412"/>
                  </a:lnTo>
                  <a:lnTo>
                    <a:pt x="1029" y="1411"/>
                  </a:lnTo>
                  <a:lnTo>
                    <a:pt x="1022" y="1404"/>
                  </a:lnTo>
                  <a:lnTo>
                    <a:pt x="1022" y="1400"/>
                  </a:lnTo>
                  <a:lnTo>
                    <a:pt x="1025" y="1397"/>
                  </a:lnTo>
                  <a:lnTo>
                    <a:pt x="1025" y="1396"/>
                  </a:lnTo>
                  <a:lnTo>
                    <a:pt x="1027" y="1393"/>
                  </a:lnTo>
                  <a:lnTo>
                    <a:pt x="1028" y="1393"/>
                  </a:lnTo>
                  <a:lnTo>
                    <a:pt x="1029" y="1392"/>
                  </a:lnTo>
                  <a:lnTo>
                    <a:pt x="1031" y="1389"/>
                  </a:lnTo>
                  <a:lnTo>
                    <a:pt x="1032" y="1389"/>
                  </a:lnTo>
                  <a:lnTo>
                    <a:pt x="1032" y="1385"/>
                  </a:lnTo>
                  <a:lnTo>
                    <a:pt x="1031" y="1383"/>
                  </a:lnTo>
                  <a:lnTo>
                    <a:pt x="1030" y="1380"/>
                  </a:lnTo>
                  <a:lnTo>
                    <a:pt x="1029" y="1380"/>
                  </a:lnTo>
                  <a:lnTo>
                    <a:pt x="1028" y="1377"/>
                  </a:lnTo>
                  <a:lnTo>
                    <a:pt x="1028" y="1376"/>
                  </a:lnTo>
                  <a:lnTo>
                    <a:pt x="1027" y="1374"/>
                  </a:lnTo>
                  <a:lnTo>
                    <a:pt x="1025" y="1370"/>
                  </a:lnTo>
                  <a:lnTo>
                    <a:pt x="1022" y="1366"/>
                  </a:lnTo>
                  <a:lnTo>
                    <a:pt x="1020" y="1361"/>
                  </a:lnTo>
                  <a:lnTo>
                    <a:pt x="1020" y="1360"/>
                  </a:lnTo>
                  <a:lnTo>
                    <a:pt x="1018" y="1360"/>
                  </a:lnTo>
                  <a:lnTo>
                    <a:pt x="1014" y="1358"/>
                  </a:lnTo>
                  <a:lnTo>
                    <a:pt x="1009" y="1358"/>
                  </a:lnTo>
                  <a:lnTo>
                    <a:pt x="1008" y="1359"/>
                  </a:lnTo>
                  <a:lnTo>
                    <a:pt x="1004" y="1359"/>
                  </a:lnTo>
                  <a:lnTo>
                    <a:pt x="1002" y="1358"/>
                  </a:lnTo>
                  <a:lnTo>
                    <a:pt x="1002" y="1353"/>
                  </a:lnTo>
                  <a:lnTo>
                    <a:pt x="1001" y="1351"/>
                  </a:lnTo>
                  <a:lnTo>
                    <a:pt x="1000" y="1351"/>
                  </a:lnTo>
                  <a:lnTo>
                    <a:pt x="1000" y="1350"/>
                  </a:lnTo>
                  <a:lnTo>
                    <a:pt x="999" y="1347"/>
                  </a:lnTo>
                  <a:lnTo>
                    <a:pt x="998" y="1346"/>
                  </a:lnTo>
                  <a:lnTo>
                    <a:pt x="998" y="1345"/>
                  </a:lnTo>
                  <a:lnTo>
                    <a:pt x="997" y="1344"/>
                  </a:lnTo>
                  <a:lnTo>
                    <a:pt x="997" y="1343"/>
                  </a:lnTo>
                  <a:lnTo>
                    <a:pt x="994" y="1343"/>
                  </a:lnTo>
                  <a:lnTo>
                    <a:pt x="993" y="1342"/>
                  </a:lnTo>
                  <a:lnTo>
                    <a:pt x="990" y="1342"/>
                  </a:lnTo>
                  <a:lnTo>
                    <a:pt x="987" y="1343"/>
                  </a:lnTo>
                  <a:lnTo>
                    <a:pt x="986" y="1343"/>
                  </a:lnTo>
                  <a:lnTo>
                    <a:pt x="983" y="1344"/>
                  </a:lnTo>
                  <a:lnTo>
                    <a:pt x="983" y="1345"/>
                  </a:lnTo>
                  <a:lnTo>
                    <a:pt x="982" y="1347"/>
                  </a:lnTo>
                  <a:lnTo>
                    <a:pt x="982" y="1349"/>
                  </a:lnTo>
                  <a:lnTo>
                    <a:pt x="981" y="1349"/>
                  </a:lnTo>
                  <a:lnTo>
                    <a:pt x="981" y="1353"/>
                  </a:lnTo>
                  <a:lnTo>
                    <a:pt x="978" y="1357"/>
                  </a:lnTo>
                  <a:lnTo>
                    <a:pt x="978" y="1358"/>
                  </a:lnTo>
                  <a:lnTo>
                    <a:pt x="977" y="1358"/>
                  </a:lnTo>
                  <a:lnTo>
                    <a:pt x="977" y="1359"/>
                  </a:lnTo>
                  <a:lnTo>
                    <a:pt x="976" y="1359"/>
                  </a:lnTo>
                  <a:lnTo>
                    <a:pt x="976" y="1360"/>
                  </a:lnTo>
                  <a:lnTo>
                    <a:pt x="973" y="1361"/>
                  </a:lnTo>
                  <a:lnTo>
                    <a:pt x="971" y="1362"/>
                  </a:lnTo>
                  <a:lnTo>
                    <a:pt x="968" y="1365"/>
                  </a:lnTo>
                  <a:lnTo>
                    <a:pt x="966" y="1366"/>
                  </a:lnTo>
                  <a:lnTo>
                    <a:pt x="965" y="1366"/>
                  </a:lnTo>
                  <a:lnTo>
                    <a:pt x="965" y="1367"/>
                  </a:lnTo>
                  <a:lnTo>
                    <a:pt x="963" y="1368"/>
                  </a:lnTo>
                  <a:lnTo>
                    <a:pt x="963" y="1372"/>
                  </a:lnTo>
                  <a:lnTo>
                    <a:pt x="961" y="1375"/>
                  </a:lnTo>
                  <a:lnTo>
                    <a:pt x="961" y="1376"/>
                  </a:lnTo>
                  <a:lnTo>
                    <a:pt x="960" y="1376"/>
                  </a:lnTo>
                  <a:lnTo>
                    <a:pt x="960" y="1377"/>
                  </a:lnTo>
                  <a:lnTo>
                    <a:pt x="958" y="1380"/>
                  </a:lnTo>
                  <a:lnTo>
                    <a:pt x="958" y="1386"/>
                  </a:lnTo>
                  <a:lnTo>
                    <a:pt x="956" y="1388"/>
                  </a:lnTo>
                  <a:lnTo>
                    <a:pt x="955" y="1388"/>
                  </a:lnTo>
                  <a:lnTo>
                    <a:pt x="954" y="1389"/>
                  </a:lnTo>
                  <a:lnTo>
                    <a:pt x="953" y="1391"/>
                  </a:lnTo>
                  <a:lnTo>
                    <a:pt x="953" y="1393"/>
                  </a:lnTo>
                  <a:lnTo>
                    <a:pt x="952" y="1393"/>
                  </a:lnTo>
                  <a:lnTo>
                    <a:pt x="951" y="1397"/>
                  </a:lnTo>
                  <a:lnTo>
                    <a:pt x="948" y="1398"/>
                  </a:lnTo>
                  <a:lnTo>
                    <a:pt x="945" y="1401"/>
                  </a:lnTo>
                  <a:lnTo>
                    <a:pt x="945" y="1409"/>
                  </a:lnTo>
                  <a:lnTo>
                    <a:pt x="946" y="1411"/>
                  </a:lnTo>
                  <a:lnTo>
                    <a:pt x="946" y="1413"/>
                  </a:lnTo>
                  <a:lnTo>
                    <a:pt x="947" y="1413"/>
                  </a:lnTo>
                  <a:lnTo>
                    <a:pt x="947" y="1421"/>
                  </a:lnTo>
                  <a:lnTo>
                    <a:pt x="946" y="1423"/>
                  </a:lnTo>
                  <a:lnTo>
                    <a:pt x="946" y="1424"/>
                  </a:lnTo>
                  <a:lnTo>
                    <a:pt x="945" y="1425"/>
                  </a:lnTo>
                  <a:lnTo>
                    <a:pt x="945" y="1428"/>
                  </a:lnTo>
                  <a:lnTo>
                    <a:pt x="944" y="1429"/>
                  </a:lnTo>
                  <a:lnTo>
                    <a:pt x="944" y="1430"/>
                  </a:lnTo>
                  <a:lnTo>
                    <a:pt x="939" y="1435"/>
                  </a:lnTo>
                  <a:lnTo>
                    <a:pt x="939" y="1436"/>
                  </a:lnTo>
                  <a:lnTo>
                    <a:pt x="938" y="1436"/>
                  </a:lnTo>
                  <a:lnTo>
                    <a:pt x="932" y="1438"/>
                  </a:lnTo>
                  <a:lnTo>
                    <a:pt x="931" y="1438"/>
                  </a:lnTo>
                  <a:lnTo>
                    <a:pt x="930" y="1439"/>
                  </a:lnTo>
                  <a:lnTo>
                    <a:pt x="929" y="1439"/>
                  </a:lnTo>
                  <a:lnTo>
                    <a:pt x="929" y="1440"/>
                  </a:lnTo>
                  <a:lnTo>
                    <a:pt x="922" y="1445"/>
                  </a:lnTo>
                  <a:lnTo>
                    <a:pt x="922" y="1446"/>
                  </a:lnTo>
                  <a:lnTo>
                    <a:pt x="921" y="1446"/>
                  </a:lnTo>
                  <a:lnTo>
                    <a:pt x="921" y="1447"/>
                  </a:lnTo>
                  <a:lnTo>
                    <a:pt x="920" y="1448"/>
                  </a:lnTo>
                  <a:lnTo>
                    <a:pt x="917" y="1452"/>
                  </a:lnTo>
                  <a:lnTo>
                    <a:pt x="917" y="1456"/>
                  </a:lnTo>
                  <a:lnTo>
                    <a:pt x="919" y="1458"/>
                  </a:lnTo>
                  <a:lnTo>
                    <a:pt x="919" y="1459"/>
                  </a:lnTo>
                  <a:lnTo>
                    <a:pt x="920" y="1460"/>
                  </a:lnTo>
                  <a:lnTo>
                    <a:pt x="921" y="1462"/>
                  </a:lnTo>
                  <a:lnTo>
                    <a:pt x="925" y="1464"/>
                  </a:lnTo>
                  <a:lnTo>
                    <a:pt x="927" y="1466"/>
                  </a:lnTo>
                  <a:lnTo>
                    <a:pt x="928" y="1468"/>
                  </a:lnTo>
                  <a:lnTo>
                    <a:pt x="928" y="1474"/>
                  </a:lnTo>
                  <a:lnTo>
                    <a:pt x="930" y="1475"/>
                  </a:lnTo>
                  <a:lnTo>
                    <a:pt x="930" y="1479"/>
                  </a:lnTo>
                  <a:lnTo>
                    <a:pt x="931" y="1482"/>
                  </a:lnTo>
                  <a:lnTo>
                    <a:pt x="931" y="1484"/>
                  </a:lnTo>
                  <a:lnTo>
                    <a:pt x="932" y="1487"/>
                  </a:lnTo>
                  <a:lnTo>
                    <a:pt x="932" y="1490"/>
                  </a:lnTo>
                  <a:lnTo>
                    <a:pt x="931" y="1491"/>
                  </a:lnTo>
                  <a:lnTo>
                    <a:pt x="931" y="1493"/>
                  </a:lnTo>
                  <a:lnTo>
                    <a:pt x="930" y="1494"/>
                  </a:lnTo>
                  <a:lnTo>
                    <a:pt x="930" y="1499"/>
                  </a:lnTo>
                  <a:lnTo>
                    <a:pt x="929" y="1501"/>
                  </a:lnTo>
                  <a:lnTo>
                    <a:pt x="931" y="1506"/>
                  </a:lnTo>
                  <a:lnTo>
                    <a:pt x="931" y="1509"/>
                  </a:lnTo>
                  <a:lnTo>
                    <a:pt x="934" y="1515"/>
                  </a:lnTo>
                  <a:lnTo>
                    <a:pt x="934" y="1517"/>
                  </a:lnTo>
                  <a:lnTo>
                    <a:pt x="936" y="1522"/>
                  </a:lnTo>
                  <a:lnTo>
                    <a:pt x="936" y="1532"/>
                  </a:lnTo>
                  <a:lnTo>
                    <a:pt x="935" y="1532"/>
                  </a:lnTo>
                  <a:lnTo>
                    <a:pt x="934" y="1534"/>
                  </a:lnTo>
                  <a:lnTo>
                    <a:pt x="934" y="1536"/>
                  </a:lnTo>
                  <a:lnTo>
                    <a:pt x="930" y="1539"/>
                  </a:lnTo>
                  <a:lnTo>
                    <a:pt x="928" y="1540"/>
                  </a:lnTo>
                  <a:lnTo>
                    <a:pt x="920" y="1540"/>
                  </a:lnTo>
                  <a:lnTo>
                    <a:pt x="917" y="1541"/>
                  </a:lnTo>
                  <a:lnTo>
                    <a:pt x="912" y="1539"/>
                  </a:lnTo>
                  <a:lnTo>
                    <a:pt x="909" y="1538"/>
                  </a:lnTo>
                  <a:lnTo>
                    <a:pt x="908" y="1538"/>
                  </a:lnTo>
                  <a:lnTo>
                    <a:pt x="907" y="1537"/>
                  </a:lnTo>
                  <a:lnTo>
                    <a:pt x="907" y="1538"/>
                  </a:lnTo>
                  <a:lnTo>
                    <a:pt x="904" y="1538"/>
                  </a:lnTo>
                  <a:lnTo>
                    <a:pt x="903" y="1539"/>
                  </a:lnTo>
                  <a:lnTo>
                    <a:pt x="900" y="1539"/>
                  </a:lnTo>
                  <a:lnTo>
                    <a:pt x="900" y="1540"/>
                  </a:lnTo>
                  <a:lnTo>
                    <a:pt x="899" y="1540"/>
                  </a:lnTo>
                  <a:lnTo>
                    <a:pt x="896" y="1545"/>
                  </a:lnTo>
                  <a:lnTo>
                    <a:pt x="894" y="1545"/>
                  </a:lnTo>
                  <a:lnTo>
                    <a:pt x="893" y="1547"/>
                  </a:lnTo>
                  <a:lnTo>
                    <a:pt x="893" y="1548"/>
                  </a:lnTo>
                  <a:lnTo>
                    <a:pt x="892" y="1549"/>
                  </a:lnTo>
                  <a:lnTo>
                    <a:pt x="893" y="1550"/>
                  </a:lnTo>
                  <a:lnTo>
                    <a:pt x="893" y="1556"/>
                  </a:lnTo>
                  <a:lnTo>
                    <a:pt x="892" y="1564"/>
                  </a:lnTo>
                  <a:lnTo>
                    <a:pt x="891" y="1568"/>
                  </a:lnTo>
                  <a:lnTo>
                    <a:pt x="890" y="1569"/>
                  </a:lnTo>
                  <a:lnTo>
                    <a:pt x="890" y="1572"/>
                  </a:lnTo>
                  <a:lnTo>
                    <a:pt x="889" y="1572"/>
                  </a:lnTo>
                  <a:lnTo>
                    <a:pt x="889" y="1586"/>
                  </a:lnTo>
                  <a:lnTo>
                    <a:pt x="886" y="1589"/>
                  </a:lnTo>
                  <a:lnTo>
                    <a:pt x="886" y="1596"/>
                  </a:lnTo>
                  <a:lnTo>
                    <a:pt x="885" y="1597"/>
                  </a:lnTo>
                  <a:lnTo>
                    <a:pt x="885" y="1599"/>
                  </a:lnTo>
                  <a:lnTo>
                    <a:pt x="884" y="1600"/>
                  </a:lnTo>
                  <a:lnTo>
                    <a:pt x="884" y="1601"/>
                  </a:lnTo>
                  <a:lnTo>
                    <a:pt x="882" y="1605"/>
                  </a:lnTo>
                  <a:lnTo>
                    <a:pt x="880" y="1608"/>
                  </a:lnTo>
                  <a:lnTo>
                    <a:pt x="876" y="1609"/>
                  </a:lnTo>
                  <a:lnTo>
                    <a:pt x="869" y="1610"/>
                  </a:lnTo>
                  <a:lnTo>
                    <a:pt x="865" y="1611"/>
                  </a:lnTo>
                  <a:lnTo>
                    <a:pt x="863" y="1611"/>
                  </a:lnTo>
                  <a:lnTo>
                    <a:pt x="861" y="1612"/>
                  </a:lnTo>
                  <a:lnTo>
                    <a:pt x="859" y="1612"/>
                  </a:lnTo>
                  <a:lnTo>
                    <a:pt x="858" y="1611"/>
                  </a:lnTo>
                  <a:lnTo>
                    <a:pt x="853" y="1609"/>
                  </a:lnTo>
                  <a:lnTo>
                    <a:pt x="851" y="1611"/>
                  </a:lnTo>
                  <a:lnTo>
                    <a:pt x="846" y="1612"/>
                  </a:lnTo>
                  <a:lnTo>
                    <a:pt x="844" y="1614"/>
                  </a:lnTo>
                  <a:lnTo>
                    <a:pt x="843" y="1614"/>
                  </a:lnTo>
                  <a:lnTo>
                    <a:pt x="842" y="1615"/>
                  </a:lnTo>
                  <a:lnTo>
                    <a:pt x="838" y="1616"/>
                  </a:lnTo>
                  <a:lnTo>
                    <a:pt x="837" y="1616"/>
                  </a:lnTo>
                  <a:lnTo>
                    <a:pt x="834" y="1617"/>
                  </a:lnTo>
                  <a:lnTo>
                    <a:pt x="831" y="1617"/>
                  </a:lnTo>
                  <a:lnTo>
                    <a:pt x="829" y="1618"/>
                  </a:lnTo>
                  <a:lnTo>
                    <a:pt x="823" y="1619"/>
                  </a:lnTo>
                  <a:lnTo>
                    <a:pt x="821" y="1622"/>
                  </a:lnTo>
                  <a:lnTo>
                    <a:pt x="816" y="1623"/>
                  </a:lnTo>
                  <a:lnTo>
                    <a:pt x="810" y="1625"/>
                  </a:lnTo>
                  <a:lnTo>
                    <a:pt x="806" y="1625"/>
                  </a:lnTo>
                  <a:lnTo>
                    <a:pt x="805" y="1626"/>
                  </a:lnTo>
                  <a:lnTo>
                    <a:pt x="799" y="1626"/>
                  </a:lnTo>
                  <a:lnTo>
                    <a:pt x="798" y="1625"/>
                  </a:lnTo>
                  <a:lnTo>
                    <a:pt x="795" y="1625"/>
                  </a:lnTo>
                  <a:lnTo>
                    <a:pt x="793" y="1624"/>
                  </a:lnTo>
                  <a:lnTo>
                    <a:pt x="792" y="1624"/>
                  </a:lnTo>
                  <a:lnTo>
                    <a:pt x="791" y="1623"/>
                  </a:lnTo>
                  <a:lnTo>
                    <a:pt x="790" y="1623"/>
                  </a:lnTo>
                  <a:lnTo>
                    <a:pt x="789" y="1622"/>
                  </a:lnTo>
                  <a:lnTo>
                    <a:pt x="788" y="1622"/>
                  </a:lnTo>
                  <a:lnTo>
                    <a:pt x="788" y="1619"/>
                  </a:lnTo>
                  <a:lnTo>
                    <a:pt x="784" y="1616"/>
                  </a:lnTo>
                  <a:lnTo>
                    <a:pt x="784" y="1615"/>
                  </a:lnTo>
                  <a:lnTo>
                    <a:pt x="783" y="1611"/>
                  </a:lnTo>
                  <a:lnTo>
                    <a:pt x="783" y="1608"/>
                  </a:lnTo>
                  <a:lnTo>
                    <a:pt x="782" y="1601"/>
                  </a:lnTo>
                  <a:lnTo>
                    <a:pt x="782" y="1597"/>
                  </a:lnTo>
                  <a:lnTo>
                    <a:pt x="781" y="1596"/>
                  </a:lnTo>
                  <a:lnTo>
                    <a:pt x="780" y="1596"/>
                  </a:lnTo>
                  <a:lnTo>
                    <a:pt x="780" y="1595"/>
                  </a:lnTo>
                  <a:lnTo>
                    <a:pt x="779" y="1594"/>
                  </a:lnTo>
                  <a:lnTo>
                    <a:pt x="777" y="1594"/>
                  </a:lnTo>
                  <a:lnTo>
                    <a:pt x="777" y="1593"/>
                  </a:lnTo>
                  <a:lnTo>
                    <a:pt x="771" y="1589"/>
                  </a:lnTo>
                  <a:lnTo>
                    <a:pt x="767" y="1587"/>
                  </a:lnTo>
                  <a:lnTo>
                    <a:pt x="762" y="1583"/>
                  </a:lnTo>
                  <a:lnTo>
                    <a:pt x="762" y="1581"/>
                  </a:lnTo>
                  <a:lnTo>
                    <a:pt x="757" y="1576"/>
                  </a:lnTo>
                  <a:lnTo>
                    <a:pt x="757" y="1575"/>
                  </a:lnTo>
                  <a:lnTo>
                    <a:pt x="754" y="1571"/>
                  </a:lnTo>
                  <a:lnTo>
                    <a:pt x="753" y="1569"/>
                  </a:lnTo>
                  <a:lnTo>
                    <a:pt x="753" y="1568"/>
                  </a:lnTo>
                  <a:lnTo>
                    <a:pt x="752" y="1567"/>
                  </a:lnTo>
                  <a:lnTo>
                    <a:pt x="751" y="1567"/>
                  </a:lnTo>
                  <a:lnTo>
                    <a:pt x="750" y="1563"/>
                  </a:lnTo>
                  <a:lnTo>
                    <a:pt x="749" y="1562"/>
                  </a:lnTo>
                  <a:lnTo>
                    <a:pt x="746" y="1561"/>
                  </a:lnTo>
                  <a:lnTo>
                    <a:pt x="744" y="1561"/>
                  </a:lnTo>
                  <a:lnTo>
                    <a:pt x="743" y="1560"/>
                  </a:lnTo>
                  <a:lnTo>
                    <a:pt x="743" y="1558"/>
                  </a:lnTo>
                  <a:lnTo>
                    <a:pt x="741" y="1557"/>
                  </a:lnTo>
                  <a:lnTo>
                    <a:pt x="740" y="1556"/>
                  </a:lnTo>
                  <a:lnTo>
                    <a:pt x="737" y="1555"/>
                  </a:lnTo>
                  <a:lnTo>
                    <a:pt x="734" y="1556"/>
                  </a:lnTo>
                  <a:lnTo>
                    <a:pt x="733" y="1555"/>
                  </a:lnTo>
                  <a:lnTo>
                    <a:pt x="721" y="1555"/>
                  </a:lnTo>
                  <a:lnTo>
                    <a:pt x="720" y="1556"/>
                  </a:lnTo>
                  <a:lnTo>
                    <a:pt x="719" y="1555"/>
                  </a:lnTo>
                  <a:lnTo>
                    <a:pt x="715" y="1555"/>
                  </a:lnTo>
                  <a:lnTo>
                    <a:pt x="715" y="1554"/>
                  </a:lnTo>
                  <a:lnTo>
                    <a:pt x="712" y="1554"/>
                  </a:lnTo>
                  <a:lnTo>
                    <a:pt x="711" y="1552"/>
                  </a:lnTo>
                  <a:lnTo>
                    <a:pt x="709" y="1552"/>
                  </a:lnTo>
                  <a:lnTo>
                    <a:pt x="707" y="1550"/>
                  </a:lnTo>
                  <a:lnTo>
                    <a:pt x="706" y="1550"/>
                  </a:lnTo>
                  <a:lnTo>
                    <a:pt x="705" y="1549"/>
                  </a:lnTo>
                  <a:lnTo>
                    <a:pt x="705" y="1548"/>
                  </a:lnTo>
                  <a:lnTo>
                    <a:pt x="703" y="1547"/>
                  </a:lnTo>
                  <a:lnTo>
                    <a:pt x="700" y="1545"/>
                  </a:lnTo>
                  <a:lnTo>
                    <a:pt x="699" y="1545"/>
                  </a:lnTo>
                  <a:lnTo>
                    <a:pt x="699" y="1544"/>
                  </a:lnTo>
                  <a:lnTo>
                    <a:pt x="698" y="1542"/>
                  </a:lnTo>
                  <a:lnTo>
                    <a:pt x="698" y="1541"/>
                  </a:lnTo>
                  <a:lnTo>
                    <a:pt x="697" y="1541"/>
                  </a:lnTo>
                  <a:lnTo>
                    <a:pt x="696" y="1539"/>
                  </a:lnTo>
                  <a:lnTo>
                    <a:pt x="695" y="1534"/>
                  </a:lnTo>
                  <a:lnTo>
                    <a:pt x="694" y="1531"/>
                  </a:lnTo>
                  <a:lnTo>
                    <a:pt x="694" y="1528"/>
                  </a:lnTo>
                  <a:lnTo>
                    <a:pt x="692" y="1522"/>
                  </a:lnTo>
                  <a:lnTo>
                    <a:pt x="692" y="1515"/>
                  </a:lnTo>
                  <a:lnTo>
                    <a:pt x="691" y="1509"/>
                  </a:lnTo>
                  <a:lnTo>
                    <a:pt x="690" y="1506"/>
                  </a:lnTo>
                  <a:lnTo>
                    <a:pt x="690" y="1505"/>
                  </a:lnTo>
                  <a:lnTo>
                    <a:pt x="688" y="1501"/>
                  </a:lnTo>
                  <a:lnTo>
                    <a:pt x="686" y="1499"/>
                  </a:lnTo>
                  <a:lnTo>
                    <a:pt x="686" y="1490"/>
                  </a:lnTo>
                  <a:lnTo>
                    <a:pt x="688" y="1485"/>
                  </a:lnTo>
                  <a:lnTo>
                    <a:pt x="688" y="1471"/>
                  </a:lnTo>
                  <a:lnTo>
                    <a:pt x="687" y="1470"/>
                  </a:lnTo>
                  <a:lnTo>
                    <a:pt x="686" y="1470"/>
                  </a:lnTo>
                  <a:lnTo>
                    <a:pt x="684" y="1468"/>
                  </a:lnTo>
                  <a:lnTo>
                    <a:pt x="683" y="1467"/>
                  </a:lnTo>
                  <a:lnTo>
                    <a:pt x="681" y="1466"/>
                  </a:lnTo>
                  <a:lnTo>
                    <a:pt x="679" y="1466"/>
                  </a:lnTo>
                  <a:lnTo>
                    <a:pt x="672" y="1468"/>
                  </a:lnTo>
                  <a:lnTo>
                    <a:pt x="671" y="1468"/>
                  </a:lnTo>
                  <a:lnTo>
                    <a:pt x="668" y="1469"/>
                  </a:lnTo>
                  <a:lnTo>
                    <a:pt x="667" y="1469"/>
                  </a:lnTo>
                  <a:lnTo>
                    <a:pt x="663" y="1471"/>
                  </a:lnTo>
                  <a:lnTo>
                    <a:pt x="661" y="1471"/>
                  </a:lnTo>
                  <a:lnTo>
                    <a:pt x="661" y="1472"/>
                  </a:lnTo>
                  <a:lnTo>
                    <a:pt x="660" y="1474"/>
                  </a:lnTo>
                  <a:lnTo>
                    <a:pt x="657" y="1475"/>
                  </a:lnTo>
                  <a:lnTo>
                    <a:pt x="657" y="1476"/>
                  </a:lnTo>
                  <a:lnTo>
                    <a:pt x="652" y="1478"/>
                  </a:lnTo>
                  <a:lnTo>
                    <a:pt x="651" y="1479"/>
                  </a:lnTo>
                  <a:lnTo>
                    <a:pt x="647" y="1479"/>
                  </a:lnTo>
                  <a:lnTo>
                    <a:pt x="644" y="1478"/>
                  </a:lnTo>
                  <a:lnTo>
                    <a:pt x="643" y="1478"/>
                  </a:lnTo>
                  <a:lnTo>
                    <a:pt x="642" y="1477"/>
                  </a:lnTo>
                  <a:lnTo>
                    <a:pt x="637" y="1477"/>
                  </a:lnTo>
                  <a:lnTo>
                    <a:pt x="634" y="1478"/>
                  </a:lnTo>
                  <a:lnTo>
                    <a:pt x="632" y="1479"/>
                  </a:lnTo>
                  <a:lnTo>
                    <a:pt x="630" y="1479"/>
                  </a:lnTo>
                  <a:lnTo>
                    <a:pt x="630" y="1481"/>
                  </a:lnTo>
                  <a:lnTo>
                    <a:pt x="629" y="1482"/>
                  </a:lnTo>
                  <a:lnTo>
                    <a:pt x="628" y="1484"/>
                  </a:lnTo>
                  <a:lnTo>
                    <a:pt x="627" y="1487"/>
                  </a:lnTo>
                  <a:lnTo>
                    <a:pt x="622" y="1493"/>
                  </a:lnTo>
                  <a:lnTo>
                    <a:pt x="619" y="1497"/>
                  </a:lnTo>
                  <a:lnTo>
                    <a:pt x="614" y="1499"/>
                  </a:lnTo>
                  <a:lnTo>
                    <a:pt x="612" y="1499"/>
                  </a:lnTo>
                  <a:lnTo>
                    <a:pt x="605" y="1501"/>
                  </a:lnTo>
                  <a:lnTo>
                    <a:pt x="603" y="1502"/>
                  </a:lnTo>
                  <a:lnTo>
                    <a:pt x="602" y="1503"/>
                  </a:lnTo>
                  <a:lnTo>
                    <a:pt x="599" y="1507"/>
                  </a:lnTo>
                  <a:lnTo>
                    <a:pt x="598" y="1509"/>
                  </a:lnTo>
                  <a:lnTo>
                    <a:pt x="597" y="1510"/>
                  </a:lnTo>
                  <a:lnTo>
                    <a:pt x="597" y="1515"/>
                  </a:lnTo>
                  <a:lnTo>
                    <a:pt x="596" y="1516"/>
                  </a:lnTo>
                  <a:lnTo>
                    <a:pt x="596" y="1518"/>
                  </a:lnTo>
                  <a:lnTo>
                    <a:pt x="594" y="1521"/>
                  </a:lnTo>
                  <a:lnTo>
                    <a:pt x="594" y="1522"/>
                  </a:lnTo>
                  <a:lnTo>
                    <a:pt x="590" y="1525"/>
                  </a:lnTo>
                  <a:lnTo>
                    <a:pt x="586" y="1526"/>
                  </a:lnTo>
                  <a:lnTo>
                    <a:pt x="580" y="1526"/>
                  </a:lnTo>
                  <a:lnTo>
                    <a:pt x="576" y="1528"/>
                  </a:lnTo>
                  <a:lnTo>
                    <a:pt x="574" y="1529"/>
                  </a:lnTo>
                  <a:lnTo>
                    <a:pt x="568" y="1529"/>
                  </a:lnTo>
                  <a:lnTo>
                    <a:pt x="566" y="1528"/>
                  </a:lnTo>
                  <a:lnTo>
                    <a:pt x="563" y="1525"/>
                  </a:lnTo>
                  <a:lnTo>
                    <a:pt x="562" y="1525"/>
                  </a:lnTo>
                  <a:lnTo>
                    <a:pt x="560" y="1524"/>
                  </a:lnTo>
                  <a:lnTo>
                    <a:pt x="558" y="1524"/>
                  </a:lnTo>
                  <a:lnTo>
                    <a:pt x="557" y="1523"/>
                  </a:lnTo>
                  <a:lnTo>
                    <a:pt x="555" y="1523"/>
                  </a:lnTo>
                  <a:lnTo>
                    <a:pt x="552" y="1524"/>
                  </a:lnTo>
                  <a:lnTo>
                    <a:pt x="551" y="1525"/>
                  </a:lnTo>
                  <a:lnTo>
                    <a:pt x="549" y="1525"/>
                  </a:lnTo>
                  <a:lnTo>
                    <a:pt x="545" y="1529"/>
                  </a:lnTo>
                  <a:lnTo>
                    <a:pt x="541" y="1534"/>
                  </a:lnTo>
                  <a:lnTo>
                    <a:pt x="540" y="1536"/>
                  </a:lnTo>
                  <a:lnTo>
                    <a:pt x="540" y="1537"/>
                  </a:lnTo>
                  <a:lnTo>
                    <a:pt x="534" y="1537"/>
                  </a:lnTo>
                  <a:lnTo>
                    <a:pt x="534" y="1536"/>
                  </a:lnTo>
                  <a:lnTo>
                    <a:pt x="532" y="1536"/>
                  </a:lnTo>
                  <a:lnTo>
                    <a:pt x="532" y="1534"/>
                  </a:lnTo>
                  <a:lnTo>
                    <a:pt x="531" y="1534"/>
                  </a:lnTo>
                  <a:lnTo>
                    <a:pt x="528" y="1531"/>
                  </a:lnTo>
                  <a:lnTo>
                    <a:pt x="528" y="1525"/>
                  </a:lnTo>
                  <a:lnTo>
                    <a:pt x="527" y="1522"/>
                  </a:lnTo>
                  <a:lnTo>
                    <a:pt x="525" y="1518"/>
                  </a:lnTo>
                  <a:lnTo>
                    <a:pt x="520" y="1515"/>
                  </a:lnTo>
                  <a:lnTo>
                    <a:pt x="514" y="1511"/>
                  </a:lnTo>
                  <a:lnTo>
                    <a:pt x="512" y="1509"/>
                  </a:lnTo>
                  <a:lnTo>
                    <a:pt x="511" y="1509"/>
                  </a:lnTo>
                  <a:lnTo>
                    <a:pt x="509" y="1508"/>
                  </a:lnTo>
                  <a:lnTo>
                    <a:pt x="508" y="1508"/>
                  </a:lnTo>
                  <a:lnTo>
                    <a:pt x="505" y="1507"/>
                  </a:lnTo>
                  <a:lnTo>
                    <a:pt x="495" y="1505"/>
                  </a:lnTo>
                  <a:lnTo>
                    <a:pt x="493" y="1505"/>
                  </a:lnTo>
                  <a:lnTo>
                    <a:pt x="486" y="1503"/>
                  </a:lnTo>
                  <a:lnTo>
                    <a:pt x="483" y="1503"/>
                  </a:lnTo>
                  <a:lnTo>
                    <a:pt x="479" y="1502"/>
                  </a:lnTo>
                  <a:lnTo>
                    <a:pt x="475" y="1501"/>
                  </a:lnTo>
                  <a:lnTo>
                    <a:pt x="474" y="1500"/>
                  </a:lnTo>
                  <a:lnTo>
                    <a:pt x="473" y="1498"/>
                  </a:lnTo>
                  <a:lnTo>
                    <a:pt x="469" y="1494"/>
                  </a:lnTo>
                  <a:lnTo>
                    <a:pt x="466" y="1492"/>
                  </a:lnTo>
                  <a:lnTo>
                    <a:pt x="463" y="1490"/>
                  </a:lnTo>
                  <a:lnTo>
                    <a:pt x="459" y="1490"/>
                  </a:lnTo>
                  <a:lnTo>
                    <a:pt x="457" y="1489"/>
                  </a:lnTo>
                  <a:lnTo>
                    <a:pt x="452" y="1489"/>
                  </a:lnTo>
                  <a:lnTo>
                    <a:pt x="447" y="1490"/>
                  </a:lnTo>
                  <a:lnTo>
                    <a:pt x="442" y="1492"/>
                  </a:lnTo>
                  <a:lnTo>
                    <a:pt x="440" y="1492"/>
                  </a:lnTo>
                  <a:lnTo>
                    <a:pt x="438" y="1493"/>
                  </a:lnTo>
                  <a:lnTo>
                    <a:pt x="431" y="1494"/>
                  </a:lnTo>
                  <a:lnTo>
                    <a:pt x="430" y="1495"/>
                  </a:lnTo>
                  <a:lnTo>
                    <a:pt x="424" y="1497"/>
                  </a:lnTo>
                  <a:lnTo>
                    <a:pt x="421" y="1497"/>
                  </a:lnTo>
                  <a:lnTo>
                    <a:pt x="420" y="1498"/>
                  </a:lnTo>
                  <a:lnTo>
                    <a:pt x="419" y="1498"/>
                  </a:lnTo>
                  <a:lnTo>
                    <a:pt x="419" y="1499"/>
                  </a:lnTo>
                  <a:lnTo>
                    <a:pt x="415" y="1503"/>
                  </a:lnTo>
                  <a:lnTo>
                    <a:pt x="415" y="1511"/>
                  </a:lnTo>
                  <a:lnTo>
                    <a:pt x="413" y="1511"/>
                  </a:lnTo>
                  <a:lnTo>
                    <a:pt x="413" y="1515"/>
                  </a:lnTo>
                  <a:lnTo>
                    <a:pt x="412" y="1517"/>
                  </a:lnTo>
                  <a:lnTo>
                    <a:pt x="412" y="1518"/>
                  </a:lnTo>
                  <a:lnTo>
                    <a:pt x="411" y="1519"/>
                  </a:lnTo>
                  <a:lnTo>
                    <a:pt x="409" y="1521"/>
                  </a:lnTo>
                  <a:lnTo>
                    <a:pt x="408" y="1521"/>
                  </a:lnTo>
                  <a:lnTo>
                    <a:pt x="405" y="1522"/>
                  </a:lnTo>
                  <a:lnTo>
                    <a:pt x="404" y="1522"/>
                  </a:lnTo>
                  <a:lnTo>
                    <a:pt x="401" y="1521"/>
                  </a:lnTo>
                  <a:lnTo>
                    <a:pt x="400" y="1521"/>
                  </a:lnTo>
                  <a:lnTo>
                    <a:pt x="397" y="1519"/>
                  </a:lnTo>
                  <a:lnTo>
                    <a:pt x="392" y="1516"/>
                  </a:lnTo>
                  <a:lnTo>
                    <a:pt x="390" y="1516"/>
                  </a:lnTo>
                  <a:lnTo>
                    <a:pt x="388" y="1515"/>
                  </a:lnTo>
                  <a:lnTo>
                    <a:pt x="387" y="1514"/>
                  </a:lnTo>
                  <a:lnTo>
                    <a:pt x="386" y="1514"/>
                  </a:lnTo>
                  <a:lnTo>
                    <a:pt x="386" y="1513"/>
                  </a:lnTo>
                  <a:lnTo>
                    <a:pt x="379" y="1513"/>
                  </a:lnTo>
                  <a:lnTo>
                    <a:pt x="372" y="1510"/>
                  </a:lnTo>
                  <a:lnTo>
                    <a:pt x="371" y="1510"/>
                  </a:lnTo>
                  <a:lnTo>
                    <a:pt x="370" y="1509"/>
                  </a:lnTo>
                  <a:lnTo>
                    <a:pt x="369" y="1509"/>
                  </a:lnTo>
                  <a:lnTo>
                    <a:pt x="368" y="1508"/>
                  </a:lnTo>
                  <a:lnTo>
                    <a:pt x="368" y="1507"/>
                  </a:lnTo>
                  <a:lnTo>
                    <a:pt x="366" y="1505"/>
                  </a:lnTo>
                  <a:lnTo>
                    <a:pt x="365" y="1503"/>
                  </a:lnTo>
                  <a:lnTo>
                    <a:pt x="365" y="1501"/>
                  </a:lnTo>
                  <a:lnTo>
                    <a:pt x="364" y="1495"/>
                  </a:lnTo>
                  <a:lnTo>
                    <a:pt x="364" y="1494"/>
                  </a:lnTo>
                  <a:lnTo>
                    <a:pt x="363" y="1491"/>
                  </a:lnTo>
                  <a:lnTo>
                    <a:pt x="363" y="1489"/>
                  </a:lnTo>
                  <a:lnTo>
                    <a:pt x="362" y="1489"/>
                  </a:lnTo>
                  <a:lnTo>
                    <a:pt x="361" y="1487"/>
                  </a:lnTo>
                  <a:lnTo>
                    <a:pt x="356" y="1485"/>
                  </a:lnTo>
                  <a:lnTo>
                    <a:pt x="353" y="1485"/>
                  </a:lnTo>
                  <a:lnTo>
                    <a:pt x="350" y="1484"/>
                  </a:lnTo>
                  <a:lnTo>
                    <a:pt x="346" y="1481"/>
                  </a:lnTo>
                  <a:lnTo>
                    <a:pt x="345" y="1481"/>
                  </a:lnTo>
                  <a:lnTo>
                    <a:pt x="345" y="1479"/>
                  </a:lnTo>
                  <a:lnTo>
                    <a:pt x="343" y="1479"/>
                  </a:lnTo>
                  <a:lnTo>
                    <a:pt x="343" y="1477"/>
                  </a:lnTo>
                  <a:lnTo>
                    <a:pt x="342" y="1477"/>
                  </a:lnTo>
                  <a:lnTo>
                    <a:pt x="342" y="1471"/>
                  </a:lnTo>
                  <a:lnTo>
                    <a:pt x="341" y="1469"/>
                  </a:lnTo>
                  <a:lnTo>
                    <a:pt x="341" y="1467"/>
                  </a:lnTo>
                  <a:lnTo>
                    <a:pt x="340" y="1466"/>
                  </a:lnTo>
                  <a:lnTo>
                    <a:pt x="340" y="1464"/>
                  </a:lnTo>
                  <a:lnTo>
                    <a:pt x="337" y="1462"/>
                  </a:lnTo>
                  <a:lnTo>
                    <a:pt x="334" y="1461"/>
                  </a:lnTo>
                  <a:lnTo>
                    <a:pt x="334" y="1460"/>
                  </a:lnTo>
                  <a:lnTo>
                    <a:pt x="332" y="1460"/>
                  </a:lnTo>
                  <a:lnTo>
                    <a:pt x="327" y="1459"/>
                  </a:lnTo>
                  <a:lnTo>
                    <a:pt x="320" y="1458"/>
                  </a:lnTo>
                  <a:lnTo>
                    <a:pt x="318" y="1456"/>
                  </a:lnTo>
                  <a:lnTo>
                    <a:pt x="315" y="1456"/>
                  </a:lnTo>
                  <a:lnTo>
                    <a:pt x="312" y="1454"/>
                  </a:lnTo>
                  <a:lnTo>
                    <a:pt x="307" y="1450"/>
                  </a:lnTo>
                  <a:lnTo>
                    <a:pt x="303" y="1448"/>
                  </a:lnTo>
                  <a:lnTo>
                    <a:pt x="301" y="1448"/>
                  </a:lnTo>
                  <a:lnTo>
                    <a:pt x="301" y="1447"/>
                  </a:lnTo>
                  <a:lnTo>
                    <a:pt x="295" y="1447"/>
                  </a:lnTo>
                  <a:lnTo>
                    <a:pt x="289" y="1450"/>
                  </a:lnTo>
                  <a:lnTo>
                    <a:pt x="285" y="1451"/>
                  </a:lnTo>
                  <a:lnTo>
                    <a:pt x="281" y="1452"/>
                  </a:lnTo>
                  <a:lnTo>
                    <a:pt x="280" y="1453"/>
                  </a:lnTo>
                  <a:lnTo>
                    <a:pt x="277" y="1453"/>
                  </a:lnTo>
                  <a:lnTo>
                    <a:pt x="273" y="1454"/>
                  </a:lnTo>
                  <a:lnTo>
                    <a:pt x="271" y="1455"/>
                  </a:lnTo>
                  <a:lnTo>
                    <a:pt x="269" y="1454"/>
                  </a:lnTo>
                  <a:lnTo>
                    <a:pt x="262" y="1454"/>
                  </a:lnTo>
                  <a:lnTo>
                    <a:pt x="254" y="1453"/>
                  </a:lnTo>
                  <a:lnTo>
                    <a:pt x="252" y="1452"/>
                  </a:lnTo>
                  <a:lnTo>
                    <a:pt x="248" y="1451"/>
                  </a:lnTo>
                  <a:lnTo>
                    <a:pt x="246" y="1448"/>
                  </a:lnTo>
                  <a:lnTo>
                    <a:pt x="240" y="1446"/>
                  </a:lnTo>
                  <a:lnTo>
                    <a:pt x="237" y="1445"/>
                  </a:lnTo>
                  <a:lnTo>
                    <a:pt x="234" y="1444"/>
                  </a:lnTo>
                  <a:lnTo>
                    <a:pt x="233" y="1444"/>
                  </a:lnTo>
                  <a:lnTo>
                    <a:pt x="232" y="1443"/>
                  </a:lnTo>
                  <a:lnTo>
                    <a:pt x="231" y="1443"/>
                  </a:lnTo>
                  <a:lnTo>
                    <a:pt x="222" y="1442"/>
                  </a:lnTo>
                  <a:lnTo>
                    <a:pt x="221" y="1442"/>
                  </a:lnTo>
                  <a:lnTo>
                    <a:pt x="217" y="1440"/>
                  </a:lnTo>
                  <a:lnTo>
                    <a:pt x="213" y="1438"/>
                  </a:lnTo>
                  <a:lnTo>
                    <a:pt x="210" y="1436"/>
                  </a:lnTo>
                  <a:lnTo>
                    <a:pt x="209" y="1436"/>
                  </a:lnTo>
                  <a:lnTo>
                    <a:pt x="209" y="1435"/>
                  </a:lnTo>
                  <a:lnTo>
                    <a:pt x="208" y="1432"/>
                  </a:lnTo>
                  <a:lnTo>
                    <a:pt x="207" y="1429"/>
                  </a:lnTo>
                  <a:lnTo>
                    <a:pt x="206" y="1428"/>
                  </a:lnTo>
                  <a:lnTo>
                    <a:pt x="206" y="1423"/>
                  </a:lnTo>
                  <a:lnTo>
                    <a:pt x="204" y="1421"/>
                  </a:lnTo>
                  <a:lnTo>
                    <a:pt x="204" y="1414"/>
                  </a:lnTo>
                  <a:lnTo>
                    <a:pt x="206" y="1411"/>
                  </a:lnTo>
                  <a:lnTo>
                    <a:pt x="206" y="1403"/>
                  </a:lnTo>
                  <a:lnTo>
                    <a:pt x="204" y="1398"/>
                  </a:lnTo>
                  <a:lnTo>
                    <a:pt x="203" y="1394"/>
                  </a:lnTo>
                  <a:lnTo>
                    <a:pt x="201" y="1392"/>
                  </a:lnTo>
                  <a:lnTo>
                    <a:pt x="199" y="1388"/>
                  </a:lnTo>
                  <a:lnTo>
                    <a:pt x="198" y="1384"/>
                  </a:lnTo>
                  <a:lnTo>
                    <a:pt x="193" y="1380"/>
                  </a:lnTo>
                  <a:lnTo>
                    <a:pt x="191" y="1376"/>
                  </a:lnTo>
                  <a:lnTo>
                    <a:pt x="190" y="1375"/>
                  </a:lnTo>
                  <a:lnTo>
                    <a:pt x="188" y="1373"/>
                  </a:lnTo>
                  <a:lnTo>
                    <a:pt x="187" y="1372"/>
                  </a:lnTo>
                  <a:lnTo>
                    <a:pt x="187" y="1370"/>
                  </a:lnTo>
                  <a:lnTo>
                    <a:pt x="186" y="1369"/>
                  </a:lnTo>
                  <a:lnTo>
                    <a:pt x="186" y="1367"/>
                  </a:lnTo>
                  <a:lnTo>
                    <a:pt x="185" y="1366"/>
                  </a:lnTo>
                  <a:lnTo>
                    <a:pt x="185" y="1361"/>
                  </a:lnTo>
                  <a:lnTo>
                    <a:pt x="184" y="1358"/>
                  </a:lnTo>
                  <a:lnTo>
                    <a:pt x="184" y="1353"/>
                  </a:lnTo>
                  <a:lnTo>
                    <a:pt x="182" y="1349"/>
                  </a:lnTo>
                  <a:lnTo>
                    <a:pt x="182" y="1346"/>
                  </a:lnTo>
                  <a:lnTo>
                    <a:pt x="178" y="1342"/>
                  </a:lnTo>
                  <a:lnTo>
                    <a:pt x="170" y="1334"/>
                  </a:lnTo>
                  <a:lnTo>
                    <a:pt x="167" y="1333"/>
                  </a:lnTo>
                  <a:lnTo>
                    <a:pt x="162" y="1330"/>
                  </a:lnTo>
                  <a:lnTo>
                    <a:pt x="159" y="1330"/>
                  </a:lnTo>
                  <a:lnTo>
                    <a:pt x="153" y="1328"/>
                  </a:lnTo>
                  <a:lnTo>
                    <a:pt x="146" y="1328"/>
                  </a:lnTo>
                  <a:lnTo>
                    <a:pt x="141" y="1326"/>
                  </a:lnTo>
                  <a:lnTo>
                    <a:pt x="140" y="1326"/>
                  </a:lnTo>
                  <a:lnTo>
                    <a:pt x="138" y="1323"/>
                  </a:lnTo>
                  <a:lnTo>
                    <a:pt x="138" y="1322"/>
                  </a:lnTo>
                  <a:lnTo>
                    <a:pt x="137" y="1318"/>
                  </a:lnTo>
                  <a:lnTo>
                    <a:pt x="137" y="1305"/>
                  </a:lnTo>
                  <a:lnTo>
                    <a:pt x="136" y="1303"/>
                  </a:lnTo>
                  <a:lnTo>
                    <a:pt x="134" y="1298"/>
                  </a:lnTo>
                  <a:lnTo>
                    <a:pt x="132" y="1297"/>
                  </a:lnTo>
                  <a:lnTo>
                    <a:pt x="131" y="1295"/>
                  </a:lnTo>
                  <a:lnTo>
                    <a:pt x="130" y="1294"/>
                  </a:lnTo>
                  <a:lnTo>
                    <a:pt x="122" y="1294"/>
                  </a:lnTo>
                  <a:lnTo>
                    <a:pt x="120" y="1295"/>
                  </a:lnTo>
                  <a:lnTo>
                    <a:pt x="118" y="1297"/>
                  </a:lnTo>
                  <a:lnTo>
                    <a:pt x="118" y="1298"/>
                  </a:lnTo>
                  <a:lnTo>
                    <a:pt x="115" y="1302"/>
                  </a:lnTo>
                  <a:lnTo>
                    <a:pt x="115" y="1303"/>
                  </a:lnTo>
                  <a:lnTo>
                    <a:pt x="114" y="1303"/>
                  </a:lnTo>
                  <a:lnTo>
                    <a:pt x="113" y="1304"/>
                  </a:lnTo>
                  <a:lnTo>
                    <a:pt x="110" y="1305"/>
                  </a:lnTo>
                  <a:lnTo>
                    <a:pt x="109" y="1305"/>
                  </a:lnTo>
                  <a:lnTo>
                    <a:pt x="107" y="1306"/>
                  </a:lnTo>
                  <a:lnTo>
                    <a:pt x="105" y="1306"/>
                  </a:lnTo>
                  <a:lnTo>
                    <a:pt x="100" y="1304"/>
                  </a:lnTo>
                  <a:lnTo>
                    <a:pt x="99" y="1303"/>
                  </a:lnTo>
                  <a:lnTo>
                    <a:pt x="94" y="1303"/>
                  </a:lnTo>
                  <a:lnTo>
                    <a:pt x="93" y="1304"/>
                  </a:lnTo>
                  <a:lnTo>
                    <a:pt x="91" y="1308"/>
                  </a:lnTo>
                  <a:lnTo>
                    <a:pt x="90" y="1308"/>
                  </a:lnTo>
                  <a:lnTo>
                    <a:pt x="89" y="1310"/>
                  </a:lnTo>
                  <a:lnTo>
                    <a:pt x="87" y="1310"/>
                  </a:lnTo>
                  <a:lnTo>
                    <a:pt x="81" y="1312"/>
                  </a:lnTo>
                  <a:lnTo>
                    <a:pt x="78" y="1313"/>
                  </a:lnTo>
                  <a:lnTo>
                    <a:pt x="77" y="1313"/>
                  </a:lnTo>
                  <a:lnTo>
                    <a:pt x="76" y="1314"/>
                  </a:lnTo>
                  <a:lnTo>
                    <a:pt x="70" y="1314"/>
                  </a:lnTo>
                  <a:lnTo>
                    <a:pt x="70" y="1313"/>
                  </a:lnTo>
                  <a:lnTo>
                    <a:pt x="69" y="1313"/>
                  </a:lnTo>
                  <a:lnTo>
                    <a:pt x="66" y="1312"/>
                  </a:lnTo>
                  <a:lnTo>
                    <a:pt x="66" y="1311"/>
                  </a:lnTo>
                  <a:lnTo>
                    <a:pt x="60" y="1305"/>
                  </a:lnTo>
                  <a:lnTo>
                    <a:pt x="58" y="1304"/>
                  </a:lnTo>
                  <a:lnTo>
                    <a:pt x="51" y="1302"/>
                  </a:lnTo>
                  <a:lnTo>
                    <a:pt x="48" y="1300"/>
                  </a:lnTo>
                  <a:lnTo>
                    <a:pt x="47" y="1299"/>
                  </a:lnTo>
                  <a:lnTo>
                    <a:pt x="46" y="1299"/>
                  </a:lnTo>
                  <a:lnTo>
                    <a:pt x="46" y="1298"/>
                  </a:lnTo>
                  <a:lnTo>
                    <a:pt x="45" y="1297"/>
                  </a:lnTo>
                  <a:lnTo>
                    <a:pt x="43" y="1292"/>
                  </a:lnTo>
                  <a:lnTo>
                    <a:pt x="38" y="1287"/>
                  </a:lnTo>
                  <a:lnTo>
                    <a:pt x="38" y="1286"/>
                  </a:lnTo>
                  <a:lnTo>
                    <a:pt x="37" y="1283"/>
                  </a:lnTo>
                  <a:lnTo>
                    <a:pt x="35" y="1282"/>
                  </a:lnTo>
                  <a:lnTo>
                    <a:pt x="33" y="1282"/>
                  </a:lnTo>
                  <a:lnTo>
                    <a:pt x="32" y="1281"/>
                  </a:lnTo>
                  <a:lnTo>
                    <a:pt x="28" y="1279"/>
                  </a:lnTo>
                  <a:lnTo>
                    <a:pt x="23" y="1279"/>
                  </a:lnTo>
                  <a:lnTo>
                    <a:pt x="22" y="1281"/>
                  </a:lnTo>
                  <a:lnTo>
                    <a:pt x="20" y="1283"/>
                  </a:lnTo>
                  <a:lnTo>
                    <a:pt x="14" y="1292"/>
                  </a:lnTo>
                  <a:lnTo>
                    <a:pt x="12" y="1294"/>
                  </a:lnTo>
                  <a:lnTo>
                    <a:pt x="9" y="1294"/>
                  </a:lnTo>
                  <a:lnTo>
                    <a:pt x="4" y="1296"/>
                  </a:lnTo>
                  <a:lnTo>
                    <a:pt x="4" y="1297"/>
                  </a:lnTo>
                  <a:lnTo>
                    <a:pt x="0" y="1297"/>
                  </a:lnTo>
                  <a:lnTo>
                    <a:pt x="0" y="1278"/>
                  </a:lnTo>
                  <a:lnTo>
                    <a:pt x="1" y="1273"/>
                  </a:lnTo>
                  <a:lnTo>
                    <a:pt x="1" y="1256"/>
                  </a:lnTo>
                  <a:lnTo>
                    <a:pt x="2" y="1245"/>
                  </a:lnTo>
                  <a:lnTo>
                    <a:pt x="2" y="1220"/>
                  </a:lnTo>
                  <a:lnTo>
                    <a:pt x="4" y="1206"/>
                  </a:lnTo>
                  <a:lnTo>
                    <a:pt x="4" y="1187"/>
                  </a:lnTo>
                  <a:lnTo>
                    <a:pt x="5" y="1167"/>
                  </a:lnTo>
                  <a:lnTo>
                    <a:pt x="6" y="1149"/>
                  </a:lnTo>
                  <a:lnTo>
                    <a:pt x="6" y="1122"/>
                  </a:lnTo>
                  <a:lnTo>
                    <a:pt x="7" y="1114"/>
                  </a:lnTo>
                  <a:lnTo>
                    <a:pt x="7" y="1096"/>
                  </a:lnTo>
                  <a:lnTo>
                    <a:pt x="8" y="1089"/>
                  </a:lnTo>
                  <a:lnTo>
                    <a:pt x="8" y="1061"/>
                  </a:lnTo>
                  <a:lnTo>
                    <a:pt x="9" y="1056"/>
                  </a:lnTo>
                  <a:lnTo>
                    <a:pt x="9" y="1016"/>
                  </a:lnTo>
                  <a:lnTo>
                    <a:pt x="10" y="1008"/>
                  </a:lnTo>
                  <a:lnTo>
                    <a:pt x="10" y="970"/>
                  </a:lnTo>
                  <a:lnTo>
                    <a:pt x="12" y="969"/>
                  </a:lnTo>
                  <a:lnTo>
                    <a:pt x="12" y="942"/>
                  </a:lnTo>
                  <a:lnTo>
                    <a:pt x="13" y="937"/>
                  </a:lnTo>
                  <a:lnTo>
                    <a:pt x="13" y="925"/>
                  </a:lnTo>
                  <a:lnTo>
                    <a:pt x="14" y="905"/>
                  </a:lnTo>
                  <a:lnTo>
                    <a:pt x="14" y="890"/>
                  </a:lnTo>
                  <a:lnTo>
                    <a:pt x="15" y="884"/>
                  </a:lnTo>
                  <a:lnTo>
                    <a:pt x="15" y="870"/>
                  </a:lnTo>
                  <a:lnTo>
                    <a:pt x="16" y="851"/>
                  </a:lnTo>
                  <a:lnTo>
                    <a:pt x="16" y="835"/>
                  </a:lnTo>
                  <a:lnTo>
                    <a:pt x="17" y="811"/>
                  </a:lnTo>
                  <a:lnTo>
                    <a:pt x="17" y="805"/>
                  </a:lnTo>
                  <a:lnTo>
                    <a:pt x="19" y="803"/>
                  </a:lnTo>
                  <a:lnTo>
                    <a:pt x="19" y="791"/>
                  </a:lnTo>
                  <a:lnTo>
                    <a:pt x="20" y="772"/>
                  </a:lnTo>
                  <a:lnTo>
                    <a:pt x="21" y="756"/>
                  </a:lnTo>
                  <a:lnTo>
                    <a:pt x="21" y="706"/>
                  </a:lnTo>
                  <a:lnTo>
                    <a:pt x="22" y="704"/>
                  </a:lnTo>
                  <a:lnTo>
                    <a:pt x="22" y="678"/>
                  </a:lnTo>
                  <a:lnTo>
                    <a:pt x="23" y="673"/>
                  </a:lnTo>
                  <a:lnTo>
                    <a:pt x="23" y="642"/>
                  </a:lnTo>
                  <a:lnTo>
                    <a:pt x="24" y="633"/>
                  </a:lnTo>
                  <a:lnTo>
                    <a:pt x="24" y="623"/>
                  </a:lnTo>
                  <a:lnTo>
                    <a:pt x="25" y="602"/>
                  </a:lnTo>
                  <a:lnTo>
                    <a:pt x="25" y="568"/>
                  </a:lnTo>
                  <a:lnTo>
                    <a:pt x="27" y="563"/>
                  </a:lnTo>
                  <a:lnTo>
                    <a:pt x="27" y="515"/>
                  </a:lnTo>
                  <a:lnTo>
                    <a:pt x="28" y="484"/>
                  </a:lnTo>
                  <a:lnTo>
                    <a:pt x="28" y="475"/>
                  </a:lnTo>
                  <a:lnTo>
                    <a:pt x="29" y="445"/>
                  </a:lnTo>
                  <a:lnTo>
                    <a:pt x="29" y="436"/>
                  </a:lnTo>
                  <a:lnTo>
                    <a:pt x="30" y="405"/>
                  </a:lnTo>
                  <a:lnTo>
                    <a:pt x="30" y="376"/>
                  </a:lnTo>
                  <a:lnTo>
                    <a:pt x="31" y="370"/>
                  </a:lnTo>
                  <a:lnTo>
                    <a:pt x="31" y="357"/>
                  </a:lnTo>
                  <a:lnTo>
                    <a:pt x="32" y="326"/>
                  </a:lnTo>
                  <a:lnTo>
                    <a:pt x="32" y="279"/>
                  </a:lnTo>
                  <a:lnTo>
                    <a:pt x="33" y="274"/>
                  </a:lnTo>
                  <a:lnTo>
                    <a:pt x="33" y="229"/>
                  </a:lnTo>
                  <a:lnTo>
                    <a:pt x="35" y="219"/>
                  </a:lnTo>
                  <a:lnTo>
                    <a:pt x="35" y="195"/>
                  </a:lnTo>
                  <a:lnTo>
                    <a:pt x="36" y="176"/>
                  </a:lnTo>
                  <a:lnTo>
                    <a:pt x="36" y="129"/>
                  </a:lnTo>
                  <a:lnTo>
                    <a:pt x="37" y="125"/>
                  </a:lnTo>
                  <a:lnTo>
                    <a:pt x="136" y="125"/>
                  </a:lnTo>
                  <a:lnTo>
                    <a:pt x="148" y="124"/>
                  </a:lnTo>
                  <a:lnTo>
                    <a:pt x="187" y="124"/>
                  </a:lnTo>
                  <a:lnTo>
                    <a:pt x="217" y="123"/>
                  </a:lnTo>
                  <a:lnTo>
                    <a:pt x="271" y="123"/>
                  </a:lnTo>
                  <a:lnTo>
                    <a:pt x="278" y="122"/>
                  </a:lnTo>
                  <a:lnTo>
                    <a:pt x="324" y="122"/>
                  </a:lnTo>
                  <a:lnTo>
                    <a:pt x="343" y="121"/>
                  </a:lnTo>
                  <a:lnTo>
                    <a:pt x="390" y="121"/>
                  </a:lnTo>
                  <a:lnTo>
                    <a:pt x="397" y="119"/>
                  </a:lnTo>
                  <a:lnTo>
                    <a:pt x="412" y="119"/>
                  </a:lnTo>
                  <a:lnTo>
                    <a:pt x="417" y="118"/>
                  </a:lnTo>
                  <a:lnTo>
                    <a:pt x="457" y="118"/>
                  </a:lnTo>
                  <a:lnTo>
                    <a:pt x="464" y="117"/>
                  </a:lnTo>
                  <a:lnTo>
                    <a:pt x="496" y="117"/>
                  </a:lnTo>
                  <a:lnTo>
                    <a:pt x="495" y="119"/>
                  </a:lnTo>
                  <a:lnTo>
                    <a:pt x="496" y="126"/>
                  </a:lnTo>
                  <a:lnTo>
                    <a:pt x="497" y="126"/>
                  </a:lnTo>
                  <a:lnTo>
                    <a:pt x="497" y="127"/>
                  </a:lnTo>
                  <a:lnTo>
                    <a:pt x="498" y="129"/>
                  </a:lnTo>
                  <a:lnTo>
                    <a:pt x="503" y="132"/>
                  </a:lnTo>
                  <a:lnTo>
                    <a:pt x="511" y="137"/>
                  </a:lnTo>
                  <a:lnTo>
                    <a:pt x="517" y="137"/>
                  </a:lnTo>
                  <a:lnTo>
                    <a:pt x="523" y="138"/>
                  </a:lnTo>
                  <a:lnTo>
                    <a:pt x="528" y="138"/>
                  </a:lnTo>
                  <a:lnTo>
                    <a:pt x="529" y="137"/>
                  </a:lnTo>
                  <a:lnTo>
                    <a:pt x="534" y="135"/>
                  </a:lnTo>
                  <a:lnTo>
                    <a:pt x="535" y="133"/>
                  </a:lnTo>
                  <a:lnTo>
                    <a:pt x="535" y="131"/>
                  </a:lnTo>
                  <a:lnTo>
                    <a:pt x="539" y="132"/>
                  </a:lnTo>
                  <a:lnTo>
                    <a:pt x="540" y="133"/>
                  </a:lnTo>
                  <a:lnTo>
                    <a:pt x="550" y="141"/>
                  </a:lnTo>
                  <a:lnTo>
                    <a:pt x="551" y="143"/>
                  </a:lnTo>
                  <a:lnTo>
                    <a:pt x="552" y="145"/>
                  </a:lnTo>
                  <a:lnTo>
                    <a:pt x="555" y="145"/>
                  </a:lnTo>
                  <a:lnTo>
                    <a:pt x="568" y="155"/>
                  </a:lnTo>
                  <a:lnTo>
                    <a:pt x="570" y="157"/>
                  </a:lnTo>
                  <a:lnTo>
                    <a:pt x="571" y="158"/>
                  </a:lnTo>
                  <a:lnTo>
                    <a:pt x="572" y="158"/>
                  </a:lnTo>
                  <a:lnTo>
                    <a:pt x="583" y="164"/>
                  </a:lnTo>
                  <a:lnTo>
                    <a:pt x="594" y="168"/>
                  </a:lnTo>
                  <a:lnTo>
                    <a:pt x="599" y="170"/>
                  </a:lnTo>
                  <a:lnTo>
                    <a:pt x="613" y="172"/>
                  </a:lnTo>
                  <a:lnTo>
                    <a:pt x="619" y="176"/>
                  </a:lnTo>
                  <a:lnTo>
                    <a:pt x="621" y="176"/>
                  </a:lnTo>
                  <a:lnTo>
                    <a:pt x="627" y="180"/>
                  </a:lnTo>
                  <a:lnTo>
                    <a:pt x="627" y="181"/>
                  </a:lnTo>
                  <a:lnTo>
                    <a:pt x="629" y="184"/>
                  </a:lnTo>
                  <a:lnTo>
                    <a:pt x="630" y="187"/>
                  </a:lnTo>
                  <a:lnTo>
                    <a:pt x="633" y="189"/>
                  </a:lnTo>
                  <a:lnTo>
                    <a:pt x="634" y="193"/>
                  </a:lnTo>
                  <a:lnTo>
                    <a:pt x="635" y="193"/>
                  </a:lnTo>
                  <a:lnTo>
                    <a:pt x="635" y="194"/>
                  </a:lnTo>
                  <a:lnTo>
                    <a:pt x="640" y="198"/>
                  </a:lnTo>
                  <a:lnTo>
                    <a:pt x="643" y="201"/>
                  </a:lnTo>
                  <a:lnTo>
                    <a:pt x="649" y="207"/>
                  </a:lnTo>
                  <a:lnTo>
                    <a:pt x="659" y="213"/>
                  </a:lnTo>
                  <a:lnTo>
                    <a:pt x="661" y="213"/>
                  </a:lnTo>
                  <a:lnTo>
                    <a:pt x="669" y="217"/>
                  </a:lnTo>
                  <a:lnTo>
                    <a:pt x="672" y="217"/>
                  </a:lnTo>
                  <a:lnTo>
                    <a:pt x="680" y="216"/>
                  </a:lnTo>
                  <a:lnTo>
                    <a:pt x="684" y="216"/>
                  </a:lnTo>
                  <a:lnTo>
                    <a:pt x="691" y="211"/>
                  </a:lnTo>
                  <a:lnTo>
                    <a:pt x="691" y="210"/>
                  </a:lnTo>
                  <a:lnTo>
                    <a:pt x="694" y="209"/>
                  </a:lnTo>
                  <a:lnTo>
                    <a:pt x="698" y="202"/>
                  </a:lnTo>
                  <a:lnTo>
                    <a:pt x="698" y="195"/>
                  </a:lnTo>
                  <a:lnTo>
                    <a:pt x="697" y="189"/>
                  </a:lnTo>
                  <a:lnTo>
                    <a:pt x="699" y="186"/>
                  </a:lnTo>
                  <a:lnTo>
                    <a:pt x="700" y="186"/>
                  </a:lnTo>
                  <a:lnTo>
                    <a:pt x="705" y="185"/>
                  </a:lnTo>
                  <a:lnTo>
                    <a:pt x="706" y="184"/>
                  </a:lnTo>
                  <a:lnTo>
                    <a:pt x="711" y="192"/>
                  </a:lnTo>
                  <a:lnTo>
                    <a:pt x="712" y="194"/>
                  </a:lnTo>
                  <a:lnTo>
                    <a:pt x="712" y="195"/>
                  </a:lnTo>
                  <a:lnTo>
                    <a:pt x="713" y="195"/>
                  </a:lnTo>
                  <a:lnTo>
                    <a:pt x="719" y="203"/>
                  </a:lnTo>
                  <a:lnTo>
                    <a:pt x="722" y="205"/>
                  </a:lnTo>
                  <a:lnTo>
                    <a:pt x="727" y="205"/>
                  </a:lnTo>
                  <a:lnTo>
                    <a:pt x="734" y="203"/>
                  </a:lnTo>
                  <a:lnTo>
                    <a:pt x="737" y="203"/>
                  </a:lnTo>
                  <a:lnTo>
                    <a:pt x="745" y="205"/>
                  </a:lnTo>
                  <a:lnTo>
                    <a:pt x="748" y="208"/>
                  </a:lnTo>
                  <a:lnTo>
                    <a:pt x="748" y="211"/>
                  </a:lnTo>
                  <a:lnTo>
                    <a:pt x="744" y="217"/>
                  </a:lnTo>
                  <a:lnTo>
                    <a:pt x="744" y="219"/>
                  </a:lnTo>
                  <a:lnTo>
                    <a:pt x="746" y="223"/>
                  </a:lnTo>
                  <a:lnTo>
                    <a:pt x="748" y="225"/>
                  </a:lnTo>
                  <a:lnTo>
                    <a:pt x="753" y="227"/>
                  </a:lnTo>
                  <a:lnTo>
                    <a:pt x="756" y="227"/>
                  </a:lnTo>
                  <a:lnTo>
                    <a:pt x="766" y="242"/>
                  </a:lnTo>
                  <a:lnTo>
                    <a:pt x="777" y="252"/>
                  </a:lnTo>
                  <a:lnTo>
                    <a:pt x="779" y="255"/>
                  </a:lnTo>
                  <a:lnTo>
                    <a:pt x="779" y="256"/>
                  </a:lnTo>
                  <a:lnTo>
                    <a:pt x="780" y="257"/>
                  </a:lnTo>
                  <a:lnTo>
                    <a:pt x="782" y="258"/>
                  </a:lnTo>
                  <a:lnTo>
                    <a:pt x="788" y="263"/>
                  </a:lnTo>
                  <a:lnTo>
                    <a:pt x="790" y="264"/>
                  </a:lnTo>
                  <a:lnTo>
                    <a:pt x="798" y="268"/>
                  </a:lnTo>
                  <a:lnTo>
                    <a:pt x="799" y="270"/>
                  </a:lnTo>
                  <a:lnTo>
                    <a:pt x="800" y="270"/>
                  </a:lnTo>
                  <a:lnTo>
                    <a:pt x="802" y="271"/>
                  </a:lnTo>
                  <a:lnTo>
                    <a:pt x="811" y="275"/>
                  </a:lnTo>
                  <a:lnTo>
                    <a:pt x="813" y="275"/>
                  </a:lnTo>
                  <a:lnTo>
                    <a:pt x="814" y="276"/>
                  </a:lnTo>
                  <a:lnTo>
                    <a:pt x="815" y="276"/>
                  </a:lnTo>
                  <a:lnTo>
                    <a:pt x="820" y="278"/>
                  </a:lnTo>
                  <a:lnTo>
                    <a:pt x="826" y="278"/>
                  </a:lnTo>
                  <a:lnTo>
                    <a:pt x="830" y="276"/>
                  </a:lnTo>
                  <a:lnTo>
                    <a:pt x="833" y="275"/>
                  </a:lnTo>
                  <a:lnTo>
                    <a:pt x="843" y="271"/>
                  </a:lnTo>
                  <a:lnTo>
                    <a:pt x="845" y="270"/>
                  </a:lnTo>
                  <a:lnTo>
                    <a:pt x="854" y="264"/>
                  </a:lnTo>
                  <a:lnTo>
                    <a:pt x="866" y="258"/>
                  </a:lnTo>
                  <a:lnTo>
                    <a:pt x="867" y="258"/>
                  </a:lnTo>
                  <a:lnTo>
                    <a:pt x="876" y="256"/>
                  </a:lnTo>
                  <a:lnTo>
                    <a:pt x="888" y="257"/>
                  </a:lnTo>
                  <a:lnTo>
                    <a:pt x="893" y="257"/>
                  </a:lnTo>
                  <a:lnTo>
                    <a:pt x="898" y="255"/>
                  </a:lnTo>
                  <a:lnTo>
                    <a:pt x="904" y="254"/>
                  </a:lnTo>
                  <a:lnTo>
                    <a:pt x="905" y="252"/>
                  </a:lnTo>
                  <a:lnTo>
                    <a:pt x="912" y="248"/>
                  </a:lnTo>
                  <a:lnTo>
                    <a:pt x="914" y="247"/>
                  </a:lnTo>
                  <a:lnTo>
                    <a:pt x="922" y="242"/>
                  </a:lnTo>
                  <a:lnTo>
                    <a:pt x="925" y="239"/>
                  </a:lnTo>
                  <a:lnTo>
                    <a:pt x="925" y="236"/>
                  </a:lnTo>
                  <a:lnTo>
                    <a:pt x="932" y="236"/>
                  </a:lnTo>
                  <a:lnTo>
                    <a:pt x="934" y="235"/>
                  </a:lnTo>
                  <a:lnTo>
                    <a:pt x="937" y="234"/>
                  </a:lnTo>
                  <a:lnTo>
                    <a:pt x="938" y="234"/>
                  </a:lnTo>
                  <a:lnTo>
                    <a:pt x="945" y="231"/>
                  </a:lnTo>
                  <a:lnTo>
                    <a:pt x="954" y="227"/>
                  </a:lnTo>
                  <a:lnTo>
                    <a:pt x="961" y="225"/>
                  </a:lnTo>
                  <a:lnTo>
                    <a:pt x="963" y="225"/>
                  </a:lnTo>
                  <a:lnTo>
                    <a:pt x="965" y="224"/>
                  </a:lnTo>
                  <a:lnTo>
                    <a:pt x="967" y="223"/>
                  </a:lnTo>
                  <a:lnTo>
                    <a:pt x="968" y="223"/>
                  </a:lnTo>
                  <a:lnTo>
                    <a:pt x="974" y="220"/>
                  </a:lnTo>
                  <a:lnTo>
                    <a:pt x="975" y="220"/>
                  </a:lnTo>
                  <a:lnTo>
                    <a:pt x="983" y="217"/>
                  </a:lnTo>
                  <a:lnTo>
                    <a:pt x="992" y="217"/>
                  </a:lnTo>
                  <a:lnTo>
                    <a:pt x="994" y="218"/>
                  </a:lnTo>
                  <a:lnTo>
                    <a:pt x="1000" y="220"/>
                  </a:lnTo>
                  <a:lnTo>
                    <a:pt x="1002" y="223"/>
                  </a:lnTo>
                  <a:lnTo>
                    <a:pt x="1004" y="225"/>
                  </a:lnTo>
                  <a:lnTo>
                    <a:pt x="1005" y="225"/>
                  </a:lnTo>
                  <a:lnTo>
                    <a:pt x="1010" y="227"/>
                  </a:lnTo>
                  <a:lnTo>
                    <a:pt x="1016" y="228"/>
                  </a:lnTo>
                  <a:lnTo>
                    <a:pt x="1021" y="229"/>
                  </a:lnTo>
                  <a:lnTo>
                    <a:pt x="1031" y="231"/>
                  </a:lnTo>
                  <a:lnTo>
                    <a:pt x="1037" y="231"/>
                  </a:lnTo>
                  <a:lnTo>
                    <a:pt x="1040" y="229"/>
                  </a:lnTo>
                  <a:lnTo>
                    <a:pt x="1046" y="228"/>
                  </a:lnTo>
                  <a:lnTo>
                    <a:pt x="1054" y="225"/>
                  </a:lnTo>
                  <a:lnTo>
                    <a:pt x="1064" y="225"/>
                  </a:lnTo>
                  <a:lnTo>
                    <a:pt x="1069" y="227"/>
                  </a:lnTo>
                  <a:lnTo>
                    <a:pt x="1075" y="228"/>
                  </a:lnTo>
                  <a:lnTo>
                    <a:pt x="1077" y="229"/>
                  </a:lnTo>
                  <a:lnTo>
                    <a:pt x="1079" y="228"/>
                  </a:lnTo>
                  <a:lnTo>
                    <a:pt x="1080" y="227"/>
                  </a:lnTo>
                  <a:lnTo>
                    <a:pt x="1082" y="227"/>
                  </a:lnTo>
                  <a:lnTo>
                    <a:pt x="1082" y="226"/>
                  </a:lnTo>
                  <a:lnTo>
                    <a:pt x="1089" y="223"/>
                  </a:lnTo>
                  <a:lnTo>
                    <a:pt x="1089" y="221"/>
                  </a:lnTo>
                  <a:lnTo>
                    <a:pt x="1093" y="217"/>
                  </a:lnTo>
                  <a:lnTo>
                    <a:pt x="1103" y="209"/>
                  </a:lnTo>
                  <a:lnTo>
                    <a:pt x="1108" y="208"/>
                  </a:lnTo>
                  <a:lnTo>
                    <a:pt x="1113" y="205"/>
                  </a:lnTo>
                  <a:lnTo>
                    <a:pt x="1114" y="204"/>
                  </a:lnTo>
                  <a:lnTo>
                    <a:pt x="1115" y="204"/>
                  </a:lnTo>
                  <a:lnTo>
                    <a:pt x="1116" y="203"/>
                  </a:lnTo>
                  <a:lnTo>
                    <a:pt x="1125" y="195"/>
                  </a:lnTo>
                  <a:lnTo>
                    <a:pt x="1130" y="192"/>
                  </a:lnTo>
                  <a:lnTo>
                    <a:pt x="1134" y="187"/>
                  </a:lnTo>
                  <a:lnTo>
                    <a:pt x="1137" y="184"/>
                  </a:lnTo>
                  <a:lnTo>
                    <a:pt x="1147" y="173"/>
                  </a:lnTo>
                  <a:lnTo>
                    <a:pt x="1148" y="171"/>
                  </a:lnTo>
                  <a:lnTo>
                    <a:pt x="1149" y="171"/>
                  </a:lnTo>
                  <a:lnTo>
                    <a:pt x="1159" y="166"/>
                  </a:lnTo>
                  <a:lnTo>
                    <a:pt x="1163" y="163"/>
                  </a:lnTo>
                  <a:lnTo>
                    <a:pt x="1171" y="155"/>
                  </a:lnTo>
                  <a:lnTo>
                    <a:pt x="1171" y="153"/>
                  </a:lnTo>
                  <a:lnTo>
                    <a:pt x="1173" y="151"/>
                  </a:lnTo>
                  <a:lnTo>
                    <a:pt x="1173" y="150"/>
                  </a:lnTo>
                  <a:lnTo>
                    <a:pt x="1176" y="147"/>
                  </a:lnTo>
                  <a:lnTo>
                    <a:pt x="1177" y="147"/>
                  </a:lnTo>
                  <a:lnTo>
                    <a:pt x="1179" y="143"/>
                  </a:lnTo>
                  <a:lnTo>
                    <a:pt x="1180" y="142"/>
                  </a:lnTo>
                  <a:lnTo>
                    <a:pt x="1183" y="139"/>
                  </a:lnTo>
                  <a:lnTo>
                    <a:pt x="1190" y="134"/>
                  </a:lnTo>
                  <a:lnTo>
                    <a:pt x="1196" y="127"/>
                  </a:lnTo>
                  <a:lnTo>
                    <a:pt x="1204" y="122"/>
                  </a:lnTo>
                  <a:lnTo>
                    <a:pt x="1209" y="118"/>
                  </a:lnTo>
                  <a:lnTo>
                    <a:pt x="1210" y="117"/>
                  </a:lnTo>
                  <a:lnTo>
                    <a:pt x="1215" y="115"/>
                  </a:lnTo>
                  <a:lnTo>
                    <a:pt x="1226" y="108"/>
                  </a:lnTo>
                  <a:lnTo>
                    <a:pt x="1231" y="103"/>
                  </a:lnTo>
                  <a:lnTo>
                    <a:pt x="1233" y="103"/>
                  </a:lnTo>
                  <a:lnTo>
                    <a:pt x="1238" y="104"/>
                  </a:lnTo>
                  <a:lnTo>
                    <a:pt x="1239" y="104"/>
                  </a:lnTo>
                  <a:lnTo>
                    <a:pt x="1244" y="103"/>
                  </a:lnTo>
                  <a:lnTo>
                    <a:pt x="1250" y="100"/>
                  </a:lnTo>
                  <a:lnTo>
                    <a:pt x="1250" y="99"/>
                  </a:lnTo>
                  <a:lnTo>
                    <a:pt x="1260" y="94"/>
                  </a:lnTo>
                  <a:lnTo>
                    <a:pt x="1263" y="93"/>
                  </a:lnTo>
                  <a:lnTo>
                    <a:pt x="1265" y="92"/>
                  </a:lnTo>
                  <a:lnTo>
                    <a:pt x="1271" y="88"/>
                  </a:lnTo>
                  <a:lnTo>
                    <a:pt x="1278" y="84"/>
                  </a:lnTo>
                  <a:lnTo>
                    <a:pt x="1287" y="78"/>
                  </a:lnTo>
                  <a:lnTo>
                    <a:pt x="1292" y="76"/>
                  </a:lnTo>
                  <a:lnTo>
                    <a:pt x="1293" y="76"/>
                  </a:lnTo>
                  <a:lnTo>
                    <a:pt x="1295" y="75"/>
                  </a:lnTo>
                  <a:lnTo>
                    <a:pt x="1296" y="73"/>
                  </a:lnTo>
                  <a:lnTo>
                    <a:pt x="1299" y="72"/>
                  </a:lnTo>
                  <a:lnTo>
                    <a:pt x="1302" y="71"/>
                  </a:lnTo>
                  <a:lnTo>
                    <a:pt x="1303" y="70"/>
                  </a:lnTo>
                  <a:lnTo>
                    <a:pt x="1310" y="67"/>
                  </a:lnTo>
                  <a:lnTo>
                    <a:pt x="1311" y="67"/>
                  </a:lnTo>
                  <a:lnTo>
                    <a:pt x="1315" y="64"/>
                  </a:lnTo>
                  <a:lnTo>
                    <a:pt x="1319" y="63"/>
                  </a:lnTo>
                  <a:lnTo>
                    <a:pt x="1323" y="61"/>
                  </a:lnTo>
                  <a:lnTo>
                    <a:pt x="1324" y="60"/>
                  </a:lnTo>
                  <a:lnTo>
                    <a:pt x="1326" y="60"/>
                  </a:lnTo>
                  <a:lnTo>
                    <a:pt x="1328" y="59"/>
                  </a:lnTo>
                  <a:lnTo>
                    <a:pt x="1335" y="57"/>
                  </a:lnTo>
                  <a:lnTo>
                    <a:pt x="1340" y="57"/>
                  </a:lnTo>
                  <a:lnTo>
                    <a:pt x="1354" y="54"/>
                  </a:lnTo>
                  <a:lnTo>
                    <a:pt x="1356" y="54"/>
                  </a:lnTo>
                  <a:lnTo>
                    <a:pt x="1361" y="52"/>
                  </a:lnTo>
                  <a:lnTo>
                    <a:pt x="1362" y="52"/>
                  </a:lnTo>
                  <a:lnTo>
                    <a:pt x="1372" y="47"/>
                  </a:lnTo>
                  <a:lnTo>
                    <a:pt x="1377" y="45"/>
                  </a:lnTo>
                  <a:lnTo>
                    <a:pt x="1378" y="45"/>
                  </a:lnTo>
                  <a:lnTo>
                    <a:pt x="1386" y="40"/>
                  </a:lnTo>
                  <a:lnTo>
                    <a:pt x="1387" y="40"/>
                  </a:lnTo>
                  <a:lnTo>
                    <a:pt x="1388" y="39"/>
                  </a:lnTo>
                  <a:lnTo>
                    <a:pt x="1390" y="39"/>
                  </a:lnTo>
                  <a:lnTo>
                    <a:pt x="1392" y="38"/>
                  </a:lnTo>
                  <a:lnTo>
                    <a:pt x="1392" y="37"/>
                  </a:lnTo>
                  <a:lnTo>
                    <a:pt x="1395" y="33"/>
                  </a:lnTo>
                  <a:lnTo>
                    <a:pt x="1396" y="33"/>
                  </a:lnTo>
                  <a:lnTo>
                    <a:pt x="1400" y="32"/>
                  </a:lnTo>
                  <a:lnTo>
                    <a:pt x="1401" y="33"/>
                  </a:lnTo>
                  <a:lnTo>
                    <a:pt x="1401" y="35"/>
                  </a:lnTo>
                  <a:lnTo>
                    <a:pt x="1402" y="33"/>
                  </a:lnTo>
                  <a:lnTo>
                    <a:pt x="1409" y="31"/>
                  </a:lnTo>
                  <a:lnTo>
                    <a:pt x="1421" y="28"/>
                  </a:lnTo>
                  <a:lnTo>
                    <a:pt x="1424" y="28"/>
                  </a:lnTo>
                  <a:lnTo>
                    <a:pt x="1427" y="26"/>
                  </a:lnTo>
                  <a:lnTo>
                    <a:pt x="1431" y="24"/>
                  </a:lnTo>
                  <a:lnTo>
                    <a:pt x="1447" y="18"/>
                  </a:lnTo>
                  <a:lnTo>
                    <a:pt x="1450" y="17"/>
                  </a:lnTo>
                  <a:lnTo>
                    <a:pt x="1452" y="16"/>
                  </a:lnTo>
                  <a:lnTo>
                    <a:pt x="1456" y="15"/>
                  </a:lnTo>
                  <a:lnTo>
                    <a:pt x="1458" y="14"/>
                  </a:lnTo>
                  <a:lnTo>
                    <a:pt x="1469" y="10"/>
                  </a:lnTo>
                  <a:lnTo>
                    <a:pt x="1470" y="8"/>
                  </a:lnTo>
                  <a:lnTo>
                    <a:pt x="1473" y="7"/>
                  </a:lnTo>
                  <a:lnTo>
                    <a:pt x="1478" y="6"/>
                  </a:lnTo>
                  <a:lnTo>
                    <a:pt x="1478" y="5"/>
                  </a:lnTo>
                  <a:lnTo>
                    <a:pt x="1479" y="5"/>
                  </a:lnTo>
                  <a:lnTo>
                    <a:pt x="1489" y="0"/>
                  </a:lnTo>
                  <a:close/>
                </a:path>
              </a:pathLst>
            </a:custGeom>
            <a:solidFill>
              <a:schemeClr val="accent1">
                <a:lumMod val="60000"/>
                <a:lumOff val="40000"/>
              </a:schemeClr>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US" sz="1500" dirty="0">
                <a:solidFill>
                  <a:prstClr val="black"/>
                </a:solidFill>
              </a:endParaRPr>
            </a:p>
          </p:txBody>
        </p:sp>
        <p:sp>
          <p:nvSpPr>
            <p:cNvPr id="32" name="Freeform 16"/>
            <p:cNvSpPr>
              <a:spLocks noEditPoints="1"/>
            </p:cNvSpPr>
            <p:nvPr/>
          </p:nvSpPr>
          <p:spPr bwMode="auto">
            <a:xfrm>
              <a:off x="18391754" y="-1394405"/>
              <a:ext cx="555625" cy="1174750"/>
            </a:xfrm>
            <a:custGeom>
              <a:avLst/>
              <a:gdLst/>
              <a:ahLst/>
              <a:cxnLst>
                <a:cxn ang="0">
                  <a:pos x="157" y="106"/>
                </a:cxn>
                <a:cxn ang="0">
                  <a:pos x="125" y="123"/>
                </a:cxn>
                <a:cxn ang="0">
                  <a:pos x="106" y="155"/>
                </a:cxn>
                <a:cxn ang="0">
                  <a:pos x="104" y="562"/>
                </a:cxn>
                <a:cxn ang="0">
                  <a:pos x="113" y="603"/>
                </a:cxn>
                <a:cxn ang="0">
                  <a:pos x="141" y="628"/>
                </a:cxn>
                <a:cxn ang="0">
                  <a:pos x="175" y="635"/>
                </a:cxn>
                <a:cxn ang="0">
                  <a:pos x="209" y="628"/>
                </a:cxn>
                <a:cxn ang="0">
                  <a:pos x="236" y="603"/>
                </a:cxn>
                <a:cxn ang="0">
                  <a:pos x="246" y="562"/>
                </a:cxn>
                <a:cxn ang="0">
                  <a:pos x="243" y="155"/>
                </a:cxn>
                <a:cxn ang="0">
                  <a:pos x="225" y="123"/>
                </a:cxn>
                <a:cxn ang="0">
                  <a:pos x="193" y="106"/>
                </a:cxn>
                <a:cxn ang="0">
                  <a:pos x="175" y="0"/>
                </a:cxn>
                <a:cxn ang="0">
                  <a:pos x="238" y="12"/>
                </a:cxn>
                <a:cxn ang="0">
                  <a:pos x="294" y="45"/>
                </a:cxn>
                <a:cxn ang="0">
                  <a:pos x="323" y="79"/>
                </a:cxn>
                <a:cxn ang="0">
                  <a:pos x="343" y="124"/>
                </a:cxn>
                <a:cxn ang="0">
                  <a:pos x="350" y="178"/>
                </a:cxn>
                <a:cxn ang="0">
                  <a:pos x="347" y="590"/>
                </a:cxn>
                <a:cxn ang="0">
                  <a:pos x="334" y="640"/>
                </a:cxn>
                <a:cxn ang="0">
                  <a:pos x="310" y="680"/>
                </a:cxn>
                <a:cxn ang="0">
                  <a:pos x="267" y="714"/>
                </a:cxn>
                <a:cxn ang="0">
                  <a:pos x="207" y="737"/>
                </a:cxn>
                <a:cxn ang="0">
                  <a:pos x="143" y="737"/>
                </a:cxn>
                <a:cxn ang="0">
                  <a:pos x="83" y="714"/>
                </a:cxn>
                <a:cxn ang="0">
                  <a:pos x="40" y="680"/>
                </a:cxn>
                <a:cxn ang="0">
                  <a:pos x="15" y="640"/>
                </a:cxn>
                <a:cxn ang="0">
                  <a:pos x="1" y="590"/>
                </a:cxn>
                <a:cxn ang="0">
                  <a:pos x="0" y="178"/>
                </a:cxn>
                <a:cxn ang="0">
                  <a:pos x="7" y="124"/>
                </a:cxn>
                <a:cxn ang="0">
                  <a:pos x="27" y="79"/>
                </a:cxn>
                <a:cxn ang="0">
                  <a:pos x="56" y="45"/>
                </a:cxn>
                <a:cxn ang="0">
                  <a:pos x="112" y="12"/>
                </a:cxn>
                <a:cxn ang="0">
                  <a:pos x="175" y="0"/>
                </a:cxn>
              </a:cxnLst>
              <a:rect l="0" t="0" r="r" b="b"/>
              <a:pathLst>
                <a:path w="350" h="740">
                  <a:moveTo>
                    <a:pt x="175" y="105"/>
                  </a:moveTo>
                  <a:lnTo>
                    <a:pt x="157" y="106"/>
                  </a:lnTo>
                  <a:lnTo>
                    <a:pt x="141" y="112"/>
                  </a:lnTo>
                  <a:lnTo>
                    <a:pt x="125" y="123"/>
                  </a:lnTo>
                  <a:lnTo>
                    <a:pt x="113" y="137"/>
                  </a:lnTo>
                  <a:lnTo>
                    <a:pt x="106" y="155"/>
                  </a:lnTo>
                  <a:lnTo>
                    <a:pt x="104" y="178"/>
                  </a:lnTo>
                  <a:lnTo>
                    <a:pt x="104" y="562"/>
                  </a:lnTo>
                  <a:lnTo>
                    <a:pt x="106" y="586"/>
                  </a:lnTo>
                  <a:lnTo>
                    <a:pt x="113" y="603"/>
                  </a:lnTo>
                  <a:lnTo>
                    <a:pt x="125" y="617"/>
                  </a:lnTo>
                  <a:lnTo>
                    <a:pt x="141" y="628"/>
                  </a:lnTo>
                  <a:lnTo>
                    <a:pt x="157" y="634"/>
                  </a:lnTo>
                  <a:lnTo>
                    <a:pt x="175" y="635"/>
                  </a:lnTo>
                  <a:lnTo>
                    <a:pt x="193" y="634"/>
                  </a:lnTo>
                  <a:lnTo>
                    <a:pt x="209" y="628"/>
                  </a:lnTo>
                  <a:lnTo>
                    <a:pt x="225" y="617"/>
                  </a:lnTo>
                  <a:lnTo>
                    <a:pt x="236" y="603"/>
                  </a:lnTo>
                  <a:lnTo>
                    <a:pt x="243" y="586"/>
                  </a:lnTo>
                  <a:lnTo>
                    <a:pt x="246" y="562"/>
                  </a:lnTo>
                  <a:lnTo>
                    <a:pt x="246" y="178"/>
                  </a:lnTo>
                  <a:lnTo>
                    <a:pt x="243" y="155"/>
                  </a:lnTo>
                  <a:lnTo>
                    <a:pt x="236" y="137"/>
                  </a:lnTo>
                  <a:lnTo>
                    <a:pt x="225" y="123"/>
                  </a:lnTo>
                  <a:lnTo>
                    <a:pt x="209" y="112"/>
                  </a:lnTo>
                  <a:lnTo>
                    <a:pt x="193" y="106"/>
                  </a:lnTo>
                  <a:lnTo>
                    <a:pt x="175" y="105"/>
                  </a:lnTo>
                  <a:close/>
                  <a:moveTo>
                    <a:pt x="175" y="0"/>
                  </a:moveTo>
                  <a:lnTo>
                    <a:pt x="207" y="4"/>
                  </a:lnTo>
                  <a:lnTo>
                    <a:pt x="238" y="12"/>
                  </a:lnTo>
                  <a:lnTo>
                    <a:pt x="267" y="26"/>
                  </a:lnTo>
                  <a:lnTo>
                    <a:pt x="294" y="45"/>
                  </a:lnTo>
                  <a:lnTo>
                    <a:pt x="310" y="60"/>
                  </a:lnTo>
                  <a:lnTo>
                    <a:pt x="323" y="79"/>
                  </a:lnTo>
                  <a:lnTo>
                    <a:pt x="334" y="101"/>
                  </a:lnTo>
                  <a:lnTo>
                    <a:pt x="343" y="124"/>
                  </a:lnTo>
                  <a:lnTo>
                    <a:pt x="347" y="150"/>
                  </a:lnTo>
                  <a:lnTo>
                    <a:pt x="350" y="178"/>
                  </a:lnTo>
                  <a:lnTo>
                    <a:pt x="350" y="562"/>
                  </a:lnTo>
                  <a:lnTo>
                    <a:pt x="347" y="590"/>
                  </a:lnTo>
                  <a:lnTo>
                    <a:pt x="343" y="616"/>
                  </a:lnTo>
                  <a:lnTo>
                    <a:pt x="334" y="640"/>
                  </a:lnTo>
                  <a:lnTo>
                    <a:pt x="323" y="661"/>
                  </a:lnTo>
                  <a:lnTo>
                    <a:pt x="310" y="680"/>
                  </a:lnTo>
                  <a:lnTo>
                    <a:pt x="294" y="695"/>
                  </a:lnTo>
                  <a:lnTo>
                    <a:pt x="267" y="714"/>
                  </a:lnTo>
                  <a:lnTo>
                    <a:pt x="238" y="728"/>
                  </a:lnTo>
                  <a:lnTo>
                    <a:pt x="207" y="737"/>
                  </a:lnTo>
                  <a:lnTo>
                    <a:pt x="175" y="740"/>
                  </a:lnTo>
                  <a:lnTo>
                    <a:pt x="143" y="737"/>
                  </a:lnTo>
                  <a:lnTo>
                    <a:pt x="112" y="728"/>
                  </a:lnTo>
                  <a:lnTo>
                    <a:pt x="83" y="714"/>
                  </a:lnTo>
                  <a:lnTo>
                    <a:pt x="56" y="695"/>
                  </a:lnTo>
                  <a:lnTo>
                    <a:pt x="40" y="680"/>
                  </a:lnTo>
                  <a:lnTo>
                    <a:pt x="27" y="661"/>
                  </a:lnTo>
                  <a:lnTo>
                    <a:pt x="15" y="640"/>
                  </a:lnTo>
                  <a:lnTo>
                    <a:pt x="7" y="616"/>
                  </a:lnTo>
                  <a:lnTo>
                    <a:pt x="1" y="590"/>
                  </a:lnTo>
                  <a:lnTo>
                    <a:pt x="0" y="562"/>
                  </a:lnTo>
                  <a:lnTo>
                    <a:pt x="0" y="178"/>
                  </a:lnTo>
                  <a:lnTo>
                    <a:pt x="1" y="150"/>
                  </a:lnTo>
                  <a:lnTo>
                    <a:pt x="7" y="124"/>
                  </a:lnTo>
                  <a:lnTo>
                    <a:pt x="15" y="101"/>
                  </a:lnTo>
                  <a:lnTo>
                    <a:pt x="27" y="79"/>
                  </a:lnTo>
                  <a:lnTo>
                    <a:pt x="40" y="60"/>
                  </a:lnTo>
                  <a:lnTo>
                    <a:pt x="56" y="45"/>
                  </a:lnTo>
                  <a:lnTo>
                    <a:pt x="83" y="26"/>
                  </a:lnTo>
                  <a:lnTo>
                    <a:pt x="112" y="12"/>
                  </a:lnTo>
                  <a:lnTo>
                    <a:pt x="143" y="4"/>
                  </a:lnTo>
                  <a:lnTo>
                    <a:pt x="175" y="0"/>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33" name="Freeform 17"/>
            <p:cNvSpPr>
              <a:spLocks/>
            </p:cNvSpPr>
            <p:nvPr/>
          </p:nvSpPr>
          <p:spPr bwMode="auto">
            <a:xfrm>
              <a:off x="19033047" y="-1384880"/>
              <a:ext cx="534988" cy="1154113"/>
            </a:xfrm>
            <a:custGeom>
              <a:avLst/>
              <a:gdLst/>
              <a:ahLst/>
              <a:cxnLst>
                <a:cxn ang="0">
                  <a:pos x="0" y="0"/>
                </a:cxn>
                <a:cxn ang="0">
                  <a:pos x="104" y="0"/>
                </a:cxn>
                <a:cxn ang="0">
                  <a:pos x="104" y="312"/>
                </a:cxn>
                <a:cxn ang="0">
                  <a:pos x="233" y="312"/>
                </a:cxn>
                <a:cxn ang="0">
                  <a:pos x="233" y="0"/>
                </a:cxn>
                <a:cxn ang="0">
                  <a:pos x="337" y="0"/>
                </a:cxn>
                <a:cxn ang="0">
                  <a:pos x="337" y="727"/>
                </a:cxn>
                <a:cxn ang="0">
                  <a:pos x="233" y="727"/>
                </a:cxn>
                <a:cxn ang="0">
                  <a:pos x="233" y="404"/>
                </a:cxn>
                <a:cxn ang="0">
                  <a:pos x="104" y="404"/>
                </a:cxn>
                <a:cxn ang="0">
                  <a:pos x="104" y="727"/>
                </a:cxn>
                <a:cxn ang="0">
                  <a:pos x="0" y="727"/>
                </a:cxn>
                <a:cxn ang="0">
                  <a:pos x="0" y="0"/>
                </a:cxn>
              </a:cxnLst>
              <a:rect l="0" t="0" r="r" b="b"/>
              <a:pathLst>
                <a:path w="337" h="727">
                  <a:moveTo>
                    <a:pt x="0" y="0"/>
                  </a:moveTo>
                  <a:lnTo>
                    <a:pt x="104" y="0"/>
                  </a:lnTo>
                  <a:lnTo>
                    <a:pt x="104" y="312"/>
                  </a:lnTo>
                  <a:lnTo>
                    <a:pt x="233" y="312"/>
                  </a:lnTo>
                  <a:lnTo>
                    <a:pt x="233" y="0"/>
                  </a:lnTo>
                  <a:lnTo>
                    <a:pt x="337" y="0"/>
                  </a:lnTo>
                  <a:lnTo>
                    <a:pt x="337" y="727"/>
                  </a:lnTo>
                  <a:lnTo>
                    <a:pt x="233" y="727"/>
                  </a:lnTo>
                  <a:lnTo>
                    <a:pt x="233" y="404"/>
                  </a:lnTo>
                  <a:lnTo>
                    <a:pt x="104" y="404"/>
                  </a:lnTo>
                  <a:lnTo>
                    <a:pt x="104" y="727"/>
                  </a:lnTo>
                  <a:lnTo>
                    <a:pt x="0" y="727"/>
                  </a:lnTo>
                  <a:lnTo>
                    <a:pt x="0" y="0"/>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34" name="Group 33"/>
            <p:cNvGrpSpPr/>
            <p:nvPr/>
          </p:nvGrpSpPr>
          <p:grpSpPr>
            <a:xfrm>
              <a:off x="17726977" y="-2423050"/>
              <a:ext cx="173038" cy="173038"/>
              <a:chOff x="5006975" y="2298700"/>
              <a:chExt cx="173038" cy="173038"/>
            </a:xfrm>
          </p:grpSpPr>
          <p:sp>
            <p:nvSpPr>
              <p:cNvPr id="35" name="Freeform 18"/>
              <p:cNvSpPr>
                <a:spLocks/>
              </p:cNvSpPr>
              <p:nvPr/>
            </p:nvSpPr>
            <p:spPr bwMode="auto">
              <a:xfrm>
                <a:off x="5006975" y="2298700"/>
                <a:ext cx="173038" cy="173038"/>
              </a:xfrm>
              <a:custGeom>
                <a:avLst/>
                <a:gdLst/>
                <a:ahLst/>
                <a:cxnLst>
                  <a:cxn ang="0">
                    <a:pos x="0" y="0"/>
                  </a:cxn>
                  <a:cxn ang="0">
                    <a:pos x="109" y="0"/>
                  </a:cxn>
                  <a:cxn ang="0">
                    <a:pos x="109" y="109"/>
                  </a:cxn>
                  <a:cxn ang="0">
                    <a:pos x="29" y="109"/>
                  </a:cxn>
                  <a:cxn ang="0">
                    <a:pos x="27" y="109"/>
                  </a:cxn>
                  <a:cxn ang="0">
                    <a:pos x="23" y="108"/>
                  </a:cxn>
                  <a:cxn ang="0">
                    <a:pos x="18" y="107"/>
                  </a:cxn>
                  <a:cxn ang="0">
                    <a:pos x="12" y="103"/>
                  </a:cxn>
                  <a:cxn ang="0">
                    <a:pos x="6" y="99"/>
                  </a:cxn>
                  <a:cxn ang="0">
                    <a:pos x="1" y="90"/>
                  </a:cxn>
                  <a:cxn ang="0">
                    <a:pos x="0" y="80"/>
                  </a:cxn>
                  <a:cxn ang="0">
                    <a:pos x="0" y="0"/>
                  </a:cxn>
                </a:cxnLst>
                <a:rect l="0" t="0" r="r" b="b"/>
                <a:pathLst>
                  <a:path w="109" h="109">
                    <a:moveTo>
                      <a:pt x="0" y="0"/>
                    </a:moveTo>
                    <a:lnTo>
                      <a:pt x="109" y="0"/>
                    </a:lnTo>
                    <a:lnTo>
                      <a:pt x="109" y="109"/>
                    </a:lnTo>
                    <a:lnTo>
                      <a:pt x="29" y="109"/>
                    </a:lnTo>
                    <a:lnTo>
                      <a:pt x="27" y="109"/>
                    </a:lnTo>
                    <a:lnTo>
                      <a:pt x="23" y="108"/>
                    </a:lnTo>
                    <a:lnTo>
                      <a:pt x="18" y="107"/>
                    </a:lnTo>
                    <a:lnTo>
                      <a:pt x="12" y="103"/>
                    </a:lnTo>
                    <a:lnTo>
                      <a:pt x="6" y="99"/>
                    </a:lnTo>
                    <a:lnTo>
                      <a:pt x="1" y="90"/>
                    </a:lnTo>
                    <a:lnTo>
                      <a:pt x="0" y="80"/>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36" name="Freeform 19"/>
              <p:cNvSpPr>
                <a:spLocks/>
              </p:cNvSpPr>
              <p:nvPr/>
            </p:nvSpPr>
            <p:spPr bwMode="auto">
              <a:xfrm>
                <a:off x="5067300" y="2373313"/>
                <a:ext cx="36513" cy="44450"/>
              </a:xfrm>
              <a:custGeom>
                <a:avLst/>
                <a:gdLst/>
                <a:ahLst/>
                <a:cxnLst>
                  <a:cxn ang="0">
                    <a:pos x="14" y="0"/>
                  </a:cxn>
                  <a:cxn ang="0">
                    <a:pos x="16" y="0"/>
                  </a:cxn>
                  <a:cxn ang="0">
                    <a:pos x="20" y="0"/>
                  </a:cxn>
                  <a:cxn ang="0">
                    <a:pos x="21" y="1"/>
                  </a:cxn>
                  <a:cxn ang="0">
                    <a:pos x="19" y="3"/>
                  </a:cxn>
                  <a:cxn ang="0">
                    <a:pos x="19" y="3"/>
                  </a:cxn>
                  <a:cxn ang="0">
                    <a:pos x="17" y="2"/>
                  </a:cxn>
                  <a:cxn ang="0">
                    <a:pos x="15" y="2"/>
                  </a:cxn>
                  <a:cxn ang="0">
                    <a:pos x="13" y="1"/>
                  </a:cxn>
                  <a:cxn ang="0">
                    <a:pos x="10" y="2"/>
                  </a:cxn>
                  <a:cxn ang="0">
                    <a:pos x="8" y="3"/>
                  </a:cxn>
                  <a:cxn ang="0">
                    <a:pos x="6" y="6"/>
                  </a:cxn>
                  <a:cxn ang="0">
                    <a:pos x="6" y="9"/>
                  </a:cxn>
                  <a:cxn ang="0">
                    <a:pos x="4" y="14"/>
                  </a:cxn>
                  <a:cxn ang="0">
                    <a:pos x="6" y="17"/>
                  </a:cxn>
                  <a:cxn ang="0">
                    <a:pos x="7" y="21"/>
                  </a:cxn>
                  <a:cxn ang="0">
                    <a:pos x="9" y="23"/>
                  </a:cxn>
                  <a:cxn ang="0">
                    <a:pos x="13" y="26"/>
                  </a:cxn>
                  <a:cxn ang="0">
                    <a:pos x="15" y="26"/>
                  </a:cxn>
                  <a:cxn ang="0">
                    <a:pos x="19" y="26"/>
                  </a:cxn>
                  <a:cxn ang="0">
                    <a:pos x="21" y="25"/>
                  </a:cxn>
                  <a:cxn ang="0">
                    <a:pos x="22" y="23"/>
                  </a:cxn>
                  <a:cxn ang="0">
                    <a:pos x="22" y="22"/>
                  </a:cxn>
                  <a:cxn ang="0">
                    <a:pos x="23" y="23"/>
                  </a:cxn>
                  <a:cxn ang="0">
                    <a:pos x="21" y="26"/>
                  </a:cxn>
                  <a:cxn ang="0">
                    <a:pos x="19" y="27"/>
                  </a:cxn>
                  <a:cxn ang="0">
                    <a:pos x="16" y="28"/>
                  </a:cxn>
                  <a:cxn ang="0">
                    <a:pos x="15" y="28"/>
                  </a:cxn>
                  <a:cxn ang="0">
                    <a:pos x="14" y="28"/>
                  </a:cxn>
                  <a:cxn ang="0">
                    <a:pos x="13" y="28"/>
                  </a:cxn>
                  <a:cxn ang="0">
                    <a:pos x="11" y="28"/>
                  </a:cxn>
                  <a:cxn ang="0">
                    <a:pos x="9" y="28"/>
                  </a:cxn>
                  <a:cxn ang="0">
                    <a:pos x="7" y="27"/>
                  </a:cxn>
                  <a:cxn ang="0">
                    <a:pos x="4" y="26"/>
                  </a:cxn>
                  <a:cxn ang="0">
                    <a:pos x="2" y="23"/>
                  </a:cxn>
                  <a:cxn ang="0">
                    <a:pos x="1" y="20"/>
                  </a:cxn>
                  <a:cxn ang="0">
                    <a:pos x="0" y="15"/>
                  </a:cxn>
                  <a:cxn ang="0">
                    <a:pos x="1" y="12"/>
                  </a:cxn>
                  <a:cxn ang="0">
                    <a:pos x="1" y="8"/>
                  </a:cxn>
                  <a:cxn ang="0">
                    <a:pos x="3" y="5"/>
                  </a:cxn>
                  <a:cxn ang="0">
                    <a:pos x="6" y="3"/>
                  </a:cxn>
                  <a:cxn ang="0">
                    <a:pos x="8" y="1"/>
                  </a:cxn>
                  <a:cxn ang="0">
                    <a:pos x="10" y="0"/>
                  </a:cxn>
                  <a:cxn ang="0">
                    <a:pos x="11" y="0"/>
                  </a:cxn>
                  <a:cxn ang="0">
                    <a:pos x="14" y="0"/>
                  </a:cxn>
                </a:cxnLst>
                <a:rect l="0" t="0" r="r" b="b"/>
                <a:pathLst>
                  <a:path w="23" h="28">
                    <a:moveTo>
                      <a:pt x="14" y="0"/>
                    </a:moveTo>
                    <a:lnTo>
                      <a:pt x="16" y="0"/>
                    </a:lnTo>
                    <a:lnTo>
                      <a:pt x="20" y="0"/>
                    </a:lnTo>
                    <a:lnTo>
                      <a:pt x="21" y="1"/>
                    </a:lnTo>
                    <a:lnTo>
                      <a:pt x="19" y="3"/>
                    </a:lnTo>
                    <a:lnTo>
                      <a:pt x="19" y="3"/>
                    </a:lnTo>
                    <a:lnTo>
                      <a:pt x="17" y="2"/>
                    </a:lnTo>
                    <a:lnTo>
                      <a:pt x="15" y="2"/>
                    </a:lnTo>
                    <a:lnTo>
                      <a:pt x="13" y="1"/>
                    </a:lnTo>
                    <a:lnTo>
                      <a:pt x="10" y="2"/>
                    </a:lnTo>
                    <a:lnTo>
                      <a:pt x="8" y="3"/>
                    </a:lnTo>
                    <a:lnTo>
                      <a:pt x="6" y="6"/>
                    </a:lnTo>
                    <a:lnTo>
                      <a:pt x="6" y="9"/>
                    </a:lnTo>
                    <a:lnTo>
                      <a:pt x="4" y="14"/>
                    </a:lnTo>
                    <a:lnTo>
                      <a:pt x="6" y="17"/>
                    </a:lnTo>
                    <a:lnTo>
                      <a:pt x="7" y="21"/>
                    </a:lnTo>
                    <a:lnTo>
                      <a:pt x="9" y="23"/>
                    </a:lnTo>
                    <a:lnTo>
                      <a:pt x="13" y="26"/>
                    </a:lnTo>
                    <a:lnTo>
                      <a:pt x="15" y="26"/>
                    </a:lnTo>
                    <a:lnTo>
                      <a:pt x="19" y="26"/>
                    </a:lnTo>
                    <a:lnTo>
                      <a:pt x="21" y="25"/>
                    </a:lnTo>
                    <a:lnTo>
                      <a:pt x="22" y="23"/>
                    </a:lnTo>
                    <a:lnTo>
                      <a:pt x="22" y="22"/>
                    </a:lnTo>
                    <a:lnTo>
                      <a:pt x="23" y="23"/>
                    </a:lnTo>
                    <a:lnTo>
                      <a:pt x="21" y="26"/>
                    </a:lnTo>
                    <a:lnTo>
                      <a:pt x="19" y="27"/>
                    </a:lnTo>
                    <a:lnTo>
                      <a:pt x="16" y="28"/>
                    </a:lnTo>
                    <a:lnTo>
                      <a:pt x="15" y="28"/>
                    </a:lnTo>
                    <a:lnTo>
                      <a:pt x="14" y="28"/>
                    </a:lnTo>
                    <a:lnTo>
                      <a:pt x="13" y="28"/>
                    </a:lnTo>
                    <a:lnTo>
                      <a:pt x="11" y="28"/>
                    </a:lnTo>
                    <a:lnTo>
                      <a:pt x="9" y="28"/>
                    </a:lnTo>
                    <a:lnTo>
                      <a:pt x="7" y="27"/>
                    </a:lnTo>
                    <a:lnTo>
                      <a:pt x="4" y="26"/>
                    </a:lnTo>
                    <a:lnTo>
                      <a:pt x="2" y="23"/>
                    </a:lnTo>
                    <a:lnTo>
                      <a:pt x="1" y="20"/>
                    </a:lnTo>
                    <a:lnTo>
                      <a:pt x="0" y="15"/>
                    </a:lnTo>
                    <a:lnTo>
                      <a:pt x="1" y="12"/>
                    </a:lnTo>
                    <a:lnTo>
                      <a:pt x="1" y="8"/>
                    </a:lnTo>
                    <a:lnTo>
                      <a:pt x="3" y="5"/>
                    </a:lnTo>
                    <a:lnTo>
                      <a:pt x="6" y="3"/>
                    </a:lnTo>
                    <a:lnTo>
                      <a:pt x="8" y="1"/>
                    </a:lnTo>
                    <a:lnTo>
                      <a:pt x="10" y="0"/>
                    </a:lnTo>
                    <a:lnTo>
                      <a:pt x="11" y="0"/>
                    </a:lnTo>
                    <a:lnTo>
                      <a:pt x="1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37" name="Freeform 20"/>
              <p:cNvSpPr>
                <a:spLocks/>
              </p:cNvSpPr>
              <p:nvPr/>
            </p:nvSpPr>
            <p:spPr bwMode="auto">
              <a:xfrm>
                <a:off x="5100638" y="2354263"/>
                <a:ext cx="63500" cy="53975"/>
              </a:xfrm>
              <a:custGeom>
                <a:avLst/>
                <a:gdLst/>
                <a:ahLst/>
                <a:cxnLst>
                  <a:cxn ang="0">
                    <a:pos x="27" y="13"/>
                  </a:cxn>
                  <a:cxn ang="0">
                    <a:pos x="32" y="12"/>
                  </a:cxn>
                  <a:cxn ang="0">
                    <a:pos x="37" y="14"/>
                  </a:cxn>
                  <a:cxn ang="0">
                    <a:pos x="38" y="32"/>
                  </a:cxn>
                  <a:cxn ang="0">
                    <a:pos x="40" y="33"/>
                  </a:cxn>
                  <a:cxn ang="0">
                    <a:pos x="40" y="34"/>
                  </a:cxn>
                  <a:cxn ang="0">
                    <a:pos x="31" y="33"/>
                  </a:cxn>
                  <a:cxn ang="0">
                    <a:pos x="33" y="29"/>
                  </a:cxn>
                  <a:cxn ang="0">
                    <a:pos x="32" y="15"/>
                  </a:cxn>
                  <a:cxn ang="0">
                    <a:pos x="28" y="14"/>
                  </a:cxn>
                  <a:cxn ang="0">
                    <a:pos x="25" y="18"/>
                  </a:cxn>
                  <a:cxn ang="0">
                    <a:pos x="26" y="33"/>
                  </a:cxn>
                  <a:cxn ang="0">
                    <a:pos x="18" y="34"/>
                  </a:cxn>
                  <a:cxn ang="0">
                    <a:pos x="18" y="33"/>
                  </a:cxn>
                  <a:cxn ang="0">
                    <a:pos x="20" y="29"/>
                  </a:cxn>
                  <a:cxn ang="0">
                    <a:pos x="20" y="24"/>
                  </a:cxn>
                  <a:cxn ang="0">
                    <a:pos x="16" y="26"/>
                  </a:cxn>
                  <a:cxn ang="0">
                    <a:pos x="14" y="29"/>
                  </a:cxn>
                  <a:cxn ang="0">
                    <a:pos x="9" y="32"/>
                  </a:cxn>
                  <a:cxn ang="0">
                    <a:pos x="5" y="32"/>
                  </a:cxn>
                  <a:cxn ang="0">
                    <a:pos x="1" y="27"/>
                  </a:cxn>
                  <a:cxn ang="0">
                    <a:pos x="0" y="25"/>
                  </a:cxn>
                  <a:cxn ang="0">
                    <a:pos x="2" y="20"/>
                  </a:cxn>
                  <a:cxn ang="0">
                    <a:pos x="5" y="19"/>
                  </a:cxn>
                  <a:cxn ang="0">
                    <a:pos x="3" y="18"/>
                  </a:cxn>
                  <a:cxn ang="0">
                    <a:pos x="2" y="14"/>
                  </a:cxn>
                  <a:cxn ang="0">
                    <a:pos x="5" y="11"/>
                  </a:cxn>
                  <a:cxn ang="0">
                    <a:pos x="9" y="13"/>
                  </a:cxn>
                  <a:cxn ang="0">
                    <a:pos x="5" y="14"/>
                  </a:cxn>
                  <a:cxn ang="0">
                    <a:pos x="6" y="18"/>
                  </a:cxn>
                  <a:cxn ang="0">
                    <a:pos x="8" y="20"/>
                  </a:cxn>
                  <a:cxn ang="0">
                    <a:pos x="3" y="25"/>
                  </a:cxn>
                  <a:cxn ang="0">
                    <a:pos x="3" y="28"/>
                  </a:cxn>
                  <a:cxn ang="0">
                    <a:pos x="8" y="31"/>
                  </a:cxn>
                  <a:cxn ang="0">
                    <a:pos x="12" y="29"/>
                  </a:cxn>
                  <a:cxn ang="0">
                    <a:pos x="12" y="27"/>
                  </a:cxn>
                  <a:cxn ang="0">
                    <a:pos x="11" y="26"/>
                  </a:cxn>
                  <a:cxn ang="0">
                    <a:pos x="8" y="27"/>
                  </a:cxn>
                  <a:cxn ang="0">
                    <a:pos x="11" y="25"/>
                  </a:cxn>
                  <a:cxn ang="0">
                    <a:pos x="15" y="24"/>
                  </a:cxn>
                  <a:cxn ang="0">
                    <a:pos x="19" y="22"/>
                  </a:cxn>
                  <a:cxn ang="0">
                    <a:pos x="20" y="19"/>
                  </a:cxn>
                  <a:cxn ang="0">
                    <a:pos x="19" y="5"/>
                  </a:cxn>
                  <a:cxn ang="0">
                    <a:pos x="20" y="4"/>
                  </a:cxn>
                  <a:cxn ang="0">
                    <a:pos x="25" y="0"/>
                  </a:cxn>
                </a:cxnLst>
                <a:rect l="0" t="0" r="r" b="b"/>
                <a:pathLst>
                  <a:path w="40" h="34">
                    <a:moveTo>
                      <a:pt x="25" y="0"/>
                    </a:moveTo>
                    <a:lnTo>
                      <a:pt x="25" y="15"/>
                    </a:lnTo>
                    <a:lnTo>
                      <a:pt x="27" y="13"/>
                    </a:lnTo>
                    <a:lnTo>
                      <a:pt x="29" y="12"/>
                    </a:lnTo>
                    <a:lnTo>
                      <a:pt x="32" y="12"/>
                    </a:lnTo>
                    <a:lnTo>
                      <a:pt x="32" y="12"/>
                    </a:lnTo>
                    <a:lnTo>
                      <a:pt x="34" y="12"/>
                    </a:lnTo>
                    <a:lnTo>
                      <a:pt x="35" y="13"/>
                    </a:lnTo>
                    <a:lnTo>
                      <a:pt x="37" y="14"/>
                    </a:lnTo>
                    <a:lnTo>
                      <a:pt x="38" y="17"/>
                    </a:lnTo>
                    <a:lnTo>
                      <a:pt x="38" y="29"/>
                    </a:lnTo>
                    <a:lnTo>
                      <a:pt x="38" y="32"/>
                    </a:lnTo>
                    <a:lnTo>
                      <a:pt x="39" y="33"/>
                    </a:lnTo>
                    <a:lnTo>
                      <a:pt x="40" y="33"/>
                    </a:lnTo>
                    <a:lnTo>
                      <a:pt x="40" y="33"/>
                    </a:lnTo>
                    <a:lnTo>
                      <a:pt x="40" y="33"/>
                    </a:lnTo>
                    <a:lnTo>
                      <a:pt x="40" y="34"/>
                    </a:lnTo>
                    <a:lnTo>
                      <a:pt x="40" y="34"/>
                    </a:lnTo>
                    <a:lnTo>
                      <a:pt x="31" y="34"/>
                    </a:lnTo>
                    <a:lnTo>
                      <a:pt x="31" y="33"/>
                    </a:lnTo>
                    <a:lnTo>
                      <a:pt x="31" y="33"/>
                    </a:lnTo>
                    <a:lnTo>
                      <a:pt x="32" y="32"/>
                    </a:lnTo>
                    <a:lnTo>
                      <a:pt x="33" y="31"/>
                    </a:lnTo>
                    <a:lnTo>
                      <a:pt x="33" y="29"/>
                    </a:lnTo>
                    <a:lnTo>
                      <a:pt x="33" y="18"/>
                    </a:lnTo>
                    <a:lnTo>
                      <a:pt x="33" y="17"/>
                    </a:lnTo>
                    <a:lnTo>
                      <a:pt x="32" y="15"/>
                    </a:lnTo>
                    <a:lnTo>
                      <a:pt x="31" y="15"/>
                    </a:lnTo>
                    <a:lnTo>
                      <a:pt x="29" y="15"/>
                    </a:lnTo>
                    <a:lnTo>
                      <a:pt x="28" y="14"/>
                    </a:lnTo>
                    <a:lnTo>
                      <a:pt x="26" y="15"/>
                    </a:lnTo>
                    <a:lnTo>
                      <a:pt x="25" y="17"/>
                    </a:lnTo>
                    <a:lnTo>
                      <a:pt x="25" y="18"/>
                    </a:lnTo>
                    <a:lnTo>
                      <a:pt x="25" y="29"/>
                    </a:lnTo>
                    <a:lnTo>
                      <a:pt x="25" y="32"/>
                    </a:lnTo>
                    <a:lnTo>
                      <a:pt x="26" y="33"/>
                    </a:lnTo>
                    <a:lnTo>
                      <a:pt x="26" y="33"/>
                    </a:lnTo>
                    <a:lnTo>
                      <a:pt x="27" y="34"/>
                    </a:lnTo>
                    <a:lnTo>
                      <a:pt x="18" y="34"/>
                    </a:lnTo>
                    <a:lnTo>
                      <a:pt x="18" y="33"/>
                    </a:lnTo>
                    <a:lnTo>
                      <a:pt x="18" y="33"/>
                    </a:lnTo>
                    <a:lnTo>
                      <a:pt x="18" y="33"/>
                    </a:lnTo>
                    <a:lnTo>
                      <a:pt x="20" y="32"/>
                    </a:lnTo>
                    <a:lnTo>
                      <a:pt x="20" y="31"/>
                    </a:lnTo>
                    <a:lnTo>
                      <a:pt x="20" y="29"/>
                    </a:lnTo>
                    <a:lnTo>
                      <a:pt x="20" y="24"/>
                    </a:lnTo>
                    <a:lnTo>
                      <a:pt x="20" y="24"/>
                    </a:lnTo>
                    <a:lnTo>
                      <a:pt x="20" y="24"/>
                    </a:lnTo>
                    <a:lnTo>
                      <a:pt x="20" y="24"/>
                    </a:lnTo>
                    <a:lnTo>
                      <a:pt x="19" y="25"/>
                    </a:lnTo>
                    <a:lnTo>
                      <a:pt x="16" y="26"/>
                    </a:lnTo>
                    <a:lnTo>
                      <a:pt x="15" y="27"/>
                    </a:lnTo>
                    <a:lnTo>
                      <a:pt x="15" y="27"/>
                    </a:lnTo>
                    <a:lnTo>
                      <a:pt x="14" y="29"/>
                    </a:lnTo>
                    <a:lnTo>
                      <a:pt x="13" y="31"/>
                    </a:lnTo>
                    <a:lnTo>
                      <a:pt x="11" y="32"/>
                    </a:lnTo>
                    <a:lnTo>
                      <a:pt x="9" y="32"/>
                    </a:lnTo>
                    <a:lnTo>
                      <a:pt x="8" y="32"/>
                    </a:lnTo>
                    <a:lnTo>
                      <a:pt x="8" y="32"/>
                    </a:lnTo>
                    <a:lnTo>
                      <a:pt x="5" y="32"/>
                    </a:lnTo>
                    <a:lnTo>
                      <a:pt x="3" y="31"/>
                    </a:lnTo>
                    <a:lnTo>
                      <a:pt x="1" y="29"/>
                    </a:lnTo>
                    <a:lnTo>
                      <a:pt x="1" y="27"/>
                    </a:lnTo>
                    <a:lnTo>
                      <a:pt x="0" y="26"/>
                    </a:lnTo>
                    <a:lnTo>
                      <a:pt x="0" y="25"/>
                    </a:lnTo>
                    <a:lnTo>
                      <a:pt x="0" y="25"/>
                    </a:lnTo>
                    <a:lnTo>
                      <a:pt x="0" y="22"/>
                    </a:lnTo>
                    <a:lnTo>
                      <a:pt x="1" y="20"/>
                    </a:lnTo>
                    <a:lnTo>
                      <a:pt x="2" y="20"/>
                    </a:lnTo>
                    <a:lnTo>
                      <a:pt x="3" y="19"/>
                    </a:lnTo>
                    <a:lnTo>
                      <a:pt x="3" y="19"/>
                    </a:lnTo>
                    <a:lnTo>
                      <a:pt x="5" y="19"/>
                    </a:lnTo>
                    <a:lnTo>
                      <a:pt x="5" y="18"/>
                    </a:lnTo>
                    <a:lnTo>
                      <a:pt x="3" y="18"/>
                    </a:lnTo>
                    <a:lnTo>
                      <a:pt x="3" y="18"/>
                    </a:lnTo>
                    <a:lnTo>
                      <a:pt x="2" y="15"/>
                    </a:lnTo>
                    <a:lnTo>
                      <a:pt x="2" y="14"/>
                    </a:lnTo>
                    <a:lnTo>
                      <a:pt x="2" y="14"/>
                    </a:lnTo>
                    <a:lnTo>
                      <a:pt x="2" y="13"/>
                    </a:lnTo>
                    <a:lnTo>
                      <a:pt x="3" y="12"/>
                    </a:lnTo>
                    <a:lnTo>
                      <a:pt x="5" y="11"/>
                    </a:lnTo>
                    <a:lnTo>
                      <a:pt x="7" y="12"/>
                    </a:lnTo>
                    <a:lnTo>
                      <a:pt x="8" y="12"/>
                    </a:lnTo>
                    <a:lnTo>
                      <a:pt x="9" y="13"/>
                    </a:lnTo>
                    <a:lnTo>
                      <a:pt x="7" y="13"/>
                    </a:lnTo>
                    <a:lnTo>
                      <a:pt x="6" y="14"/>
                    </a:lnTo>
                    <a:lnTo>
                      <a:pt x="5" y="14"/>
                    </a:lnTo>
                    <a:lnTo>
                      <a:pt x="5" y="15"/>
                    </a:lnTo>
                    <a:lnTo>
                      <a:pt x="5" y="15"/>
                    </a:lnTo>
                    <a:lnTo>
                      <a:pt x="6" y="18"/>
                    </a:lnTo>
                    <a:lnTo>
                      <a:pt x="7" y="19"/>
                    </a:lnTo>
                    <a:lnTo>
                      <a:pt x="8" y="20"/>
                    </a:lnTo>
                    <a:lnTo>
                      <a:pt x="8" y="20"/>
                    </a:lnTo>
                    <a:lnTo>
                      <a:pt x="6" y="21"/>
                    </a:lnTo>
                    <a:lnTo>
                      <a:pt x="5" y="22"/>
                    </a:lnTo>
                    <a:lnTo>
                      <a:pt x="3" y="25"/>
                    </a:lnTo>
                    <a:lnTo>
                      <a:pt x="3" y="26"/>
                    </a:lnTo>
                    <a:lnTo>
                      <a:pt x="3" y="26"/>
                    </a:lnTo>
                    <a:lnTo>
                      <a:pt x="3" y="28"/>
                    </a:lnTo>
                    <a:lnTo>
                      <a:pt x="6" y="29"/>
                    </a:lnTo>
                    <a:lnTo>
                      <a:pt x="7" y="31"/>
                    </a:lnTo>
                    <a:lnTo>
                      <a:pt x="8" y="31"/>
                    </a:lnTo>
                    <a:lnTo>
                      <a:pt x="8" y="31"/>
                    </a:lnTo>
                    <a:lnTo>
                      <a:pt x="11" y="31"/>
                    </a:lnTo>
                    <a:lnTo>
                      <a:pt x="12" y="29"/>
                    </a:lnTo>
                    <a:lnTo>
                      <a:pt x="12" y="29"/>
                    </a:lnTo>
                    <a:lnTo>
                      <a:pt x="12" y="28"/>
                    </a:lnTo>
                    <a:lnTo>
                      <a:pt x="12" y="27"/>
                    </a:lnTo>
                    <a:lnTo>
                      <a:pt x="12" y="27"/>
                    </a:lnTo>
                    <a:lnTo>
                      <a:pt x="11" y="27"/>
                    </a:lnTo>
                    <a:lnTo>
                      <a:pt x="11" y="26"/>
                    </a:lnTo>
                    <a:lnTo>
                      <a:pt x="9" y="27"/>
                    </a:lnTo>
                    <a:lnTo>
                      <a:pt x="8" y="27"/>
                    </a:lnTo>
                    <a:lnTo>
                      <a:pt x="8" y="27"/>
                    </a:lnTo>
                    <a:lnTo>
                      <a:pt x="8" y="26"/>
                    </a:lnTo>
                    <a:lnTo>
                      <a:pt x="9" y="25"/>
                    </a:lnTo>
                    <a:lnTo>
                      <a:pt x="11" y="25"/>
                    </a:lnTo>
                    <a:lnTo>
                      <a:pt x="12" y="24"/>
                    </a:lnTo>
                    <a:lnTo>
                      <a:pt x="13" y="24"/>
                    </a:lnTo>
                    <a:lnTo>
                      <a:pt x="15" y="24"/>
                    </a:lnTo>
                    <a:lnTo>
                      <a:pt x="18" y="24"/>
                    </a:lnTo>
                    <a:lnTo>
                      <a:pt x="19" y="22"/>
                    </a:lnTo>
                    <a:lnTo>
                      <a:pt x="19" y="22"/>
                    </a:lnTo>
                    <a:lnTo>
                      <a:pt x="20" y="21"/>
                    </a:lnTo>
                    <a:lnTo>
                      <a:pt x="20" y="20"/>
                    </a:lnTo>
                    <a:lnTo>
                      <a:pt x="20" y="19"/>
                    </a:lnTo>
                    <a:lnTo>
                      <a:pt x="20" y="7"/>
                    </a:lnTo>
                    <a:lnTo>
                      <a:pt x="20" y="6"/>
                    </a:lnTo>
                    <a:lnTo>
                      <a:pt x="19" y="5"/>
                    </a:lnTo>
                    <a:lnTo>
                      <a:pt x="18" y="5"/>
                    </a:lnTo>
                    <a:lnTo>
                      <a:pt x="18" y="5"/>
                    </a:lnTo>
                    <a:lnTo>
                      <a:pt x="20" y="4"/>
                    </a:lnTo>
                    <a:lnTo>
                      <a:pt x="22" y="2"/>
                    </a:lnTo>
                    <a:lnTo>
                      <a:pt x="24" y="1"/>
                    </a:lnTo>
                    <a:lnTo>
                      <a:pt x="2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38" name="Freeform 21"/>
              <p:cNvSpPr>
                <a:spLocks/>
              </p:cNvSpPr>
              <p:nvPr/>
            </p:nvSpPr>
            <p:spPr bwMode="auto">
              <a:xfrm>
                <a:off x="5043488" y="2371725"/>
                <a:ext cx="25400" cy="36513"/>
              </a:xfrm>
              <a:custGeom>
                <a:avLst/>
                <a:gdLst/>
                <a:ahLst/>
                <a:cxnLst>
                  <a:cxn ang="0">
                    <a:pos x="0" y="0"/>
                  </a:cxn>
                  <a:cxn ang="0">
                    <a:pos x="2" y="0"/>
                  </a:cxn>
                  <a:cxn ang="0">
                    <a:pos x="3" y="0"/>
                  </a:cxn>
                  <a:cxn ang="0">
                    <a:pos x="4" y="0"/>
                  </a:cxn>
                  <a:cxn ang="0">
                    <a:pos x="8" y="0"/>
                  </a:cxn>
                  <a:cxn ang="0">
                    <a:pos x="10" y="0"/>
                  </a:cxn>
                  <a:cxn ang="0">
                    <a:pos x="12" y="0"/>
                  </a:cxn>
                  <a:cxn ang="0">
                    <a:pos x="13" y="0"/>
                  </a:cxn>
                  <a:cxn ang="0">
                    <a:pos x="15" y="0"/>
                  </a:cxn>
                  <a:cxn ang="0">
                    <a:pos x="16" y="0"/>
                  </a:cxn>
                  <a:cxn ang="0">
                    <a:pos x="16" y="0"/>
                  </a:cxn>
                  <a:cxn ang="0">
                    <a:pos x="16" y="4"/>
                  </a:cxn>
                  <a:cxn ang="0">
                    <a:pos x="16" y="3"/>
                  </a:cxn>
                  <a:cxn ang="0">
                    <a:pos x="15" y="3"/>
                  </a:cxn>
                  <a:cxn ang="0">
                    <a:pos x="13" y="2"/>
                  </a:cxn>
                  <a:cxn ang="0">
                    <a:pos x="12" y="2"/>
                  </a:cxn>
                  <a:cxn ang="0">
                    <a:pos x="11" y="2"/>
                  </a:cxn>
                  <a:cxn ang="0">
                    <a:pos x="11" y="3"/>
                  </a:cxn>
                  <a:cxn ang="0">
                    <a:pos x="10" y="4"/>
                  </a:cxn>
                  <a:cxn ang="0">
                    <a:pos x="10" y="18"/>
                  </a:cxn>
                  <a:cxn ang="0">
                    <a:pos x="10" y="20"/>
                  </a:cxn>
                  <a:cxn ang="0">
                    <a:pos x="11" y="20"/>
                  </a:cxn>
                  <a:cxn ang="0">
                    <a:pos x="11" y="21"/>
                  </a:cxn>
                  <a:cxn ang="0">
                    <a:pos x="12" y="21"/>
                  </a:cxn>
                  <a:cxn ang="0">
                    <a:pos x="12" y="22"/>
                  </a:cxn>
                  <a:cxn ang="0">
                    <a:pos x="13" y="22"/>
                  </a:cxn>
                  <a:cxn ang="0">
                    <a:pos x="13" y="23"/>
                  </a:cxn>
                  <a:cxn ang="0">
                    <a:pos x="3" y="23"/>
                  </a:cxn>
                  <a:cxn ang="0">
                    <a:pos x="3" y="22"/>
                  </a:cxn>
                  <a:cxn ang="0">
                    <a:pos x="4" y="21"/>
                  </a:cxn>
                  <a:cxn ang="0">
                    <a:pos x="4" y="21"/>
                  </a:cxn>
                  <a:cxn ang="0">
                    <a:pos x="5" y="21"/>
                  </a:cxn>
                  <a:cxn ang="0">
                    <a:pos x="6" y="20"/>
                  </a:cxn>
                  <a:cxn ang="0">
                    <a:pos x="6" y="18"/>
                  </a:cxn>
                  <a:cxn ang="0">
                    <a:pos x="6" y="18"/>
                  </a:cxn>
                  <a:cxn ang="0">
                    <a:pos x="6" y="4"/>
                  </a:cxn>
                  <a:cxn ang="0">
                    <a:pos x="6" y="2"/>
                  </a:cxn>
                  <a:cxn ang="0">
                    <a:pos x="5" y="2"/>
                  </a:cxn>
                  <a:cxn ang="0">
                    <a:pos x="4" y="2"/>
                  </a:cxn>
                  <a:cxn ang="0">
                    <a:pos x="3" y="2"/>
                  </a:cxn>
                  <a:cxn ang="0">
                    <a:pos x="2" y="3"/>
                  </a:cxn>
                  <a:cxn ang="0">
                    <a:pos x="2" y="3"/>
                  </a:cxn>
                  <a:cxn ang="0">
                    <a:pos x="0" y="4"/>
                  </a:cxn>
                  <a:cxn ang="0">
                    <a:pos x="0" y="0"/>
                  </a:cxn>
                </a:cxnLst>
                <a:rect l="0" t="0" r="r" b="b"/>
                <a:pathLst>
                  <a:path w="16" h="23">
                    <a:moveTo>
                      <a:pt x="0" y="0"/>
                    </a:moveTo>
                    <a:lnTo>
                      <a:pt x="2" y="0"/>
                    </a:lnTo>
                    <a:lnTo>
                      <a:pt x="3" y="0"/>
                    </a:lnTo>
                    <a:lnTo>
                      <a:pt x="4" y="0"/>
                    </a:lnTo>
                    <a:lnTo>
                      <a:pt x="8" y="0"/>
                    </a:lnTo>
                    <a:lnTo>
                      <a:pt x="10" y="0"/>
                    </a:lnTo>
                    <a:lnTo>
                      <a:pt x="12" y="0"/>
                    </a:lnTo>
                    <a:lnTo>
                      <a:pt x="13" y="0"/>
                    </a:lnTo>
                    <a:lnTo>
                      <a:pt x="15" y="0"/>
                    </a:lnTo>
                    <a:lnTo>
                      <a:pt x="16" y="0"/>
                    </a:lnTo>
                    <a:lnTo>
                      <a:pt x="16" y="0"/>
                    </a:lnTo>
                    <a:lnTo>
                      <a:pt x="16" y="4"/>
                    </a:lnTo>
                    <a:lnTo>
                      <a:pt x="16" y="3"/>
                    </a:lnTo>
                    <a:lnTo>
                      <a:pt x="15" y="3"/>
                    </a:lnTo>
                    <a:lnTo>
                      <a:pt x="13" y="2"/>
                    </a:lnTo>
                    <a:lnTo>
                      <a:pt x="12" y="2"/>
                    </a:lnTo>
                    <a:lnTo>
                      <a:pt x="11" y="2"/>
                    </a:lnTo>
                    <a:lnTo>
                      <a:pt x="11" y="3"/>
                    </a:lnTo>
                    <a:lnTo>
                      <a:pt x="10" y="4"/>
                    </a:lnTo>
                    <a:lnTo>
                      <a:pt x="10" y="18"/>
                    </a:lnTo>
                    <a:lnTo>
                      <a:pt x="10" y="20"/>
                    </a:lnTo>
                    <a:lnTo>
                      <a:pt x="11" y="20"/>
                    </a:lnTo>
                    <a:lnTo>
                      <a:pt x="11" y="21"/>
                    </a:lnTo>
                    <a:lnTo>
                      <a:pt x="12" y="21"/>
                    </a:lnTo>
                    <a:lnTo>
                      <a:pt x="12" y="22"/>
                    </a:lnTo>
                    <a:lnTo>
                      <a:pt x="13" y="22"/>
                    </a:lnTo>
                    <a:lnTo>
                      <a:pt x="13" y="23"/>
                    </a:lnTo>
                    <a:lnTo>
                      <a:pt x="3" y="23"/>
                    </a:lnTo>
                    <a:lnTo>
                      <a:pt x="3" y="22"/>
                    </a:lnTo>
                    <a:lnTo>
                      <a:pt x="4" y="21"/>
                    </a:lnTo>
                    <a:lnTo>
                      <a:pt x="4" y="21"/>
                    </a:lnTo>
                    <a:lnTo>
                      <a:pt x="5" y="21"/>
                    </a:lnTo>
                    <a:lnTo>
                      <a:pt x="6" y="20"/>
                    </a:lnTo>
                    <a:lnTo>
                      <a:pt x="6" y="18"/>
                    </a:lnTo>
                    <a:lnTo>
                      <a:pt x="6" y="18"/>
                    </a:lnTo>
                    <a:lnTo>
                      <a:pt x="6" y="4"/>
                    </a:lnTo>
                    <a:lnTo>
                      <a:pt x="6" y="2"/>
                    </a:lnTo>
                    <a:lnTo>
                      <a:pt x="5" y="2"/>
                    </a:lnTo>
                    <a:lnTo>
                      <a:pt x="4" y="2"/>
                    </a:lnTo>
                    <a:lnTo>
                      <a:pt x="3" y="2"/>
                    </a:lnTo>
                    <a:lnTo>
                      <a:pt x="2" y="3"/>
                    </a:lnTo>
                    <a:lnTo>
                      <a:pt x="2" y="3"/>
                    </a:lnTo>
                    <a:lnTo>
                      <a:pt x="0" y="4"/>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39" name="Freeform 22"/>
              <p:cNvSpPr>
                <a:spLocks/>
              </p:cNvSpPr>
              <p:nvPr/>
            </p:nvSpPr>
            <p:spPr bwMode="auto">
              <a:xfrm>
                <a:off x="5021263" y="2352675"/>
                <a:ext cx="26988" cy="55563"/>
              </a:xfrm>
              <a:custGeom>
                <a:avLst/>
                <a:gdLst/>
                <a:ahLst/>
                <a:cxnLst>
                  <a:cxn ang="0">
                    <a:pos x="11" y="0"/>
                  </a:cxn>
                  <a:cxn ang="0">
                    <a:pos x="12" y="0"/>
                  </a:cxn>
                  <a:cxn ang="0">
                    <a:pos x="13" y="0"/>
                  </a:cxn>
                  <a:cxn ang="0">
                    <a:pos x="14" y="1"/>
                  </a:cxn>
                  <a:cxn ang="0">
                    <a:pos x="17" y="2"/>
                  </a:cxn>
                  <a:cxn ang="0">
                    <a:pos x="14" y="5"/>
                  </a:cxn>
                  <a:cxn ang="0">
                    <a:pos x="14" y="5"/>
                  </a:cxn>
                  <a:cxn ang="0">
                    <a:pos x="14" y="3"/>
                  </a:cxn>
                  <a:cxn ang="0">
                    <a:pos x="13" y="2"/>
                  </a:cxn>
                  <a:cxn ang="0">
                    <a:pos x="11" y="1"/>
                  </a:cxn>
                  <a:cxn ang="0">
                    <a:pos x="10" y="1"/>
                  </a:cxn>
                  <a:cxn ang="0">
                    <a:pos x="9" y="2"/>
                  </a:cxn>
                  <a:cxn ang="0">
                    <a:pos x="9" y="5"/>
                  </a:cxn>
                  <a:cxn ang="0">
                    <a:pos x="9" y="6"/>
                  </a:cxn>
                  <a:cxn ang="0">
                    <a:pos x="9" y="8"/>
                  </a:cxn>
                  <a:cxn ang="0">
                    <a:pos x="9" y="12"/>
                  </a:cxn>
                  <a:cxn ang="0">
                    <a:pos x="10" y="12"/>
                  </a:cxn>
                  <a:cxn ang="0">
                    <a:pos x="12" y="12"/>
                  </a:cxn>
                  <a:cxn ang="0">
                    <a:pos x="13" y="12"/>
                  </a:cxn>
                  <a:cxn ang="0">
                    <a:pos x="13" y="14"/>
                  </a:cxn>
                  <a:cxn ang="0">
                    <a:pos x="9" y="14"/>
                  </a:cxn>
                  <a:cxn ang="0">
                    <a:pos x="9" y="29"/>
                  </a:cxn>
                  <a:cxn ang="0">
                    <a:pos x="10" y="32"/>
                  </a:cxn>
                  <a:cxn ang="0">
                    <a:pos x="10" y="33"/>
                  </a:cxn>
                  <a:cxn ang="0">
                    <a:pos x="11" y="33"/>
                  </a:cxn>
                  <a:cxn ang="0">
                    <a:pos x="11" y="33"/>
                  </a:cxn>
                  <a:cxn ang="0">
                    <a:pos x="12" y="34"/>
                  </a:cxn>
                  <a:cxn ang="0">
                    <a:pos x="12" y="34"/>
                  </a:cxn>
                  <a:cxn ang="0">
                    <a:pos x="12" y="35"/>
                  </a:cxn>
                  <a:cxn ang="0">
                    <a:pos x="12" y="35"/>
                  </a:cxn>
                  <a:cxn ang="0">
                    <a:pos x="3" y="35"/>
                  </a:cxn>
                  <a:cxn ang="0">
                    <a:pos x="3" y="35"/>
                  </a:cxn>
                  <a:cxn ang="0">
                    <a:pos x="3" y="34"/>
                  </a:cxn>
                  <a:cxn ang="0">
                    <a:pos x="3" y="34"/>
                  </a:cxn>
                  <a:cxn ang="0">
                    <a:pos x="4" y="33"/>
                  </a:cxn>
                  <a:cxn ang="0">
                    <a:pos x="4" y="33"/>
                  </a:cxn>
                  <a:cxn ang="0">
                    <a:pos x="4" y="33"/>
                  </a:cxn>
                  <a:cxn ang="0">
                    <a:pos x="5" y="32"/>
                  </a:cxn>
                  <a:cxn ang="0">
                    <a:pos x="5" y="29"/>
                  </a:cxn>
                  <a:cxn ang="0">
                    <a:pos x="5" y="14"/>
                  </a:cxn>
                  <a:cxn ang="0">
                    <a:pos x="0" y="14"/>
                  </a:cxn>
                  <a:cxn ang="0">
                    <a:pos x="1" y="12"/>
                  </a:cxn>
                  <a:cxn ang="0">
                    <a:pos x="5" y="12"/>
                  </a:cxn>
                  <a:cxn ang="0">
                    <a:pos x="5" y="8"/>
                  </a:cxn>
                  <a:cxn ang="0">
                    <a:pos x="5" y="7"/>
                  </a:cxn>
                  <a:cxn ang="0">
                    <a:pos x="5" y="6"/>
                  </a:cxn>
                  <a:cxn ang="0">
                    <a:pos x="5" y="5"/>
                  </a:cxn>
                  <a:cxn ang="0">
                    <a:pos x="6" y="3"/>
                  </a:cxn>
                  <a:cxn ang="0">
                    <a:pos x="6" y="1"/>
                  </a:cxn>
                  <a:cxn ang="0">
                    <a:pos x="9" y="0"/>
                  </a:cxn>
                  <a:cxn ang="0">
                    <a:pos x="11" y="0"/>
                  </a:cxn>
                </a:cxnLst>
                <a:rect l="0" t="0" r="r" b="b"/>
                <a:pathLst>
                  <a:path w="17" h="35">
                    <a:moveTo>
                      <a:pt x="11" y="0"/>
                    </a:moveTo>
                    <a:lnTo>
                      <a:pt x="12" y="0"/>
                    </a:lnTo>
                    <a:lnTo>
                      <a:pt x="13" y="0"/>
                    </a:lnTo>
                    <a:lnTo>
                      <a:pt x="14" y="1"/>
                    </a:lnTo>
                    <a:lnTo>
                      <a:pt x="17" y="2"/>
                    </a:lnTo>
                    <a:lnTo>
                      <a:pt x="14" y="5"/>
                    </a:lnTo>
                    <a:lnTo>
                      <a:pt x="14" y="5"/>
                    </a:lnTo>
                    <a:lnTo>
                      <a:pt x="14" y="3"/>
                    </a:lnTo>
                    <a:lnTo>
                      <a:pt x="13" y="2"/>
                    </a:lnTo>
                    <a:lnTo>
                      <a:pt x="11" y="1"/>
                    </a:lnTo>
                    <a:lnTo>
                      <a:pt x="10" y="1"/>
                    </a:lnTo>
                    <a:lnTo>
                      <a:pt x="9" y="2"/>
                    </a:lnTo>
                    <a:lnTo>
                      <a:pt x="9" y="5"/>
                    </a:lnTo>
                    <a:lnTo>
                      <a:pt x="9" y="6"/>
                    </a:lnTo>
                    <a:lnTo>
                      <a:pt x="9" y="8"/>
                    </a:lnTo>
                    <a:lnTo>
                      <a:pt x="9" y="12"/>
                    </a:lnTo>
                    <a:lnTo>
                      <a:pt x="10" y="12"/>
                    </a:lnTo>
                    <a:lnTo>
                      <a:pt x="12" y="12"/>
                    </a:lnTo>
                    <a:lnTo>
                      <a:pt x="13" y="12"/>
                    </a:lnTo>
                    <a:lnTo>
                      <a:pt x="13" y="14"/>
                    </a:lnTo>
                    <a:lnTo>
                      <a:pt x="9" y="14"/>
                    </a:lnTo>
                    <a:lnTo>
                      <a:pt x="9" y="29"/>
                    </a:lnTo>
                    <a:lnTo>
                      <a:pt x="10" y="32"/>
                    </a:lnTo>
                    <a:lnTo>
                      <a:pt x="10" y="33"/>
                    </a:lnTo>
                    <a:lnTo>
                      <a:pt x="11" y="33"/>
                    </a:lnTo>
                    <a:lnTo>
                      <a:pt x="11" y="33"/>
                    </a:lnTo>
                    <a:lnTo>
                      <a:pt x="12" y="34"/>
                    </a:lnTo>
                    <a:lnTo>
                      <a:pt x="12" y="34"/>
                    </a:lnTo>
                    <a:lnTo>
                      <a:pt x="12" y="35"/>
                    </a:lnTo>
                    <a:lnTo>
                      <a:pt x="12" y="35"/>
                    </a:lnTo>
                    <a:lnTo>
                      <a:pt x="3" y="35"/>
                    </a:lnTo>
                    <a:lnTo>
                      <a:pt x="3" y="35"/>
                    </a:lnTo>
                    <a:lnTo>
                      <a:pt x="3" y="34"/>
                    </a:lnTo>
                    <a:lnTo>
                      <a:pt x="3" y="34"/>
                    </a:lnTo>
                    <a:lnTo>
                      <a:pt x="4" y="33"/>
                    </a:lnTo>
                    <a:lnTo>
                      <a:pt x="4" y="33"/>
                    </a:lnTo>
                    <a:lnTo>
                      <a:pt x="4" y="33"/>
                    </a:lnTo>
                    <a:lnTo>
                      <a:pt x="5" y="32"/>
                    </a:lnTo>
                    <a:lnTo>
                      <a:pt x="5" y="29"/>
                    </a:lnTo>
                    <a:lnTo>
                      <a:pt x="5" y="14"/>
                    </a:lnTo>
                    <a:lnTo>
                      <a:pt x="0" y="14"/>
                    </a:lnTo>
                    <a:lnTo>
                      <a:pt x="1" y="12"/>
                    </a:lnTo>
                    <a:lnTo>
                      <a:pt x="5" y="12"/>
                    </a:lnTo>
                    <a:lnTo>
                      <a:pt x="5" y="8"/>
                    </a:lnTo>
                    <a:lnTo>
                      <a:pt x="5" y="7"/>
                    </a:lnTo>
                    <a:lnTo>
                      <a:pt x="5" y="6"/>
                    </a:lnTo>
                    <a:lnTo>
                      <a:pt x="5" y="5"/>
                    </a:lnTo>
                    <a:lnTo>
                      <a:pt x="6" y="3"/>
                    </a:lnTo>
                    <a:lnTo>
                      <a:pt x="6" y="1"/>
                    </a:lnTo>
                    <a:lnTo>
                      <a:pt x="9" y="0"/>
                    </a:lnTo>
                    <a:lnTo>
                      <a:pt x="1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sp>
          <p:nvSpPr>
            <p:cNvPr id="57" name="Freeform 23"/>
            <p:cNvSpPr>
              <a:spLocks/>
            </p:cNvSpPr>
            <p:nvPr/>
          </p:nvSpPr>
          <p:spPr bwMode="auto">
            <a:xfrm>
              <a:off x="18110613" y="-2411877"/>
              <a:ext cx="136525" cy="136525"/>
            </a:xfrm>
            <a:custGeom>
              <a:avLst/>
              <a:gdLst/>
              <a:ahLst/>
              <a:cxnLst>
                <a:cxn ang="0">
                  <a:pos x="0" y="0"/>
                </a:cxn>
                <a:cxn ang="0">
                  <a:pos x="86" y="0"/>
                </a:cxn>
                <a:cxn ang="0">
                  <a:pos x="86" y="86"/>
                </a:cxn>
                <a:cxn ang="0">
                  <a:pos x="24" y="86"/>
                </a:cxn>
                <a:cxn ang="0">
                  <a:pos x="21" y="86"/>
                </a:cxn>
                <a:cxn ang="0">
                  <a:pos x="17" y="85"/>
                </a:cxn>
                <a:cxn ang="0">
                  <a:pos x="12" y="82"/>
                </a:cxn>
                <a:cxn ang="0">
                  <a:pos x="6" y="79"/>
                </a:cxn>
                <a:cxn ang="0">
                  <a:pos x="1" y="73"/>
                </a:cxn>
                <a:cxn ang="0">
                  <a:pos x="0" y="62"/>
                </a:cxn>
                <a:cxn ang="0">
                  <a:pos x="0" y="0"/>
                </a:cxn>
              </a:cxnLst>
              <a:rect l="0" t="0" r="r" b="b"/>
              <a:pathLst>
                <a:path w="86" h="86">
                  <a:moveTo>
                    <a:pt x="0" y="0"/>
                  </a:moveTo>
                  <a:lnTo>
                    <a:pt x="86" y="0"/>
                  </a:lnTo>
                  <a:lnTo>
                    <a:pt x="86" y="86"/>
                  </a:lnTo>
                  <a:lnTo>
                    <a:pt x="24" y="86"/>
                  </a:lnTo>
                  <a:lnTo>
                    <a:pt x="21" y="86"/>
                  </a:lnTo>
                  <a:lnTo>
                    <a:pt x="17" y="85"/>
                  </a:lnTo>
                  <a:lnTo>
                    <a:pt x="12" y="82"/>
                  </a:lnTo>
                  <a:lnTo>
                    <a:pt x="6" y="79"/>
                  </a:lnTo>
                  <a:lnTo>
                    <a:pt x="1" y="73"/>
                  </a:lnTo>
                  <a:lnTo>
                    <a:pt x="0" y="62"/>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58" name="Freeform 24"/>
            <p:cNvSpPr>
              <a:spLocks/>
            </p:cNvSpPr>
            <p:nvPr/>
          </p:nvSpPr>
          <p:spPr bwMode="auto">
            <a:xfrm>
              <a:off x="17732579" y="-2043756"/>
              <a:ext cx="138113" cy="136525"/>
            </a:xfrm>
            <a:custGeom>
              <a:avLst/>
              <a:gdLst/>
              <a:ahLst/>
              <a:cxnLst>
                <a:cxn ang="0">
                  <a:pos x="0" y="0"/>
                </a:cxn>
                <a:cxn ang="0">
                  <a:pos x="87" y="0"/>
                </a:cxn>
                <a:cxn ang="0">
                  <a:pos x="87" y="86"/>
                </a:cxn>
                <a:cxn ang="0">
                  <a:pos x="24" y="86"/>
                </a:cxn>
                <a:cxn ang="0">
                  <a:pos x="22" y="86"/>
                </a:cxn>
                <a:cxn ang="0">
                  <a:pos x="18" y="85"/>
                </a:cxn>
                <a:cxn ang="0">
                  <a:pos x="12" y="82"/>
                </a:cxn>
                <a:cxn ang="0">
                  <a:pos x="6" y="79"/>
                </a:cxn>
                <a:cxn ang="0">
                  <a:pos x="3" y="72"/>
                </a:cxn>
                <a:cxn ang="0">
                  <a:pos x="0" y="62"/>
                </a:cxn>
                <a:cxn ang="0">
                  <a:pos x="0" y="0"/>
                </a:cxn>
              </a:cxnLst>
              <a:rect l="0" t="0" r="r" b="b"/>
              <a:pathLst>
                <a:path w="87" h="86">
                  <a:moveTo>
                    <a:pt x="0" y="0"/>
                  </a:moveTo>
                  <a:lnTo>
                    <a:pt x="87" y="0"/>
                  </a:lnTo>
                  <a:lnTo>
                    <a:pt x="87" y="86"/>
                  </a:lnTo>
                  <a:lnTo>
                    <a:pt x="24" y="86"/>
                  </a:lnTo>
                  <a:lnTo>
                    <a:pt x="22" y="86"/>
                  </a:lnTo>
                  <a:lnTo>
                    <a:pt x="18" y="85"/>
                  </a:lnTo>
                  <a:lnTo>
                    <a:pt x="12" y="82"/>
                  </a:lnTo>
                  <a:lnTo>
                    <a:pt x="6" y="79"/>
                  </a:lnTo>
                  <a:lnTo>
                    <a:pt x="3" y="72"/>
                  </a:lnTo>
                  <a:lnTo>
                    <a:pt x="0" y="62"/>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59" name="Freeform 23"/>
            <p:cNvSpPr>
              <a:spLocks/>
            </p:cNvSpPr>
            <p:nvPr/>
          </p:nvSpPr>
          <p:spPr bwMode="auto">
            <a:xfrm>
              <a:off x="18651202" y="-2078323"/>
              <a:ext cx="136525" cy="136525"/>
            </a:xfrm>
            <a:custGeom>
              <a:avLst/>
              <a:gdLst/>
              <a:ahLst/>
              <a:cxnLst>
                <a:cxn ang="0">
                  <a:pos x="0" y="0"/>
                </a:cxn>
                <a:cxn ang="0">
                  <a:pos x="86" y="0"/>
                </a:cxn>
                <a:cxn ang="0">
                  <a:pos x="86" y="86"/>
                </a:cxn>
                <a:cxn ang="0">
                  <a:pos x="24" y="86"/>
                </a:cxn>
                <a:cxn ang="0">
                  <a:pos x="21" y="86"/>
                </a:cxn>
                <a:cxn ang="0">
                  <a:pos x="17" y="85"/>
                </a:cxn>
                <a:cxn ang="0">
                  <a:pos x="12" y="82"/>
                </a:cxn>
                <a:cxn ang="0">
                  <a:pos x="6" y="79"/>
                </a:cxn>
                <a:cxn ang="0">
                  <a:pos x="1" y="73"/>
                </a:cxn>
                <a:cxn ang="0">
                  <a:pos x="0" y="62"/>
                </a:cxn>
                <a:cxn ang="0">
                  <a:pos x="0" y="0"/>
                </a:cxn>
              </a:cxnLst>
              <a:rect l="0" t="0" r="r" b="b"/>
              <a:pathLst>
                <a:path w="86" h="86">
                  <a:moveTo>
                    <a:pt x="0" y="0"/>
                  </a:moveTo>
                  <a:lnTo>
                    <a:pt x="86" y="0"/>
                  </a:lnTo>
                  <a:lnTo>
                    <a:pt x="86" y="86"/>
                  </a:lnTo>
                  <a:lnTo>
                    <a:pt x="24" y="86"/>
                  </a:lnTo>
                  <a:lnTo>
                    <a:pt x="21" y="86"/>
                  </a:lnTo>
                  <a:lnTo>
                    <a:pt x="17" y="85"/>
                  </a:lnTo>
                  <a:lnTo>
                    <a:pt x="12" y="82"/>
                  </a:lnTo>
                  <a:lnTo>
                    <a:pt x="6" y="79"/>
                  </a:lnTo>
                  <a:lnTo>
                    <a:pt x="1" y="73"/>
                  </a:lnTo>
                  <a:lnTo>
                    <a:pt x="0" y="62"/>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60" name="Freeform 23"/>
            <p:cNvSpPr>
              <a:spLocks/>
            </p:cNvSpPr>
            <p:nvPr/>
          </p:nvSpPr>
          <p:spPr bwMode="auto">
            <a:xfrm>
              <a:off x="18840982" y="-2242224"/>
              <a:ext cx="136525" cy="136525"/>
            </a:xfrm>
            <a:custGeom>
              <a:avLst/>
              <a:gdLst/>
              <a:ahLst/>
              <a:cxnLst>
                <a:cxn ang="0">
                  <a:pos x="0" y="0"/>
                </a:cxn>
                <a:cxn ang="0">
                  <a:pos x="86" y="0"/>
                </a:cxn>
                <a:cxn ang="0">
                  <a:pos x="86" y="86"/>
                </a:cxn>
                <a:cxn ang="0">
                  <a:pos x="24" y="86"/>
                </a:cxn>
                <a:cxn ang="0">
                  <a:pos x="21" y="86"/>
                </a:cxn>
                <a:cxn ang="0">
                  <a:pos x="17" y="85"/>
                </a:cxn>
                <a:cxn ang="0">
                  <a:pos x="12" y="82"/>
                </a:cxn>
                <a:cxn ang="0">
                  <a:pos x="6" y="79"/>
                </a:cxn>
                <a:cxn ang="0">
                  <a:pos x="1" y="73"/>
                </a:cxn>
                <a:cxn ang="0">
                  <a:pos x="0" y="62"/>
                </a:cxn>
                <a:cxn ang="0">
                  <a:pos x="0" y="0"/>
                </a:cxn>
              </a:cxnLst>
              <a:rect l="0" t="0" r="r" b="b"/>
              <a:pathLst>
                <a:path w="86" h="86">
                  <a:moveTo>
                    <a:pt x="0" y="0"/>
                  </a:moveTo>
                  <a:lnTo>
                    <a:pt x="86" y="0"/>
                  </a:lnTo>
                  <a:lnTo>
                    <a:pt x="86" y="86"/>
                  </a:lnTo>
                  <a:lnTo>
                    <a:pt x="24" y="86"/>
                  </a:lnTo>
                  <a:lnTo>
                    <a:pt x="21" y="86"/>
                  </a:lnTo>
                  <a:lnTo>
                    <a:pt x="17" y="85"/>
                  </a:lnTo>
                  <a:lnTo>
                    <a:pt x="12" y="82"/>
                  </a:lnTo>
                  <a:lnTo>
                    <a:pt x="6" y="79"/>
                  </a:lnTo>
                  <a:lnTo>
                    <a:pt x="1" y="73"/>
                  </a:lnTo>
                  <a:lnTo>
                    <a:pt x="0" y="62"/>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61" name="Freeform 23"/>
            <p:cNvSpPr>
              <a:spLocks/>
            </p:cNvSpPr>
            <p:nvPr/>
          </p:nvSpPr>
          <p:spPr bwMode="auto">
            <a:xfrm>
              <a:off x="17081194" y="-1051779"/>
              <a:ext cx="136525" cy="136525"/>
            </a:xfrm>
            <a:custGeom>
              <a:avLst/>
              <a:gdLst/>
              <a:ahLst/>
              <a:cxnLst>
                <a:cxn ang="0">
                  <a:pos x="0" y="0"/>
                </a:cxn>
                <a:cxn ang="0">
                  <a:pos x="86" y="0"/>
                </a:cxn>
                <a:cxn ang="0">
                  <a:pos x="86" y="86"/>
                </a:cxn>
                <a:cxn ang="0">
                  <a:pos x="24" y="86"/>
                </a:cxn>
                <a:cxn ang="0">
                  <a:pos x="21" y="86"/>
                </a:cxn>
                <a:cxn ang="0">
                  <a:pos x="17" y="85"/>
                </a:cxn>
                <a:cxn ang="0">
                  <a:pos x="12" y="82"/>
                </a:cxn>
                <a:cxn ang="0">
                  <a:pos x="6" y="79"/>
                </a:cxn>
                <a:cxn ang="0">
                  <a:pos x="1" y="73"/>
                </a:cxn>
                <a:cxn ang="0">
                  <a:pos x="0" y="62"/>
                </a:cxn>
                <a:cxn ang="0">
                  <a:pos x="0" y="0"/>
                </a:cxn>
              </a:cxnLst>
              <a:rect l="0" t="0" r="r" b="b"/>
              <a:pathLst>
                <a:path w="86" h="86">
                  <a:moveTo>
                    <a:pt x="0" y="0"/>
                  </a:moveTo>
                  <a:lnTo>
                    <a:pt x="86" y="0"/>
                  </a:lnTo>
                  <a:lnTo>
                    <a:pt x="86" y="86"/>
                  </a:lnTo>
                  <a:lnTo>
                    <a:pt x="24" y="86"/>
                  </a:lnTo>
                  <a:lnTo>
                    <a:pt x="21" y="86"/>
                  </a:lnTo>
                  <a:lnTo>
                    <a:pt x="17" y="85"/>
                  </a:lnTo>
                  <a:lnTo>
                    <a:pt x="12" y="82"/>
                  </a:lnTo>
                  <a:lnTo>
                    <a:pt x="6" y="79"/>
                  </a:lnTo>
                  <a:lnTo>
                    <a:pt x="1" y="73"/>
                  </a:lnTo>
                  <a:lnTo>
                    <a:pt x="0" y="62"/>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62" name="Freeform 23"/>
            <p:cNvSpPr>
              <a:spLocks/>
            </p:cNvSpPr>
            <p:nvPr/>
          </p:nvSpPr>
          <p:spPr bwMode="auto">
            <a:xfrm>
              <a:off x="18237134" y="-154632"/>
              <a:ext cx="136525" cy="136525"/>
            </a:xfrm>
            <a:custGeom>
              <a:avLst/>
              <a:gdLst/>
              <a:ahLst/>
              <a:cxnLst>
                <a:cxn ang="0">
                  <a:pos x="0" y="0"/>
                </a:cxn>
                <a:cxn ang="0">
                  <a:pos x="86" y="0"/>
                </a:cxn>
                <a:cxn ang="0">
                  <a:pos x="86" y="86"/>
                </a:cxn>
                <a:cxn ang="0">
                  <a:pos x="24" y="86"/>
                </a:cxn>
                <a:cxn ang="0">
                  <a:pos x="21" y="86"/>
                </a:cxn>
                <a:cxn ang="0">
                  <a:pos x="17" y="85"/>
                </a:cxn>
                <a:cxn ang="0">
                  <a:pos x="12" y="82"/>
                </a:cxn>
                <a:cxn ang="0">
                  <a:pos x="6" y="79"/>
                </a:cxn>
                <a:cxn ang="0">
                  <a:pos x="1" y="73"/>
                </a:cxn>
                <a:cxn ang="0">
                  <a:pos x="0" y="62"/>
                </a:cxn>
                <a:cxn ang="0">
                  <a:pos x="0" y="0"/>
                </a:cxn>
              </a:cxnLst>
              <a:rect l="0" t="0" r="r" b="b"/>
              <a:pathLst>
                <a:path w="86" h="86">
                  <a:moveTo>
                    <a:pt x="0" y="0"/>
                  </a:moveTo>
                  <a:lnTo>
                    <a:pt x="86" y="0"/>
                  </a:lnTo>
                  <a:lnTo>
                    <a:pt x="86" y="86"/>
                  </a:lnTo>
                  <a:lnTo>
                    <a:pt x="24" y="86"/>
                  </a:lnTo>
                  <a:lnTo>
                    <a:pt x="21" y="86"/>
                  </a:lnTo>
                  <a:lnTo>
                    <a:pt x="17" y="85"/>
                  </a:lnTo>
                  <a:lnTo>
                    <a:pt x="12" y="82"/>
                  </a:lnTo>
                  <a:lnTo>
                    <a:pt x="6" y="79"/>
                  </a:lnTo>
                  <a:lnTo>
                    <a:pt x="1" y="73"/>
                  </a:lnTo>
                  <a:lnTo>
                    <a:pt x="0" y="62"/>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spTree>
    <p:extLst>
      <p:ext uri="{BB962C8B-B14F-4D97-AF65-F5344CB8AC3E}">
        <p14:creationId xmlns:p14="http://schemas.microsoft.com/office/powerpoint/2010/main" val="21005595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TCH_LocalGlobalReach">
    <p:spTree>
      <p:nvGrpSpPr>
        <p:cNvPr id="1" name=""/>
        <p:cNvGrpSpPr/>
        <p:nvPr/>
      </p:nvGrpSpPr>
      <p:grpSpPr>
        <a:xfrm>
          <a:off x="0" y="0"/>
          <a:ext cx="0" cy="0"/>
          <a:chOff x="0" y="0"/>
          <a:chExt cx="0" cy="0"/>
        </a:xfrm>
      </p:grpSpPr>
      <p:sp>
        <p:nvSpPr>
          <p:cNvPr id="21" name="Rectangle 20"/>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grpSp>
        <p:nvGrpSpPr>
          <p:cNvPr id="194" name="Group 23"/>
          <p:cNvGrpSpPr/>
          <p:nvPr/>
        </p:nvGrpSpPr>
        <p:grpSpPr>
          <a:xfrm>
            <a:off x="202223" y="6223000"/>
            <a:ext cx="508000" cy="508000"/>
            <a:chOff x="914400" y="5029200"/>
            <a:chExt cx="533400" cy="533400"/>
          </a:xfrm>
        </p:grpSpPr>
        <p:sp>
          <p:nvSpPr>
            <p:cNvPr id="195" name="Freeform 6"/>
            <p:cNvSpPr>
              <a:spLocks/>
            </p:cNvSpPr>
            <p:nvPr/>
          </p:nvSpPr>
          <p:spPr bwMode="auto">
            <a:xfrm>
              <a:off x="914400" y="5029200"/>
              <a:ext cx="533400" cy="533400"/>
            </a:xfrm>
            <a:custGeom>
              <a:avLst/>
              <a:gdLst/>
              <a:ahLst/>
              <a:cxnLst>
                <a:cxn ang="0">
                  <a:pos x="0" y="0"/>
                </a:cxn>
                <a:cxn ang="0">
                  <a:pos x="3450" y="0"/>
                </a:cxn>
                <a:cxn ang="0">
                  <a:pos x="3450" y="3450"/>
                </a:cxn>
                <a:cxn ang="0">
                  <a:pos x="923" y="3450"/>
                </a:cxn>
                <a:cxn ang="0">
                  <a:pos x="921" y="3450"/>
                </a:cxn>
                <a:cxn ang="0">
                  <a:pos x="915" y="3450"/>
                </a:cxn>
                <a:cxn ang="0">
                  <a:pos x="905" y="3450"/>
                </a:cxn>
                <a:cxn ang="0">
                  <a:pos x="892" y="3449"/>
                </a:cxn>
                <a:cxn ang="0">
                  <a:pos x="876" y="3448"/>
                </a:cxn>
                <a:cxn ang="0">
                  <a:pos x="857" y="3446"/>
                </a:cxn>
                <a:cxn ang="0">
                  <a:pos x="836" y="3444"/>
                </a:cxn>
                <a:cxn ang="0">
                  <a:pos x="812" y="3440"/>
                </a:cxn>
                <a:cxn ang="0">
                  <a:pos x="785" y="3436"/>
                </a:cxn>
                <a:cxn ang="0">
                  <a:pos x="757" y="3432"/>
                </a:cxn>
                <a:cxn ang="0">
                  <a:pos x="726" y="3426"/>
                </a:cxn>
                <a:cxn ang="0">
                  <a:pos x="694" y="3418"/>
                </a:cxn>
                <a:cxn ang="0">
                  <a:pos x="661" y="3410"/>
                </a:cxn>
                <a:cxn ang="0">
                  <a:pos x="627" y="3400"/>
                </a:cxn>
                <a:cxn ang="0">
                  <a:pos x="591" y="3389"/>
                </a:cxn>
                <a:cxn ang="0">
                  <a:pos x="555" y="3376"/>
                </a:cxn>
                <a:cxn ang="0">
                  <a:pos x="518" y="3360"/>
                </a:cxn>
                <a:cxn ang="0">
                  <a:pos x="480" y="3344"/>
                </a:cxn>
                <a:cxn ang="0">
                  <a:pos x="442" y="3325"/>
                </a:cxn>
                <a:cxn ang="0">
                  <a:pos x="405" y="3304"/>
                </a:cxn>
                <a:cxn ang="0">
                  <a:pos x="368" y="3282"/>
                </a:cxn>
                <a:cxn ang="0">
                  <a:pos x="332" y="3256"/>
                </a:cxn>
                <a:cxn ang="0">
                  <a:pos x="296" y="3229"/>
                </a:cxn>
                <a:cxn ang="0">
                  <a:pos x="261" y="3198"/>
                </a:cxn>
                <a:cxn ang="0">
                  <a:pos x="229" y="3165"/>
                </a:cxn>
                <a:cxn ang="0">
                  <a:pos x="196" y="3130"/>
                </a:cxn>
                <a:cxn ang="0">
                  <a:pos x="166" y="3091"/>
                </a:cxn>
                <a:cxn ang="0">
                  <a:pos x="138" y="3050"/>
                </a:cxn>
                <a:cxn ang="0">
                  <a:pos x="111" y="3005"/>
                </a:cxn>
                <a:cxn ang="0">
                  <a:pos x="87" y="2958"/>
                </a:cxn>
                <a:cxn ang="0">
                  <a:pos x="65" y="2907"/>
                </a:cxn>
                <a:cxn ang="0">
                  <a:pos x="46" y="2853"/>
                </a:cxn>
                <a:cxn ang="0">
                  <a:pos x="30" y="2796"/>
                </a:cxn>
                <a:cxn ang="0">
                  <a:pos x="17" y="2734"/>
                </a:cxn>
                <a:cxn ang="0">
                  <a:pos x="7" y="2669"/>
                </a:cxn>
                <a:cxn ang="0">
                  <a:pos x="2" y="2600"/>
                </a:cxn>
                <a:cxn ang="0">
                  <a:pos x="0" y="2527"/>
                </a:cxn>
                <a:cxn ang="0">
                  <a:pos x="0" y="0"/>
                </a:cxn>
              </a:cxnLst>
              <a:rect l="0" t="0" r="r" b="b"/>
              <a:pathLst>
                <a:path w="3450" h="3450">
                  <a:moveTo>
                    <a:pt x="0" y="0"/>
                  </a:moveTo>
                  <a:lnTo>
                    <a:pt x="3450" y="0"/>
                  </a:lnTo>
                  <a:lnTo>
                    <a:pt x="3450" y="3450"/>
                  </a:lnTo>
                  <a:lnTo>
                    <a:pt x="923" y="3450"/>
                  </a:lnTo>
                  <a:lnTo>
                    <a:pt x="921" y="3450"/>
                  </a:lnTo>
                  <a:lnTo>
                    <a:pt x="915" y="3450"/>
                  </a:lnTo>
                  <a:lnTo>
                    <a:pt x="905" y="3450"/>
                  </a:lnTo>
                  <a:lnTo>
                    <a:pt x="892" y="3449"/>
                  </a:lnTo>
                  <a:lnTo>
                    <a:pt x="876" y="3448"/>
                  </a:lnTo>
                  <a:lnTo>
                    <a:pt x="857" y="3446"/>
                  </a:lnTo>
                  <a:lnTo>
                    <a:pt x="836" y="3444"/>
                  </a:lnTo>
                  <a:lnTo>
                    <a:pt x="812" y="3440"/>
                  </a:lnTo>
                  <a:lnTo>
                    <a:pt x="785" y="3436"/>
                  </a:lnTo>
                  <a:lnTo>
                    <a:pt x="757" y="3432"/>
                  </a:lnTo>
                  <a:lnTo>
                    <a:pt x="726" y="3426"/>
                  </a:lnTo>
                  <a:lnTo>
                    <a:pt x="694" y="3418"/>
                  </a:lnTo>
                  <a:lnTo>
                    <a:pt x="661" y="3410"/>
                  </a:lnTo>
                  <a:lnTo>
                    <a:pt x="627" y="3400"/>
                  </a:lnTo>
                  <a:lnTo>
                    <a:pt x="591" y="3389"/>
                  </a:lnTo>
                  <a:lnTo>
                    <a:pt x="555" y="3376"/>
                  </a:lnTo>
                  <a:lnTo>
                    <a:pt x="518" y="3360"/>
                  </a:lnTo>
                  <a:lnTo>
                    <a:pt x="480" y="3344"/>
                  </a:lnTo>
                  <a:lnTo>
                    <a:pt x="442" y="3325"/>
                  </a:lnTo>
                  <a:lnTo>
                    <a:pt x="405" y="3304"/>
                  </a:lnTo>
                  <a:lnTo>
                    <a:pt x="368" y="3282"/>
                  </a:lnTo>
                  <a:lnTo>
                    <a:pt x="332" y="3256"/>
                  </a:lnTo>
                  <a:lnTo>
                    <a:pt x="296" y="3229"/>
                  </a:lnTo>
                  <a:lnTo>
                    <a:pt x="261" y="3198"/>
                  </a:lnTo>
                  <a:lnTo>
                    <a:pt x="229" y="3165"/>
                  </a:lnTo>
                  <a:lnTo>
                    <a:pt x="196" y="3130"/>
                  </a:lnTo>
                  <a:lnTo>
                    <a:pt x="166" y="3091"/>
                  </a:lnTo>
                  <a:lnTo>
                    <a:pt x="138" y="3050"/>
                  </a:lnTo>
                  <a:lnTo>
                    <a:pt x="111" y="3005"/>
                  </a:lnTo>
                  <a:lnTo>
                    <a:pt x="87" y="2958"/>
                  </a:lnTo>
                  <a:lnTo>
                    <a:pt x="65" y="2907"/>
                  </a:lnTo>
                  <a:lnTo>
                    <a:pt x="46" y="2853"/>
                  </a:lnTo>
                  <a:lnTo>
                    <a:pt x="30" y="2796"/>
                  </a:lnTo>
                  <a:lnTo>
                    <a:pt x="17" y="2734"/>
                  </a:lnTo>
                  <a:lnTo>
                    <a:pt x="7" y="2669"/>
                  </a:lnTo>
                  <a:lnTo>
                    <a:pt x="2" y="2600"/>
                  </a:lnTo>
                  <a:lnTo>
                    <a:pt x="0" y="2527"/>
                  </a:lnTo>
                  <a:lnTo>
                    <a:pt x="0" y="0"/>
                  </a:lnTo>
                  <a:close/>
                </a:path>
              </a:pathLst>
            </a:custGeom>
            <a:solidFill>
              <a:schemeClr val="tx2"/>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196" name="Group 18"/>
            <p:cNvGrpSpPr/>
            <p:nvPr/>
          </p:nvGrpSpPr>
          <p:grpSpPr>
            <a:xfrm>
              <a:off x="967408" y="5195099"/>
              <a:ext cx="436178" cy="200653"/>
              <a:chOff x="914400" y="6148061"/>
              <a:chExt cx="1120232" cy="515335"/>
            </a:xfrm>
            <a:solidFill>
              <a:srgbClr val="FFFFFF"/>
            </a:solidFill>
          </p:grpSpPr>
          <p:sp>
            <p:nvSpPr>
              <p:cNvPr id="197" name="Freeform 83"/>
              <p:cNvSpPr>
                <a:spLocks/>
              </p:cNvSpPr>
              <p:nvPr/>
            </p:nvSpPr>
            <p:spPr bwMode="auto">
              <a:xfrm>
                <a:off x="1266960" y="6303017"/>
                <a:ext cx="291431" cy="360379"/>
              </a:xfrm>
              <a:custGeom>
                <a:avLst/>
                <a:gdLst/>
                <a:ahLst/>
                <a:cxnLst>
                  <a:cxn ang="0">
                    <a:pos x="270" y="1"/>
                  </a:cxn>
                  <a:cxn ang="0">
                    <a:pos x="312" y="9"/>
                  </a:cxn>
                  <a:cxn ang="0">
                    <a:pos x="347" y="23"/>
                  </a:cxn>
                  <a:cxn ang="0">
                    <a:pos x="359" y="30"/>
                  </a:cxn>
                  <a:cxn ang="0">
                    <a:pos x="316" y="74"/>
                  </a:cxn>
                  <a:cxn ang="0">
                    <a:pos x="295" y="58"/>
                  </a:cxn>
                  <a:cxn ang="0">
                    <a:pos x="264" y="41"/>
                  </a:cxn>
                  <a:cxn ang="0">
                    <a:pos x="224" y="34"/>
                  </a:cxn>
                  <a:cxn ang="0">
                    <a:pos x="173" y="46"/>
                  </a:cxn>
                  <a:cxn ang="0">
                    <a:pos x="131" y="80"/>
                  </a:cxn>
                  <a:cxn ang="0">
                    <a:pos x="102" y="134"/>
                  </a:cxn>
                  <a:cxn ang="0">
                    <a:pos x="86" y="202"/>
                  </a:cxn>
                  <a:cxn ang="0">
                    <a:pos x="87" y="282"/>
                  </a:cxn>
                  <a:cxn ang="0">
                    <a:pos x="109" y="355"/>
                  </a:cxn>
                  <a:cxn ang="0">
                    <a:pos x="146" y="413"/>
                  </a:cxn>
                  <a:cxn ang="0">
                    <a:pos x="195" y="454"/>
                  </a:cxn>
                  <a:cxn ang="0">
                    <a:pos x="248" y="473"/>
                  </a:cxn>
                  <a:cxn ang="0">
                    <a:pos x="300" y="470"/>
                  </a:cxn>
                  <a:cxn ang="0">
                    <a:pos x="339" y="455"/>
                  </a:cxn>
                  <a:cxn ang="0">
                    <a:pos x="365" y="437"/>
                  </a:cxn>
                  <a:cxn ang="0">
                    <a:pos x="380" y="421"/>
                  </a:cxn>
                  <a:cxn ang="0">
                    <a:pos x="385" y="414"/>
                  </a:cxn>
                  <a:cxn ang="0">
                    <a:pos x="381" y="455"/>
                  </a:cxn>
                  <a:cxn ang="0">
                    <a:pos x="335" y="485"/>
                  </a:cxn>
                  <a:cxn ang="0">
                    <a:pos x="291" y="500"/>
                  </a:cxn>
                  <a:cxn ang="0">
                    <a:pos x="257" y="505"/>
                  </a:cxn>
                  <a:cxn ang="0">
                    <a:pos x="238" y="507"/>
                  </a:cxn>
                  <a:cxn ang="0">
                    <a:pos x="209" y="507"/>
                  </a:cxn>
                  <a:cxn ang="0">
                    <a:pos x="179" y="504"/>
                  </a:cxn>
                  <a:cxn ang="0">
                    <a:pos x="143" y="495"/>
                  </a:cxn>
                  <a:cxn ang="0">
                    <a:pos x="105" y="478"/>
                  </a:cxn>
                  <a:cxn ang="0">
                    <a:pos x="69" y="452"/>
                  </a:cxn>
                  <a:cxn ang="0">
                    <a:pos x="37" y="413"/>
                  </a:cxn>
                  <a:cxn ang="0">
                    <a:pos x="13" y="360"/>
                  </a:cxn>
                  <a:cxn ang="0">
                    <a:pos x="1" y="290"/>
                  </a:cxn>
                  <a:cxn ang="0">
                    <a:pos x="3" y="215"/>
                  </a:cxn>
                  <a:cxn ang="0">
                    <a:pos x="21" y="153"/>
                  </a:cxn>
                  <a:cxn ang="0">
                    <a:pos x="50" y="103"/>
                  </a:cxn>
                  <a:cxn ang="0">
                    <a:pos x="87" y="64"/>
                  </a:cxn>
                  <a:cxn ang="0">
                    <a:pos x="128" y="35"/>
                  </a:cxn>
                  <a:cxn ang="0">
                    <a:pos x="169" y="15"/>
                  </a:cxn>
                  <a:cxn ang="0">
                    <a:pos x="208" y="3"/>
                  </a:cxn>
                  <a:cxn ang="0">
                    <a:pos x="240" y="0"/>
                  </a:cxn>
                </a:cxnLst>
                <a:rect l="0" t="0" r="r" b="b"/>
                <a:pathLst>
                  <a:path w="410" h="507">
                    <a:moveTo>
                      <a:pt x="240" y="0"/>
                    </a:moveTo>
                    <a:lnTo>
                      <a:pt x="256" y="0"/>
                    </a:lnTo>
                    <a:lnTo>
                      <a:pt x="270" y="1"/>
                    </a:lnTo>
                    <a:lnTo>
                      <a:pt x="284" y="2"/>
                    </a:lnTo>
                    <a:lnTo>
                      <a:pt x="298" y="5"/>
                    </a:lnTo>
                    <a:lnTo>
                      <a:pt x="312" y="9"/>
                    </a:lnTo>
                    <a:lnTo>
                      <a:pt x="326" y="13"/>
                    </a:lnTo>
                    <a:lnTo>
                      <a:pt x="341" y="20"/>
                    </a:lnTo>
                    <a:lnTo>
                      <a:pt x="347" y="23"/>
                    </a:lnTo>
                    <a:lnTo>
                      <a:pt x="353" y="26"/>
                    </a:lnTo>
                    <a:lnTo>
                      <a:pt x="356" y="28"/>
                    </a:lnTo>
                    <a:lnTo>
                      <a:pt x="359" y="30"/>
                    </a:lnTo>
                    <a:lnTo>
                      <a:pt x="360" y="31"/>
                    </a:lnTo>
                    <a:lnTo>
                      <a:pt x="323" y="81"/>
                    </a:lnTo>
                    <a:lnTo>
                      <a:pt x="316" y="74"/>
                    </a:lnTo>
                    <a:lnTo>
                      <a:pt x="310" y="69"/>
                    </a:lnTo>
                    <a:lnTo>
                      <a:pt x="304" y="63"/>
                    </a:lnTo>
                    <a:lnTo>
                      <a:pt x="295" y="58"/>
                    </a:lnTo>
                    <a:lnTo>
                      <a:pt x="286" y="52"/>
                    </a:lnTo>
                    <a:lnTo>
                      <a:pt x="276" y="46"/>
                    </a:lnTo>
                    <a:lnTo>
                      <a:pt x="264" y="41"/>
                    </a:lnTo>
                    <a:lnTo>
                      <a:pt x="252" y="38"/>
                    </a:lnTo>
                    <a:lnTo>
                      <a:pt x="238" y="35"/>
                    </a:lnTo>
                    <a:lnTo>
                      <a:pt x="224" y="34"/>
                    </a:lnTo>
                    <a:lnTo>
                      <a:pt x="206" y="36"/>
                    </a:lnTo>
                    <a:lnTo>
                      <a:pt x="189" y="39"/>
                    </a:lnTo>
                    <a:lnTo>
                      <a:pt x="173" y="46"/>
                    </a:lnTo>
                    <a:lnTo>
                      <a:pt x="158" y="55"/>
                    </a:lnTo>
                    <a:lnTo>
                      <a:pt x="144" y="67"/>
                    </a:lnTo>
                    <a:lnTo>
                      <a:pt x="131" y="80"/>
                    </a:lnTo>
                    <a:lnTo>
                      <a:pt x="120" y="96"/>
                    </a:lnTo>
                    <a:lnTo>
                      <a:pt x="110" y="114"/>
                    </a:lnTo>
                    <a:lnTo>
                      <a:pt x="102" y="134"/>
                    </a:lnTo>
                    <a:lnTo>
                      <a:pt x="95" y="155"/>
                    </a:lnTo>
                    <a:lnTo>
                      <a:pt x="90" y="178"/>
                    </a:lnTo>
                    <a:lnTo>
                      <a:pt x="86" y="202"/>
                    </a:lnTo>
                    <a:lnTo>
                      <a:pt x="85" y="228"/>
                    </a:lnTo>
                    <a:lnTo>
                      <a:pt x="85" y="256"/>
                    </a:lnTo>
                    <a:lnTo>
                      <a:pt x="87" y="282"/>
                    </a:lnTo>
                    <a:lnTo>
                      <a:pt x="92" y="308"/>
                    </a:lnTo>
                    <a:lnTo>
                      <a:pt x="99" y="332"/>
                    </a:lnTo>
                    <a:lnTo>
                      <a:pt x="109" y="355"/>
                    </a:lnTo>
                    <a:lnTo>
                      <a:pt x="120" y="376"/>
                    </a:lnTo>
                    <a:lnTo>
                      <a:pt x="132" y="395"/>
                    </a:lnTo>
                    <a:lnTo>
                      <a:pt x="146" y="413"/>
                    </a:lnTo>
                    <a:lnTo>
                      <a:pt x="161" y="429"/>
                    </a:lnTo>
                    <a:lnTo>
                      <a:pt x="177" y="443"/>
                    </a:lnTo>
                    <a:lnTo>
                      <a:pt x="195" y="454"/>
                    </a:lnTo>
                    <a:lnTo>
                      <a:pt x="212" y="463"/>
                    </a:lnTo>
                    <a:lnTo>
                      <a:pt x="230" y="469"/>
                    </a:lnTo>
                    <a:lnTo>
                      <a:pt x="248" y="473"/>
                    </a:lnTo>
                    <a:lnTo>
                      <a:pt x="266" y="474"/>
                    </a:lnTo>
                    <a:lnTo>
                      <a:pt x="283" y="472"/>
                    </a:lnTo>
                    <a:lnTo>
                      <a:pt x="300" y="470"/>
                    </a:lnTo>
                    <a:lnTo>
                      <a:pt x="314" y="466"/>
                    </a:lnTo>
                    <a:lnTo>
                      <a:pt x="327" y="461"/>
                    </a:lnTo>
                    <a:lnTo>
                      <a:pt x="339" y="455"/>
                    </a:lnTo>
                    <a:lnTo>
                      <a:pt x="349" y="449"/>
                    </a:lnTo>
                    <a:lnTo>
                      <a:pt x="358" y="443"/>
                    </a:lnTo>
                    <a:lnTo>
                      <a:pt x="365" y="437"/>
                    </a:lnTo>
                    <a:lnTo>
                      <a:pt x="371" y="431"/>
                    </a:lnTo>
                    <a:lnTo>
                      <a:pt x="376" y="426"/>
                    </a:lnTo>
                    <a:lnTo>
                      <a:pt x="380" y="421"/>
                    </a:lnTo>
                    <a:lnTo>
                      <a:pt x="383" y="418"/>
                    </a:lnTo>
                    <a:lnTo>
                      <a:pt x="384" y="415"/>
                    </a:lnTo>
                    <a:lnTo>
                      <a:pt x="385" y="414"/>
                    </a:lnTo>
                    <a:lnTo>
                      <a:pt x="410" y="425"/>
                    </a:lnTo>
                    <a:lnTo>
                      <a:pt x="396" y="442"/>
                    </a:lnTo>
                    <a:lnTo>
                      <a:pt x="381" y="455"/>
                    </a:lnTo>
                    <a:lnTo>
                      <a:pt x="366" y="467"/>
                    </a:lnTo>
                    <a:lnTo>
                      <a:pt x="350" y="477"/>
                    </a:lnTo>
                    <a:lnTo>
                      <a:pt x="335" y="485"/>
                    </a:lnTo>
                    <a:lnTo>
                      <a:pt x="319" y="491"/>
                    </a:lnTo>
                    <a:lnTo>
                      <a:pt x="305" y="496"/>
                    </a:lnTo>
                    <a:lnTo>
                      <a:pt x="291" y="500"/>
                    </a:lnTo>
                    <a:lnTo>
                      <a:pt x="279" y="503"/>
                    </a:lnTo>
                    <a:lnTo>
                      <a:pt x="267" y="505"/>
                    </a:lnTo>
                    <a:lnTo>
                      <a:pt x="257" y="505"/>
                    </a:lnTo>
                    <a:lnTo>
                      <a:pt x="248" y="506"/>
                    </a:lnTo>
                    <a:lnTo>
                      <a:pt x="242" y="506"/>
                    </a:lnTo>
                    <a:lnTo>
                      <a:pt x="238" y="507"/>
                    </a:lnTo>
                    <a:lnTo>
                      <a:pt x="235" y="507"/>
                    </a:lnTo>
                    <a:lnTo>
                      <a:pt x="218" y="507"/>
                    </a:lnTo>
                    <a:lnTo>
                      <a:pt x="209" y="507"/>
                    </a:lnTo>
                    <a:lnTo>
                      <a:pt x="200" y="506"/>
                    </a:lnTo>
                    <a:lnTo>
                      <a:pt x="190" y="505"/>
                    </a:lnTo>
                    <a:lnTo>
                      <a:pt x="179" y="504"/>
                    </a:lnTo>
                    <a:lnTo>
                      <a:pt x="168" y="502"/>
                    </a:lnTo>
                    <a:lnTo>
                      <a:pt x="156" y="499"/>
                    </a:lnTo>
                    <a:lnTo>
                      <a:pt x="143" y="495"/>
                    </a:lnTo>
                    <a:lnTo>
                      <a:pt x="131" y="490"/>
                    </a:lnTo>
                    <a:lnTo>
                      <a:pt x="118" y="485"/>
                    </a:lnTo>
                    <a:lnTo>
                      <a:pt x="105" y="478"/>
                    </a:lnTo>
                    <a:lnTo>
                      <a:pt x="93" y="471"/>
                    </a:lnTo>
                    <a:lnTo>
                      <a:pt x="81" y="462"/>
                    </a:lnTo>
                    <a:lnTo>
                      <a:pt x="69" y="452"/>
                    </a:lnTo>
                    <a:lnTo>
                      <a:pt x="57" y="440"/>
                    </a:lnTo>
                    <a:lnTo>
                      <a:pt x="47" y="428"/>
                    </a:lnTo>
                    <a:lnTo>
                      <a:pt x="37" y="413"/>
                    </a:lnTo>
                    <a:lnTo>
                      <a:pt x="28" y="397"/>
                    </a:lnTo>
                    <a:lnTo>
                      <a:pt x="20" y="379"/>
                    </a:lnTo>
                    <a:lnTo>
                      <a:pt x="13" y="360"/>
                    </a:lnTo>
                    <a:lnTo>
                      <a:pt x="7" y="338"/>
                    </a:lnTo>
                    <a:lnTo>
                      <a:pt x="3" y="315"/>
                    </a:lnTo>
                    <a:lnTo>
                      <a:pt x="1" y="290"/>
                    </a:lnTo>
                    <a:lnTo>
                      <a:pt x="0" y="263"/>
                    </a:lnTo>
                    <a:lnTo>
                      <a:pt x="1" y="239"/>
                    </a:lnTo>
                    <a:lnTo>
                      <a:pt x="3" y="215"/>
                    </a:lnTo>
                    <a:lnTo>
                      <a:pt x="8" y="193"/>
                    </a:lnTo>
                    <a:lnTo>
                      <a:pt x="14" y="173"/>
                    </a:lnTo>
                    <a:lnTo>
                      <a:pt x="21" y="153"/>
                    </a:lnTo>
                    <a:lnTo>
                      <a:pt x="30" y="135"/>
                    </a:lnTo>
                    <a:lnTo>
                      <a:pt x="39" y="119"/>
                    </a:lnTo>
                    <a:lnTo>
                      <a:pt x="50" y="103"/>
                    </a:lnTo>
                    <a:lnTo>
                      <a:pt x="62" y="89"/>
                    </a:lnTo>
                    <a:lnTo>
                      <a:pt x="74" y="76"/>
                    </a:lnTo>
                    <a:lnTo>
                      <a:pt x="87" y="64"/>
                    </a:lnTo>
                    <a:lnTo>
                      <a:pt x="100" y="53"/>
                    </a:lnTo>
                    <a:lnTo>
                      <a:pt x="114" y="43"/>
                    </a:lnTo>
                    <a:lnTo>
                      <a:pt x="128" y="35"/>
                    </a:lnTo>
                    <a:lnTo>
                      <a:pt x="142" y="27"/>
                    </a:lnTo>
                    <a:lnTo>
                      <a:pt x="156" y="21"/>
                    </a:lnTo>
                    <a:lnTo>
                      <a:pt x="169" y="15"/>
                    </a:lnTo>
                    <a:lnTo>
                      <a:pt x="183" y="10"/>
                    </a:lnTo>
                    <a:lnTo>
                      <a:pt x="196" y="6"/>
                    </a:lnTo>
                    <a:lnTo>
                      <a:pt x="208" y="3"/>
                    </a:lnTo>
                    <a:lnTo>
                      <a:pt x="219" y="1"/>
                    </a:lnTo>
                    <a:lnTo>
                      <a:pt x="230" y="1"/>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8" name="Freeform 84"/>
              <p:cNvSpPr>
                <a:spLocks/>
              </p:cNvSpPr>
              <p:nvPr/>
            </p:nvSpPr>
            <p:spPr bwMode="auto">
              <a:xfrm>
                <a:off x="1524272" y="6165831"/>
                <a:ext cx="510360" cy="426484"/>
              </a:xfrm>
              <a:custGeom>
                <a:avLst/>
                <a:gdLst/>
                <a:ahLst/>
                <a:cxnLst>
                  <a:cxn ang="0">
                    <a:pos x="495" y="216"/>
                  </a:cxn>
                  <a:cxn ang="0">
                    <a:pos x="554" y="200"/>
                  </a:cxn>
                  <a:cxn ang="0">
                    <a:pos x="609" y="209"/>
                  </a:cxn>
                  <a:cxn ang="0">
                    <a:pos x="662" y="275"/>
                  </a:cxn>
                  <a:cxn ang="0">
                    <a:pos x="674" y="556"/>
                  </a:cxn>
                  <a:cxn ang="0">
                    <a:pos x="701" y="575"/>
                  </a:cxn>
                  <a:cxn ang="0">
                    <a:pos x="717" y="589"/>
                  </a:cxn>
                  <a:cxn ang="0">
                    <a:pos x="543" y="586"/>
                  </a:cxn>
                  <a:cxn ang="0">
                    <a:pos x="560" y="567"/>
                  </a:cxn>
                  <a:cxn ang="0">
                    <a:pos x="584" y="520"/>
                  </a:cxn>
                  <a:cxn ang="0">
                    <a:pos x="564" y="273"/>
                  </a:cxn>
                  <a:cxn ang="0">
                    <a:pos x="522" y="256"/>
                  </a:cxn>
                  <a:cxn ang="0">
                    <a:pos x="469" y="261"/>
                  </a:cxn>
                  <a:cxn ang="0">
                    <a:pos x="434" y="308"/>
                  </a:cxn>
                  <a:cxn ang="0">
                    <a:pos x="451" y="562"/>
                  </a:cxn>
                  <a:cxn ang="0">
                    <a:pos x="475" y="582"/>
                  </a:cxn>
                  <a:cxn ang="0">
                    <a:pos x="310" y="600"/>
                  </a:cxn>
                  <a:cxn ang="0">
                    <a:pos x="318" y="574"/>
                  </a:cxn>
                  <a:cxn ang="0">
                    <a:pos x="354" y="539"/>
                  </a:cxn>
                  <a:cxn ang="0">
                    <a:pos x="359" y="407"/>
                  </a:cxn>
                  <a:cxn ang="0">
                    <a:pos x="344" y="416"/>
                  </a:cxn>
                  <a:cxn ang="0">
                    <a:pos x="285" y="457"/>
                  </a:cxn>
                  <a:cxn ang="0">
                    <a:pos x="235" y="530"/>
                  </a:cxn>
                  <a:cxn ang="0">
                    <a:pos x="181" y="559"/>
                  </a:cxn>
                  <a:cxn ang="0">
                    <a:pos x="108" y="556"/>
                  </a:cxn>
                  <a:cxn ang="0">
                    <a:pos x="35" y="510"/>
                  </a:cxn>
                  <a:cxn ang="0">
                    <a:pos x="6" y="453"/>
                  </a:cxn>
                  <a:cxn ang="0">
                    <a:pos x="1" y="409"/>
                  </a:cxn>
                  <a:cxn ang="0">
                    <a:pos x="30" y="353"/>
                  </a:cxn>
                  <a:cxn ang="0">
                    <a:pos x="67" y="335"/>
                  </a:cxn>
                  <a:cxn ang="0">
                    <a:pos x="82" y="325"/>
                  </a:cxn>
                  <a:cxn ang="0">
                    <a:pos x="70" y="300"/>
                  </a:cxn>
                  <a:cxn ang="0">
                    <a:pos x="38" y="253"/>
                  </a:cxn>
                  <a:cxn ang="0">
                    <a:pos x="41" y="221"/>
                  </a:cxn>
                  <a:cxn ang="0">
                    <a:pos x="82" y="193"/>
                  </a:cxn>
                  <a:cxn ang="0">
                    <a:pos x="148" y="207"/>
                  </a:cxn>
                  <a:cxn ang="0">
                    <a:pos x="135" y="223"/>
                  </a:cxn>
                  <a:cxn ang="0">
                    <a:pos x="97" y="251"/>
                  </a:cxn>
                  <a:cxn ang="0">
                    <a:pos x="106" y="303"/>
                  </a:cxn>
                  <a:cxn ang="0">
                    <a:pos x="143" y="343"/>
                  </a:cxn>
                  <a:cxn ang="0">
                    <a:pos x="108" y="372"/>
                  </a:cxn>
                  <a:cxn ang="0">
                    <a:pos x="69" y="430"/>
                  </a:cxn>
                  <a:cxn ang="0">
                    <a:pos x="65" y="467"/>
                  </a:cxn>
                  <a:cxn ang="0">
                    <a:pos x="102" y="523"/>
                  </a:cxn>
                  <a:cxn ang="0">
                    <a:pos x="146" y="540"/>
                  </a:cxn>
                  <a:cxn ang="0">
                    <a:pos x="186" y="535"/>
                  </a:cxn>
                  <a:cxn ang="0">
                    <a:pos x="211" y="514"/>
                  </a:cxn>
                  <a:cxn ang="0">
                    <a:pos x="216" y="473"/>
                  </a:cxn>
                  <a:cxn ang="0">
                    <a:pos x="194" y="463"/>
                  </a:cxn>
                  <a:cxn ang="0">
                    <a:pos x="156" y="468"/>
                  </a:cxn>
                  <a:cxn ang="0">
                    <a:pos x="146" y="460"/>
                  </a:cxn>
                  <a:cxn ang="0">
                    <a:pos x="188" y="425"/>
                  </a:cxn>
                  <a:cxn ang="0">
                    <a:pos x="294" y="415"/>
                  </a:cxn>
                  <a:cxn ang="0">
                    <a:pos x="333" y="396"/>
                  </a:cxn>
                  <a:cxn ang="0">
                    <a:pos x="359" y="353"/>
                  </a:cxn>
                  <a:cxn ang="0">
                    <a:pos x="352" y="99"/>
                  </a:cxn>
                  <a:cxn ang="0">
                    <a:pos x="318" y="73"/>
                  </a:cxn>
                  <a:cxn ang="0">
                    <a:pos x="371" y="50"/>
                  </a:cxn>
                  <a:cxn ang="0">
                    <a:pos x="429" y="4"/>
                  </a:cxn>
                </a:cxnLst>
                <a:rect l="0" t="0" r="r" b="b"/>
                <a:pathLst>
                  <a:path w="718" h="600">
                    <a:moveTo>
                      <a:pt x="432" y="0"/>
                    </a:moveTo>
                    <a:lnTo>
                      <a:pt x="432" y="258"/>
                    </a:lnTo>
                    <a:lnTo>
                      <a:pt x="450" y="244"/>
                    </a:lnTo>
                    <a:lnTo>
                      <a:pt x="465" y="233"/>
                    </a:lnTo>
                    <a:lnTo>
                      <a:pt x="481" y="223"/>
                    </a:lnTo>
                    <a:lnTo>
                      <a:pt x="495" y="216"/>
                    </a:lnTo>
                    <a:lnTo>
                      <a:pt x="508" y="210"/>
                    </a:lnTo>
                    <a:lnTo>
                      <a:pt x="520" y="206"/>
                    </a:lnTo>
                    <a:lnTo>
                      <a:pt x="530" y="203"/>
                    </a:lnTo>
                    <a:lnTo>
                      <a:pt x="539" y="201"/>
                    </a:lnTo>
                    <a:lnTo>
                      <a:pt x="548" y="200"/>
                    </a:lnTo>
                    <a:lnTo>
                      <a:pt x="554" y="200"/>
                    </a:lnTo>
                    <a:lnTo>
                      <a:pt x="559" y="200"/>
                    </a:lnTo>
                    <a:lnTo>
                      <a:pt x="563" y="200"/>
                    </a:lnTo>
                    <a:lnTo>
                      <a:pt x="564" y="200"/>
                    </a:lnTo>
                    <a:lnTo>
                      <a:pt x="580" y="201"/>
                    </a:lnTo>
                    <a:lnTo>
                      <a:pt x="595" y="205"/>
                    </a:lnTo>
                    <a:lnTo>
                      <a:pt x="609" y="209"/>
                    </a:lnTo>
                    <a:lnTo>
                      <a:pt x="622" y="217"/>
                    </a:lnTo>
                    <a:lnTo>
                      <a:pt x="634" y="225"/>
                    </a:lnTo>
                    <a:lnTo>
                      <a:pt x="644" y="235"/>
                    </a:lnTo>
                    <a:lnTo>
                      <a:pt x="652" y="247"/>
                    </a:lnTo>
                    <a:lnTo>
                      <a:pt x="658" y="260"/>
                    </a:lnTo>
                    <a:lnTo>
                      <a:pt x="662" y="275"/>
                    </a:lnTo>
                    <a:lnTo>
                      <a:pt x="663" y="291"/>
                    </a:lnTo>
                    <a:lnTo>
                      <a:pt x="663" y="520"/>
                    </a:lnTo>
                    <a:lnTo>
                      <a:pt x="664" y="531"/>
                    </a:lnTo>
                    <a:lnTo>
                      <a:pt x="666" y="541"/>
                    </a:lnTo>
                    <a:lnTo>
                      <a:pt x="670" y="549"/>
                    </a:lnTo>
                    <a:lnTo>
                      <a:pt x="674" y="556"/>
                    </a:lnTo>
                    <a:lnTo>
                      <a:pt x="679" y="562"/>
                    </a:lnTo>
                    <a:lnTo>
                      <a:pt x="684" y="566"/>
                    </a:lnTo>
                    <a:lnTo>
                      <a:pt x="689" y="570"/>
                    </a:lnTo>
                    <a:lnTo>
                      <a:pt x="694" y="573"/>
                    </a:lnTo>
                    <a:lnTo>
                      <a:pt x="698" y="575"/>
                    </a:lnTo>
                    <a:lnTo>
                      <a:pt x="701" y="575"/>
                    </a:lnTo>
                    <a:lnTo>
                      <a:pt x="703" y="576"/>
                    </a:lnTo>
                    <a:lnTo>
                      <a:pt x="704" y="576"/>
                    </a:lnTo>
                    <a:lnTo>
                      <a:pt x="709" y="578"/>
                    </a:lnTo>
                    <a:lnTo>
                      <a:pt x="713" y="581"/>
                    </a:lnTo>
                    <a:lnTo>
                      <a:pt x="715" y="585"/>
                    </a:lnTo>
                    <a:lnTo>
                      <a:pt x="717" y="589"/>
                    </a:lnTo>
                    <a:lnTo>
                      <a:pt x="718" y="593"/>
                    </a:lnTo>
                    <a:lnTo>
                      <a:pt x="718" y="597"/>
                    </a:lnTo>
                    <a:lnTo>
                      <a:pt x="718" y="600"/>
                    </a:lnTo>
                    <a:lnTo>
                      <a:pt x="541" y="600"/>
                    </a:lnTo>
                    <a:lnTo>
                      <a:pt x="541" y="592"/>
                    </a:lnTo>
                    <a:lnTo>
                      <a:pt x="543" y="586"/>
                    </a:lnTo>
                    <a:lnTo>
                      <a:pt x="544" y="581"/>
                    </a:lnTo>
                    <a:lnTo>
                      <a:pt x="546" y="578"/>
                    </a:lnTo>
                    <a:lnTo>
                      <a:pt x="548" y="576"/>
                    </a:lnTo>
                    <a:lnTo>
                      <a:pt x="550" y="575"/>
                    </a:lnTo>
                    <a:lnTo>
                      <a:pt x="554" y="572"/>
                    </a:lnTo>
                    <a:lnTo>
                      <a:pt x="560" y="567"/>
                    </a:lnTo>
                    <a:lnTo>
                      <a:pt x="565" y="562"/>
                    </a:lnTo>
                    <a:lnTo>
                      <a:pt x="571" y="555"/>
                    </a:lnTo>
                    <a:lnTo>
                      <a:pt x="576" y="548"/>
                    </a:lnTo>
                    <a:lnTo>
                      <a:pt x="580" y="539"/>
                    </a:lnTo>
                    <a:lnTo>
                      <a:pt x="583" y="530"/>
                    </a:lnTo>
                    <a:lnTo>
                      <a:pt x="584" y="520"/>
                    </a:lnTo>
                    <a:lnTo>
                      <a:pt x="584" y="317"/>
                    </a:lnTo>
                    <a:lnTo>
                      <a:pt x="583" y="305"/>
                    </a:lnTo>
                    <a:lnTo>
                      <a:pt x="580" y="295"/>
                    </a:lnTo>
                    <a:lnTo>
                      <a:pt x="576" y="287"/>
                    </a:lnTo>
                    <a:lnTo>
                      <a:pt x="571" y="279"/>
                    </a:lnTo>
                    <a:lnTo>
                      <a:pt x="564" y="273"/>
                    </a:lnTo>
                    <a:lnTo>
                      <a:pt x="558" y="268"/>
                    </a:lnTo>
                    <a:lnTo>
                      <a:pt x="550" y="264"/>
                    </a:lnTo>
                    <a:lnTo>
                      <a:pt x="543" y="261"/>
                    </a:lnTo>
                    <a:lnTo>
                      <a:pt x="535" y="259"/>
                    </a:lnTo>
                    <a:lnTo>
                      <a:pt x="528" y="257"/>
                    </a:lnTo>
                    <a:lnTo>
                      <a:pt x="522" y="256"/>
                    </a:lnTo>
                    <a:lnTo>
                      <a:pt x="516" y="255"/>
                    </a:lnTo>
                    <a:lnTo>
                      <a:pt x="513" y="255"/>
                    </a:lnTo>
                    <a:lnTo>
                      <a:pt x="509" y="255"/>
                    </a:lnTo>
                    <a:lnTo>
                      <a:pt x="494" y="256"/>
                    </a:lnTo>
                    <a:lnTo>
                      <a:pt x="481" y="258"/>
                    </a:lnTo>
                    <a:lnTo>
                      <a:pt x="469" y="261"/>
                    </a:lnTo>
                    <a:lnTo>
                      <a:pt x="459" y="267"/>
                    </a:lnTo>
                    <a:lnTo>
                      <a:pt x="450" y="272"/>
                    </a:lnTo>
                    <a:lnTo>
                      <a:pt x="443" y="280"/>
                    </a:lnTo>
                    <a:lnTo>
                      <a:pt x="438" y="288"/>
                    </a:lnTo>
                    <a:lnTo>
                      <a:pt x="435" y="298"/>
                    </a:lnTo>
                    <a:lnTo>
                      <a:pt x="434" y="308"/>
                    </a:lnTo>
                    <a:lnTo>
                      <a:pt x="433" y="518"/>
                    </a:lnTo>
                    <a:lnTo>
                      <a:pt x="434" y="530"/>
                    </a:lnTo>
                    <a:lnTo>
                      <a:pt x="437" y="540"/>
                    </a:lnTo>
                    <a:lnTo>
                      <a:pt x="441" y="549"/>
                    </a:lnTo>
                    <a:lnTo>
                      <a:pt x="445" y="556"/>
                    </a:lnTo>
                    <a:lnTo>
                      <a:pt x="451" y="562"/>
                    </a:lnTo>
                    <a:lnTo>
                      <a:pt x="456" y="566"/>
                    </a:lnTo>
                    <a:lnTo>
                      <a:pt x="461" y="570"/>
                    </a:lnTo>
                    <a:lnTo>
                      <a:pt x="465" y="572"/>
                    </a:lnTo>
                    <a:lnTo>
                      <a:pt x="468" y="574"/>
                    </a:lnTo>
                    <a:lnTo>
                      <a:pt x="472" y="577"/>
                    </a:lnTo>
                    <a:lnTo>
                      <a:pt x="475" y="582"/>
                    </a:lnTo>
                    <a:lnTo>
                      <a:pt x="476" y="587"/>
                    </a:lnTo>
                    <a:lnTo>
                      <a:pt x="477" y="591"/>
                    </a:lnTo>
                    <a:lnTo>
                      <a:pt x="477" y="596"/>
                    </a:lnTo>
                    <a:lnTo>
                      <a:pt x="476" y="599"/>
                    </a:lnTo>
                    <a:lnTo>
                      <a:pt x="476" y="600"/>
                    </a:lnTo>
                    <a:lnTo>
                      <a:pt x="310" y="600"/>
                    </a:lnTo>
                    <a:lnTo>
                      <a:pt x="310" y="592"/>
                    </a:lnTo>
                    <a:lnTo>
                      <a:pt x="310" y="586"/>
                    </a:lnTo>
                    <a:lnTo>
                      <a:pt x="311" y="581"/>
                    </a:lnTo>
                    <a:lnTo>
                      <a:pt x="314" y="577"/>
                    </a:lnTo>
                    <a:lnTo>
                      <a:pt x="316" y="575"/>
                    </a:lnTo>
                    <a:lnTo>
                      <a:pt x="318" y="574"/>
                    </a:lnTo>
                    <a:lnTo>
                      <a:pt x="319" y="573"/>
                    </a:lnTo>
                    <a:lnTo>
                      <a:pt x="320" y="573"/>
                    </a:lnTo>
                    <a:lnTo>
                      <a:pt x="332" y="564"/>
                    </a:lnTo>
                    <a:lnTo>
                      <a:pt x="342" y="555"/>
                    </a:lnTo>
                    <a:lnTo>
                      <a:pt x="349" y="547"/>
                    </a:lnTo>
                    <a:lnTo>
                      <a:pt x="354" y="539"/>
                    </a:lnTo>
                    <a:lnTo>
                      <a:pt x="357" y="532"/>
                    </a:lnTo>
                    <a:lnTo>
                      <a:pt x="359" y="526"/>
                    </a:lnTo>
                    <a:lnTo>
                      <a:pt x="360" y="522"/>
                    </a:lnTo>
                    <a:lnTo>
                      <a:pt x="360" y="416"/>
                    </a:lnTo>
                    <a:lnTo>
                      <a:pt x="360" y="411"/>
                    </a:lnTo>
                    <a:lnTo>
                      <a:pt x="359" y="407"/>
                    </a:lnTo>
                    <a:lnTo>
                      <a:pt x="357" y="405"/>
                    </a:lnTo>
                    <a:lnTo>
                      <a:pt x="356" y="405"/>
                    </a:lnTo>
                    <a:lnTo>
                      <a:pt x="354" y="406"/>
                    </a:lnTo>
                    <a:lnTo>
                      <a:pt x="353" y="407"/>
                    </a:lnTo>
                    <a:lnTo>
                      <a:pt x="350" y="410"/>
                    </a:lnTo>
                    <a:lnTo>
                      <a:pt x="344" y="416"/>
                    </a:lnTo>
                    <a:lnTo>
                      <a:pt x="335" y="424"/>
                    </a:lnTo>
                    <a:lnTo>
                      <a:pt x="325" y="432"/>
                    </a:lnTo>
                    <a:lnTo>
                      <a:pt x="315" y="440"/>
                    </a:lnTo>
                    <a:lnTo>
                      <a:pt x="304" y="447"/>
                    </a:lnTo>
                    <a:lnTo>
                      <a:pt x="293" y="453"/>
                    </a:lnTo>
                    <a:lnTo>
                      <a:pt x="285" y="457"/>
                    </a:lnTo>
                    <a:lnTo>
                      <a:pt x="264" y="468"/>
                    </a:lnTo>
                    <a:lnTo>
                      <a:pt x="260" y="484"/>
                    </a:lnTo>
                    <a:lnTo>
                      <a:pt x="256" y="498"/>
                    </a:lnTo>
                    <a:lnTo>
                      <a:pt x="250" y="510"/>
                    </a:lnTo>
                    <a:lnTo>
                      <a:pt x="243" y="521"/>
                    </a:lnTo>
                    <a:lnTo>
                      <a:pt x="235" y="530"/>
                    </a:lnTo>
                    <a:lnTo>
                      <a:pt x="227" y="538"/>
                    </a:lnTo>
                    <a:lnTo>
                      <a:pt x="218" y="544"/>
                    </a:lnTo>
                    <a:lnTo>
                      <a:pt x="208" y="549"/>
                    </a:lnTo>
                    <a:lnTo>
                      <a:pt x="199" y="553"/>
                    </a:lnTo>
                    <a:lnTo>
                      <a:pt x="189" y="556"/>
                    </a:lnTo>
                    <a:lnTo>
                      <a:pt x="181" y="559"/>
                    </a:lnTo>
                    <a:lnTo>
                      <a:pt x="172" y="561"/>
                    </a:lnTo>
                    <a:lnTo>
                      <a:pt x="164" y="562"/>
                    </a:lnTo>
                    <a:lnTo>
                      <a:pt x="158" y="562"/>
                    </a:lnTo>
                    <a:lnTo>
                      <a:pt x="144" y="562"/>
                    </a:lnTo>
                    <a:lnTo>
                      <a:pt x="125" y="560"/>
                    </a:lnTo>
                    <a:lnTo>
                      <a:pt x="108" y="556"/>
                    </a:lnTo>
                    <a:lnTo>
                      <a:pt x="92" y="550"/>
                    </a:lnTo>
                    <a:lnTo>
                      <a:pt x="77" y="544"/>
                    </a:lnTo>
                    <a:lnTo>
                      <a:pt x="65" y="537"/>
                    </a:lnTo>
                    <a:lnTo>
                      <a:pt x="54" y="528"/>
                    </a:lnTo>
                    <a:lnTo>
                      <a:pt x="44" y="519"/>
                    </a:lnTo>
                    <a:lnTo>
                      <a:pt x="35" y="510"/>
                    </a:lnTo>
                    <a:lnTo>
                      <a:pt x="28" y="500"/>
                    </a:lnTo>
                    <a:lnTo>
                      <a:pt x="22" y="490"/>
                    </a:lnTo>
                    <a:lnTo>
                      <a:pt x="16" y="480"/>
                    </a:lnTo>
                    <a:lnTo>
                      <a:pt x="12" y="471"/>
                    </a:lnTo>
                    <a:lnTo>
                      <a:pt x="9" y="462"/>
                    </a:lnTo>
                    <a:lnTo>
                      <a:pt x="6" y="453"/>
                    </a:lnTo>
                    <a:lnTo>
                      <a:pt x="4" y="443"/>
                    </a:lnTo>
                    <a:lnTo>
                      <a:pt x="2" y="435"/>
                    </a:lnTo>
                    <a:lnTo>
                      <a:pt x="1" y="429"/>
                    </a:lnTo>
                    <a:lnTo>
                      <a:pt x="0" y="425"/>
                    </a:lnTo>
                    <a:lnTo>
                      <a:pt x="0" y="424"/>
                    </a:lnTo>
                    <a:lnTo>
                      <a:pt x="1" y="409"/>
                    </a:lnTo>
                    <a:lnTo>
                      <a:pt x="4" y="396"/>
                    </a:lnTo>
                    <a:lnTo>
                      <a:pt x="7" y="385"/>
                    </a:lnTo>
                    <a:lnTo>
                      <a:pt x="12" y="375"/>
                    </a:lnTo>
                    <a:lnTo>
                      <a:pt x="17" y="366"/>
                    </a:lnTo>
                    <a:lnTo>
                      <a:pt x="24" y="359"/>
                    </a:lnTo>
                    <a:lnTo>
                      <a:pt x="30" y="353"/>
                    </a:lnTo>
                    <a:lnTo>
                      <a:pt x="37" y="348"/>
                    </a:lnTo>
                    <a:lnTo>
                      <a:pt x="44" y="344"/>
                    </a:lnTo>
                    <a:lnTo>
                      <a:pt x="51" y="341"/>
                    </a:lnTo>
                    <a:lnTo>
                      <a:pt x="57" y="338"/>
                    </a:lnTo>
                    <a:lnTo>
                      <a:pt x="63" y="336"/>
                    </a:lnTo>
                    <a:lnTo>
                      <a:pt x="67" y="335"/>
                    </a:lnTo>
                    <a:lnTo>
                      <a:pt x="71" y="334"/>
                    </a:lnTo>
                    <a:lnTo>
                      <a:pt x="73" y="333"/>
                    </a:lnTo>
                    <a:lnTo>
                      <a:pt x="74" y="333"/>
                    </a:lnTo>
                    <a:lnTo>
                      <a:pt x="79" y="331"/>
                    </a:lnTo>
                    <a:lnTo>
                      <a:pt x="81" y="328"/>
                    </a:lnTo>
                    <a:lnTo>
                      <a:pt x="82" y="325"/>
                    </a:lnTo>
                    <a:lnTo>
                      <a:pt x="82" y="320"/>
                    </a:lnTo>
                    <a:lnTo>
                      <a:pt x="80" y="316"/>
                    </a:lnTo>
                    <a:lnTo>
                      <a:pt x="76" y="307"/>
                    </a:lnTo>
                    <a:lnTo>
                      <a:pt x="73" y="303"/>
                    </a:lnTo>
                    <a:lnTo>
                      <a:pt x="71" y="302"/>
                    </a:lnTo>
                    <a:lnTo>
                      <a:pt x="70" y="300"/>
                    </a:lnTo>
                    <a:lnTo>
                      <a:pt x="68" y="298"/>
                    </a:lnTo>
                    <a:lnTo>
                      <a:pt x="57" y="288"/>
                    </a:lnTo>
                    <a:lnTo>
                      <a:pt x="49" y="278"/>
                    </a:lnTo>
                    <a:lnTo>
                      <a:pt x="43" y="268"/>
                    </a:lnTo>
                    <a:lnTo>
                      <a:pt x="40" y="260"/>
                    </a:lnTo>
                    <a:lnTo>
                      <a:pt x="38" y="253"/>
                    </a:lnTo>
                    <a:lnTo>
                      <a:pt x="37" y="247"/>
                    </a:lnTo>
                    <a:lnTo>
                      <a:pt x="37" y="243"/>
                    </a:lnTo>
                    <a:lnTo>
                      <a:pt x="37" y="240"/>
                    </a:lnTo>
                    <a:lnTo>
                      <a:pt x="37" y="233"/>
                    </a:lnTo>
                    <a:lnTo>
                      <a:pt x="39" y="227"/>
                    </a:lnTo>
                    <a:lnTo>
                      <a:pt x="41" y="221"/>
                    </a:lnTo>
                    <a:lnTo>
                      <a:pt x="44" y="215"/>
                    </a:lnTo>
                    <a:lnTo>
                      <a:pt x="49" y="209"/>
                    </a:lnTo>
                    <a:lnTo>
                      <a:pt x="55" y="203"/>
                    </a:lnTo>
                    <a:lnTo>
                      <a:pt x="63" y="199"/>
                    </a:lnTo>
                    <a:lnTo>
                      <a:pt x="72" y="195"/>
                    </a:lnTo>
                    <a:lnTo>
                      <a:pt x="82" y="193"/>
                    </a:lnTo>
                    <a:lnTo>
                      <a:pt x="94" y="192"/>
                    </a:lnTo>
                    <a:lnTo>
                      <a:pt x="108" y="193"/>
                    </a:lnTo>
                    <a:lnTo>
                      <a:pt x="120" y="195"/>
                    </a:lnTo>
                    <a:lnTo>
                      <a:pt x="131" y="199"/>
                    </a:lnTo>
                    <a:lnTo>
                      <a:pt x="140" y="203"/>
                    </a:lnTo>
                    <a:lnTo>
                      <a:pt x="148" y="207"/>
                    </a:lnTo>
                    <a:lnTo>
                      <a:pt x="154" y="211"/>
                    </a:lnTo>
                    <a:lnTo>
                      <a:pt x="159" y="215"/>
                    </a:lnTo>
                    <a:lnTo>
                      <a:pt x="162" y="217"/>
                    </a:lnTo>
                    <a:lnTo>
                      <a:pt x="162" y="218"/>
                    </a:lnTo>
                    <a:lnTo>
                      <a:pt x="148" y="220"/>
                    </a:lnTo>
                    <a:lnTo>
                      <a:pt x="135" y="223"/>
                    </a:lnTo>
                    <a:lnTo>
                      <a:pt x="124" y="226"/>
                    </a:lnTo>
                    <a:lnTo>
                      <a:pt x="115" y="231"/>
                    </a:lnTo>
                    <a:lnTo>
                      <a:pt x="109" y="235"/>
                    </a:lnTo>
                    <a:lnTo>
                      <a:pt x="103" y="241"/>
                    </a:lnTo>
                    <a:lnTo>
                      <a:pt x="100" y="245"/>
                    </a:lnTo>
                    <a:lnTo>
                      <a:pt x="97" y="251"/>
                    </a:lnTo>
                    <a:lnTo>
                      <a:pt x="95" y="255"/>
                    </a:lnTo>
                    <a:lnTo>
                      <a:pt x="94" y="260"/>
                    </a:lnTo>
                    <a:lnTo>
                      <a:pt x="94" y="269"/>
                    </a:lnTo>
                    <a:lnTo>
                      <a:pt x="97" y="281"/>
                    </a:lnTo>
                    <a:lnTo>
                      <a:pt x="101" y="293"/>
                    </a:lnTo>
                    <a:lnTo>
                      <a:pt x="106" y="303"/>
                    </a:lnTo>
                    <a:lnTo>
                      <a:pt x="112" y="312"/>
                    </a:lnTo>
                    <a:lnTo>
                      <a:pt x="119" y="320"/>
                    </a:lnTo>
                    <a:lnTo>
                      <a:pt x="126" y="328"/>
                    </a:lnTo>
                    <a:lnTo>
                      <a:pt x="132" y="334"/>
                    </a:lnTo>
                    <a:lnTo>
                      <a:pt x="138" y="339"/>
                    </a:lnTo>
                    <a:lnTo>
                      <a:pt x="143" y="343"/>
                    </a:lnTo>
                    <a:lnTo>
                      <a:pt x="147" y="346"/>
                    </a:lnTo>
                    <a:lnTo>
                      <a:pt x="150" y="348"/>
                    </a:lnTo>
                    <a:lnTo>
                      <a:pt x="151" y="348"/>
                    </a:lnTo>
                    <a:lnTo>
                      <a:pt x="134" y="355"/>
                    </a:lnTo>
                    <a:lnTo>
                      <a:pt x="120" y="364"/>
                    </a:lnTo>
                    <a:lnTo>
                      <a:pt x="108" y="372"/>
                    </a:lnTo>
                    <a:lnTo>
                      <a:pt x="97" y="382"/>
                    </a:lnTo>
                    <a:lnTo>
                      <a:pt x="89" y="392"/>
                    </a:lnTo>
                    <a:lnTo>
                      <a:pt x="82" y="402"/>
                    </a:lnTo>
                    <a:lnTo>
                      <a:pt x="76" y="412"/>
                    </a:lnTo>
                    <a:lnTo>
                      <a:pt x="72" y="421"/>
                    </a:lnTo>
                    <a:lnTo>
                      <a:pt x="69" y="430"/>
                    </a:lnTo>
                    <a:lnTo>
                      <a:pt x="66" y="438"/>
                    </a:lnTo>
                    <a:lnTo>
                      <a:pt x="65" y="444"/>
                    </a:lnTo>
                    <a:lnTo>
                      <a:pt x="65" y="449"/>
                    </a:lnTo>
                    <a:lnTo>
                      <a:pt x="64" y="452"/>
                    </a:lnTo>
                    <a:lnTo>
                      <a:pt x="64" y="453"/>
                    </a:lnTo>
                    <a:lnTo>
                      <a:pt x="65" y="467"/>
                    </a:lnTo>
                    <a:lnTo>
                      <a:pt x="69" y="480"/>
                    </a:lnTo>
                    <a:lnTo>
                      <a:pt x="73" y="491"/>
                    </a:lnTo>
                    <a:lnTo>
                      <a:pt x="79" y="501"/>
                    </a:lnTo>
                    <a:lnTo>
                      <a:pt x="86" y="509"/>
                    </a:lnTo>
                    <a:lnTo>
                      <a:pt x="94" y="516"/>
                    </a:lnTo>
                    <a:lnTo>
                      <a:pt x="102" y="523"/>
                    </a:lnTo>
                    <a:lnTo>
                      <a:pt x="110" y="527"/>
                    </a:lnTo>
                    <a:lnTo>
                      <a:pt x="118" y="531"/>
                    </a:lnTo>
                    <a:lnTo>
                      <a:pt x="126" y="535"/>
                    </a:lnTo>
                    <a:lnTo>
                      <a:pt x="134" y="537"/>
                    </a:lnTo>
                    <a:lnTo>
                      <a:pt x="140" y="538"/>
                    </a:lnTo>
                    <a:lnTo>
                      <a:pt x="146" y="540"/>
                    </a:lnTo>
                    <a:lnTo>
                      <a:pt x="150" y="540"/>
                    </a:lnTo>
                    <a:lnTo>
                      <a:pt x="153" y="541"/>
                    </a:lnTo>
                    <a:lnTo>
                      <a:pt x="154" y="541"/>
                    </a:lnTo>
                    <a:lnTo>
                      <a:pt x="166" y="540"/>
                    </a:lnTo>
                    <a:lnTo>
                      <a:pt x="176" y="538"/>
                    </a:lnTo>
                    <a:lnTo>
                      <a:pt x="186" y="535"/>
                    </a:lnTo>
                    <a:lnTo>
                      <a:pt x="194" y="530"/>
                    </a:lnTo>
                    <a:lnTo>
                      <a:pt x="200" y="526"/>
                    </a:lnTo>
                    <a:lnTo>
                      <a:pt x="205" y="521"/>
                    </a:lnTo>
                    <a:lnTo>
                      <a:pt x="209" y="518"/>
                    </a:lnTo>
                    <a:lnTo>
                      <a:pt x="211" y="515"/>
                    </a:lnTo>
                    <a:lnTo>
                      <a:pt x="211" y="514"/>
                    </a:lnTo>
                    <a:lnTo>
                      <a:pt x="216" y="504"/>
                    </a:lnTo>
                    <a:lnTo>
                      <a:pt x="220" y="496"/>
                    </a:lnTo>
                    <a:lnTo>
                      <a:pt x="221" y="489"/>
                    </a:lnTo>
                    <a:lnTo>
                      <a:pt x="220" y="482"/>
                    </a:lnTo>
                    <a:lnTo>
                      <a:pt x="219" y="477"/>
                    </a:lnTo>
                    <a:lnTo>
                      <a:pt x="216" y="473"/>
                    </a:lnTo>
                    <a:lnTo>
                      <a:pt x="212" y="470"/>
                    </a:lnTo>
                    <a:lnTo>
                      <a:pt x="209" y="467"/>
                    </a:lnTo>
                    <a:lnTo>
                      <a:pt x="205" y="465"/>
                    </a:lnTo>
                    <a:lnTo>
                      <a:pt x="201" y="464"/>
                    </a:lnTo>
                    <a:lnTo>
                      <a:pt x="197" y="463"/>
                    </a:lnTo>
                    <a:lnTo>
                      <a:pt x="194" y="463"/>
                    </a:lnTo>
                    <a:lnTo>
                      <a:pt x="192" y="462"/>
                    </a:lnTo>
                    <a:lnTo>
                      <a:pt x="192" y="462"/>
                    </a:lnTo>
                    <a:lnTo>
                      <a:pt x="181" y="462"/>
                    </a:lnTo>
                    <a:lnTo>
                      <a:pt x="172" y="463"/>
                    </a:lnTo>
                    <a:lnTo>
                      <a:pt x="163" y="465"/>
                    </a:lnTo>
                    <a:lnTo>
                      <a:pt x="156" y="468"/>
                    </a:lnTo>
                    <a:lnTo>
                      <a:pt x="150" y="471"/>
                    </a:lnTo>
                    <a:lnTo>
                      <a:pt x="146" y="473"/>
                    </a:lnTo>
                    <a:lnTo>
                      <a:pt x="143" y="475"/>
                    </a:lnTo>
                    <a:lnTo>
                      <a:pt x="142" y="476"/>
                    </a:lnTo>
                    <a:lnTo>
                      <a:pt x="143" y="467"/>
                    </a:lnTo>
                    <a:lnTo>
                      <a:pt x="146" y="460"/>
                    </a:lnTo>
                    <a:lnTo>
                      <a:pt x="149" y="453"/>
                    </a:lnTo>
                    <a:lnTo>
                      <a:pt x="155" y="444"/>
                    </a:lnTo>
                    <a:lnTo>
                      <a:pt x="162" y="438"/>
                    </a:lnTo>
                    <a:lnTo>
                      <a:pt x="170" y="432"/>
                    </a:lnTo>
                    <a:lnTo>
                      <a:pt x="179" y="427"/>
                    </a:lnTo>
                    <a:lnTo>
                      <a:pt x="188" y="425"/>
                    </a:lnTo>
                    <a:lnTo>
                      <a:pt x="198" y="422"/>
                    </a:lnTo>
                    <a:lnTo>
                      <a:pt x="214" y="420"/>
                    </a:lnTo>
                    <a:lnTo>
                      <a:pt x="249" y="420"/>
                    </a:lnTo>
                    <a:lnTo>
                      <a:pt x="267" y="419"/>
                    </a:lnTo>
                    <a:lnTo>
                      <a:pt x="281" y="418"/>
                    </a:lnTo>
                    <a:lnTo>
                      <a:pt x="294" y="415"/>
                    </a:lnTo>
                    <a:lnTo>
                      <a:pt x="305" y="412"/>
                    </a:lnTo>
                    <a:lnTo>
                      <a:pt x="314" y="409"/>
                    </a:lnTo>
                    <a:lnTo>
                      <a:pt x="321" y="405"/>
                    </a:lnTo>
                    <a:lnTo>
                      <a:pt x="326" y="402"/>
                    </a:lnTo>
                    <a:lnTo>
                      <a:pt x="331" y="399"/>
                    </a:lnTo>
                    <a:lnTo>
                      <a:pt x="333" y="396"/>
                    </a:lnTo>
                    <a:lnTo>
                      <a:pt x="335" y="394"/>
                    </a:lnTo>
                    <a:lnTo>
                      <a:pt x="343" y="387"/>
                    </a:lnTo>
                    <a:lnTo>
                      <a:pt x="349" y="379"/>
                    </a:lnTo>
                    <a:lnTo>
                      <a:pt x="354" y="370"/>
                    </a:lnTo>
                    <a:lnTo>
                      <a:pt x="357" y="362"/>
                    </a:lnTo>
                    <a:lnTo>
                      <a:pt x="359" y="353"/>
                    </a:lnTo>
                    <a:lnTo>
                      <a:pt x="360" y="345"/>
                    </a:lnTo>
                    <a:lnTo>
                      <a:pt x="360" y="338"/>
                    </a:lnTo>
                    <a:lnTo>
                      <a:pt x="360" y="125"/>
                    </a:lnTo>
                    <a:lnTo>
                      <a:pt x="359" y="116"/>
                    </a:lnTo>
                    <a:lnTo>
                      <a:pt x="356" y="107"/>
                    </a:lnTo>
                    <a:lnTo>
                      <a:pt x="352" y="99"/>
                    </a:lnTo>
                    <a:lnTo>
                      <a:pt x="346" y="92"/>
                    </a:lnTo>
                    <a:lnTo>
                      <a:pt x="341" y="87"/>
                    </a:lnTo>
                    <a:lnTo>
                      <a:pt x="334" y="82"/>
                    </a:lnTo>
                    <a:lnTo>
                      <a:pt x="328" y="78"/>
                    </a:lnTo>
                    <a:lnTo>
                      <a:pt x="322" y="75"/>
                    </a:lnTo>
                    <a:lnTo>
                      <a:pt x="318" y="73"/>
                    </a:lnTo>
                    <a:lnTo>
                      <a:pt x="315" y="72"/>
                    </a:lnTo>
                    <a:lnTo>
                      <a:pt x="314" y="71"/>
                    </a:lnTo>
                    <a:lnTo>
                      <a:pt x="330" y="68"/>
                    </a:lnTo>
                    <a:lnTo>
                      <a:pt x="344" y="63"/>
                    </a:lnTo>
                    <a:lnTo>
                      <a:pt x="358" y="57"/>
                    </a:lnTo>
                    <a:lnTo>
                      <a:pt x="371" y="50"/>
                    </a:lnTo>
                    <a:lnTo>
                      <a:pt x="383" y="42"/>
                    </a:lnTo>
                    <a:lnTo>
                      <a:pt x="394" y="35"/>
                    </a:lnTo>
                    <a:lnTo>
                      <a:pt x="404" y="27"/>
                    </a:lnTo>
                    <a:lnTo>
                      <a:pt x="412" y="20"/>
                    </a:lnTo>
                    <a:lnTo>
                      <a:pt x="419" y="14"/>
                    </a:lnTo>
                    <a:lnTo>
                      <a:pt x="429" y="4"/>
                    </a:lnTo>
                    <a:lnTo>
                      <a:pt x="431"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9" name="Freeform 85"/>
              <p:cNvSpPr>
                <a:spLocks/>
              </p:cNvSpPr>
              <p:nvPr/>
            </p:nvSpPr>
            <p:spPr bwMode="auto">
              <a:xfrm>
                <a:off x="1092102" y="6295909"/>
                <a:ext cx="183388" cy="296407"/>
              </a:xfrm>
              <a:custGeom>
                <a:avLst/>
                <a:gdLst/>
                <a:ahLst/>
                <a:cxnLst>
                  <a:cxn ang="0">
                    <a:pos x="2" y="1"/>
                  </a:cxn>
                  <a:cxn ang="0">
                    <a:pos x="11" y="3"/>
                  </a:cxn>
                  <a:cxn ang="0">
                    <a:pos x="26" y="6"/>
                  </a:cxn>
                  <a:cxn ang="0">
                    <a:pos x="43" y="9"/>
                  </a:cxn>
                  <a:cxn ang="0">
                    <a:pos x="72" y="9"/>
                  </a:cxn>
                  <a:cxn ang="0">
                    <a:pos x="201" y="10"/>
                  </a:cxn>
                  <a:cxn ang="0">
                    <a:pos x="210" y="9"/>
                  </a:cxn>
                  <a:cxn ang="0">
                    <a:pos x="226" y="8"/>
                  </a:cxn>
                  <a:cxn ang="0">
                    <a:pos x="241" y="5"/>
                  </a:cxn>
                  <a:cxn ang="0">
                    <a:pos x="253" y="2"/>
                  </a:cxn>
                  <a:cxn ang="0">
                    <a:pos x="258" y="0"/>
                  </a:cxn>
                  <a:cxn ang="0">
                    <a:pos x="257" y="75"/>
                  </a:cxn>
                  <a:cxn ang="0">
                    <a:pos x="251" y="70"/>
                  </a:cxn>
                  <a:cxn ang="0">
                    <a:pos x="240" y="62"/>
                  </a:cxn>
                  <a:cxn ang="0">
                    <a:pos x="227" y="52"/>
                  </a:cxn>
                  <a:cxn ang="0">
                    <a:pos x="214" y="44"/>
                  </a:cxn>
                  <a:cxn ang="0">
                    <a:pos x="201" y="38"/>
                  </a:cxn>
                  <a:cxn ang="0">
                    <a:pos x="191" y="37"/>
                  </a:cxn>
                  <a:cxn ang="0">
                    <a:pos x="181" y="39"/>
                  </a:cxn>
                  <a:cxn ang="0">
                    <a:pos x="173" y="44"/>
                  </a:cxn>
                  <a:cxn ang="0">
                    <a:pos x="167" y="54"/>
                  </a:cxn>
                  <a:cxn ang="0">
                    <a:pos x="164" y="72"/>
                  </a:cxn>
                  <a:cxn ang="0">
                    <a:pos x="163" y="336"/>
                  </a:cxn>
                  <a:cxn ang="0">
                    <a:pos x="164" y="343"/>
                  </a:cxn>
                  <a:cxn ang="0">
                    <a:pos x="168" y="355"/>
                  </a:cxn>
                  <a:cxn ang="0">
                    <a:pos x="175" y="367"/>
                  </a:cxn>
                  <a:cxn ang="0">
                    <a:pos x="186" y="378"/>
                  </a:cxn>
                  <a:cxn ang="0">
                    <a:pos x="202" y="382"/>
                  </a:cxn>
                  <a:cxn ang="0">
                    <a:pos x="204" y="383"/>
                  </a:cxn>
                  <a:cxn ang="0">
                    <a:pos x="209" y="386"/>
                  </a:cxn>
                  <a:cxn ang="0">
                    <a:pos x="215" y="393"/>
                  </a:cxn>
                  <a:cxn ang="0">
                    <a:pos x="219" y="407"/>
                  </a:cxn>
                  <a:cxn ang="0">
                    <a:pos x="33" y="417"/>
                  </a:cxn>
                  <a:cxn ang="0">
                    <a:pos x="35" y="399"/>
                  </a:cxn>
                  <a:cxn ang="0">
                    <a:pos x="42" y="388"/>
                  </a:cxn>
                  <a:cxn ang="0">
                    <a:pos x="48" y="382"/>
                  </a:cxn>
                  <a:cxn ang="0">
                    <a:pos x="53" y="380"/>
                  </a:cxn>
                  <a:cxn ang="0">
                    <a:pos x="61" y="379"/>
                  </a:cxn>
                  <a:cxn ang="0">
                    <a:pos x="75" y="372"/>
                  </a:cxn>
                  <a:cxn ang="0">
                    <a:pos x="83" y="362"/>
                  </a:cxn>
                  <a:cxn ang="0">
                    <a:pos x="89" y="349"/>
                  </a:cxn>
                  <a:cxn ang="0">
                    <a:pos x="92" y="339"/>
                  </a:cxn>
                  <a:cxn ang="0">
                    <a:pos x="93" y="332"/>
                  </a:cxn>
                  <a:cxn ang="0">
                    <a:pos x="92" y="70"/>
                  </a:cxn>
                  <a:cxn ang="0">
                    <a:pos x="88" y="53"/>
                  </a:cxn>
                  <a:cxn ang="0">
                    <a:pos x="80" y="43"/>
                  </a:cxn>
                  <a:cxn ang="0">
                    <a:pos x="71" y="38"/>
                  </a:cxn>
                  <a:cxn ang="0">
                    <a:pos x="62" y="36"/>
                  </a:cxn>
                  <a:cxn ang="0">
                    <a:pos x="53" y="37"/>
                  </a:cxn>
                  <a:cxn ang="0">
                    <a:pos x="40" y="43"/>
                  </a:cxn>
                  <a:cxn ang="0">
                    <a:pos x="21" y="57"/>
                  </a:cxn>
                  <a:cxn ang="0">
                    <a:pos x="10" y="67"/>
                  </a:cxn>
                  <a:cxn ang="0">
                    <a:pos x="3" y="75"/>
                  </a:cxn>
                  <a:cxn ang="0">
                    <a:pos x="0" y="0"/>
                  </a:cxn>
                </a:cxnLst>
                <a:rect l="0" t="0" r="r" b="b"/>
                <a:pathLst>
                  <a:path w="258" h="417">
                    <a:moveTo>
                      <a:pt x="0" y="0"/>
                    </a:moveTo>
                    <a:lnTo>
                      <a:pt x="2" y="1"/>
                    </a:lnTo>
                    <a:lnTo>
                      <a:pt x="5" y="2"/>
                    </a:lnTo>
                    <a:lnTo>
                      <a:pt x="11" y="3"/>
                    </a:lnTo>
                    <a:lnTo>
                      <a:pt x="18" y="5"/>
                    </a:lnTo>
                    <a:lnTo>
                      <a:pt x="26" y="6"/>
                    </a:lnTo>
                    <a:lnTo>
                      <a:pt x="35" y="8"/>
                    </a:lnTo>
                    <a:lnTo>
                      <a:pt x="43" y="9"/>
                    </a:lnTo>
                    <a:lnTo>
                      <a:pt x="52" y="9"/>
                    </a:lnTo>
                    <a:lnTo>
                      <a:pt x="72" y="9"/>
                    </a:lnTo>
                    <a:lnTo>
                      <a:pt x="93" y="10"/>
                    </a:lnTo>
                    <a:lnTo>
                      <a:pt x="201" y="10"/>
                    </a:lnTo>
                    <a:lnTo>
                      <a:pt x="207" y="9"/>
                    </a:lnTo>
                    <a:lnTo>
                      <a:pt x="210" y="9"/>
                    </a:lnTo>
                    <a:lnTo>
                      <a:pt x="218" y="9"/>
                    </a:lnTo>
                    <a:lnTo>
                      <a:pt x="226" y="8"/>
                    </a:lnTo>
                    <a:lnTo>
                      <a:pt x="234" y="6"/>
                    </a:lnTo>
                    <a:lnTo>
                      <a:pt x="241" y="5"/>
                    </a:lnTo>
                    <a:lnTo>
                      <a:pt x="248" y="3"/>
                    </a:lnTo>
                    <a:lnTo>
                      <a:pt x="253" y="2"/>
                    </a:lnTo>
                    <a:lnTo>
                      <a:pt x="257" y="1"/>
                    </a:lnTo>
                    <a:lnTo>
                      <a:pt x="258" y="0"/>
                    </a:lnTo>
                    <a:lnTo>
                      <a:pt x="258" y="76"/>
                    </a:lnTo>
                    <a:lnTo>
                      <a:pt x="257" y="75"/>
                    </a:lnTo>
                    <a:lnTo>
                      <a:pt x="255" y="73"/>
                    </a:lnTo>
                    <a:lnTo>
                      <a:pt x="251" y="70"/>
                    </a:lnTo>
                    <a:lnTo>
                      <a:pt x="246" y="66"/>
                    </a:lnTo>
                    <a:lnTo>
                      <a:pt x="240" y="62"/>
                    </a:lnTo>
                    <a:lnTo>
                      <a:pt x="234" y="57"/>
                    </a:lnTo>
                    <a:lnTo>
                      <a:pt x="227" y="52"/>
                    </a:lnTo>
                    <a:lnTo>
                      <a:pt x="221" y="48"/>
                    </a:lnTo>
                    <a:lnTo>
                      <a:pt x="214" y="44"/>
                    </a:lnTo>
                    <a:lnTo>
                      <a:pt x="207" y="40"/>
                    </a:lnTo>
                    <a:lnTo>
                      <a:pt x="201" y="38"/>
                    </a:lnTo>
                    <a:lnTo>
                      <a:pt x="196" y="37"/>
                    </a:lnTo>
                    <a:lnTo>
                      <a:pt x="191" y="37"/>
                    </a:lnTo>
                    <a:lnTo>
                      <a:pt x="186" y="38"/>
                    </a:lnTo>
                    <a:lnTo>
                      <a:pt x="181" y="39"/>
                    </a:lnTo>
                    <a:lnTo>
                      <a:pt x="176" y="41"/>
                    </a:lnTo>
                    <a:lnTo>
                      <a:pt x="173" y="44"/>
                    </a:lnTo>
                    <a:lnTo>
                      <a:pt x="170" y="48"/>
                    </a:lnTo>
                    <a:lnTo>
                      <a:pt x="167" y="54"/>
                    </a:lnTo>
                    <a:lnTo>
                      <a:pt x="165" y="62"/>
                    </a:lnTo>
                    <a:lnTo>
                      <a:pt x="164" y="72"/>
                    </a:lnTo>
                    <a:lnTo>
                      <a:pt x="163" y="84"/>
                    </a:lnTo>
                    <a:lnTo>
                      <a:pt x="163" y="336"/>
                    </a:lnTo>
                    <a:lnTo>
                      <a:pt x="164" y="339"/>
                    </a:lnTo>
                    <a:lnTo>
                      <a:pt x="164" y="343"/>
                    </a:lnTo>
                    <a:lnTo>
                      <a:pt x="166" y="348"/>
                    </a:lnTo>
                    <a:lnTo>
                      <a:pt x="168" y="355"/>
                    </a:lnTo>
                    <a:lnTo>
                      <a:pt x="171" y="361"/>
                    </a:lnTo>
                    <a:lnTo>
                      <a:pt x="175" y="367"/>
                    </a:lnTo>
                    <a:lnTo>
                      <a:pt x="179" y="373"/>
                    </a:lnTo>
                    <a:lnTo>
                      <a:pt x="186" y="378"/>
                    </a:lnTo>
                    <a:lnTo>
                      <a:pt x="193" y="381"/>
                    </a:lnTo>
                    <a:lnTo>
                      <a:pt x="202" y="382"/>
                    </a:lnTo>
                    <a:lnTo>
                      <a:pt x="202" y="382"/>
                    </a:lnTo>
                    <a:lnTo>
                      <a:pt x="204" y="383"/>
                    </a:lnTo>
                    <a:lnTo>
                      <a:pt x="206" y="384"/>
                    </a:lnTo>
                    <a:lnTo>
                      <a:pt x="209" y="386"/>
                    </a:lnTo>
                    <a:lnTo>
                      <a:pt x="212" y="389"/>
                    </a:lnTo>
                    <a:lnTo>
                      <a:pt x="215" y="393"/>
                    </a:lnTo>
                    <a:lnTo>
                      <a:pt x="217" y="399"/>
                    </a:lnTo>
                    <a:lnTo>
                      <a:pt x="219" y="407"/>
                    </a:lnTo>
                    <a:lnTo>
                      <a:pt x="219" y="417"/>
                    </a:lnTo>
                    <a:lnTo>
                      <a:pt x="33" y="417"/>
                    </a:lnTo>
                    <a:lnTo>
                      <a:pt x="33" y="407"/>
                    </a:lnTo>
                    <a:lnTo>
                      <a:pt x="35" y="399"/>
                    </a:lnTo>
                    <a:lnTo>
                      <a:pt x="38" y="392"/>
                    </a:lnTo>
                    <a:lnTo>
                      <a:pt x="42" y="388"/>
                    </a:lnTo>
                    <a:lnTo>
                      <a:pt x="44" y="384"/>
                    </a:lnTo>
                    <a:lnTo>
                      <a:pt x="48" y="382"/>
                    </a:lnTo>
                    <a:lnTo>
                      <a:pt x="51" y="381"/>
                    </a:lnTo>
                    <a:lnTo>
                      <a:pt x="53" y="380"/>
                    </a:lnTo>
                    <a:lnTo>
                      <a:pt x="53" y="380"/>
                    </a:lnTo>
                    <a:lnTo>
                      <a:pt x="61" y="379"/>
                    </a:lnTo>
                    <a:lnTo>
                      <a:pt x="68" y="376"/>
                    </a:lnTo>
                    <a:lnTo>
                      <a:pt x="75" y="372"/>
                    </a:lnTo>
                    <a:lnTo>
                      <a:pt x="79" y="367"/>
                    </a:lnTo>
                    <a:lnTo>
                      <a:pt x="83" y="362"/>
                    </a:lnTo>
                    <a:lnTo>
                      <a:pt x="87" y="355"/>
                    </a:lnTo>
                    <a:lnTo>
                      <a:pt x="89" y="349"/>
                    </a:lnTo>
                    <a:lnTo>
                      <a:pt x="90" y="343"/>
                    </a:lnTo>
                    <a:lnTo>
                      <a:pt x="92" y="339"/>
                    </a:lnTo>
                    <a:lnTo>
                      <a:pt x="92" y="335"/>
                    </a:lnTo>
                    <a:lnTo>
                      <a:pt x="93" y="332"/>
                    </a:lnTo>
                    <a:lnTo>
                      <a:pt x="93" y="82"/>
                    </a:lnTo>
                    <a:lnTo>
                      <a:pt x="92" y="70"/>
                    </a:lnTo>
                    <a:lnTo>
                      <a:pt x="90" y="61"/>
                    </a:lnTo>
                    <a:lnTo>
                      <a:pt x="88" y="53"/>
                    </a:lnTo>
                    <a:lnTo>
                      <a:pt x="84" y="48"/>
                    </a:lnTo>
                    <a:lnTo>
                      <a:pt x="80" y="43"/>
                    </a:lnTo>
                    <a:lnTo>
                      <a:pt x="76" y="40"/>
                    </a:lnTo>
                    <a:lnTo>
                      <a:pt x="71" y="38"/>
                    </a:lnTo>
                    <a:lnTo>
                      <a:pt x="66" y="37"/>
                    </a:lnTo>
                    <a:lnTo>
                      <a:pt x="62" y="36"/>
                    </a:lnTo>
                    <a:lnTo>
                      <a:pt x="58" y="36"/>
                    </a:lnTo>
                    <a:lnTo>
                      <a:pt x="53" y="37"/>
                    </a:lnTo>
                    <a:lnTo>
                      <a:pt x="46" y="39"/>
                    </a:lnTo>
                    <a:lnTo>
                      <a:pt x="40" y="43"/>
                    </a:lnTo>
                    <a:lnTo>
                      <a:pt x="34" y="47"/>
                    </a:lnTo>
                    <a:lnTo>
                      <a:pt x="21" y="57"/>
                    </a:lnTo>
                    <a:lnTo>
                      <a:pt x="16" y="62"/>
                    </a:lnTo>
                    <a:lnTo>
                      <a:pt x="10" y="67"/>
                    </a:lnTo>
                    <a:lnTo>
                      <a:pt x="6" y="71"/>
                    </a:lnTo>
                    <a:lnTo>
                      <a:pt x="3" y="75"/>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0" name="Freeform 86"/>
              <p:cNvSpPr>
                <a:spLocks/>
              </p:cNvSpPr>
              <p:nvPr/>
            </p:nvSpPr>
            <p:spPr bwMode="auto">
              <a:xfrm>
                <a:off x="914400" y="6148061"/>
                <a:ext cx="199026" cy="444254"/>
              </a:xfrm>
              <a:custGeom>
                <a:avLst/>
                <a:gdLst/>
                <a:ahLst/>
                <a:cxnLst>
                  <a:cxn ang="0">
                    <a:pos x="187" y="0"/>
                  </a:cxn>
                  <a:cxn ang="0">
                    <a:pos x="204" y="2"/>
                  </a:cxn>
                  <a:cxn ang="0">
                    <a:pos x="228" y="8"/>
                  </a:cxn>
                  <a:cxn ang="0">
                    <a:pos x="255" y="21"/>
                  </a:cxn>
                  <a:cxn ang="0">
                    <a:pos x="280" y="41"/>
                  </a:cxn>
                  <a:cxn ang="0">
                    <a:pos x="248" y="84"/>
                  </a:cxn>
                  <a:cxn ang="0">
                    <a:pos x="243" y="71"/>
                  </a:cxn>
                  <a:cxn ang="0">
                    <a:pos x="236" y="58"/>
                  </a:cxn>
                  <a:cxn ang="0">
                    <a:pos x="226" y="44"/>
                  </a:cxn>
                  <a:cxn ang="0">
                    <a:pos x="211" y="31"/>
                  </a:cxn>
                  <a:cxn ang="0">
                    <a:pos x="192" y="24"/>
                  </a:cxn>
                  <a:cxn ang="0">
                    <a:pos x="170" y="24"/>
                  </a:cxn>
                  <a:cxn ang="0">
                    <a:pos x="152" y="32"/>
                  </a:cxn>
                  <a:cxn ang="0">
                    <a:pos x="140" y="46"/>
                  </a:cxn>
                  <a:cxn ang="0">
                    <a:pos x="133" y="64"/>
                  </a:cxn>
                  <a:cxn ang="0">
                    <a:pos x="131" y="85"/>
                  </a:cxn>
                  <a:cxn ang="0">
                    <a:pos x="133" y="107"/>
                  </a:cxn>
                  <a:cxn ang="0">
                    <a:pos x="139" y="129"/>
                  </a:cxn>
                  <a:cxn ang="0">
                    <a:pos x="144" y="217"/>
                  </a:cxn>
                  <a:cxn ang="0">
                    <a:pos x="212" y="249"/>
                  </a:cxn>
                  <a:cxn ang="0">
                    <a:pos x="144" y="523"/>
                  </a:cxn>
                  <a:cxn ang="0">
                    <a:pos x="146" y="547"/>
                  </a:cxn>
                  <a:cxn ang="0">
                    <a:pos x="153" y="564"/>
                  </a:cxn>
                  <a:cxn ang="0">
                    <a:pos x="161" y="575"/>
                  </a:cxn>
                  <a:cxn ang="0">
                    <a:pos x="169" y="582"/>
                  </a:cxn>
                  <a:cxn ang="0">
                    <a:pos x="175" y="585"/>
                  </a:cxn>
                  <a:cxn ang="0">
                    <a:pos x="178" y="586"/>
                  </a:cxn>
                  <a:cxn ang="0">
                    <a:pos x="190" y="591"/>
                  </a:cxn>
                  <a:cxn ang="0">
                    <a:pos x="196" y="600"/>
                  </a:cxn>
                  <a:cxn ang="0">
                    <a:pos x="199" y="612"/>
                  </a:cxn>
                  <a:cxn ang="0">
                    <a:pos x="200" y="625"/>
                  </a:cxn>
                  <a:cxn ang="0">
                    <a:pos x="24" y="617"/>
                  </a:cxn>
                  <a:cxn ang="0">
                    <a:pos x="25" y="606"/>
                  </a:cxn>
                  <a:cxn ang="0">
                    <a:pos x="30" y="595"/>
                  </a:cxn>
                  <a:cxn ang="0">
                    <a:pos x="39" y="587"/>
                  </a:cxn>
                  <a:cxn ang="0">
                    <a:pos x="46" y="586"/>
                  </a:cxn>
                  <a:cxn ang="0">
                    <a:pos x="51" y="584"/>
                  </a:cxn>
                  <a:cxn ang="0">
                    <a:pos x="58" y="579"/>
                  </a:cxn>
                  <a:cxn ang="0">
                    <a:pos x="67" y="570"/>
                  </a:cxn>
                  <a:cxn ang="0">
                    <a:pos x="74" y="556"/>
                  </a:cxn>
                  <a:cxn ang="0">
                    <a:pos x="79" y="536"/>
                  </a:cxn>
                  <a:cxn ang="0">
                    <a:pos x="80" y="249"/>
                  </a:cxn>
                  <a:cxn ang="0">
                    <a:pos x="20" y="217"/>
                  </a:cxn>
                  <a:cxn ang="0">
                    <a:pos x="80" y="140"/>
                  </a:cxn>
                  <a:cxn ang="0">
                    <a:pos x="79" y="134"/>
                  </a:cxn>
                  <a:cxn ang="0">
                    <a:pos x="78" y="123"/>
                  </a:cxn>
                  <a:cxn ang="0">
                    <a:pos x="77" y="108"/>
                  </a:cxn>
                  <a:cxn ang="0">
                    <a:pos x="78" y="91"/>
                  </a:cxn>
                  <a:cxn ang="0">
                    <a:pos x="81" y="72"/>
                  </a:cxn>
                  <a:cxn ang="0">
                    <a:pos x="87" y="54"/>
                  </a:cxn>
                  <a:cxn ang="0">
                    <a:pos x="98" y="36"/>
                  </a:cxn>
                  <a:cxn ang="0">
                    <a:pos x="114" y="21"/>
                  </a:cxn>
                  <a:cxn ang="0">
                    <a:pos x="135" y="9"/>
                  </a:cxn>
                  <a:cxn ang="0">
                    <a:pos x="163" y="1"/>
                  </a:cxn>
                </a:cxnLst>
                <a:rect l="0" t="0" r="r" b="b"/>
                <a:pathLst>
                  <a:path w="280" h="625">
                    <a:moveTo>
                      <a:pt x="180" y="0"/>
                    </a:moveTo>
                    <a:lnTo>
                      <a:pt x="187" y="0"/>
                    </a:lnTo>
                    <a:lnTo>
                      <a:pt x="194" y="1"/>
                    </a:lnTo>
                    <a:lnTo>
                      <a:pt x="204" y="2"/>
                    </a:lnTo>
                    <a:lnTo>
                      <a:pt x="215" y="5"/>
                    </a:lnTo>
                    <a:lnTo>
                      <a:pt x="228" y="8"/>
                    </a:lnTo>
                    <a:lnTo>
                      <a:pt x="241" y="13"/>
                    </a:lnTo>
                    <a:lnTo>
                      <a:pt x="255" y="21"/>
                    </a:lnTo>
                    <a:lnTo>
                      <a:pt x="267" y="29"/>
                    </a:lnTo>
                    <a:lnTo>
                      <a:pt x="280" y="41"/>
                    </a:lnTo>
                    <a:lnTo>
                      <a:pt x="249" y="85"/>
                    </a:lnTo>
                    <a:lnTo>
                      <a:pt x="248" y="84"/>
                    </a:lnTo>
                    <a:lnTo>
                      <a:pt x="246" y="77"/>
                    </a:lnTo>
                    <a:lnTo>
                      <a:pt x="243" y="71"/>
                    </a:lnTo>
                    <a:lnTo>
                      <a:pt x="241" y="64"/>
                    </a:lnTo>
                    <a:lnTo>
                      <a:pt x="236" y="58"/>
                    </a:lnTo>
                    <a:lnTo>
                      <a:pt x="231" y="50"/>
                    </a:lnTo>
                    <a:lnTo>
                      <a:pt x="226" y="44"/>
                    </a:lnTo>
                    <a:lnTo>
                      <a:pt x="219" y="37"/>
                    </a:lnTo>
                    <a:lnTo>
                      <a:pt x="211" y="31"/>
                    </a:lnTo>
                    <a:lnTo>
                      <a:pt x="202" y="27"/>
                    </a:lnTo>
                    <a:lnTo>
                      <a:pt x="192" y="24"/>
                    </a:lnTo>
                    <a:lnTo>
                      <a:pt x="180" y="23"/>
                    </a:lnTo>
                    <a:lnTo>
                      <a:pt x="170" y="24"/>
                    </a:lnTo>
                    <a:lnTo>
                      <a:pt x="160" y="27"/>
                    </a:lnTo>
                    <a:lnTo>
                      <a:pt x="152" y="32"/>
                    </a:lnTo>
                    <a:lnTo>
                      <a:pt x="146" y="38"/>
                    </a:lnTo>
                    <a:lnTo>
                      <a:pt x="140" y="46"/>
                    </a:lnTo>
                    <a:lnTo>
                      <a:pt x="136" y="54"/>
                    </a:lnTo>
                    <a:lnTo>
                      <a:pt x="133" y="64"/>
                    </a:lnTo>
                    <a:lnTo>
                      <a:pt x="132" y="74"/>
                    </a:lnTo>
                    <a:lnTo>
                      <a:pt x="131" y="85"/>
                    </a:lnTo>
                    <a:lnTo>
                      <a:pt x="131" y="96"/>
                    </a:lnTo>
                    <a:lnTo>
                      <a:pt x="133" y="107"/>
                    </a:lnTo>
                    <a:lnTo>
                      <a:pt x="135" y="118"/>
                    </a:lnTo>
                    <a:lnTo>
                      <a:pt x="139" y="129"/>
                    </a:lnTo>
                    <a:lnTo>
                      <a:pt x="144" y="139"/>
                    </a:lnTo>
                    <a:lnTo>
                      <a:pt x="144" y="217"/>
                    </a:lnTo>
                    <a:lnTo>
                      <a:pt x="227" y="217"/>
                    </a:lnTo>
                    <a:lnTo>
                      <a:pt x="212" y="249"/>
                    </a:lnTo>
                    <a:lnTo>
                      <a:pt x="144" y="249"/>
                    </a:lnTo>
                    <a:lnTo>
                      <a:pt x="144" y="523"/>
                    </a:lnTo>
                    <a:lnTo>
                      <a:pt x="145" y="536"/>
                    </a:lnTo>
                    <a:lnTo>
                      <a:pt x="146" y="547"/>
                    </a:lnTo>
                    <a:lnTo>
                      <a:pt x="149" y="556"/>
                    </a:lnTo>
                    <a:lnTo>
                      <a:pt x="153" y="564"/>
                    </a:lnTo>
                    <a:lnTo>
                      <a:pt x="157" y="570"/>
                    </a:lnTo>
                    <a:lnTo>
                      <a:pt x="161" y="575"/>
                    </a:lnTo>
                    <a:lnTo>
                      <a:pt x="165" y="579"/>
                    </a:lnTo>
                    <a:lnTo>
                      <a:pt x="169" y="582"/>
                    </a:lnTo>
                    <a:lnTo>
                      <a:pt x="172" y="584"/>
                    </a:lnTo>
                    <a:lnTo>
                      <a:pt x="175" y="585"/>
                    </a:lnTo>
                    <a:lnTo>
                      <a:pt x="177" y="586"/>
                    </a:lnTo>
                    <a:lnTo>
                      <a:pt x="178" y="586"/>
                    </a:lnTo>
                    <a:lnTo>
                      <a:pt x="184" y="587"/>
                    </a:lnTo>
                    <a:lnTo>
                      <a:pt x="190" y="591"/>
                    </a:lnTo>
                    <a:lnTo>
                      <a:pt x="194" y="595"/>
                    </a:lnTo>
                    <a:lnTo>
                      <a:pt x="196" y="600"/>
                    </a:lnTo>
                    <a:lnTo>
                      <a:pt x="198" y="606"/>
                    </a:lnTo>
                    <a:lnTo>
                      <a:pt x="199" y="612"/>
                    </a:lnTo>
                    <a:lnTo>
                      <a:pt x="200" y="617"/>
                    </a:lnTo>
                    <a:lnTo>
                      <a:pt x="200" y="625"/>
                    </a:lnTo>
                    <a:lnTo>
                      <a:pt x="24" y="625"/>
                    </a:lnTo>
                    <a:lnTo>
                      <a:pt x="24" y="617"/>
                    </a:lnTo>
                    <a:lnTo>
                      <a:pt x="24" y="612"/>
                    </a:lnTo>
                    <a:lnTo>
                      <a:pt x="25" y="606"/>
                    </a:lnTo>
                    <a:lnTo>
                      <a:pt x="27" y="600"/>
                    </a:lnTo>
                    <a:lnTo>
                      <a:pt x="30" y="595"/>
                    </a:lnTo>
                    <a:lnTo>
                      <a:pt x="34" y="591"/>
                    </a:lnTo>
                    <a:lnTo>
                      <a:pt x="39" y="587"/>
                    </a:lnTo>
                    <a:lnTo>
                      <a:pt x="46" y="586"/>
                    </a:lnTo>
                    <a:lnTo>
                      <a:pt x="46" y="586"/>
                    </a:lnTo>
                    <a:lnTo>
                      <a:pt x="48" y="585"/>
                    </a:lnTo>
                    <a:lnTo>
                      <a:pt x="51" y="584"/>
                    </a:lnTo>
                    <a:lnTo>
                      <a:pt x="54" y="582"/>
                    </a:lnTo>
                    <a:lnTo>
                      <a:pt x="58" y="579"/>
                    </a:lnTo>
                    <a:lnTo>
                      <a:pt x="62" y="575"/>
                    </a:lnTo>
                    <a:lnTo>
                      <a:pt x="67" y="570"/>
                    </a:lnTo>
                    <a:lnTo>
                      <a:pt x="71" y="564"/>
                    </a:lnTo>
                    <a:lnTo>
                      <a:pt x="74" y="556"/>
                    </a:lnTo>
                    <a:lnTo>
                      <a:pt x="77" y="547"/>
                    </a:lnTo>
                    <a:lnTo>
                      <a:pt x="79" y="536"/>
                    </a:lnTo>
                    <a:lnTo>
                      <a:pt x="79" y="523"/>
                    </a:lnTo>
                    <a:lnTo>
                      <a:pt x="80" y="249"/>
                    </a:lnTo>
                    <a:lnTo>
                      <a:pt x="0" y="249"/>
                    </a:lnTo>
                    <a:lnTo>
                      <a:pt x="20" y="217"/>
                    </a:lnTo>
                    <a:lnTo>
                      <a:pt x="80" y="217"/>
                    </a:lnTo>
                    <a:lnTo>
                      <a:pt x="80" y="140"/>
                    </a:lnTo>
                    <a:lnTo>
                      <a:pt x="80" y="137"/>
                    </a:lnTo>
                    <a:lnTo>
                      <a:pt x="79" y="134"/>
                    </a:lnTo>
                    <a:lnTo>
                      <a:pt x="78" y="129"/>
                    </a:lnTo>
                    <a:lnTo>
                      <a:pt x="78" y="123"/>
                    </a:lnTo>
                    <a:lnTo>
                      <a:pt x="77" y="116"/>
                    </a:lnTo>
                    <a:lnTo>
                      <a:pt x="77" y="108"/>
                    </a:lnTo>
                    <a:lnTo>
                      <a:pt x="77" y="100"/>
                    </a:lnTo>
                    <a:lnTo>
                      <a:pt x="78" y="91"/>
                    </a:lnTo>
                    <a:lnTo>
                      <a:pt x="79" y="82"/>
                    </a:lnTo>
                    <a:lnTo>
                      <a:pt x="81" y="72"/>
                    </a:lnTo>
                    <a:lnTo>
                      <a:pt x="84" y="63"/>
                    </a:lnTo>
                    <a:lnTo>
                      <a:pt x="87" y="54"/>
                    </a:lnTo>
                    <a:lnTo>
                      <a:pt x="92" y="45"/>
                    </a:lnTo>
                    <a:lnTo>
                      <a:pt x="98" y="36"/>
                    </a:lnTo>
                    <a:lnTo>
                      <a:pt x="105" y="28"/>
                    </a:lnTo>
                    <a:lnTo>
                      <a:pt x="114" y="21"/>
                    </a:lnTo>
                    <a:lnTo>
                      <a:pt x="123" y="14"/>
                    </a:lnTo>
                    <a:lnTo>
                      <a:pt x="135" y="9"/>
                    </a:lnTo>
                    <a:lnTo>
                      <a:pt x="148" y="5"/>
                    </a:lnTo>
                    <a:lnTo>
                      <a:pt x="163" y="1"/>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sp>
        <p:nvSpPr>
          <p:cNvPr id="98" name="TextBox 97"/>
          <p:cNvSpPr txBox="1"/>
          <p:nvPr/>
        </p:nvSpPr>
        <p:spPr>
          <a:xfrm>
            <a:off x="914400" y="6105526"/>
            <a:ext cx="10668000" cy="699756"/>
          </a:xfrm>
          <a:prstGeom prst="rect">
            <a:avLst/>
          </a:prstGeom>
          <a:noFill/>
        </p:spPr>
        <p:txBody>
          <a:bodyPr wrap="square" lIns="108852" tIns="54426" rIns="108852" bIns="54426" rtlCol="0">
            <a:spAutoFit/>
          </a:bodyPr>
          <a:lstStyle/>
          <a:p>
            <a:pPr algn="r"/>
            <a:r>
              <a:rPr lang="en-US" sz="3833" dirty="0">
                <a:solidFill>
                  <a:prstClr val="white"/>
                </a:solidFill>
                <a:latin typeface="Century Gothic"/>
              </a:rPr>
              <a:t>Local Roots-Global Reach</a:t>
            </a:r>
          </a:p>
        </p:txBody>
      </p:sp>
      <p:grpSp>
        <p:nvGrpSpPr>
          <p:cNvPr id="88" name="Group 87"/>
          <p:cNvGrpSpPr/>
          <p:nvPr/>
        </p:nvGrpSpPr>
        <p:grpSpPr>
          <a:xfrm>
            <a:off x="-96751" y="705846"/>
            <a:ext cx="12328856" cy="5136643"/>
            <a:chOff x="-164226" y="1254645"/>
            <a:chExt cx="9384788" cy="3910039"/>
          </a:xfrm>
        </p:grpSpPr>
        <p:grpSp>
          <p:nvGrpSpPr>
            <p:cNvPr id="90" name="Group 89"/>
            <p:cNvGrpSpPr/>
            <p:nvPr/>
          </p:nvGrpSpPr>
          <p:grpSpPr>
            <a:xfrm>
              <a:off x="-164226" y="1254645"/>
              <a:ext cx="9384788" cy="3910039"/>
              <a:chOff x="-164226" y="1254645"/>
              <a:chExt cx="9384788" cy="3910039"/>
            </a:xfrm>
          </p:grpSpPr>
          <p:sp>
            <p:nvSpPr>
              <p:cNvPr id="117" name="Freeform 263"/>
              <p:cNvSpPr>
                <a:spLocks/>
              </p:cNvSpPr>
              <p:nvPr/>
            </p:nvSpPr>
            <p:spPr bwMode="auto">
              <a:xfrm>
                <a:off x="-164226" y="2203902"/>
                <a:ext cx="69543" cy="53896"/>
              </a:xfrm>
              <a:custGeom>
                <a:avLst/>
                <a:gdLst/>
                <a:ahLst/>
                <a:cxnLst>
                  <a:cxn ang="0">
                    <a:pos x="37" y="0"/>
                  </a:cxn>
                  <a:cxn ang="0">
                    <a:pos x="40" y="0"/>
                  </a:cxn>
                  <a:cxn ang="0">
                    <a:pos x="40" y="24"/>
                  </a:cxn>
                  <a:cxn ang="0">
                    <a:pos x="37" y="27"/>
                  </a:cxn>
                  <a:cxn ang="0">
                    <a:pos x="28" y="31"/>
                  </a:cxn>
                  <a:cxn ang="0">
                    <a:pos x="3" y="31"/>
                  </a:cxn>
                  <a:cxn ang="0">
                    <a:pos x="0" y="27"/>
                  </a:cxn>
                  <a:cxn ang="0">
                    <a:pos x="6" y="21"/>
                  </a:cxn>
                  <a:cxn ang="0">
                    <a:pos x="15" y="21"/>
                  </a:cxn>
                  <a:cxn ang="0">
                    <a:pos x="22" y="18"/>
                  </a:cxn>
                  <a:cxn ang="0">
                    <a:pos x="31" y="9"/>
                  </a:cxn>
                  <a:cxn ang="0">
                    <a:pos x="31" y="6"/>
                  </a:cxn>
                  <a:cxn ang="0">
                    <a:pos x="37" y="0"/>
                  </a:cxn>
                </a:cxnLst>
                <a:rect l="0" t="0" r="r" b="b"/>
                <a:pathLst>
                  <a:path w="40" h="31">
                    <a:moveTo>
                      <a:pt x="37" y="0"/>
                    </a:moveTo>
                    <a:lnTo>
                      <a:pt x="40" y="0"/>
                    </a:lnTo>
                    <a:lnTo>
                      <a:pt x="40" y="24"/>
                    </a:lnTo>
                    <a:lnTo>
                      <a:pt x="37" y="27"/>
                    </a:lnTo>
                    <a:lnTo>
                      <a:pt x="28" y="31"/>
                    </a:lnTo>
                    <a:lnTo>
                      <a:pt x="3" y="31"/>
                    </a:lnTo>
                    <a:lnTo>
                      <a:pt x="0" y="27"/>
                    </a:lnTo>
                    <a:lnTo>
                      <a:pt x="6" y="21"/>
                    </a:lnTo>
                    <a:lnTo>
                      <a:pt x="15" y="21"/>
                    </a:lnTo>
                    <a:lnTo>
                      <a:pt x="22" y="18"/>
                    </a:lnTo>
                    <a:lnTo>
                      <a:pt x="31" y="9"/>
                    </a:lnTo>
                    <a:lnTo>
                      <a:pt x="31" y="6"/>
                    </a:lnTo>
                    <a:lnTo>
                      <a:pt x="37"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19" name="Freeform 265"/>
              <p:cNvSpPr>
                <a:spLocks/>
              </p:cNvSpPr>
              <p:nvPr/>
            </p:nvSpPr>
            <p:spPr bwMode="auto">
              <a:xfrm>
                <a:off x="-120762" y="2047432"/>
                <a:ext cx="41725" cy="26079"/>
              </a:xfrm>
              <a:custGeom>
                <a:avLst/>
                <a:gdLst/>
                <a:ahLst/>
                <a:cxnLst>
                  <a:cxn ang="0">
                    <a:pos x="9" y="0"/>
                  </a:cxn>
                  <a:cxn ang="0">
                    <a:pos x="21" y="0"/>
                  </a:cxn>
                  <a:cxn ang="0">
                    <a:pos x="24" y="3"/>
                  </a:cxn>
                  <a:cxn ang="0">
                    <a:pos x="24" y="6"/>
                  </a:cxn>
                  <a:cxn ang="0">
                    <a:pos x="21" y="9"/>
                  </a:cxn>
                  <a:cxn ang="0">
                    <a:pos x="21" y="12"/>
                  </a:cxn>
                  <a:cxn ang="0">
                    <a:pos x="18" y="15"/>
                  </a:cxn>
                  <a:cxn ang="0">
                    <a:pos x="12" y="15"/>
                  </a:cxn>
                  <a:cxn ang="0">
                    <a:pos x="6" y="12"/>
                  </a:cxn>
                  <a:cxn ang="0">
                    <a:pos x="0" y="6"/>
                  </a:cxn>
                  <a:cxn ang="0">
                    <a:pos x="0" y="3"/>
                  </a:cxn>
                  <a:cxn ang="0">
                    <a:pos x="6" y="3"/>
                  </a:cxn>
                  <a:cxn ang="0">
                    <a:pos x="9" y="0"/>
                  </a:cxn>
                </a:cxnLst>
                <a:rect l="0" t="0" r="r" b="b"/>
                <a:pathLst>
                  <a:path w="24" h="15">
                    <a:moveTo>
                      <a:pt x="9" y="0"/>
                    </a:moveTo>
                    <a:lnTo>
                      <a:pt x="21" y="0"/>
                    </a:lnTo>
                    <a:lnTo>
                      <a:pt x="24" y="3"/>
                    </a:lnTo>
                    <a:lnTo>
                      <a:pt x="24" y="6"/>
                    </a:lnTo>
                    <a:lnTo>
                      <a:pt x="21" y="9"/>
                    </a:lnTo>
                    <a:lnTo>
                      <a:pt x="21" y="12"/>
                    </a:lnTo>
                    <a:lnTo>
                      <a:pt x="18" y="15"/>
                    </a:lnTo>
                    <a:lnTo>
                      <a:pt x="12" y="15"/>
                    </a:lnTo>
                    <a:lnTo>
                      <a:pt x="6" y="12"/>
                    </a:lnTo>
                    <a:lnTo>
                      <a:pt x="0" y="6"/>
                    </a:lnTo>
                    <a:lnTo>
                      <a:pt x="0" y="3"/>
                    </a:lnTo>
                    <a:lnTo>
                      <a:pt x="6" y="3"/>
                    </a:lnTo>
                    <a:lnTo>
                      <a:pt x="9"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20" name="Freeform 266"/>
              <p:cNvSpPr>
                <a:spLocks noEditPoints="1"/>
              </p:cNvSpPr>
              <p:nvPr/>
            </p:nvSpPr>
            <p:spPr bwMode="auto">
              <a:xfrm>
                <a:off x="-138148" y="1654516"/>
                <a:ext cx="3584926" cy="3510168"/>
              </a:xfrm>
              <a:custGeom>
                <a:avLst/>
                <a:gdLst/>
                <a:ahLst/>
                <a:cxnLst>
                  <a:cxn ang="0">
                    <a:pos x="1427" y="473"/>
                  </a:cxn>
                  <a:cxn ang="0">
                    <a:pos x="1310" y="446"/>
                  </a:cxn>
                  <a:cxn ang="0">
                    <a:pos x="1310" y="433"/>
                  </a:cxn>
                  <a:cxn ang="0">
                    <a:pos x="1294" y="405"/>
                  </a:cxn>
                  <a:cxn ang="0">
                    <a:pos x="681" y="381"/>
                  </a:cxn>
                  <a:cxn ang="0">
                    <a:pos x="935" y="55"/>
                  </a:cxn>
                  <a:cxn ang="0">
                    <a:pos x="969" y="99"/>
                  </a:cxn>
                  <a:cxn ang="0">
                    <a:pos x="1146" y="105"/>
                  </a:cxn>
                  <a:cxn ang="0">
                    <a:pos x="1242" y="105"/>
                  </a:cxn>
                  <a:cxn ang="0">
                    <a:pos x="1257" y="12"/>
                  </a:cxn>
                  <a:cxn ang="0">
                    <a:pos x="1539" y="65"/>
                  </a:cxn>
                  <a:cxn ang="0">
                    <a:pos x="1610" y="151"/>
                  </a:cxn>
                  <a:cxn ang="0">
                    <a:pos x="1520" y="182"/>
                  </a:cxn>
                  <a:cxn ang="0">
                    <a:pos x="1458" y="120"/>
                  </a:cxn>
                  <a:cxn ang="0">
                    <a:pos x="1390" y="83"/>
                  </a:cxn>
                  <a:cxn ang="0">
                    <a:pos x="1269" y="139"/>
                  </a:cxn>
                  <a:cxn ang="0">
                    <a:pos x="1273" y="164"/>
                  </a:cxn>
                  <a:cxn ang="0">
                    <a:pos x="1174" y="272"/>
                  </a:cxn>
                  <a:cxn ang="0">
                    <a:pos x="1384" y="337"/>
                  </a:cxn>
                  <a:cxn ang="0">
                    <a:pos x="1396" y="232"/>
                  </a:cxn>
                  <a:cxn ang="0">
                    <a:pos x="1563" y="251"/>
                  </a:cxn>
                  <a:cxn ang="0">
                    <a:pos x="1731" y="356"/>
                  </a:cxn>
                  <a:cxn ang="0">
                    <a:pos x="1697" y="393"/>
                  </a:cxn>
                  <a:cxn ang="0">
                    <a:pos x="1598" y="381"/>
                  </a:cxn>
                  <a:cxn ang="0">
                    <a:pos x="1613" y="436"/>
                  </a:cxn>
                  <a:cxn ang="0">
                    <a:pos x="1576" y="489"/>
                  </a:cxn>
                  <a:cxn ang="0">
                    <a:pos x="1443" y="548"/>
                  </a:cxn>
                  <a:cxn ang="0">
                    <a:pos x="1362" y="740"/>
                  </a:cxn>
                  <a:cxn ang="0">
                    <a:pos x="1220" y="690"/>
                  </a:cxn>
                  <a:cxn ang="0">
                    <a:pos x="1105" y="848"/>
                  </a:cxn>
                  <a:cxn ang="0">
                    <a:pos x="1232" y="907"/>
                  </a:cxn>
                  <a:cxn ang="0">
                    <a:pos x="1396" y="1022"/>
                  </a:cxn>
                  <a:cxn ang="0">
                    <a:pos x="1536" y="981"/>
                  </a:cxn>
                  <a:cxn ang="0">
                    <a:pos x="1681" y="1028"/>
                  </a:cxn>
                  <a:cxn ang="0">
                    <a:pos x="1814" y="1167"/>
                  </a:cxn>
                  <a:cxn ang="0">
                    <a:pos x="1941" y="1198"/>
                  </a:cxn>
                  <a:cxn ang="0">
                    <a:pos x="1997" y="1390"/>
                  </a:cxn>
                  <a:cxn ang="0">
                    <a:pos x="1848" y="1551"/>
                  </a:cxn>
                  <a:cxn ang="0">
                    <a:pos x="1703" y="1684"/>
                  </a:cxn>
                  <a:cxn ang="0">
                    <a:pos x="1601" y="1808"/>
                  </a:cxn>
                  <a:cxn ang="0">
                    <a:pos x="1542" y="1979"/>
                  </a:cxn>
                  <a:cxn ang="0">
                    <a:pos x="1499" y="1997"/>
                  </a:cxn>
                  <a:cxn ang="0">
                    <a:pos x="1452" y="1839"/>
                  </a:cxn>
                  <a:cxn ang="0">
                    <a:pos x="1489" y="1638"/>
                  </a:cxn>
                  <a:cxn ang="0">
                    <a:pos x="1424" y="1378"/>
                  </a:cxn>
                  <a:cxn ang="0">
                    <a:pos x="1372" y="1142"/>
                  </a:cxn>
                  <a:cxn ang="0">
                    <a:pos x="1263" y="994"/>
                  </a:cxn>
                  <a:cxn ang="0">
                    <a:pos x="1031" y="882"/>
                  </a:cxn>
                  <a:cxn ang="0">
                    <a:pos x="839" y="665"/>
                  </a:cxn>
                  <a:cxn ang="0">
                    <a:pos x="876" y="786"/>
                  </a:cxn>
                  <a:cxn ang="0">
                    <a:pos x="743" y="622"/>
                  </a:cxn>
                  <a:cxn ang="0">
                    <a:pos x="613" y="359"/>
                  </a:cxn>
                  <a:cxn ang="0">
                    <a:pos x="517" y="285"/>
                  </a:cxn>
                  <a:cxn ang="0">
                    <a:pos x="279" y="232"/>
                  </a:cxn>
                  <a:cxn ang="0">
                    <a:pos x="146" y="294"/>
                  </a:cxn>
                  <a:cxn ang="0">
                    <a:pos x="130" y="251"/>
                  </a:cxn>
                  <a:cxn ang="0">
                    <a:pos x="96" y="176"/>
                  </a:cxn>
                  <a:cxn ang="0">
                    <a:pos x="90" y="117"/>
                  </a:cxn>
                  <a:cxn ang="0">
                    <a:pos x="161" y="46"/>
                  </a:cxn>
                  <a:cxn ang="0">
                    <a:pos x="486" y="89"/>
                  </a:cxn>
                  <a:cxn ang="0">
                    <a:pos x="709" y="74"/>
                  </a:cxn>
                  <a:cxn ang="0">
                    <a:pos x="700" y="62"/>
                  </a:cxn>
                </a:cxnLst>
                <a:rect l="0" t="0" r="r" b="b"/>
                <a:pathLst>
                  <a:path w="2062" h="2019">
                    <a:moveTo>
                      <a:pt x="1387" y="464"/>
                    </a:moveTo>
                    <a:lnTo>
                      <a:pt x="1384" y="467"/>
                    </a:lnTo>
                    <a:lnTo>
                      <a:pt x="1378" y="470"/>
                    </a:lnTo>
                    <a:lnTo>
                      <a:pt x="1375" y="477"/>
                    </a:lnTo>
                    <a:lnTo>
                      <a:pt x="1369" y="483"/>
                    </a:lnTo>
                    <a:lnTo>
                      <a:pt x="1362" y="486"/>
                    </a:lnTo>
                    <a:lnTo>
                      <a:pt x="1359" y="492"/>
                    </a:lnTo>
                    <a:lnTo>
                      <a:pt x="1356" y="492"/>
                    </a:lnTo>
                    <a:lnTo>
                      <a:pt x="1353" y="495"/>
                    </a:lnTo>
                    <a:lnTo>
                      <a:pt x="1341" y="501"/>
                    </a:lnTo>
                    <a:lnTo>
                      <a:pt x="1338" y="501"/>
                    </a:lnTo>
                    <a:lnTo>
                      <a:pt x="1331" y="508"/>
                    </a:lnTo>
                    <a:lnTo>
                      <a:pt x="1331" y="514"/>
                    </a:lnTo>
                    <a:lnTo>
                      <a:pt x="1334" y="517"/>
                    </a:lnTo>
                    <a:lnTo>
                      <a:pt x="1341" y="517"/>
                    </a:lnTo>
                    <a:lnTo>
                      <a:pt x="1347" y="514"/>
                    </a:lnTo>
                    <a:lnTo>
                      <a:pt x="1350" y="511"/>
                    </a:lnTo>
                    <a:lnTo>
                      <a:pt x="1356" y="508"/>
                    </a:lnTo>
                    <a:lnTo>
                      <a:pt x="1365" y="501"/>
                    </a:lnTo>
                    <a:lnTo>
                      <a:pt x="1372" y="498"/>
                    </a:lnTo>
                    <a:lnTo>
                      <a:pt x="1381" y="492"/>
                    </a:lnTo>
                    <a:lnTo>
                      <a:pt x="1387" y="489"/>
                    </a:lnTo>
                    <a:lnTo>
                      <a:pt x="1393" y="483"/>
                    </a:lnTo>
                    <a:lnTo>
                      <a:pt x="1399" y="483"/>
                    </a:lnTo>
                    <a:lnTo>
                      <a:pt x="1409" y="480"/>
                    </a:lnTo>
                    <a:lnTo>
                      <a:pt x="1421" y="473"/>
                    </a:lnTo>
                    <a:lnTo>
                      <a:pt x="1427" y="473"/>
                    </a:lnTo>
                    <a:lnTo>
                      <a:pt x="1430" y="470"/>
                    </a:lnTo>
                    <a:lnTo>
                      <a:pt x="1427" y="467"/>
                    </a:lnTo>
                    <a:lnTo>
                      <a:pt x="1421" y="464"/>
                    </a:lnTo>
                    <a:lnTo>
                      <a:pt x="1387" y="464"/>
                    </a:lnTo>
                    <a:close/>
                    <a:moveTo>
                      <a:pt x="1282" y="427"/>
                    </a:moveTo>
                    <a:lnTo>
                      <a:pt x="1273" y="430"/>
                    </a:lnTo>
                    <a:lnTo>
                      <a:pt x="1266" y="433"/>
                    </a:lnTo>
                    <a:lnTo>
                      <a:pt x="1257" y="436"/>
                    </a:lnTo>
                    <a:lnTo>
                      <a:pt x="1251" y="443"/>
                    </a:lnTo>
                    <a:lnTo>
                      <a:pt x="1248" y="452"/>
                    </a:lnTo>
                    <a:lnTo>
                      <a:pt x="1248" y="467"/>
                    </a:lnTo>
                    <a:lnTo>
                      <a:pt x="1251" y="477"/>
                    </a:lnTo>
                    <a:lnTo>
                      <a:pt x="1251" y="486"/>
                    </a:lnTo>
                    <a:lnTo>
                      <a:pt x="1248" y="492"/>
                    </a:lnTo>
                    <a:lnTo>
                      <a:pt x="1248" y="504"/>
                    </a:lnTo>
                    <a:lnTo>
                      <a:pt x="1251" y="508"/>
                    </a:lnTo>
                    <a:lnTo>
                      <a:pt x="1254" y="514"/>
                    </a:lnTo>
                    <a:lnTo>
                      <a:pt x="1263" y="514"/>
                    </a:lnTo>
                    <a:lnTo>
                      <a:pt x="1266" y="508"/>
                    </a:lnTo>
                    <a:lnTo>
                      <a:pt x="1266" y="504"/>
                    </a:lnTo>
                    <a:lnTo>
                      <a:pt x="1269" y="498"/>
                    </a:lnTo>
                    <a:lnTo>
                      <a:pt x="1269" y="470"/>
                    </a:lnTo>
                    <a:lnTo>
                      <a:pt x="1273" y="464"/>
                    </a:lnTo>
                    <a:lnTo>
                      <a:pt x="1273" y="461"/>
                    </a:lnTo>
                    <a:lnTo>
                      <a:pt x="1291" y="443"/>
                    </a:lnTo>
                    <a:lnTo>
                      <a:pt x="1300" y="443"/>
                    </a:lnTo>
                    <a:lnTo>
                      <a:pt x="1310" y="446"/>
                    </a:lnTo>
                    <a:lnTo>
                      <a:pt x="1316" y="449"/>
                    </a:lnTo>
                    <a:lnTo>
                      <a:pt x="1319" y="455"/>
                    </a:lnTo>
                    <a:lnTo>
                      <a:pt x="1322" y="464"/>
                    </a:lnTo>
                    <a:lnTo>
                      <a:pt x="1322" y="473"/>
                    </a:lnTo>
                    <a:lnTo>
                      <a:pt x="1325" y="480"/>
                    </a:lnTo>
                    <a:lnTo>
                      <a:pt x="1331" y="486"/>
                    </a:lnTo>
                    <a:lnTo>
                      <a:pt x="1334" y="486"/>
                    </a:lnTo>
                    <a:lnTo>
                      <a:pt x="1338" y="483"/>
                    </a:lnTo>
                    <a:lnTo>
                      <a:pt x="1344" y="480"/>
                    </a:lnTo>
                    <a:lnTo>
                      <a:pt x="1347" y="477"/>
                    </a:lnTo>
                    <a:lnTo>
                      <a:pt x="1347" y="470"/>
                    </a:lnTo>
                    <a:lnTo>
                      <a:pt x="1344" y="464"/>
                    </a:lnTo>
                    <a:lnTo>
                      <a:pt x="1344" y="461"/>
                    </a:lnTo>
                    <a:lnTo>
                      <a:pt x="1347" y="455"/>
                    </a:lnTo>
                    <a:lnTo>
                      <a:pt x="1347" y="446"/>
                    </a:lnTo>
                    <a:lnTo>
                      <a:pt x="1350" y="443"/>
                    </a:lnTo>
                    <a:lnTo>
                      <a:pt x="1350" y="452"/>
                    </a:lnTo>
                    <a:lnTo>
                      <a:pt x="1359" y="461"/>
                    </a:lnTo>
                    <a:lnTo>
                      <a:pt x="1365" y="461"/>
                    </a:lnTo>
                    <a:lnTo>
                      <a:pt x="1369" y="458"/>
                    </a:lnTo>
                    <a:lnTo>
                      <a:pt x="1369" y="455"/>
                    </a:lnTo>
                    <a:lnTo>
                      <a:pt x="1365" y="449"/>
                    </a:lnTo>
                    <a:lnTo>
                      <a:pt x="1362" y="446"/>
                    </a:lnTo>
                    <a:lnTo>
                      <a:pt x="1359" y="439"/>
                    </a:lnTo>
                    <a:lnTo>
                      <a:pt x="1353" y="436"/>
                    </a:lnTo>
                    <a:lnTo>
                      <a:pt x="1350" y="433"/>
                    </a:lnTo>
                    <a:lnTo>
                      <a:pt x="1310" y="433"/>
                    </a:lnTo>
                    <a:lnTo>
                      <a:pt x="1304" y="430"/>
                    </a:lnTo>
                    <a:lnTo>
                      <a:pt x="1297" y="430"/>
                    </a:lnTo>
                    <a:lnTo>
                      <a:pt x="1288" y="427"/>
                    </a:lnTo>
                    <a:lnTo>
                      <a:pt x="1282" y="427"/>
                    </a:lnTo>
                    <a:close/>
                    <a:moveTo>
                      <a:pt x="1251" y="381"/>
                    </a:moveTo>
                    <a:lnTo>
                      <a:pt x="1248" y="384"/>
                    </a:lnTo>
                    <a:lnTo>
                      <a:pt x="1239" y="387"/>
                    </a:lnTo>
                    <a:lnTo>
                      <a:pt x="1232" y="393"/>
                    </a:lnTo>
                    <a:lnTo>
                      <a:pt x="1226" y="396"/>
                    </a:lnTo>
                    <a:lnTo>
                      <a:pt x="1208" y="402"/>
                    </a:lnTo>
                    <a:lnTo>
                      <a:pt x="1201" y="402"/>
                    </a:lnTo>
                    <a:lnTo>
                      <a:pt x="1195" y="408"/>
                    </a:lnTo>
                    <a:lnTo>
                      <a:pt x="1195" y="415"/>
                    </a:lnTo>
                    <a:lnTo>
                      <a:pt x="1201" y="418"/>
                    </a:lnTo>
                    <a:lnTo>
                      <a:pt x="1204" y="421"/>
                    </a:lnTo>
                    <a:lnTo>
                      <a:pt x="1211" y="418"/>
                    </a:lnTo>
                    <a:lnTo>
                      <a:pt x="1217" y="418"/>
                    </a:lnTo>
                    <a:lnTo>
                      <a:pt x="1235" y="408"/>
                    </a:lnTo>
                    <a:lnTo>
                      <a:pt x="1245" y="408"/>
                    </a:lnTo>
                    <a:lnTo>
                      <a:pt x="1245" y="412"/>
                    </a:lnTo>
                    <a:lnTo>
                      <a:pt x="1248" y="415"/>
                    </a:lnTo>
                    <a:lnTo>
                      <a:pt x="1273" y="415"/>
                    </a:lnTo>
                    <a:lnTo>
                      <a:pt x="1282" y="418"/>
                    </a:lnTo>
                    <a:lnTo>
                      <a:pt x="1288" y="418"/>
                    </a:lnTo>
                    <a:lnTo>
                      <a:pt x="1291" y="415"/>
                    </a:lnTo>
                    <a:lnTo>
                      <a:pt x="1291" y="408"/>
                    </a:lnTo>
                    <a:lnTo>
                      <a:pt x="1294" y="405"/>
                    </a:lnTo>
                    <a:lnTo>
                      <a:pt x="1294" y="402"/>
                    </a:lnTo>
                    <a:lnTo>
                      <a:pt x="1291" y="399"/>
                    </a:lnTo>
                    <a:lnTo>
                      <a:pt x="1285" y="396"/>
                    </a:lnTo>
                    <a:lnTo>
                      <a:pt x="1276" y="393"/>
                    </a:lnTo>
                    <a:lnTo>
                      <a:pt x="1266" y="387"/>
                    </a:lnTo>
                    <a:lnTo>
                      <a:pt x="1260" y="381"/>
                    </a:lnTo>
                    <a:lnTo>
                      <a:pt x="1251" y="381"/>
                    </a:lnTo>
                    <a:close/>
                    <a:moveTo>
                      <a:pt x="654" y="368"/>
                    </a:moveTo>
                    <a:lnTo>
                      <a:pt x="654" y="374"/>
                    </a:lnTo>
                    <a:lnTo>
                      <a:pt x="657" y="377"/>
                    </a:lnTo>
                    <a:lnTo>
                      <a:pt x="660" y="384"/>
                    </a:lnTo>
                    <a:lnTo>
                      <a:pt x="666" y="387"/>
                    </a:lnTo>
                    <a:lnTo>
                      <a:pt x="672" y="393"/>
                    </a:lnTo>
                    <a:lnTo>
                      <a:pt x="681" y="393"/>
                    </a:lnTo>
                    <a:lnTo>
                      <a:pt x="688" y="396"/>
                    </a:lnTo>
                    <a:lnTo>
                      <a:pt x="688" y="399"/>
                    </a:lnTo>
                    <a:lnTo>
                      <a:pt x="691" y="402"/>
                    </a:lnTo>
                    <a:lnTo>
                      <a:pt x="691" y="408"/>
                    </a:lnTo>
                    <a:lnTo>
                      <a:pt x="694" y="415"/>
                    </a:lnTo>
                    <a:lnTo>
                      <a:pt x="700" y="421"/>
                    </a:lnTo>
                    <a:lnTo>
                      <a:pt x="703" y="418"/>
                    </a:lnTo>
                    <a:lnTo>
                      <a:pt x="706" y="412"/>
                    </a:lnTo>
                    <a:lnTo>
                      <a:pt x="706" y="405"/>
                    </a:lnTo>
                    <a:lnTo>
                      <a:pt x="703" y="399"/>
                    </a:lnTo>
                    <a:lnTo>
                      <a:pt x="694" y="390"/>
                    </a:lnTo>
                    <a:lnTo>
                      <a:pt x="688" y="387"/>
                    </a:lnTo>
                    <a:lnTo>
                      <a:pt x="681" y="381"/>
                    </a:lnTo>
                    <a:lnTo>
                      <a:pt x="675" y="377"/>
                    </a:lnTo>
                    <a:lnTo>
                      <a:pt x="669" y="377"/>
                    </a:lnTo>
                    <a:lnTo>
                      <a:pt x="663" y="374"/>
                    </a:lnTo>
                    <a:lnTo>
                      <a:pt x="657" y="368"/>
                    </a:lnTo>
                    <a:lnTo>
                      <a:pt x="654" y="368"/>
                    </a:lnTo>
                    <a:close/>
                    <a:moveTo>
                      <a:pt x="774" y="0"/>
                    </a:moveTo>
                    <a:lnTo>
                      <a:pt x="780" y="0"/>
                    </a:lnTo>
                    <a:lnTo>
                      <a:pt x="787" y="3"/>
                    </a:lnTo>
                    <a:lnTo>
                      <a:pt x="793" y="3"/>
                    </a:lnTo>
                    <a:lnTo>
                      <a:pt x="793" y="6"/>
                    </a:lnTo>
                    <a:lnTo>
                      <a:pt x="796" y="6"/>
                    </a:lnTo>
                    <a:lnTo>
                      <a:pt x="802" y="12"/>
                    </a:lnTo>
                    <a:lnTo>
                      <a:pt x="808" y="15"/>
                    </a:lnTo>
                    <a:lnTo>
                      <a:pt x="811" y="15"/>
                    </a:lnTo>
                    <a:lnTo>
                      <a:pt x="818" y="18"/>
                    </a:lnTo>
                    <a:lnTo>
                      <a:pt x="824" y="18"/>
                    </a:lnTo>
                    <a:lnTo>
                      <a:pt x="833" y="21"/>
                    </a:lnTo>
                    <a:lnTo>
                      <a:pt x="839" y="24"/>
                    </a:lnTo>
                    <a:lnTo>
                      <a:pt x="845" y="31"/>
                    </a:lnTo>
                    <a:lnTo>
                      <a:pt x="861" y="31"/>
                    </a:lnTo>
                    <a:lnTo>
                      <a:pt x="870" y="28"/>
                    </a:lnTo>
                    <a:lnTo>
                      <a:pt x="892" y="28"/>
                    </a:lnTo>
                    <a:lnTo>
                      <a:pt x="901" y="24"/>
                    </a:lnTo>
                    <a:lnTo>
                      <a:pt x="907" y="24"/>
                    </a:lnTo>
                    <a:lnTo>
                      <a:pt x="920" y="31"/>
                    </a:lnTo>
                    <a:lnTo>
                      <a:pt x="929" y="49"/>
                    </a:lnTo>
                    <a:lnTo>
                      <a:pt x="935" y="55"/>
                    </a:lnTo>
                    <a:lnTo>
                      <a:pt x="938" y="55"/>
                    </a:lnTo>
                    <a:lnTo>
                      <a:pt x="938" y="49"/>
                    </a:lnTo>
                    <a:lnTo>
                      <a:pt x="932" y="37"/>
                    </a:lnTo>
                    <a:lnTo>
                      <a:pt x="932" y="31"/>
                    </a:lnTo>
                    <a:lnTo>
                      <a:pt x="929" y="24"/>
                    </a:lnTo>
                    <a:lnTo>
                      <a:pt x="929" y="18"/>
                    </a:lnTo>
                    <a:lnTo>
                      <a:pt x="948" y="18"/>
                    </a:lnTo>
                    <a:lnTo>
                      <a:pt x="954" y="21"/>
                    </a:lnTo>
                    <a:lnTo>
                      <a:pt x="966" y="21"/>
                    </a:lnTo>
                    <a:lnTo>
                      <a:pt x="975" y="18"/>
                    </a:lnTo>
                    <a:lnTo>
                      <a:pt x="985" y="18"/>
                    </a:lnTo>
                    <a:lnTo>
                      <a:pt x="988" y="21"/>
                    </a:lnTo>
                    <a:lnTo>
                      <a:pt x="988" y="24"/>
                    </a:lnTo>
                    <a:lnTo>
                      <a:pt x="979" y="34"/>
                    </a:lnTo>
                    <a:lnTo>
                      <a:pt x="979" y="40"/>
                    </a:lnTo>
                    <a:lnTo>
                      <a:pt x="982" y="46"/>
                    </a:lnTo>
                    <a:lnTo>
                      <a:pt x="991" y="52"/>
                    </a:lnTo>
                    <a:lnTo>
                      <a:pt x="997" y="59"/>
                    </a:lnTo>
                    <a:lnTo>
                      <a:pt x="1006" y="62"/>
                    </a:lnTo>
                    <a:lnTo>
                      <a:pt x="1022" y="62"/>
                    </a:lnTo>
                    <a:lnTo>
                      <a:pt x="1034" y="68"/>
                    </a:lnTo>
                    <a:lnTo>
                      <a:pt x="1040" y="74"/>
                    </a:lnTo>
                    <a:lnTo>
                      <a:pt x="1037" y="80"/>
                    </a:lnTo>
                    <a:lnTo>
                      <a:pt x="1022" y="89"/>
                    </a:lnTo>
                    <a:lnTo>
                      <a:pt x="1003" y="93"/>
                    </a:lnTo>
                    <a:lnTo>
                      <a:pt x="982" y="93"/>
                    </a:lnTo>
                    <a:lnTo>
                      <a:pt x="969" y="99"/>
                    </a:lnTo>
                    <a:lnTo>
                      <a:pt x="969" y="105"/>
                    </a:lnTo>
                    <a:lnTo>
                      <a:pt x="972" y="108"/>
                    </a:lnTo>
                    <a:lnTo>
                      <a:pt x="979" y="111"/>
                    </a:lnTo>
                    <a:lnTo>
                      <a:pt x="985" y="111"/>
                    </a:lnTo>
                    <a:lnTo>
                      <a:pt x="991" y="108"/>
                    </a:lnTo>
                    <a:lnTo>
                      <a:pt x="1022" y="108"/>
                    </a:lnTo>
                    <a:lnTo>
                      <a:pt x="1044" y="111"/>
                    </a:lnTo>
                    <a:lnTo>
                      <a:pt x="1062" y="111"/>
                    </a:lnTo>
                    <a:lnTo>
                      <a:pt x="1078" y="108"/>
                    </a:lnTo>
                    <a:lnTo>
                      <a:pt x="1084" y="105"/>
                    </a:lnTo>
                    <a:lnTo>
                      <a:pt x="1084" y="93"/>
                    </a:lnTo>
                    <a:lnTo>
                      <a:pt x="1081" y="89"/>
                    </a:lnTo>
                    <a:lnTo>
                      <a:pt x="1074" y="86"/>
                    </a:lnTo>
                    <a:lnTo>
                      <a:pt x="1071" y="83"/>
                    </a:lnTo>
                    <a:lnTo>
                      <a:pt x="1068" y="83"/>
                    </a:lnTo>
                    <a:lnTo>
                      <a:pt x="1068" y="80"/>
                    </a:lnTo>
                    <a:lnTo>
                      <a:pt x="1074" y="77"/>
                    </a:lnTo>
                    <a:lnTo>
                      <a:pt x="1109" y="77"/>
                    </a:lnTo>
                    <a:lnTo>
                      <a:pt x="1109" y="108"/>
                    </a:lnTo>
                    <a:lnTo>
                      <a:pt x="1112" y="111"/>
                    </a:lnTo>
                    <a:lnTo>
                      <a:pt x="1118" y="114"/>
                    </a:lnTo>
                    <a:lnTo>
                      <a:pt x="1124" y="114"/>
                    </a:lnTo>
                    <a:lnTo>
                      <a:pt x="1130" y="111"/>
                    </a:lnTo>
                    <a:lnTo>
                      <a:pt x="1136" y="111"/>
                    </a:lnTo>
                    <a:lnTo>
                      <a:pt x="1143" y="108"/>
                    </a:lnTo>
                    <a:lnTo>
                      <a:pt x="1146" y="108"/>
                    </a:lnTo>
                    <a:lnTo>
                      <a:pt x="1146" y="105"/>
                    </a:lnTo>
                    <a:lnTo>
                      <a:pt x="1149" y="99"/>
                    </a:lnTo>
                    <a:lnTo>
                      <a:pt x="1146" y="93"/>
                    </a:lnTo>
                    <a:lnTo>
                      <a:pt x="1146" y="86"/>
                    </a:lnTo>
                    <a:lnTo>
                      <a:pt x="1143" y="80"/>
                    </a:lnTo>
                    <a:lnTo>
                      <a:pt x="1143" y="74"/>
                    </a:lnTo>
                    <a:lnTo>
                      <a:pt x="1139" y="65"/>
                    </a:lnTo>
                    <a:lnTo>
                      <a:pt x="1136" y="59"/>
                    </a:lnTo>
                    <a:lnTo>
                      <a:pt x="1133" y="55"/>
                    </a:lnTo>
                    <a:lnTo>
                      <a:pt x="1133" y="49"/>
                    </a:lnTo>
                    <a:lnTo>
                      <a:pt x="1139" y="43"/>
                    </a:lnTo>
                    <a:lnTo>
                      <a:pt x="1146" y="43"/>
                    </a:lnTo>
                    <a:lnTo>
                      <a:pt x="1158" y="49"/>
                    </a:lnTo>
                    <a:lnTo>
                      <a:pt x="1177" y="68"/>
                    </a:lnTo>
                    <a:lnTo>
                      <a:pt x="1180" y="68"/>
                    </a:lnTo>
                    <a:lnTo>
                      <a:pt x="1183" y="71"/>
                    </a:lnTo>
                    <a:lnTo>
                      <a:pt x="1186" y="77"/>
                    </a:lnTo>
                    <a:lnTo>
                      <a:pt x="1192" y="80"/>
                    </a:lnTo>
                    <a:lnTo>
                      <a:pt x="1198" y="93"/>
                    </a:lnTo>
                    <a:lnTo>
                      <a:pt x="1201" y="96"/>
                    </a:lnTo>
                    <a:lnTo>
                      <a:pt x="1204" y="96"/>
                    </a:lnTo>
                    <a:lnTo>
                      <a:pt x="1208" y="93"/>
                    </a:lnTo>
                    <a:lnTo>
                      <a:pt x="1220" y="86"/>
                    </a:lnTo>
                    <a:lnTo>
                      <a:pt x="1223" y="83"/>
                    </a:lnTo>
                    <a:lnTo>
                      <a:pt x="1235" y="89"/>
                    </a:lnTo>
                    <a:lnTo>
                      <a:pt x="1239" y="93"/>
                    </a:lnTo>
                    <a:lnTo>
                      <a:pt x="1242" y="99"/>
                    </a:lnTo>
                    <a:lnTo>
                      <a:pt x="1242" y="105"/>
                    </a:lnTo>
                    <a:lnTo>
                      <a:pt x="1239" y="111"/>
                    </a:lnTo>
                    <a:lnTo>
                      <a:pt x="1239" y="114"/>
                    </a:lnTo>
                    <a:lnTo>
                      <a:pt x="1248" y="114"/>
                    </a:lnTo>
                    <a:lnTo>
                      <a:pt x="1251" y="111"/>
                    </a:lnTo>
                    <a:lnTo>
                      <a:pt x="1254" y="105"/>
                    </a:lnTo>
                    <a:lnTo>
                      <a:pt x="1257" y="102"/>
                    </a:lnTo>
                    <a:lnTo>
                      <a:pt x="1263" y="99"/>
                    </a:lnTo>
                    <a:lnTo>
                      <a:pt x="1266" y="99"/>
                    </a:lnTo>
                    <a:lnTo>
                      <a:pt x="1273" y="96"/>
                    </a:lnTo>
                    <a:lnTo>
                      <a:pt x="1276" y="93"/>
                    </a:lnTo>
                    <a:lnTo>
                      <a:pt x="1279" y="86"/>
                    </a:lnTo>
                    <a:lnTo>
                      <a:pt x="1279" y="77"/>
                    </a:lnTo>
                    <a:lnTo>
                      <a:pt x="1273" y="77"/>
                    </a:lnTo>
                    <a:lnTo>
                      <a:pt x="1263" y="74"/>
                    </a:lnTo>
                    <a:lnTo>
                      <a:pt x="1226" y="74"/>
                    </a:lnTo>
                    <a:lnTo>
                      <a:pt x="1220" y="71"/>
                    </a:lnTo>
                    <a:lnTo>
                      <a:pt x="1211" y="65"/>
                    </a:lnTo>
                    <a:lnTo>
                      <a:pt x="1201" y="55"/>
                    </a:lnTo>
                    <a:lnTo>
                      <a:pt x="1201" y="46"/>
                    </a:lnTo>
                    <a:lnTo>
                      <a:pt x="1198" y="40"/>
                    </a:lnTo>
                    <a:lnTo>
                      <a:pt x="1198" y="37"/>
                    </a:lnTo>
                    <a:lnTo>
                      <a:pt x="1204" y="31"/>
                    </a:lnTo>
                    <a:lnTo>
                      <a:pt x="1214" y="24"/>
                    </a:lnTo>
                    <a:lnTo>
                      <a:pt x="1220" y="21"/>
                    </a:lnTo>
                    <a:lnTo>
                      <a:pt x="1229" y="18"/>
                    </a:lnTo>
                    <a:lnTo>
                      <a:pt x="1242" y="12"/>
                    </a:lnTo>
                    <a:lnTo>
                      <a:pt x="1257" y="12"/>
                    </a:lnTo>
                    <a:lnTo>
                      <a:pt x="1260" y="15"/>
                    </a:lnTo>
                    <a:lnTo>
                      <a:pt x="1266" y="18"/>
                    </a:lnTo>
                    <a:lnTo>
                      <a:pt x="1266" y="34"/>
                    </a:lnTo>
                    <a:lnTo>
                      <a:pt x="1263" y="43"/>
                    </a:lnTo>
                    <a:lnTo>
                      <a:pt x="1263" y="46"/>
                    </a:lnTo>
                    <a:lnTo>
                      <a:pt x="1266" y="49"/>
                    </a:lnTo>
                    <a:lnTo>
                      <a:pt x="1269" y="49"/>
                    </a:lnTo>
                    <a:lnTo>
                      <a:pt x="1279" y="46"/>
                    </a:lnTo>
                    <a:lnTo>
                      <a:pt x="1285" y="43"/>
                    </a:lnTo>
                    <a:lnTo>
                      <a:pt x="1288" y="40"/>
                    </a:lnTo>
                    <a:lnTo>
                      <a:pt x="1288" y="31"/>
                    </a:lnTo>
                    <a:lnTo>
                      <a:pt x="1285" y="28"/>
                    </a:lnTo>
                    <a:lnTo>
                      <a:pt x="1285" y="24"/>
                    </a:lnTo>
                    <a:lnTo>
                      <a:pt x="1288" y="24"/>
                    </a:lnTo>
                    <a:lnTo>
                      <a:pt x="1294" y="21"/>
                    </a:lnTo>
                    <a:lnTo>
                      <a:pt x="1341" y="21"/>
                    </a:lnTo>
                    <a:lnTo>
                      <a:pt x="1378" y="15"/>
                    </a:lnTo>
                    <a:lnTo>
                      <a:pt x="1396" y="15"/>
                    </a:lnTo>
                    <a:lnTo>
                      <a:pt x="1415" y="21"/>
                    </a:lnTo>
                    <a:lnTo>
                      <a:pt x="1421" y="28"/>
                    </a:lnTo>
                    <a:lnTo>
                      <a:pt x="1430" y="31"/>
                    </a:lnTo>
                    <a:lnTo>
                      <a:pt x="1446" y="40"/>
                    </a:lnTo>
                    <a:lnTo>
                      <a:pt x="1468" y="46"/>
                    </a:lnTo>
                    <a:lnTo>
                      <a:pt x="1480" y="52"/>
                    </a:lnTo>
                    <a:lnTo>
                      <a:pt x="1495" y="55"/>
                    </a:lnTo>
                    <a:lnTo>
                      <a:pt x="1517" y="59"/>
                    </a:lnTo>
                    <a:lnTo>
                      <a:pt x="1539" y="65"/>
                    </a:lnTo>
                    <a:lnTo>
                      <a:pt x="1548" y="65"/>
                    </a:lnTo>
                    <a:lnTo>
                      <a:pt x="1554" y="71"/>
                    </a:lnTo>
                    <a:lnTo>
                      <a:pt x="1554" y="80"/>
                    </a:lnTo>
                    <a:lnTo>
                      <a:pt x="1557" y="86"/>
                    </a:lnTo>
                    <a:lnTo>
                      <a:pt x="1560" y="96"/>
                    </a:lnTo>
                    <a:lnTo>
                      <a:pt x="1567" y="102"/>
                    </a:lnTo>
                    <a:lnTo>
                      <a:pt x="1576" y="102"/>
                    </a:lnTo>
                    <a:lnTo>
                      <a:pt x="1582" y="99"/>
                    </a:lnTo>
                    <a:lnTo>
                      <a:pt x="1588" y="99"/>
                    </a:lnTo>
                    <a:lnTo>
                      <a:pt x="1601" y="105"/>
                    </a:lnTo>
                    <a:lnTo>
                      <a:pt x="1607" y="111"/>
                    </a:lnTo>
                    <a:lnTo>
                      <a:pt x="1613" y="114"/>
                    </a:lnTo>
                    <a:lnTo>
                      <a:pt x="1616" y="117"/>
                    </a:lnTo>
                    <a:lnTo>
                      <a:pt x="1625" y="120"/>
                    </a:lnTo>
                    <a:lnTo>
                      <a:pt x="1635" y="120"/>
                    </a:lnTo>
                    <a:lnTo>
                      <a:pt x="1644" y="124"/>
                    </a:lnTo>
                    <a:lnTo>
                      <a:pt x="1650" y="127"/>
                    </a:lnTo>
                    <a:lnTo>
                      <a:pt x="1659" y="127"/>
                    </a:lnTo>
                    <a:lnTo>
                      <a:pt x="1656" y="130"/>
                    </a:lnTo>
                    <a:lnTo>
                      <a:pt x="1653" y="136"/>
                    </a:lnTo>
                    <a:lnTo>
                      <a:pt x="1647" y="139"/>
                    </a:lnTo>
                    <a:lnTo>
                      <a:pt x="1644" y="142"/>
                    </a:lnTo>
                    <a:lnTo>
                      <a:pt x="1632" y="148"/>
                    </a:lnTo>
                    <a:lnTo>
                      <a:pt x="1622" y="155"/>
                    </a:lnTo>
                    <a:lnTo>
                      <a:pt x="1619" y="158"/>
                    </a:lnTo>
                    <a:lnTo>
                      <a:pt x="1613" y="155"/>
                    </a:lnTo>
                    <a:lnTo>
                      <a:pt x="1610" y="151"/>
                    </a:lnTo>
                    <a:lnTo>
                      <a:pt x="1598" y="145"/>
                    </a:lnTo>
                    <a:lnTo>
                      <a:pt x="1588" y="142"/>
                    </a:lnTo>
                    <a:lnTo>
                      <a:pt x="1582" y="139"/>
                    </a:lnTo>
                    <a:lnTo>
                      <a:pt x="1563" y="139"/>
                    </a:lnTo>
                    <a:lnTo>
                      <a:pt x="1563" y="151"/>
                    </a:lnTo>
                    <a:lnTo>
                      <a:pt x="1567" y="155"/>
                    </a:lnTo>
                    <a:lnTo>
                      <a:pt x="1579" y="161"/>
                    </a:lnTo>
                    <a:lnTo>
                      <a:pt x="1588" y="164"/>
                    </a:lnTo>
                    <a:lnTo>
                      <a:pt x="1594" y="167"/>
                    </a:lnTo>
                    <a:lnTo>
                      <a:pt x="1604" y="176"/>
                    </a:lnTo>
                    <a:lnTo>
                      <a:pt x="1604" y="198"/>
                    </a:lnTo>
                    <a:lnTo>
                      <a:pt x="1601" y="195"/>
                    </a:lnTo>
                    <a:lnTo>
                      <a:pt x="1598" y="195"/>
                    </a:lnTo>
                    <a:lnTo>
                      <a:pt x="1591" y="192"/>
                    </a:lnTo>
                    <a:lnTo>
                      <a:pt x="1588" y="189"/>
                    </a:lnTo>
                    <a:lnTo>
                      <a:pt x="1582" y="185"/>
                    </a:lnTo>
                    <a:lnTo>
                      <a:pt x="1576" y="185"/>
                    </a:lnTo>
                    <a:lnTo>
                      <a:pt x="1570" y="189"/>
                    </a:lnTo>
                    <a:lnTo>
                      <a:pt x="1570" y="192"/>
                    </a:lnTo>
                    <a:lnTo>
                      <a:pt x="1567" y="195"/>
                    </a:lnTo>
                    <a:lnTo>
                      <a:pt x="1567" y="198"/>
                    </a:lnTo>
                    <a:lnTo>
                      <a:pt x="1560" y="198"/>
                    </a:lnTo>
                    <a:lnTo>
                      <a:pt x="1554" y="195"/>
                    </a:lnTo>
                    <a:lnTo>
                      <a:pt x="1536" y="195"/>
                    </a:lnTo>
                    <a:lnTo>
                      <a:pt x="1536" y="192"/>
                    </a:lnTo>
                    <a:lnTo>
                      <a:pt x="1533" y="189"/>
                    </a:lnTo>
                    <a:lnTo>
                      <a:pt x="1520" y="182"/>
                    </a:lnTo>
                    <a:lnTo>
                      <a:pt x="1514" y="182"/>
                    </a:lnTo>
                    <a:lnTo>
                      <a:pt x="1514" y="185"/>
                    </a:lnTo>
                    <a:lnTo>
                      <a:pt x="1508" y="185"/>
                    </a:lnTo>
                    <a:lnTo>
                      <a:pt x="1495" y="179"/>
                    </a:lnTo>
                    <a:lnTo>
                      <a:pt x="1492" y="176"/>
                    </a:lnTo>
                    <a:lnTo>
                      <a:pt x="1483" y="176"/>
                    </a:lnTo>
                    <a:lnTo>
                      <a:pt x="1477" y="170"/>
                    </a:lnTo>
                    <a:lnTo>
                      <a:pt x="1471" y="170"/>
                    </a:lnTo>
                    <a:lnTo>
                      <a:pt x="1468" y="167"/>
                    </a:lnTo>
                    <a:lnTo>
                      <a:pt x="1449" y="167"/>
                    </a:lnTo>
                    <a:lnTo>
                      <a:pt x="1440" y="164"/>
                    </a:lnTo>
                    <a:lnTo>
                      <a:pt x="1415" y="164"/>
                    </a:lnTo>
                    <a:lnTo>
                      <a:pt x="1409" y="167"/>
                    </a:lnTo>
                    <a:lnTo>
                      <a:pt x="1399" y="167"/>
                    </a:lnTo>
                    <a:lnTo>
                      <a:pt x="1393" y="170"/>
                    </a:lnTo>
                    <a:lnTo>
                      <a:pt x="1390" y="170"/>
                    </a:lnTo>
                    <a:lnTo>
                      <a:pt x="1387" y="167"/>
                    </a:lnTo>
                    <a:lnTo>
                      <a:pt x="1387" y="148"/>
                    </a:lnTo>
                    <a:lnTo>
                      <a:pt x="1393" y="142"/>
                    </a:lnTo>
                    <a:lnTo>
                      <a:pt x="1399" y="139"/>
                    </a:lnTo>
                    <a:lnTo>
                      <a:pt x="1409" y="139"/>
                    </a:lnTo>
                    <a:lnTo>
                      <a:pt x="1418" y="142"/>
                    </a:lnTo>
                    <a:lnTo>
                      <a:pt x="1437" y="142"/>
                    </a:lnTo>
                    <a:lnTo>
                      <a:pt x="1440" y="139"/>
                    </a:lnTo>
                    <a:lnTo>
                      <a:pt x="1443" y="133"/>
                    </a:lnTo>
                    <a:lnTo>
                      <a:pt x="1452" y="124"/>
                    </a:lnTo>
                    <a:lnTo>
                      <a:pt x="1458" y="120"/>
                    </a:lnTo>
                    <a:lnTo>
                      <a:pt x="1468" y="117"/>
                    </a:lnTo>
                    <a:lnTo>
                      <a:pt x="1474" y="114"/>
                    </a:lnTo>
                    <a:lnTo>
                      <a:pt x="1477" y="114"/>
                    </a:lnTo>
                    <a:lnTo>
                      <a:pt x="1474" y="111"/>
                    </a:lnTo>
                    <a:lnTo>
                      <a:pt x="1474" y="108"/>
                    </a:lnTo>
                    <a:lnTo>
                      <a:pt x="1468" y="108"/>
                    </a:lnTo>
                    <a:lnTo>
                      <a:pt x="1464" y="105"/>
                    </a:lnTo>
                    <a:lnTo>
                      <a:pt x="1461" y="105"/>
                    </a:lnTo>
                    <a:lnTo>
                      <a:pt x="1458" y="102"/>
                    </a:lnTo>
                    <a:lnTo>
                      <a:pt x="1455" y="102"/>
                    </a:lnTo>
                    <a:lnTo>
                      <a:pt x="1452" y="99"/>
                    </a:lnTo>
                    <a:lnTo>
                      <a:pt x="1443" y="108"/>
                    </a:lnTo>
                    <a:lnTo>
                      <a:pt x="1440" y="114"/>
                    </a:lnTo>
                    <a:lnTo>
                      <a:pt x="1434" y="120"/>
                    </a:lnTo>
                    <a:lnTo>
                      <a:pt x="1409" y="120"/>
                    </a:lnTo>
                    <a:lnTo>
                      <a:pt x="1403" y="117"/>
                    </a:lnTo>
                    <a:lnTo>
                      <a:pt x="1399" y="117"/>
                    </a:lnTo>
                    <a:lnTo>
                      <a:pt x="1403" y="114"/>
                    </a:lnTo>
                    <a:lnTo>
                      <a:pt x="1406" y="114"/>
                    </a:lnTo>
                    <a:lnTo>
                      <a:pt x="1409" y="111"/>
                    </a:lnTo>
                    <a:lnTo>
                      <a:pt x="1415" y="108"/>
                    </a:lnTo>
                    <a:lnTo>
                      <a:pt x="1418" y="102"/>
                    </a:lnTo>
                    <a:lnTo>
                      <a:pt x="1421" y="99"/>
                    </a:lnTo>
                    <a:lnTo>
                      <a:pt x="1421" y="93"/>
                    </a:lnTo>
                    <a:lnTo>
                      <a:pt x="1415" y="86"/>
                    </a:lnTo>
                    <a:lnTo>
                      <a:pt x="1409" y="83"/>
                    </a:lnTo>
                    <a:lnTo>
                      <a:pt x="1390" y="83"/>
                    </a:lnTo>
                    <a:lnTo>
                      <a:pt x="1390" y="77"/>
                    </a:lnTo>
                    <a:lnTo>
                      <a:pt x="1384" y="71"/>
                    </a:lnTo>
                    <a:lnTo>
                      <a:pt x="1381" y="71"/>
                    </a:lnTo>
                    <a:lnTo>
                      <a:pt x="1381" y="80"/>
                    </a:lnTo>
                    <a:lnTo>
                      <a:pt x="1378" y="83"/>
                    </a:lnTo>
                    <a:lnTo>
                      <a:pt x="1344" y="83"/>
                    </a:lnTo>
                    <a:lnTo>
                      <a:pt x="1341" y="86"/>
                    </a:lnTo>
                    <a:lnTo>
                      <a:pt x="1334" y="86"/>
                    </a:lnTo>
                    <a:lnTo>
                      <a:pt x="1328" y="93"/>
                    </a:lnTo>
                    <a:lnTo>
                      <a:pt x="1328" y="96"/>
                    </a:lnTo>
                    <a:lnTo>
                      <a:pt x="1331" y="99"/>
                    </a:lnTo>
                    <a:lnTo>
                      <a:pt x="1338" y="99"/>
                    </a:lnTo>
                    <a:lnTo>
                      <a:pt x="1341" y="102"/>
                    </a:lnTo>
                    <a:lnTo>
                      <a:pt x="1347" y="105"/>
                    </a:lnTo>
                    <a:lnTo>
                      <a:pt x="1350" y="111"/>
                    </a:lnTo>
                    <a:lnTo>
                      <a:pt x="1350" y="117"/>
                    </a:lnTo>
                    <a:lnTo>
                      <a:pt x="1347" y="120"/>
                    </a:lnTo>
                    <a:lnTo>
                      <a:pt x="1334" y="127"/>
                    </a:lnTo>
                    <a:lnTo>
                      <a:pt x="1325" y="127"/>
                    </a:lnTo>
                    <a:lnTo>
                      <a:pt x="1319" y="130"/>
                    </a:lnTo>
                    <a:lnTo>
                      <a:pt x="1316" y="130"/>
                    </a:lnTo>
                    <a:lnTo>
                      <a:pt x="1313" y="133"/>
                    </a:lnTo>
                    <a:lnTo>
                      <a:pt x="1304" y="133"/>
                    </a:lnTo>
                    <a:lnTo>
                      <a:pt x="1297" y="130"/>
                    </a:lnTo>
                    <a:lnTo>
                      <a:pt x="1266" y="130"/>
                    </a:lnTo>
                    <a:lnTo>
                      <a:pt x="1266" y="136"/>
                    </a:lnTo>
                    <a:lnTo>
                      <a:pt x="1269" y="139"/>
                    </a:lnTo>
                    <a:lnTo>
                      <a:pt x="1282" y="139"/>
                    </a:lnTo>
                    <a:lnTo>
                      <a:pt x="1282" y="142"/>
                    </a:lnTo>
                    <a:lnTo>
                      <a:pt x="1294" y="142"/>
                    </a:lnTo>
                    <a:lnTo>
                      <a:pt x="1300" y="139"/>
                    </a:lnTo>
                    <a:lnTo>
                      <a:pt x="1307" y="139"/>
                    </a:lnTo>
                    <a:lnTo>
                      <a:pt x="1319" y="151"/>
                    </a:lnTo>
                    <a:lnTo>
                      <a:pt x="1328" y="155"/>
                    </a:lnTo>
                    <a:lnTo>
                      <a:pt x="1334" y="158"/>
                    </a:lnTo>
                    <a:lnTo>
                      <a:pt x="1353" y="164"/>
                    </a:lnTo>
                    <a:lnTo>
                      <a:pt x="1359" y="167"/>
                    </a:lnTo>
                    <a:lnTo>
                      <a:pt x="1359" y="173"/>
                    </a:lnTo>
                    <a:lnTo>
                      <a:pt x="1350" y="182"/>
                    </a:lnTo>
                    <a:lnTo>
                      <a:pt x="1344" y="185"/>
                    </a:lnTo>
                    <a:lnTo>
                      <a:pt x="1338" y="185"/>
                    </a:lnTo>
                    <a:lnTo>
                      <a:pt x="1331" y="179"/>
                    </a:lnTo>
                    <a:lnTo>
                      <a:pt x="1328" y="173"/>
                    </a:lnTo>
                    <a:lnTo>
                      <a:pt x="1322" y="167"/>
                    </a:lnTo>
                    <a:lnTo>
                      <a:pt x="1304" y="167"/>
                    </a:lnTo>
                    <a:lnTo>
                      <a:pt x="1300" y="170"/>
                    </a:lnTo>
                    <a:lnTo>
                      <a:pt x="1294" y="173"/>
                    </a:lnTo>
                    <a:lnTo>
                      <a:pt x="1291" y="173"/>
                    </a:lnTo>
                    <a:lnTo>
                      <a:pt x="1279" y="179"/>
                    </a:lnTo>
                    <a:lnTo>
                      <a:pt x="1263" y="179"/>
                    </a:lnTo>
                    <a:lnTo>
                      <a:pt x="1263" y="173"/>
                    </a:lnTo>
                    <a:lnTo>
                      <a:pt x="1269" y="170"/>
                    </a:lnTo>
                    <a:lnTo>
                      <a:pt x="1273" y="167"/>
                    </a:lnTo>
                    <a:lnTo>
                      <a:pt x="1273" y="164"/>
                    </a:lnTo>
                    <a:lnTo>
                      <a:pt x="1269" y="161"/>
                    </a:lnTo>
                    <a:lnTo>
                      <a:pt x="1263" y="158"/>
                    </a:lnTo>
                    <a:lnTo>
                      <a:pt x="1260" y="155"/>
                    </a:lnTo>
                    <a:lnTo>
                      <a:pt x="1254" y="151"/>
                    </a:lnTo>
                    <a:lnTo>
                      <a:pt x="1254" y="145"/>
                    </a:lnTo>
                    <a:lnTo>
                      <a:pt x="1251" y="151"/>
                    </a:lnTo>
                    <a:lnTo>
                      <a:pt x="1251" y="167"/>
                    </a:lnTo>
                    <a:lnTo>
                      <a:pt x="1239" y="167"/>
                    </a:lnTo>
                    <a:lnTo>
                      <a:pt x="1229" y="170"/>
                    </a:lnTo>
                    <a:lnTo>
                      <a:pt x="1208" y="170"/>
                    </a:lnTo>
                    <a:lnTo>
                      <a:pt x="1204" y="173"/>
                    </a:lnTo>
                    <a:lnTo>
                      <a:pt x="1192" y="179"/>
                    </a:lnTo>
                    <a:lnTo>
                      <a:pt x="1189" y="185"/>
                    </a:lnTo>
                    <a:lnTo>
                      <a:pt x="1170" y="198"/>
                    </a:lnTo>
                    <a:lnTo>
                      <a:pt x="1158" y="207"/>
                    </a:lnTo>
                    <a:lnTo>
                      <a:pt x="1149" y="213"/>
                    </a:lnTo>
                    <a:lnTo>
                      <a:pt x="1143" y="216"/>
                    </a:lnTo>
                    <a:lnTo>
                      <a:pt x="1136" y="223"/>
                    </a:lnTo>
                    <a:lnTo>
                      <a:pt x="1136" y="238"/>
                    </a:lnTo>
                    <a:lnTo>
                      <a:pt x="1139" y="244"/>
                    </a:lnTo>
                    <a:lnTo>
                      <a:pt x="1146" y="251"/>
                    </a:lnTo>
                    <a:lnTo>
                      <a:pt x="1158" y="251"/>
                    </a:lnTo>
                    <a:lnTo>
                      <a:pt x="1164" y="254"/>
                    </a:lnTo>
                    <a:lnTo>
                      <a:pt x="1167" y="257"/>
                    </a:lnTo>
                    <a:lnTo>
                      <a:pt x="1167" y="263"/>
                    </a:lnTo>
                    <a:lnTo>
                      <a:pt x="1170" y="266"/>
                    </a:lnTo>
                    <a:lnTo>
                      <a:pt x="1174" y="272"/>
                    </a:lnTo>
                    <a:lnTo>
                      <a:pt x="1180" y="272"/>
                    </a:lnTo>
                    <a:lnTo>
                      <a:pt x="1186" y="269"/>
                    </a:lnTo>
                    <a:lnTo>
                      <a:pt x="1201" y="269"/>
                    </a:lnTo>
                    <a:lnTo>
                      <a:pt x="1211" y="272"/>
                    </a:lnTo>
                    <a:lnTo>
                      <a:pt x="1242" y="285"/>
                    </a:lnTo>
                    <a:lnTo>
                      <a:pt x="1260" y="288"/>
                    </a:lnTo>
                    <a:lnTo>
                      <a:pt x="1276" y="291"/>
                    </a:lnTo>
                    <a:lnTo>
                      <a:pt x="1288" y="297"/>
                    </a:lnTo>
                    <a:lnTo>
                      <a:pt x="1322" y="297"/>
                    </a:lnTo>
                    <a:lnTo>
                      <a:pt x="1325" y="300"/>
                    </a:lnTo>
                    <a:lnTo>
                      <a:pt x="1328" y="306"/>
                    </a:lnTo>
                    <a:lnTo>
                      <a:pt x="1328" y="312"/>
                    </a:lnTo>
                    <a:lnTo>
                      <a:pt x="1331" y="319"/>
                    </a:lnTo>
                    <a:lnTo>
                      <a:pt x="1334" y="322"/>
                    </a:lnTo>
                    <a:lnTo>
                      <a:pt x="1334" y="334"/>
                    </a:lnTo>
                    <a:lnTo>
                      <a:pt x="1350" y="319"/>
                    </a:lnTo>
                    <a:lnTo>
                      <a:pt x="1350" y="325"/>
                    </a:lnTo>
                    <a:lnTo>
                      <a:pt x="1353" y="328"/>
                    </a:lnTo>
                    <a:lnTo>
                      <a:pt x="1353" y="337"/>
                    </a:lnTo>
                    <a:lnTo>
                      <a:pt x="1347" y="343"/>
                    </a:lnTo>
                    <a:lnTo>
                      <a:pt x="1347" y="347"/>
                    </a:lnTo>
                    <a:lnTo>
                      <a:pt x="1350" y="353"/>
                    </a:lnTo>
                    <a:lnTo>
                      <a:pt x="1353" y="356"/>
                    </a:lnTo>
                    <a:lnTo>
                      <a:pt x="1375" y="356"/>
                    </a:lnTo>
                    <a:lnTo>
                      <a:pt x="1381" y="353"/>
                    </a:lnTo>
                    <a:lnTo>
                      <a:pt x="1384" y="350"/>
                    </a:lnTo>
                    <a:lnTo>
                      <a:pt x="1384" y="337"/>
                    </a:lnTo>
                    <a:lnTo>
                      <a:pt x="1381" y="334"/>
                    </a:lnTo>
                    <a:lnTo>
                      <a:pt x="1381" y="328"/>
                    </a:lnTo>
                    <a:lnTo>
                      <a:pt x="1378" y="322"/>
                    </a:lnTo>
                    <a:lnTo>
                      <a:pt x="1378" y="312"/>
                    </a:lnTo>
                    <a:lnTo>
                      <a:pt x="1369" y="303"/>
                    </a:lnTo>
                    <a:lnTo>
                      <a:pt x="1365" y="297"/>
                    </a:lnTo>
                    <a:lnTo>
                      <a:pt x="1365" y="294"/>
                    </a:lnTo>
                    <a:lnTo>
                      <a:pt x="1369" y="291"/>
                    </a:lnTo>
                    <a:lnTo>
                      <a:pt x="1372" y="291"/>
                    </a:lnTo>
                    <a:lnTo>
                      <a:pt x="1378" y="294"/>
                    </a:lnTo>
                    <a:lnTo>
                      <a:pt x="1384" y="300"/>
                    </a:lnTo>
                    <a:lnTo>
                      <a:pt x="1390" y="300"/>
                    </a:lnTo>
                    <a:lnTo>
                      <a:pt x="1393" y="297"/>
                    </a:lnTo>
                    <a:lnTo>
                      <a:pt x="1406" y="291"/>
                    </a:lnTo>
                    <a:lnTo>
                      <a:pt x="1412" y="285"/>
                    </a:lnTo>
                    <a:lnTo>
                      <a:pt x="1415" y="278"/>
                    </a:lnTo>
                    <a:lnTo>
                      <a:pt x="1415" y="272"/>
                    </a:lnTo>
                    <a:lnTo>
                      <a:pt x="1412" y="266"/>
                    </a:lnTo>
                    <a:lnTo>
                      <a:pt x="1406" y="263"/>
                    </a:lnTo>
                    <a:lnTo>
                      <a:pt x="1393" y="251"/>
                    </a:lnTo>
                    <a:lnTo>
                      <a:pt x="1381" y="244"/>
                    </a:lnTo>
                    <a:lnTo>
                      <a:pt x="1381" y="241"/>
                    </a:lnTo>
                    <a:lnTo>
                      <a:pt x="1384" y="241"/>
                    </a:lnTo>
                    <a:lnTo>
                      <a:pt x="1390" y="238"/>
                    </a:lnTo>
                    <a:lnTo>
                      <a:pt x="1393" y="235"/>
                    </a:lnTo>
                    <a:lnTo>
                      <a:pt x="1396" y="235"/>
                    </a:lnTo>
                    <a:lnTo>
                      <a:pt x="1396" y="232"/>
                    </a:lnTo>
                    <a:lnTo>
                      <a:pt x="1393" y="229"/>
                    </a:lnTo>
                    <a:lnTo>
                      <a:pt x="1393" y="216"/>
                    </a:lnTo>
                    <a:lnTo>
                      <a:pt x="1396" y="207"/>
                    </a:lnTo>
                    <a:lnTo>
                      <a:pt x="1396" y="201"/>
                    </a:lnTo>
                    <a:lnTo>
                      <a:pt x="1403" y="195"/>
                    </a:lnTo>
                    <a:lnTo>
                      <a:pt x="1415" y="195"/>
                    </a:lnTo>
                    <a:lnTo>
                      <a:pt x="1434" y="192"/>
                    </a:lnTo>
                    <a:lnTo>
                      <a:pt x="1461" y="192"/>
                    </a:lnTo>
                    <a:lnTo>
                      <a:pt x="1471" y="195"/>
                    </a:lnTo>
                    <a:lnTo>
                      <a:pt x="1477" y="198"/>
                    </a:lnTo>
                    <a:lnTo>
                      <a:pt x="1483" y="204"/>
                    </a:lnTo>
                    <a:lnTo>
                      <a:pt x="1489" y="207"/>
                    </a:lnTo>
                    <a:lnTo>
                      <a:pt x="1502" y="207"/>
                    </a:lnTo>
                    <a:lnTo>
                      <a:pt x="1511" y="210"/>
                    </a:lnTo>
                    <a:lnTo>
                      <a:pt x="1517" y="210"/>
                    </a:lnTo>
                    <a:lnTo>
                      <a:pt x="1529" y="216"/>
                    </a:lnTo>
                    <a:lnTo>
                      <a:pt x="1533" y="220"/>
                    </a:lnTo>
                    <a:lnTo>
                      <a:pt x="1533" y="226"/>
                    </a:lnTo>
                    <a:lnTo>
                      <a:pt x="1529" y="229"/>
                    </a:lnTo>
                    <a:lnTo>
                      <a:pt x="1526" y="229"/>
                    </a:lnTo>
                    <a:lnTo>
                      <a:pt x="1526" y="235"/>
                    </a:lnTo>
                    <a:lnTo>
                      <a:pt x="1533" y="241"/>
                    </a:lnTo>
                    <a:lnTo>
                      <a:pt x="1539" y="244"/>
                    </a:lnTo>
                    <a:lnTo>
                      <a:pt x="1539" y="247"/>
                    </a:lnTo>
                    <a:lnTo>
                      <a:pt x="1545" y="247"/>
                    </a:lnTo>
                    <a:lnTo>
                      <a:pt x="1548" y="251"/>
                    </a:lnTo>
                    <a:lnTo>
                      <a:pt x="1563" y="251"/>
                    </a:lnTo>
                    <a:lnTo>
                      <a:pt x="1594" y="220"/>
                    </a:lnTo>
                    <a:lnTo>
                      <a:pt x="1601" y="220"/>
                    </a:lnTo>
                    <a:lnTo>
                      <a:pt x="1604" y="223"/>
                    </a:lnTo>
                    <a:lnTo>
                      <a:pt x="1607" y="229"/>
                    </a:lnTo>
                    <a:lnTo>
                      <a:pt x="1619" y="241"/>
                    </a:lnTo>
                    <a:lnTo>
                      <a:pt x="1625" y="251"/>
                    </a:lnTo>
                    <a:lnTo>
                      <a:pt x="1635" y="260"/>
                    </a:lnTo>
                    <a:lnTo>
                      <a:pt x="1638" y="266"/>
                    </a:lnTo>
                    <a:lnTo>
                      <a:pt x="1644" y="269"/>
                    </a:lnTo>
                    <a:lnTo>
                      <a:pt x="1650" y="278"/>
                    </a:lnTo>
                    <a:lnTo>
                      <a:pt x="1653" y="281"/>
                    </a:lnTo>
                    <a:lnTo>
                      <a:pt x="1656" y="288"/>
                    </a:lnTo>
                    <a:lnTo>
                      <a:pt x="1659" y="291"/>
                    </a:lnTo>
                    <a:lnTo>
                      <a:pt x="1666" y="294"/>
                    </a:lnTo>
                    <a:lnTo>
                      <a:pt x="1687" y="294"/>
                    </a:lnTo>
                    <a:lnTo>
                      <a:pt x="1693" y="300"/>
                    </a:lnTo>
                    <a:lnTo>
                      <a:pt x="1700" y="303"/>
                    </a:lnTo>
                    <a:lnTo>
                      <a:pt x="1706" y="309"/>
                    </a:lnTo>
                    <a:lnTo>
                      <a:pt x="1712" y="322"/>
                    </a:lnTo>
                    <a:lnTo>
                      <a:pt x="1715" y="325"/>
                    </a:lnTo>
                    <a:lnTo>
                      <a:pt x="1734" y="331"/>
                    </a:lnTo>
                    <a:lnTo>
                      <a:pt x="1740" y="334"/>
                    </a:lnTo>
                    <a:lnTo>
                      <a:pt x="1743" y="337"/>
                    </a:lnTo>
                    <a:lnTo>
                      <a:pt x="1740" y="340"/>
                    </a:lnTo>
                    <a:lnTo>
                      <a:pt x="1740" y="343"/>
                    </a:lnTo>
                    <a:lnTo>
                      <a:pt x="1737" y="350"/>
                    </a:lnTo>
                    <a:lnTo>
                      <a:pt x="1731" y="356"/>
                    </a:lnTo>
                    <a:lnTo>
                      <a:pt x="1728" y="362"/>
                    </a:lnTo>
                    <a:lnTo>
                      <a:pt x="1721" y="368"/>
                    </a:lnTo>
                    <a:lnTo>
                      <a:pt x="1718" y="374"/>
                    </a:lnTo>
                    <a:lnTo>
                      <a:pt x="1715" y="377"/>
                    </a:lnTo>
                    <a:lnTo>
                      <a:pt x="1721" y="377"/>
                    </a:lnTo>
                    <a:lnTo>
                      <a:pt x="1728" y="384"/>
                    </a:lnTo>
                    <a:lnTo>
                      <a:pt x="1734" y="387"/>
                    </a:lnTo>
                    <a:lnTo>
                      <a:pt x="1758" y="387"/>
                    </a:lnTo>
                    <a:lnTo>
                      <a:pt x="1765" y="393"/>
                    </a:lnTo>
                    <a:lnTo>
                      <a:pt x="1768" y="402"/>
                    </a:lnTo>
                    <a:lnTo>
                      <a:pt x="1774" y="408"/>
                    </a:lnTo>
                    <a:lnTo>
                      <a:pt x="1777" y="415"/>
                    </a:lnTo>
                    <a:lnTo>
                      <a:pt x="1777" y="427"/>
                    </a:lnTo>
                    <a:lnTo>
                      <a:pt x="1774" y="430"/>
                    </a:lnTo>
                    <a:lnTo>
                      <a:pt x="1765" y="421"/>
                    </a:lnTo>
                    <a:lnTo>
                      <a:pt x="1758" y="421"/>
                    </a:lnTo>
                    <a:lnTo>
                      <a:pt x="1755" y="424"/>
                    </a:lnTo>
                    <a:lnTo>
                      <a:pt x="1749" y="424"/>
                    </a:lnTo>
                    <a:lnTo>
                      <a:pt x="1746" y="427"/>
                    </a:lnTo>
                    <a:lnTo>
                      <a:pt x="1740" y="427"/>
                    </a:lnTo>
                    <a:lnTo>
                      <a:pt x="1734" y="421"/>
                    </a:lnTo>
                    <a:lnTo>
                      <a:pt x="1684" y="421"/>
                    </a:lnTo>
                    <a:lnTo>
                      <a:pt x="1681" y="415"/>
                    </a:lnTo>
                    <a:lnTo>
                      <a:pt x="1684" y="412"/>
                    </a:lnTo>
                    <a:lnTo>
                      <a:pt x="1687" y="405"/>
                    </a:lnTo>
                    <a:lnTo>
                      <a:pt x="1693" y="399"/>
                    </a:lnTo>
                    <a:lnTo>
                      <a:pt x="1697" y="393"/>
                    </a:lnTo>
                    <a:lnTo>
                      <a:pt x="1700" y="384"/>
                    </a:lnTo>
                    <a:lnTo>
                      <a:pt x="1706" y="377"/>
                    </a:lnTo>
                    <a:lnTo>
                      <a:pt x="1712" y="374"/>
                    </a:lnTo>
                    <a:lnTo>
                      <a:pt x="1715" y="368"/>
                    </a:lnTo>
                    <a:lnTo>
                      <a:pt x="1712" y="365"/>
                    </a:lnTo>
                    <a:lnTo>
                      <a:pt x="1712" y="359"/>
                    </a:lnTo>
                    <a:lnTo>
                      <a:pt x="1700" y="359"/>
                    </a:lnTo>
                    <a:lnTo>
                      <a:pt x="1697" y="362"/>
                    </a:lnTo>
                    <a:lnTo>
                      <a:pt x="1693" y="368"/>
                    </a:lnTo>
                    <a:lnTo>
                      <a:pt x="1687" y="374"/>
                    </a:lnTo>
                    <a:lnTo>
                      <a:pt x="1678" y="374"/>
                    </a:lnTo>
                    <a:lnTo>
                      <a:pt x="1669" y="377"/>
                    </a:lnTo>
                    <a:lnTo>
                      <a:pt x="1659" y="387"/>
                    </a:lnTo>
                    <a:lnTo>
                      <a:pt x="1644" y="387"/>
                    </a:lnTo>
                    <a:lnTo>
                      <a:pt x="1641" y="390"/>
                    </a:lnTo>
                    <a:lnTo>
                      <a:pt x="1644" y="393"/>
                    </a:lnTo>
                    <a:lnTo>
                      <a:pt x="1641" y="393"/>
                    </a:lnTo>
                    <a:lnTo>
                      <a:pt x="1635" y="399"/>
                    </a:lnTo>
                    <a:lnTo>
                      <a:pt x="1628" y="399"/>
                    </a:lnTo>
                    <a:lnTo>
                      <a:pt x="1622" y="402"/>
                    </a:lnTo>
                    <a:lnTo>
                      <a:pt x="1616" y="402"/>
                    </a:lnTo>
                    <a:lnTo>
                      <a:pt x="1616" y="374"/>
                    </a:lnTo>
                    <a:lnTo>
                      <a:pt x="1613" y="377"/>
                    </a:lnTo>
                    <a:lnTo>
                      <a:pt x="1610" y="377"/>
                    </a:lnTo>
                    <a:lnTo>
                      <a:pt x="1604" y="384"/>
                    </a:lnTo>
                    <a:lnTo>
                      <a:pt x="1601" y="384"/>
                    </a:lnTo>
                    <a:lnTo>
                      <a:pt x="1598" y="381"/>
                    </a:lnTo>
                    <a:lnTo>
                      <a:pt x="1591" y="377"/>
                    </a:lnTo>
                    <a:lnTo>
                      <a:pt x="1585" y="377"/>
                    </a:lnTo>
                    <a:lnTo>
                      <a:pt x="1579" y="374"/>
                    </a:lnTo>
                    <a:lnTo>
                      <a:pt x="1570" y="384"/>
                    </a:lnTo>
                    <a:lnTo>
                      <a:pt x="1560" y="387"/>
                    </a:lnTo>
                    <a:lnTo>
                      <a:pt x="1551" y="393"/>
                    </a:lnTo>
                    <a:lnTo>
                      <a:pt x="1542" y="402"/>
                    </a:lnTo>
                    <a:lnTo>
                      <a:pt x="1536" y="405"/>
                    </a:lnTo>
                    <a:lnTo>
                      <a:pt x="1529" y="412"/>
                    </a:lnTo>
                    <a:lnTo>
                      <a:pt x="1523" y="415"/>
                    </a:lnTo>
                    <a:lnTo>
                      <a:pt x="1529" y="415"/>
                    </a:lnTo>
                    <a:lnTo>
                      <a:pt x="1539" y="412"/>
                    </a:lnTo>
                    <a:lnTo>
                      <a:pt x="1545" y="408"/>
                    </a:lnTo>
                    <a:lnTo>
                      <a:pt x="1557" y="408"/>
                    </a:lnTo>
                    <a:lnTo>
                      <a:pt x="1560" y="405"/>
                    </a:lnTo>
                    <a:lnTo>
                      <a:pt x="1567" y="402"/>
                    </a:lnTo>
                    <a:lnTo>
                      <a:pt x="1585" y="396"/>
                    </a:lnTo>
                    <a:lnTo>
                      <a:pt x="1591" y="396"/>
                    </a:lnTo>
                    <a:lnTo>
                      <a:pt x="1598" y="399"/>
                    </a:lnTo>
                    <a:lnTo>
                      <a:pt x="1604" y="405"/>
                    </a:lnTo>
                    <a:lnTo>
                      <a:pt x="1607" y="412"/>
                    </a:lnTo>
                    <a:lnTo>
                      <a:pt x="1607" y="415"/>
                    </a:lnTo>
                    <a:lnTo>
                      <a:pt x="1598" y="424"/>
                    </a:lnTo>
                    <a:lnTo>
                      <a:pt x="1601" y="430"/>
                    </a:lnTo>
                    <a:lnTo>
                      <a:pt x="1607" y="433"/>
                    </a:lnTo>
                    <a:lnTo>
                      <a:pt x="1610" y="436"/>
                    </a:lnTo>
                    <a:lnTo>
                      <a:pt x="1613" y="436"/>
                    </a:lnTo>
                    <a:lnTo>
                      <a:pt x="1619" y="430"/>
                    </a:lnTo>
                    <a:lnTo>
                      <a:pt x="1625" y="427"/>
                    </a:lnTo>
                    <a:lnTo>
                      <a:pt x="1632" y="427"/>
                    </a:lnTo>
                    <a:lnTo>
                      <a:pt x="1632" y="443"/>
                    </a:lnTo>
                    <a:lnTo>
                      <a:pt x="1635" y="446"/>
                    </a:lnTo>
                    <a:lnTo>
                      <a:pt x="1644" y="446"/>
                    </a:lnTo>
                    <a:lnTo>
                      <a:pt x="1650" y="443"/>
                    </a:lnTo>
                    <a:lnTo>
                      <a:pt x="1653" y="439"/>
                    </a:lnTo>
                    <a:lnTo>
                      <a:pt x="1656" y="433"/>
                    </a:lnTo>
                    <a:lnTo>
                      <a:pt x="1663" y="433"/>
                    </a:lnTo>
                    <a:lnTo>
                      <a:pt x="1666" y="436"/>
                    </a:lnTo>
                    <a:lnTo>
                      <a:pt x="1675" y="455"/>
                    </a:lnTo>
                    <a:lnTo>
                      <a:pt x="1675" y="458"/>
                    </a:lnTo>
                    <a:lnTo>
                      <a:pt x="1672" y="461"/>
                    </a:lnTo>
                    <a:lnTo>
                      <a:pt x="1666" y="464"/>
                    </a:lnTo>
                    <a:lnTo>
                      <a:pt x="1656" y="467"/>
                    </a:lnTo>
                    <a:lnTo>
                      <a:pt x="1650" y="467"/>
                    </a:lnTo>
                    <a:lnTo>
                      <a:pt x="1644" y="470"/>
                    </a:lnTo>
                    <a:lnTo>
                      <a:pt x="1638" y="470"/>
                    </a:lnTo>
                    <a:lnTo>
                      <a:pt x="1632" y="473"/>
                    </a:lnTo>
                    <a:lnTo>
                      <a:pt x="1619" y="473"/>
                    </a:lnTo>
                    <a:lnTo>
                      <a:pt x="1610" y="477"/>
                    </a:lnTo>
                    <a:lnTo>
                      <a:pt x="1607" y="477"/>
                    </a:lnTo>
                    <a:lnTo>
                      <a:pt x="1604" y="480"/>
                    </a:lnTo>
                    <a:lnTo>
                      <a:pt x="1598" y="483"/>
                    </a:lnTo>
                    <a:lnTo>
                      <a:pt x="1588" y="489"/>
                    </a:lnTo>
                    <a:lnTo>
                      <a:pt x="1576" y="489"/>
                    </a:lnTo>
                    <a:lnTo>
                      <a:pt x="1573" y="486"/>
                    </a:lnTo>
                    <a:lnTo>
                      <a:pt x="1573" y="473"/>
                    </a:lnTo>
                    <a:lnTo>
                      <a:pt x="1570" y="470"/>
                    </a:lnTo>
                    <a:lnTo>
                      <a:pt x="1570" y="461"/>
                    </a:lnTo>
                    <a:lnTo>
                      <a:pt x="1563" y="461"/>
                    </a:lnTo>
                    <a:lnTo>
                      <a:pt x="1557" y="467"/>
                    </a:lnTo>
                    <a:lnTo>
                      <a:pt x="1554" y="467"/>
                    </a:lnTo>
                    <a:lnTo>
                      <a:pt x="1554" y="470"/>
                    </a:lnTo>
                    <a:lnTo>
                      <a:pt x="1551" y="473"/>
                    </a:lnTo>
                    <a:lnTo>
                      <a:pt x="1533" y="473"/>
                    </a:lnTo>
                    <a:lnTo>
                      <a:pt x="1523" y="477"/>
                    </a:lnTo>
                    <a:lnTo>
                      <a:pt x="1511" y="489"/>
                    </a:lnTo>
                    <a:lnTo>
                      <a:pt x="1508" y="495"/>
                    </a:lnTo>
                    <a:lnTo>
                      <a:pt x="1508" y="501"/>
                    </a:lnTo>
                    <a:lnTo>
                      <a:pt x="1511" y="504"/>
                    </a:lnTo>
                    <a:lnTo>
                      <a:pt x="1514" y="511"/>
                    </a:lnTo>
                    <a:lnTo>
                      <a:pt x="1517" y="514"/>
                    </a:lnTo>
                    <a:lnTo>
                      <a:pt x="1511" y="520"/>
                    </a:lnTo>
                    <a:lnTo>
                      <a:pt x="1502" y="520"/>
                    </a:lnTo>
                    <a:lnTo>
                      <a:pt x="1492" y="523"/>
                    </a:lnTo>
                    <a:lnTo>
                      <a:pt x="1464" y="523"/>
                    </a:lnTo>
                    <a:lnTo>
                      <a:pt x="1458" y="529"/>
                    </a:lnTo>
                    <a:lnTo>
                      <a:pt x="1461" y="532"/>
                    </a:lnTo>
                    <a:lnTo>
                      <a:pt x="1461" y="542"/>
                    </a:lnTo>
                    <a:lnTo>
                      <a:pt x="1458" y="545"/>
                    </a:lnTo>
                    <a:lnTo>
                      <a:pt x="1446" y="545"/>
                    </a:lnTo>
                    <a:lnTo>
                      <a:pt x="1443" y="548"/>
                    </a:lnTo>
                    <a:lnTo>
                      <a:pt x="1446" y="554"/>
                    </a:lnTo>
                    <a:lnTo>
                      <a:pt x="1446" y="560"/>
                    </a:lnTo>
                    <a:lnTo>
                      <a:pt x="1443" y="566"/>
                    </a:lnTo>
                    <a:lnTo>
                      <a:pt x="1437" y="573"/>
                    </a:lnTo>
                    <a:lnTo>
                      <a:pt x="1430" y="573"/>
                    </a:lnTo>
                    <a:lnTo>
                      <a:pt x="1424" y="566"/>
                    </a:lnTo>
                    <a:lnTo>
                      <a:pt x="1421" y="566"/>
                    </a:lnTo>
                    <a:lnTo>
                      <a:pt x="1418" y="569"/>
                    </a:lnTo>
                    <a:lnTo>
                      <a:pt x="1418" y="582"/>
                    </a:lnTo>
                    <a:lnTo>
                      <a:pt x="1421" y="588"/>
                    </a:lnTo>
                    <a:lnTo>
                      <a:pt x="1427" y="597"/>
                    </a:lnTo>
                    <a:lnTo>
                      <a:pt x="1430" y="600"/>
                    </a:lnTo>
                    <a:lnTo>
                      <a:pt x="1427" y="607"/>
                    </a:lnTo>
                    <a:lnTo>
                      <a:pt x="1421" y="610"/>
                    </a:lnTo>
                    <a:lnTo>
                      <a:pt x="1415" y="616"/>
                    </a:lnTo>
                    <a:lnTo>
                      <a:pt x="1403" y="622"/>
                    </a:lnTo>
                    <a:lnTo>
                      <a:pt x="1393" y="631"/>
                    </a:lnTo>
                    <a:lnTo>
                      <a:pt x="1362" y="656"/>
                    </a:lnTo>
                    <a:lnTo>
                      <a:pt x="1350" y="662"/>
                    </a:lnTo>
                    <a:lnTo>
                      <a:pt x="1344" y="669"/>
                    </a:lnTo>
                    <a:lnTo>
                      <a:pt x="1338" y="672"/>
                    </a:lnTo>
                    <a:lnTo>
                      <a:pt x="1338" y="684"/>
                    </a:lnTo>
                    <a:lnTo>
                      <a:pt x="1341" y="690"/>
                    </a:lnTo>
                    <a:lnTo>
                      <a:pt x="1347" y="696"/>
                    </a:lnTo>
                    <a:lnTo>
                      <a:pt x="1353" y="715"/>
                    </a:lnTo>
                    <a:lnTo>
                      <a:pt x="1356" y="727"/>
                    </a:lnTo>
                    <a:lnTo>
                      <a:pt x="1362" y="740"/>
                    </a:lnTo>
                    <a:lnTo>
                      <a:pt x="1362" y="752"/>
                    </a:lnTo>
                    <a:lnTo>
                      <a:pt x="1356" y="765"/>
                    </a:lnTo>
                    <a:lnTo>
                      <a:pt x="1353" y="768"/>
                    </a:lnTo>
                    <a:lnTo>
                      <a:pt x="1341" y="768"/>
                    </a:lnTo>
                    <a:lnTo>
                      <a:pt x="1341" y="765"/>
                    </a:lnTo>
                    <a:lnTo>
                      <a:pt x="1338" y="758"/>
                    </a:lnTo>
                    <a:lnTo>
                      <a:pt x="1338" y="755"/>
                    </a:lnTo>
                    <a:lnTo>
                      <a:pt x="1334" y="749"/>
                    </a:lnTo>
                    <a:lnTo>
                      <a:pt x="1331" y="746"/>
                    </a:lnTo>
                    <a:lnTo>
                      <a:pt x="1325" y="743"/>
                    </a:lnTo>
                    <a:lnTo>
                      <a:pt x="1322" y="737"/>
                    </a:lnTo>
                    <a:lnTo>
                      <a:pt x="1316" y="731"/>
                    </a:lnTo>
                    <a:lnTo>
                      <a:pt x="1313" y="721"/>
                    </a:lnTo>
                    <a:lnTo>
                      <a:pt x="1313" y="712"/>
                    </a:lnTo>
                    <a:lnTo>
                      <a:pt x="1310" y="703"/>
                    </a:lnTo>
                    <a:lnTo>
                      <a:pt x="1307" y="696"/>
                    </a:lnTo>
                    <a:lnTo>
                      <a:pt x="1307" y="693"/>
                    </a:lnTo>
                    <a:lnTo>
                      <a:pt x="1304" y="696"/>
                    </a:lnTo>
                    <a:lnTo>
                      <a:pt x="1300" y="696"/>
                    </a:lnTo>
                    <a:lnTo>
                      <a:pt x="1297" y="703"/>
                    </a:lnTo>
                    <a:lnTo>
                      <a:pt x="1288" y="703"/>
                    </a:lnTo>
                    <a:lnTo>
                      <a:pt x="1282" y="696"/>
                    </a:lnTo>
                    <a:lnTo>
                      <a:pt x="1279" y="690"/>
                    </a:lnTo>
                    <a:lnTo>
                      <a:pt x="1276" y="687"/>
                    </a:lnTo>
                    <a:lnTo>
                      <a:pt x="1260" y="687"/>
                    </a:lnTo>
                    <a:lnTo>
                      <a:pt x="1251" y="690"/>
                    </a:lnTo>
                    <a:lnTo>
                      <a:pt x="1220" y="690"/>
                    </a:lnTo>
                    <a:lnTo>
                      <a:pt x="1214" y="696"/>
                    </a:lnTo>
                    <a:lnTo>
                      <a:pt x="1214" y="706"/>
                    </a:lnTo>
                    <a:lnTo>
                      <a:pt x="1211" y="709"/>
                    </a:lnTo>
                    <a:lnTo>
                      <a:pt x="1208" y="709"/>
                    </a:lnTo>
                    <a:lnTo>
                      <a:pt x="1201" y="712"/>
                    </a:lnTo>
                    <a:lnTo>
                      <a:pt x="1183" y="703"/>
                    </a:lnTo>
                    <a:lnTo>
                      <a:pt x="1180" y="700"/>
                    </a:lnTo>
                    <a:lnTo>
                      <a:pt x="1164" y="700"/>
                    </a:lnTo>
                    <a:lnTo>
                      <a:pt x="1158" y="696"/>
                    </a:lnTo>
                    <a:lnTo>
                      <a:pt x="1143" y="696"/>
                    </a:lnTo>
                    <a:lnTo>
                      <a:pt x="1136" y="700"/>
                    </a:lnTo>
                    <a:lnTo>
                      <a:pt x="1130" y="706"/>
                    </a:lnTo>
                    <a:lnTo>
                      <a:pt x="1127" y="712"/>
                    </a:lnTo>
                    <a:lnTo>
                      <a:pt x="1121" y="718"/>
                    </a:lnTo>
                    <a:lnTo>
                      <a:pt x="1109" y="724"/>
                    </a:lnTo>
                    <a:lnTo>
                      <a:pt x="1105" y="727"/>
                    </a:lnTo>
                    <a:lnTo>
                      <a:pt x="1099" y="727"/>
                    </a:lnTo>
                    <a:lnTo>
                      <a:pt x="1093" y="731"/>
                    </a:lnTo>
                    <a:lnTo>
                      <a:pt x="1090" y="737"/>
                    </a:lnTo>
                    <a:lnTo>
                      <a:pt x="1087" y="740"/>
                    </a:lnTo>
                    <a:lnTo>
                      <a:pt x="1093" y="746"/>
                    </a:lnTo>
                    <a:lnTo>
                      <a:pt x="1096" y="752"/>
                    </a:lnTo>
                    <a:lnTo>
                      <a:pt x="1096" y="768"/>
                    </a:lnTo>
                    <a:lnTo>
                      <a:pt x="1090" y="780"/>
                    </a:lnTo>
                    <a:lnTo>
                      <a:pt x="1090" y="820"/>
                    </a:lnTo>
                    <a:lnTo>
                      <a:pt x="1093" y="830"/>
                    </a:lnTo>
                    <a:lnTo>
                      <a:pt x="1105" y="848"/>
                    </a:lnTo>
                    <a:lnTo>
                      <a:pt x="1115" y="858"/>
                    </a:lnTo>
                    <a:lnTo>
                      <a:pt x="1124" y="864"/>
                    </a:lnTo>
                    <a:lnTo>
                      <a:pt x="1136" y="870"/>
                    </a:lnTo>
                    <a:lnTo>
                      <a:pt x="1139" y="873"/>
                    </a:lnTo>
                    <a:lnTo>
                      <a:pt x="1152" y="873"/>
                    </a:lnTo>
                    <a:lnTo>
                      <a:pt x="1158" y="867"/>
                    </a:lnTo>
                    <a:lnTo>
                      <a:pt x="1170" y="861"/>
                    </a:lnTo>
                    <a:lnTo>
                      <a:pt x="1174" y="864"/>
                    </a:lnTo>
                    <a:lnTo>
                      <a:pt x="1180" y="864"/>
                    </a:lnTo>
                    <a:lnTo>
                      <a:pt x="1183" y="867"/>
                    </a:lnTo>
                    <a:lnTo>
                      <a:pt x="1189" y="861"/>
                    </a:lnTo>
                    <a:lnTo>
                      <a:pt x="1192" y="854"/>
                    </a:lnTo>
                    <a:lnTo>
                      <a:pt x="1192" y="842"/>
                    </a:lnTo>
                    <a:lnTo>
                      <a:pt x="1198" y="830"/>
                    </a:lnTo>
                    <a:lnTo>
                      <a:pt x="1204" y="827"/>
                    </a:lnTo>
                    <a:lnTo>
                      <a:pt x="1229" y="827"/>
                    </a:lnTo>
                    <a:lnTo>
                      <a:pt x="1239" y="823"/>
                    </a:lnTo>
                    <a:lnTo>
                      <a:pt x="1248" y="823"/>
                    </a:lnTo>
                    <a:lnTo>
                      <a:pt x="1254" y="830"/>
                    </a:lnTo>
                    <a:lnTo>
                      <a:pt x="1257" y="839"/>
                    </a:lnTo>
                    <a:lnTo>
                      <a:pt x="1257" y="845"/>
                    </a:lnTo>
                    <a:lnTo>
                      <a:pt x="1254" y="854"/>
                    </a:lnTo>
                    <a:lnTo>
                      <a:pt x="1242" y="867"/>
                    </a:lnTo>
                    <a:lnTo>
                      <a:pt x="1239" y="873"/>
                    </a:lnTo>
                    <a:lnTo>
                      <a:pt x="1239" y="898"/>
                    </a:lnTo>
                    <a:lnTo>
                      <a:pt x="1235" y="904"/>
                    </a:lnTo>
                    <a:lnTo>
                      <a:pt x="1232" y="907"/>
                    </a:lnTo>
                    <a:lnTo>
                      <a:pt x="1232" y="913"/>
                    </a:lnTo>
                    <a:lnTo>
                      <a:pt x="1248" y="913"/>
                    </a:lnTo>
                    <a:lnTo>
                      <a:pt x="1251" y="916"/>
                    </a:lnTo>
                    <a:lnTo>
                      <a:pt x="1263" y="916"/>
                    </a:lnTo>
                    <a:lnTo>
                      <a:pt x="1269" y="913"/>
                    </a:lnTo>
                    <a:lnTo>
                      <a:pt x="1279" y="907"/>
                    </a:lnTo>
                    <a:lnTo>
                      <a:pt x="1291" y="907"/>
                    </a:lnTo>
                    <a:lnTo>
                      <a:pt x="1300" y="916"/>
                    </a:lnTo>
                    <a:lnTo>
                      <a:pt x="1307" y="919"/>
                    </a:lnTo>
                    <a:lnTo>
                      <a:pt x="1313" y="926"/>
                    </a:lnTo>
                    <a:lnTo>
                      <a:pt x="1313" y="938"/>
                    </a:lnTo>
                    <a:lnTo>
                      <a:pt x="1310" y="947"/>
                    </a:lnTo>
                    <a:lnTo>
                      <a:pt x="1310" y="957"/>
                    </a:lnTo>
                    <a:lnTo>
                      <a:pt x="1307" y="972"/>
                    </a:lnTo>
                    <a:lnTo>
                      <a:pt x="1307" y="984"/>
                    </a:lnTo>
                    <a:lnTo>
                      <a:pt x="1310" y="994"/>
                    </a:lnTo>
                    <a:lnTo>
                      <a:pt x="1310" y="1000"/>
                    </a:lnTo>
                    <a:lnTo>
                      <a:pt x="1319" y="1009"/>
                    </a:lnTo>
                    <a:lnTo>
                      <a:pt x="1322" y="1015"/>
                    </a:lnTo>
                    <a:lnTo>
                      <a:pt x="1334" y="1022"/>
                    </a:lnTo>
                    <a:lnTo>
                      <a:pt x="1341" y="1019"/>
                    </a:lnTo>
                    <a:lnTo>
                      <a:pt x="1359" y="1012"/>
                    </a:lnTo>
                    <a:lnTo>
                      <a:pt x="1369" y="1003"/>
                    </a:lnTo>
                    <a:lnTo>
                      <a:pt x="1378" y="1003"/>
                    </a:lnTo>
                    <a:lnTo>
                      <a:pt x="1387" y="1006"/>
                    </a:lnTo>
                    <a:lnTo>
                      <a:pt x="1396" y="1015"/>
                    </a:lnTo>
                    <a:lnTo>
                      <a:pt x="1396" y="1022"/>
                    </a:lnTo>
                    <a:lnTo>
                      <a:pt x="1412" y="1022"/>
                    </a:lnTo>
                    <a:lnTo>
                      <a:pt x="1418" y="1019"/>
                    </a:lnTo>
                    <a:lnTo>
                      <a:pt x="1427" y="1009"/>
                    </a:lnTo>
                    <a:lnTo>
                      <a:pt x="1434" y="1000"/>
                    </a:lnTo>
                    <a:lnTo>
                      <a:pt x="1446" y="988"/>
                    </a:lnTo>
                    <a:lnTo>
                      <a:pt x="1455" y="981"/>
                    </a:lnTo>
                    <a:lnTo>
                      <a:pt x="1486" y="966"/>
                    </a:lnTo>
                    <a:lnTo>
                      <a:pt x="1492" y="966"/>
                    </a:lnTo>
                    <a:lnTo>
                      <a:pt x="1495" y="969"/>
                    </a:lnTo>
                    <a:lnTo>
                      <a:pt x="1499" y="969"/>
                    </a:lnTo>
                    <a:lnTo>
                      <a:pt x="1495" y="975"/>
                    </a:lnTo>
                    <a:lnTo>
                      <a:pt x="1492" y="978"/>
                    </a:lnTo>
                    <a:lnTo>
                      <a:pt x="1492" y="981"/>
                    </a:lnTo>
                    <a:lnTo>
                      <a:pt x="1486" y="988"/>
                    </a:lnTo>
                    <a:lnTo>
                      <a:pt x="1486" y="1012"/>
                    </a:lnTo>
                    <a:lnTo>
                      <a:pt x="1489" y="1019"/>
                    </a:lnTo>
                    <a:lnTo>
                      <a:pt x="1492" y="1022"/>
                    </a:lnTo>
                    <a:lnTo>
                      <a:pt x="1495" y="1022"/>
                    </a:lnTo>
                    <a:lnTo>
                      <a:pt x="1495" y="1012"/>
                    </a:lnTo>
                    <a:lnTo>
                      <a:pt x="1499" y="1006"/>
                    </a:lnTo>
                    <a:lnTo>
                      <a:pt x="1499" y="1000"/>
                    </a:lnTo>
                    <a:lnTo>
                      <a:pt x="1502" y="994"/>
                    </a:lnTo>
                    <a:lnTo>
                      <a:pt x="1508" y="984"/>
                    </a:lnTo>
                    <a:lnTo>
                      <a:pt x="1514" y="981"/>
                    </a:lnTo>
                    <a:lnTo>
                      <a:pt x="1523" y="975"/>
                    </a:lnTo>
                    <a:lnTo>
                      <a:pt x="1533" y="975"/>
                    </a:lnTo>
                    <a:lnTo>
                      <a:pt x="1536" y="981"/>
                    </a:lnTo>
                    <a:lnTo>
                      <a:pt x="1536" y="984"/>
                    </a:lnTo>
                    <a:lnTo>
                      <a:pt x="1539" y="991"/>
                    </a:lnTo>
                    <a:lnTo>
                      <a:pt x="1545" y="997"/>
                    </a:lnTo>
                    <a:lnTo>
                      <a:pt x="1548" y="994"/>
                    </a:lnTo>
                    <a:lnTo>
                      <a:pt x="1554" y="991"/>
                    </a:lnTo>
                    <a:lnTo>
                      <a:pt x="1576" y="991"/>
                    </a:lnTo>
                    <a:lnTo>
                      <a:pt x="1582" y="994"/>
                    </a:lnTo>
                    <a:lnTo>
                      <a:pt x="1588" y="1006"/>
                    </a:lnTo>
                    <a:lnTo>
                      <a:pt x="1594" y="1000"/>
                    </a:lnTo>
                    <a:lnTo>
                      <a:pt x="1594" y="994"/>
                    </a:lnTo>
                    <a:lnTo>
                      <a:pt x="1598" y="991"/>
                    </a:lnTo>
                    <a:lnTo>
                      <a:pt x="1610" y="984"/>
                    </a:lnTo>
                    <a:lnTo>
                      <a:pt x="1628" y="991"/>
                    </a:lnTo>
                    <a:lnTo>
                      <a:pt x="1635" y="994"/>
                    </a:lnTo>
                    <a:lnTo>
                      <a:pt x="1644" y="1003"/>
                    </a:lnTo>
                    <a:lnTo>
                      <a:pt x="1650" y="997"/>
                    </a:lnTo>
                    <a:lnTo>
                      <a:pt x="1653" y="991"/>
                    </a:lnTo>
                    <a:lnTo>
                      <a:pt x="1659" y="984"/>
                    </a:lnTo>
                    <a:lnTo>
                      <a:pt x="1663" y="984"/>
                    </a:lnTo>
                    <a:lnTo>
                      <a:pt x="1663" y="991"/>
                    </a:lnTo>
                    <a:lnTo>
                      <a:pt x="1650" y="1015"/>
                    </a:lnTo>
                    <a:lnTo>
                      <a:pt x="1647" y="1019"/>
                    </a:lnTo>
                    <a:lnTo>
                      <a:pt x="1647" y="1022"/>
                    </a:lnTo>
                    <a:lnTo>
                      <a:pt x="1650" y="1025"/>
                    </a:lnTo>
                    <a:lnTo>
                      <a:pt x="1659" y="1025"/>
                    </a:lnTo>
                    <a:lnTo>
                      <a:pt x="1663" y="1028"/>
                    </a:lnTo>
                    <a:lnTo>
                      <a:pt x="1681" y="1028"/>
                    </a:lnTo>
                    <a:lnTo>
                      <a:pt x="1697" y="1043"/>
                    </a:lnTo>
                    <a:lnTo>
                      <a:pt x="1703" y="1046"/>
                    </a:lnTo>
                    <a:lnTo>
                      <a:pt x="1709" y="1056"/>
                    </a:lnTo>
                    <a:lnTo>
                      <a:pt x="1712" y="1062"/>
                    </a:lnTo>
                    <a:lnTo>
                      <a:pt x="1718" y="1068"/>
                    </a:lnTo>
                    <a:lnTo>
                      <a:pt x="1734" y="1068"/>
                    </a:lnTo>
                    <a:lnTo>
                      <a:pt x="1743" y="1065"/>
                    </a:lnTo>
                    <a:lnTo>
                      <a:pt x="1768" y="1068"/>
                    </a:lnTo>
                    <a:lnTo>
                      <a:pt x="1796" y="1090"/>
                    </a:lnTo>
                    <a:lnTo>
                      <a:pt x="1802" y="1096"/>
                    </a:lnTo>
                    <a:lnTo>
                      <a:pt x="1805" y="1105"/>
                    </a:lnTo>
                    <a:lnTo>
                      <a:pt x="1811" y="1118"/>
                    </a:lnTo>
                    <a:lnTo>
                      <a:pt x="1814" y="1121"/>
                    </a:lnTo>
                    <a:lnTo>
                      <a:pt x="1823" y="1121"/>
                    </a:lnTo>
                    <a:lnTo>
                      <a:pt x="1827" y="1127"/>
                    </a:lnTo>
                    <a:lnTo>
                      <a:pt x="1830" y="1130"/>
                    </a:lnTo>
                    <a:lnTo>
                      <a:pt x="1830" y="1139"/>
                    </a:lnTo>
                    <a:lnTo>
                      <a:pt x="1817" y="1152"/>
                    </a:lnTo>
                    <a:lnTo>
                      <a:pt x="1811" y="1155"/>
                    </a:lnTo>
                    <a:lnTo>
                      <a:pt x="1802" y="1158"/>
                    </a:lnTo>
                    <a:lnTo>
                      <a:pt x="1796" y="1158"/>
                    </a:lnTo>
                    <a:lnTo>
                      <a:pt x="1789" y="1161"/>
                    </a:lnTo>
                    <a:lnTo>
                      <a:pt x="1783" y="1167"/>
                    </a:lnTo>
                    <a:lnTo>
                      <a:pt x="1786" y="1170"/>
                    </a:lnTo>
                    <a:lnTo>
                      <a:pt x="1802" y="1170"/>
                    </a:lnTo>
                    <a:lnTo>
                      <a:pt x="1808" y="1167"/>
                    </a:lnTo>
                    <a:lnTo>
                      <a:pt x="1814" y="1167"/>
                    </a:lnTo>
                    <a:lnTo>
                      <a:pt x="1817" y="1164"/>
                    </a:lnTo>
                    <a:lnTo>
                      <a:pt x="1817" y="1161"/>
                    </a:lnTo>
                    <a:lnTo>
                      <a:pt x="1820" y="1158"/>
                    </a:lnTo>
                    <a:lnTo>
                      <a:pt x="1823" y="1158"/>
                    </a:lnTo>
                    <a:lnTo>
                      <a:pt x="1827" y="1155"/>
                    </a:lnTo>
                    <a:lnTo>
                      <a:pt x="1839" y="1155"/>
                    </a:lnTo>
                    <a:lnTo>
                      <a:pt x="1842" y="1158"/>
                    </a:lnTo>
                    <a:lnTo>
                      <a:pt x="1845" y="1164"/>
                    </a:lnTo>
                    <a:lnTo>
                      <a:pt x="1845" y="1170"/>
                    </a:lnTo>
                    <a:lnTo>
                      <a:pt x="1842" y="1176"/>
                    </a:lnTo>
                    <a:lnTo>
                      <a:pt x="1836" y="1183"/>
                    </a:lnTo>
                    <a:lnTo>
                      <a:pt x="1823" y="1189"/>
                    </a:lnTo>
                    <a:lnTo>
                      <a:pt x="1820" y="1192"/>
                    </a:lnTo>
                    <a:lnTo>
                      <a:pt x="1817" y="1192"/>
                    </a:lnTo>
                    <a:lnTo>
                      <a:pt x="1820" y="1195"/>
                    </a:lnTo>
                    <a:lnTo>
                      <a:pt x="1839" y="1195"/>
                    </a:lnTo>
                    <a:lnTo>
                      <a:pt x="1842" y="1192"/>
                    </a:lnTo>
                    <a:lnTo>
                      <a:pt x="1842" y="1189"/>
                    </a:lnTo>
                    <a:lnTo>
                      <a:pt x="1851" y="1170"/>
                    </a:lnTo>
                    <a:lnTo>
                      <a:pt x="1854" y="1167"/>
                    </a:lnTo>
                    <a:lnTo>
                      <a:pt x="1873" y="1167"/>
                    </a:lnTo>
                    <a:lnTo>
                      <a:pt x="1892" y="1173"/>
                    </a:lnTo>
                    <a:lnTo>
                      <a:pt x="1898" y="1176"/>
                    </a:lnTo>
                    <a:lnTo>
                      <a:pt x="1904" y="1183"/>
                    </a:lnTo>
                    <a:lnTo>
                      <a:pt x="1913" y="1186"/>
                    </a:lnTo>
                    <a:lnTo>
                      <a:pt x="1923" y="1192"/>
                    </a:lnTo>
                    <a:lnTo>
                      <a:pt x="1941" y="1198"/>
                    </a:lnTo>
                    <a:lnTo>
                      <a:pt x="1947" y="1201"/>
                    </a:lnTo>
                    <a:lnTo>
                      <a:pt x="1957" y="1201"/>
                    </a:lnTo>
                    <a:lnTo>
                      <a:pt x="1963" y="1198"/>
                    </a:lnTo>
                    <a:lnTo>
                      <a:pt x="1969" y="1198"/>
                    </a:lnTo>
                    <a:lnTo>
                      <a:pt x="1988" y="1204"/>
                    </a:lnTo>
                    <a:lnTo>
                      <a:pt x="1997" y="1211"/>
                    </a:lnTo>
                    <a:lnTo>
                      <a:pt x="2003" y="1217"/>
                    </a:lnTo>
                    <a:lnTo>
                      <a:pt x="2022" y="1226"/>
                    </a:lnTo>
                    <a:lnTo>
                      <a:pt x="2031" y="1229"/>
                    </a:lnTo>
                    <a:lnTo>
                      <a:pt x="2043" y="1235"/>
                    </a:lnTo>
                    <a:lnTo>
                      <a:pt x="2056" y="1248"/>
                    </a:lnTo>
                    <a:lnTo>
                      <a:pt x="2059" y="1257"/>
                    </a:lnTo>
                    <a:lnTo>
                      <a:pt x="2062" y="1263"/>
                    </a:lnTo>
                    <a:lnTo>
                      <a:pt x="2059" y="1282"/>
                    </a:lnTo>
                    <a:lnTo>
                      <a:pt x="2053" y="1300"/>
                    </a:lnTo>
                    <a:lnTo>
                      <a:pt x="2046" y="1313"/>
                    </a:lnTo>
                    <a:lnTo>
                      <a:pt x="2046" y="1316"/>
                    </a:lnTo>
                    <a:lnTo>
                      <a:pt x="2040" y="1322"/>
                    </a:lnTo>
                    <a:lnTo>
                      <a:pt x="2037" y="1328"/>
                    </a:lnTo>
                    <a:lnTo>
                      <a:pt x="2031" y="1334"/>
                    </a:lnTo>
                    <a:lnTo>
                      <a:pt x="2022" y="1341"/>
                    </a:lnTo>
                    <a:lnTo>
                      <a:pt x="2015" y="1350"/>
                    </a:lnTo>
                    <a:lnTo>
                      <a:pt x="2006" y="1356"/>
                    </a:lnTo>
                    <a:lnTo>
                      <a:pt x="2000" y="1365"/>
                    </a:lnTo>
                    <a:lnTo>
                      <a:pt x="1994" y="1372"/>
                    </a:lnTo>
                    <a:lnTo>
                      <a:pt x="1994" y="1384"/>
                    </a:lnTo>
                    <a:lnTo>
                      <a:pt x="1997" y="1390"/>
                    </a:lnTo>
                    <a:lnTo>
                      <a:pt x="1997" y="1396"/>
                    </a:lnTo>
                    <a:lnTo>
                      <a:pt x="2000" y="1399"/>
                    </a:lnTo>
                    <a:lnTo>
                      <a:pt x="2000" y="1406"/>
                    </a:lnTo>
                    <a:lnTo>
                      <a:pt x="1994" y="1418"/>
                    </a:lnTo>
                    <a:lnTo>
                      <a:pt x="1991" y="1427"/>
                    </a:lnTo>
                    <a:lnTo>
                      <a:pt x="1991" y="1455"/>
                    </a:lnTo>
                    <a:lnTo>
                      <a:pt x="1984" y="1461"/>
                    </a:lnTo>
                    <a:lnTo>
                      <a:pt x="1981" y="1468"/>
                    </a:lnTo>
                    <a:lnTo>
                      <a:pt x="1975" y="1474"/>
                    </a:lnTo>
                    <a:lnTo>
                      <a:pt x="1972" y="1483"/>
                    </a:lnTo>
                    <a:lnTo>
                      <a:pt x="1966" y="1492"/>
                    </a:lnTo>
                    <a:lnTo>
                      <a:pt x="1963" y="1499"/>
                    </a:lnTo>
                    <a:lnTo>
                      <a:pt x="1960" y="1508"/>
                    </a:lnTo>
                    <a:lnTo>
                      <a:pt x="1953" y="1511"/>
                    </a:lnTo>
                    <a:lnTo>
                      <a:pt x="1947" y="1511"/>
                    </a:lnTo>
                    <a:lnTo>
                      <a:pt x="1938" y="1514"/>
                    </a:lnTo>
                    <a:lnTo>
                      <a:pt x="1929" y="1514"/>
                    </a:lnTo>
                    <a:lnTo>
                      <a:pt x="1910" y="1520"/>
                    </a:lnTo>
                    <a:lnTo>
                      <a:pt x="1904" y="1520"/>
                    </a:lnTo>
                    <a:lnTo>
                      <a:pt x="1898" y="1523"/>
                    </a:lnTo>
                    <a:lnTo>
                      <a:pt x="1895" y="1523"/>
                    </a:lnTo>
                    <a:lnTo>
                      <a:pt x="1892" y="1526"/>
                    </a:lnTo>
                    <a:lnTo>
                      <a:pt x="1879" y="1533"/>
                    </a:lnTo>
                    <a:lnTo>
                      <a:pt x="1870" y="1539"/>
                    </a:lnTo>
                    <a:lnTo>
                      <a:pt x="1861" y="1542"/>
                    </a:lnTo>
                    <a:lnTo>
                      <a:pt x="1854" y="1548"/>
                    </a:lnTo>
                    <a:lnTo>
                      <a:pt x="1848" y="1551"/>
                    </a:lnTo>
                    <a:lnTo>
                      <a:pt x="1848" y="1564"/>
                    </a:lnTo>
                    <a:lnTo>
                      <a:pt x="1851" y="1570"/>
                    </a:lnTo>
                    <a:lnTo>
                      <a:pt x="1851" y="1591"/>
                    </a:lnTo>
                    <a:lnTo>
                      <a:pt x="1845" y="1598"/>
                    </a:lnTo>
                    <a:lnTo>
                      <a:pt x="1842" y="1604"/>
                    </a:lnTo>
                    <a:lnTo>
                      <a:pt x="1836" y="1607"/>
                    </a:lnTo>
                    <a:lnTo>
                      <a:pt x="1833" y="1613"/>
                    </a:lnTo>
                    <a:lnTo>
                      <a:pt x="1827" y="1622"/>
                    </a:lnTo>
                    <a:lnTo>
                      <a:pt x="1823" y="1629"/>
                    </a:lnTo>
                    <a:lnTo>
                      <a:pt x="1808" y="1629"/>
                    </a:lnTo>
                    <a:lnTo>
                      <a:pt x="1805" y="1632"/>
                    </a:lnTo>
                    <a:lnTo>
                      <a:pt x="1799" y="1644"/>
                    </a:lnTo>
                    <a:lnTo>
                      <a:pt x="1796" y="1653"/>
                    </a:lnTo>
                    <a:lnTo>
                      <a:pt x="1793" y="1660"/>
                    </a:lnTo>
                    <a:lnTo>
                      <a:pt x="1786" y="1669"/>
                    </a:lnTo>
                    <a:lnTo>
                      <a:pt x="1765" y="1691"/>
                    </a:lnTo>
                    <a:lnTo>
                      <a:pt x="1755" y="1697"/>
                    </a:lnTo>
                    <a:lnTo>
                      <a:pt x="1737" y="1703"/>
                    </a:lnTo>
                    <a:lnTo>
                      <a:pt x="1718" y="1697"/>
                    </a:lnTo>
                    <a:lnTo>
                      <a:pt x="1712" y="1694"/>
                    </a:lnTo>
                    <a:lnTo>
                      <a:pt x="1709" y="1687"/>
                    </a:lnTo>
                    <a:lnTo>
                      <a:pt x="1706" y="1678"/>
                    </a:lnTo>
                    <a:lnTo>
                      <a:pt x="1703" y="1672"/>
                    </a:lnTo>
                    <a:lnTo>
                      <a:pt x="1703" y="1657"/>
                    </a:lnTo>
                    <a:lnTo>
                      <a:pt x="1700" y="1653"/>
                    </a:lnTo>
                    <a:lnTo>
                      <a:pt x="1700" y="1675"/>
                    </a:lnTo>
                    <a:lnTo>
                      <a:pt x="1703" y="1684"/>
                    </a:lnTo>
                    <a:lnTo>
                      <a:pt x="1703" y="1687"/>
                    </a:lnTo>
                    <a:lnTo>
                      <a:pt x="1706" y="1691"/>
                    </a:lnTo>
                    <a:lnTo>
                      <a:pt x="1709" y="1700"/>
                    </a:lnTo>
                    <a:lnTo>
                      <a:pt x="1724" y="1715"/>
                    </a:lnTo>
                    <a:lnTo>
                      <a:pt x="1724" y="1718"/>
                    </a:lnTo>
                    <a:lnTo>
                      <a:pt x="1721" y="1725"/>
                    </a:lnTo>
                    <a:lnTo>
                      <a:pt x="1715" y="1731"/>
                    </a:lnTo>
                    <a:lnTo>
                      <a:pt x="1712" y="1737"/>
                    </a:lnTo>
                    <a:lnTo>
                      <a:pt x="1706" y="1746"/>
                    </a:lnTo>
                    <a:lnTo>
                      <a:pt x="1703" y="1753"/>
                    </a:lnTo>
                    <a:lnTo>
                      <a:pt x="1697" y="1756"/>
                    </a:lnTo>
                    <a:lnTo>
                      <a:pt x="1693" y="1759"/>
                    </a:lnTo>
                    <a:lnTo>
                      <a:pt x="1684" y="1762"/>
                    </a:lnTo>
                    <a:lnTo>
                      <a:pt x="1635" y="1762"/>
                    </a:lnTo>
                    <a:lnTo>
                      <a:pt x="1632" y="1765"/>
                    </a:lnTo>
                    <a:lnTo>
                      <a:pt x="1632" y="1793"/>
                    </a:lnTo>
                    <a:lnTo>
                      <a:pt x="1622" y="1793"/>
                    </a:lnTo>
                    <a:lnTo>
                      <a:pt x="1616" y="1790"/>
                    </a:lnTo>
                    <a:lnTo>
                      <a:pt x="1610" y="1790"/>
                    </a:lnTo>
                    <a:lnTo>
                      <a:pt x="1604" y="1787"/>
                    </a:lnTo>
                    <a:lnTo>
                      <a:pt x="1598" y="1787"/>
                    </a:lnTo>
                    <a:lnTo>
                      <a:pt x="1591" y="1783"/>
                    </a:lnTo>
                    <a:lnTo>
                      <a:pt x="1588" y="1783"/>
                    </a:lnTo>
                    <a:lnTo>
                      <a:pt x="1588" y="1793"/>
                    </a:lnTo>
                    <a:lnTo>
                      <a:pt x="1591" y="1802"/>
                    </a:lnTo>
                    <a:lnTo>
                      <a:pt x="1598" y="1805"/>
                    </a:lnTo>
                    <a:lnTo>
                      <a:pt x="1601" y="1808"/>
                    </a:lnTo>
                    <a:lnTo>
                      <a:pt x="1613" y="1808"/>
                    </a:lnTo>
                    <a:lnTo>
                      <a:pt x="1613" y="1811"/>
                    </a:lnTo>
                    <a:lnTo>
                      <a:pt x="1610" y="1818"/>
                    </a:lnTo>
                    <a:lnTo>
                      <a:pt x="1588" y="1839"/>
                    </a:lnTo>
                    <a:lnTo>
                      <a:pt x="1585" y="1845"/>
                    </a:lnTo>
                    <a:lnTo>
                      <a:pt x="1579" y="1855"/>
                    </a:lnTo>
                    <a:lnTo>
                      <a:pt x="1570" y="1861"/>
                    </a:lnTo>
                    <a:lnTo>
                      <a:pt x="1563" y="1867"/>
                    </a:lnTo>
                    <a:lnTo>
                      <a:pt x="1557" y="1870"/>
                    </a:lnTo>
                    <a:lnTo>
                      <a:pt x="1557" y="1879"/>
                    </a:lnTo>
                    <a:lnTo>
                      <a:pt x="1567" y="1879"/>
                    </a:lnTo>
                    <a:lnTo>
                      <a:pt x="1576" y="1883"/>
                    </a:lnTo>
                    <a:lnTo>
                      <a:pt x="1585" y="1883"/>
                    </a:lnTo>
                    <a:lnTo>
                      <a:pt x="1585" y="1892"/>
                    </a:lnTo>
                    <a:lnTo>
                      <a:pt x="1579" y="1904"/>
                    </a:lnTo>
                    <a:lnTo>
                      <a:pt x="1573" y="1910"/>
                    </a:lnTo>
                    <a:lnTo>
                      <a:pt x="1567" y="1914"/>
                    </a:lnTo>
                    <a:lnTo>
                      <a:pt x="1557" y="1920"/>
                    </a:lnTo>
                    <a:lnTo>
                      <a:pt x="1545" y="1932"/>
                    </a:lnTo>
                    <a:lnTo>
                      <a:pt x="1539" y="1935"/>
                    </a:lnTo>
                    <a:lnTo>
                      <a:pt x="1536" y="1941"/>
                    </a:lnTo>
                    <a:lnTo>
                      <a:pt x="1533" y="1945"/>
                    </a:lnTo>
                    <a:lnTo>
                      <a:pt x="1529" y="1954"/>
                    </a:lnTo>
                    <a:lnTo>
                      <a:pt x="1533" y="1957"/>
                    </a:lnTo>
                    <a:lnTo>
                      <a:pt x="1533" y="1963"/>
                    </a:lnTo>
                    <a:lnTo>
                      <a:pt x="1536" y="1969"/>
                    </a:lnTo>
                    <a:lnTo>
                      <a:pt x="1542" y="1979"/>
                    </a:lnTo>
                    <a:lnTo>
                      <a:pt x="1551" y="1985"/>
                    </a:lnTo>
                    <a:lnTo>
                      <a:pt x="1557" y="1991"/>
                    </a:lnTo>
                    <a:lnTo>
                      <a:pt x="1567" y="1994"/>
                    </a:lnTo>
                    <a:lnTo>
                      <a:pt x="1573" y="1997"/>
                    </a:lnTo>
                    <a:lnTo>
                      <a:pt x="1594" y="1997"/>
                    </a:lnTo>
                    <a:lnTo>
                      <a:pt x="1601" y="2000"/>
                    </a:lnTo>
                    <a:lnTo>
                      <a:pt x="1598" y="2003"/>
                    </a:lnTo>
                    <a:lnTo>
                      <a:pt x="1591" y="2006"/>
                    </a:lnTo>
                    <a:lnTo>
                      <a:pt x="1582" y="2006"/>
                    </a:lnTo>
                    <a:lnTo>
                      <a:pt x="1576" y="2010"/>
                    </a:lnTo>
                    <a:lnTo>
                      <a:pt x="1567" y="2010"/>
                    </a:lnTo>
                    <a:lnTo>
                      <a:pt x="1563" y="2013"/>
                    </a:lnTo>
                    <a:lnTo>
                      <a:pt x="1554" y="2013"/>
                    </a:lnTo>
                    <a:lnTo>
                      <a:pt x="1548" y="2016"/>
                    </a:lnTo>
                    <a:lnTo>
                      <a:pt x="1539" y="2019"/>
                    </a:lnTo>
                    <a:lnTo>
                      <a:pt x="1523" y="2019"/>
                    </a:lnTo>
                    <a:lnTo>
                      <a:pt x="1514" y="2016"/>
                    </a:lnTo>
                    <a:lnTo>
                      <a:pt x="1508" y="2010"/>
                    </a:lnTo>
                    <a:lnTo>
                      <a:pt x="1502" y="2006"/>
                    </a:lnTo>
                    <a:lnTo>
                      <a:pt x="1495" y="2006"/>
                    </a:lnTo>
                    <a:lnTo>
                      <a:pt x="1499" y="2003"/>
                    </a:lnTo>
                    <a:lnTo>
                      <a:pt x="1502" y="1997"/>
                    </a:lnTo>
                    <a:lnTo>
                      <a:pt x="1511" y="1991"/>
                    </a:lnTo>
                    <a:lnTo>
                      <a:pt x="1517" y="1988"/>
                    </a:lnTo>
                    <a:lnTo>
                      <a:pt x="1517" y="1979"/>
                    </a:lnTo>
                    <a:lnTo>
                      <a:pt x="1508" y="1979"/>
                    </a:lnTo>
                    <a:lnTo>
                      <a:pt x="1499" y="1997"/>
                    </a:lnTo>
                    <a:lnTo>
                      <a:pt x="1492" y="2000"/>
                    </a:lnTo>
                    <a:lnTo>
                      <a:pt x="1489" y="2000"/>
                    </a:lnTo>
                    <a:lnTo>
                      <a:pt x="1477" y="1994"/>
                    </a:lnTo>
                    <a:lnTo>
                      <a:pt x="1468" y="1985"/>
                    </a:lnTo>
                    <a:lnTo>
                      <a:pt x="1464" y="1985"/>
                    </a:lnTo>
                    <a:lnTo>
                      <a:pt x="1461" y="1982"/>
                    </a:lnTo>
                    <a:lnTo>
                      <a:pt x="1455" y="1979"/>
                    </a:lnTo>
                    <a:lnTo>
                      <a:pt x="1452" y="1972"/>
                    </a:lnTo>
                    <a:lnTo>
                      <a:pt x="1452" y="1954"/>
                    </a:lnTo>
                    <a:lnTo>
                      <a:pt x="1449" y="1951"/>
                    </a:lnTo>
                    <a:lnTo>
                      <a:pt x="1446" y="1951"/>
                    </a:lnTo>
                    <a:lnTo>
                      <a:pt x="1440" y="1948"/>
                    </a:lnTo>
                    <a:lnTo>
                      <a:pt x="1437" y="1945"/>
                    </a:lnTo>
                    <a:lnTo>
                      <a:pt x="1437" y="1938"/>
                    </a:lnTo>
                    <a:lnTo>
                      <a:pt x="1446" y="1929"/>
                    </a:lnTo>
                    <a:lnTo>
                      <a:pt x="1446" y="1926"/>
                    </a:lnTo>
                    <a:lnTo>
                      <a:pt x="1443" y="1923"/>
                    </a:lnTo>
                    <a:lnTo>
                      <a:pt x="1440" y="1923"/>
                    </a:lnTo>
                    <a:lnTo>
                      <a:pt x="1434" y="1920"/>
                    </a:lnTo>
                    <a:lnTo>
                      <a:pt x="1430" y="1917"/>
                    </a:lnTo>
                    <a:lnTo>
                      <a:pt x="1430" y="1907"/>
                    </a:lnTo>
                    <a:lnTo>
                      <a:pt x="1437" y="1895"/>
                    </a:lnTo>
                    <a:lnTo>
                      <a:pt x="1443" y="1889"/>
                    </a:lnTo>
                    <a:lnTo>
                      <a:pt x="1443" y="1886"/>
                    </a:lnTo>
                    <a:lnTo>
                      <a:pt x="1434" y="1876"/>
                    </a:lnTo>
                    <a:lnTo>
                      <a:pt x="1434" y="1858"/>
                    </a:lnTo>
                    <a:lnTo>
                      <a:pt x="1452" y="1839"/>
                    </a:lnTo>
                    <a:lnTo>
                      <a:pt x="1461" y="1821"/>
                    </a:lnTo>
                    <a:lnTo>
                      <a:pt x="1461" y="1814"/>
                    </a:lnTo>
                    <a:lnTo>
                      <a:pt x="1458" y="1808"/>
                    </a:lnTo>
                    <a:lnTo>
                      <a:pt x="1458" y="1802"/>
                    </a:lnTo>
                    <a:lnTo>
                      <a:pt x="1455" y="1796"/>
                    </a:lnTo>
                    <a:lnTo>
                      <a:pt x="1455" y="1780"/>
                    </a:lnTo>
                    <a:lnTo>
                      <a:pt x="1458" y="1777"/>
                    </a:lnTo>
                    <a:lnTo>
                      <a:pt x="1461" y="1771"/>
                    </a:lnTo>
                    <a:lnTo>
                      <a:pt x="1464" y="1762"/>
                    </a:lnTo>
                    <a:lnTo>
                      <a:pt x="1464" y="1753"/>
                    </a:lnTo>
                    <a:lnTo>
                      <a:pt x="1461" y="1749"/>
                    </a:lnTo>
                    <a:lnTo>
                      <a:pt x="1458" y="1749"/>
                    </a:lnTo>
                    <a:lnTo>
                      <a:pt x="1458" y="1746"/>
                    </a:lnTo>
                    <a:lnTo>
                      <a:pt x="1455" y="1743"/>
                    </a:lnTo>
                    <a:lnTo>
                      <a:pt x="1455" y="1734"/>
                    </a:lnTo>
                    <a:lnTo>
                      <a:pt x="1458" y="1731"/>
                    </a:lnTo>
                    <a:lnTo>
                      <a:pt x="1461" y="1731"/>
                    </a:lnTo>
                    <a:lnTo>
                      <a:pt x="1468" y="1725"/>
                    </a:lnTo>
                    <a:lnTo>
                      <a:pt x="1468" y="1712"/>
                    </a:lnTo>
                    <a:lnTo>
                      <a:pt x="1471" y="1706"/>
                    </a:lnTo>
                    <a:lnTo>
                      <a:pt x="1474" y="1697"/>
                    </a:lnTo>
                    <a:lnTo>
                      <a:pt x="1483" y="1678"/>
                    </a:lnTo>
                    <a:lnTo>
                      <a:pt x="1486" y="1669"/>
                    </a:lnTo>
                    <a:lnTo>
                      <a:pt x="1492" y="1657"/>
                    </a:lnTo>
                    <a:lnTo>
                      <a:pt x="1492" y="1650"/>
                    </a:lnTo>
                    <a:lnTo>
                      <a:pt x="1489" y="1644"/>
                    </a:lnTo>
                    <a:lnTo>
                      <a:pt x="1489" y="1638"/>
                    </a:lnTo>
                    <a:lnTo>
                      <a:pt x="1486" y="1632"/>
                    </a:lnTo>
                    <a:lnTo>
                      <a:pt x="1486" y="1626"/>
                    </a:lnTo>
                    <a:lnTo>
                      <a:pt x="1495" y="1616"/>
                    </a:lnTo>
                    <a:lnTo>
                      <a:pt x="1495" y="1610"/>
                    </a:lnTo>
                    <a:lnTo>
                      <a:pt x="1492" y="1607"/>
                    </a:lnTo>
                    <a:lnTo>
                      <a:pt x="1492" y="1604"/>
                    </a:lnTo>
                    <a:lnTo>
                      <a:pt x="1495" y="1598"/>
                    </a:lnTo>
                    <a:lnTo>
                      <a:pt x="1505" y="1588"/>
                    </a:lnTo>
                    <a:lnTo>
                      <a:pt x="1508" y="1582"/>
                    </a:lnTo>
                    <a:lnTo>
                      <a:pt x="1508" y="1542"/>
                    </a:lnTo>
                    <a:lnTo>
                      <a:pt x="1511" y="1520"/>
                    </a:lnTo>
                    <a:lnTo>
                      <a:pt x="1511" y="1499"/>
                    </a:lnTo>
                    <a:lnTo>
                      <a:pt x="1514" y="1483"/>
                    </a:lnTo>
                    <a:lnTo>
                      <a:pt x="1514" y="1452"/>
                    </a:lnTo>
                    <a:lnTo>
                      <a:pt x="1511" y="1443"/>
                    </a:lnTo>
                    <a:lnTo>
                      <a:pt x="1505" y="1434"/>
                    </a:lnTo>
                    <a:lnTo>
                      <a:pt x="1486" y="1421"/>
                    </a:lnTo>
                    <a:lnTo>
                      <a:pt x="1480" y="1415"/>
                    </a:lnTo>
                    <a:lnTo>
                      <a:pt x="1471" y="1412"/>
                    </a:lnTo>
                    <a:lnTo>
                      <a:pt x="1464" y="1406"/>
                    </a:lnTo>
                    <a:lnTo>
                      <a:pt x="1458" y="1403"/>
                    </a:lnTo>
                    <a:lnTo>
                      <a:pt x="1455" y="1403"/>
                    </a:lnTo>
                    <a:lnTo>
                      <a:pt x="1449" y="1399"/>
                    </a:lnTo>
                    <a:lnTo>
                      <a:pt x="1440" y="1396"/>
                    </a:lnTo>
                    <a:lnTo>
                      <a:pt x="1434" y="1390"/>
                    </a:lnTo>
                    <a:lnTo>
                      <a:pt x="1427" y="1387"/>
                    </a:lnTo>
                    <a:lnTo>
                      <a:pt x="1424" y="1378"/>
                    </a:lnTo>
                    <a:lnTo>
                      <a:pt x="1421" y="1372"/>
                    </a:lnTo>
                    <a:lnTo>
                      <a:pt x="1418" y="1362"/>
                    </a:lnTo>
                    <a:lnTo>
                      <a:pt x="1412" y="1350"/>
                    </a:lnTo>
                    <a:lnTo>
                      <a:pt x="1406" y="1341"/>
                    </a:lnTo>
                    <a:lnTo>
                      <a:pt x="1399" y="1334"/>
                    </a:lnTo>
                    <a:lnTo>
                      <a:pt x="1396" y="1325"/>
                    </a:lnTo>
                    <a:lnTo>
                      <a:pt x="1390" y="1310"/>
                    </a:lnTo>
                    <a:lnTo>
                      <a:pt x="1378" y="1288"/>
                    </a:lnTo>
                    <a:lnTo>
                      <a:pt x="1372" y="1269"/>
                    </a:lnTo>
                    <a:lnTo>
                      <a:pt x="1369" y="1263"/>
                    </a:lnTo>
                    <a:lnTo>
                      <a:pt x="1365" y="1260"/>
                    </a:lnTo>
                    <a:lnTo>
                      <a:pt x="1353" y="1254"/>
                    </a:lnTo>
                    <a:lnTo>
                      <a:pt x="1344" y="1245"/>
                    </a:lnTo>
                    <a:lnTo>
                      <a:pt x="1341" y="1238"/>
                    </a:lnTo>
                    <a:lnTo>
                      <a:pt x="1341" y="1232"/>
                    </a:lnTo>
                    <a:lnTo>
                      <a:pt x="1344" y="1223"/>
                    </a:lnTo>
                    <a:lnTo>
                      <a:pt x="1347" y="1217"/>
                    </a:lnTo>
                    <a:lnTo>
                      <a:pt x="1353" y="1211"/>
                    </a:lnTo>
                    <a:lnTo>
                      <a:pt x="1356" y="1204"/>
                    </a:lnTo>
                    <a:lnTo>
                      <a:pt x="1356" y="1198"/>
                    </a:lnTo>
                    <a:lnTo>
                      <a:pt x="1353" y="1189"/>
                    </a:lnTo>
                    <a:lnTo>
                      <a:pt x="1344" y="1170"/>
                    </a:lnTo>
                    <a:lnTo>
                      <a:pt x="1347" y="1167"/>
                    </a:lnTo>
                    <a:lnTo>
                      <a:pt x="1350" y="1161"/>
                    </a:lnTo>
                    <a:lnTo>
                      <a:pt x="1362" y="1149"/>
                    </a:lnTo>
                    <a:lnTo>
                      <a:pt x="1369" y="1146"/>
                    </a:lnTo>
                    <a:lnTo>
                      <a:pt x="1372" y="1142"/>
                    </a:lnTo>
                    <a:lnTo>
                      <a:pt x="1378" y="1139"/>
                    </a:lnTo>
                    <a:lnTo>
                      <a:pt x="1384" y="1127"/>
                    </a:lnTo>
                    <a:lnTo>
                      <a:pt x="1396" y="1115"/>
                    </a:lnTo>
                    <a:lnTo>
                      <a:pt x="1396" y="1099"/>
                    </a:lnTo>
                    <a:lnTo>
                      <a:pt x="1403" y="1080"/>
                    </a:lnTo>
                    <a:lnTo>
                      <a:pt x="1403" y="1071"/>
                    </a:lnTo>
                    <a:lnTo>
                      <a:pt x="1396" y="1059"/>
                    </a:lnTo>
                    <a:lnTo>
                      <a:pt x="1393" y="1056"/>
                    </a:lnTo>
                    <a:lnTo>
                      <a:pt x="1387" y="1043"/>
                    </a:lnTo>
                    <a:lnTo>
                      <a:pt x="1384" y="1034"/>
                    </a:lnTo>
                    <a:lnTo>
                      <a:pt x="1381" y="1028"/>
                    </a:lnTo>
                    <a:lnTo>
                      <a:pt x="1359" y="1028"/>
                    </a:lnTo>
                    <a:lnTo>
                      <a:pt x="1359" y="1034"/>
                    </a:lnTo>
                    <a:lnTo>
                      <a:pt x="1356" y="1040"/>
                    </a:lnTo>
                    <a:lnTo>
                      <a:pt x="1350" y="1046"/>
                    </a:lnTo>
                    <a:lnTo>
                      <a:pt x="1344" y="1050"/>
                    </a:lnTo>
                    <a:lnTo>
                      <a:pt x="1341" y="1046"/>
                    </a:lnTo>
                    <a:lnTo>
                      <a:pt x="1338" y="1046"/>
                    </a:lnTo>
                    <a:lnTo>
                      <a:pt x="1328" y="1037"/>
                    </a:lnTo>
                    <a:lnTo>
                      <a:pt x="1319" y="1034"/>
                    </a:lnTo>
                    <a:lnTo>
                      <a:pt x="1307" y="1028"/>
                    </a:lnTo>
                    <a:lnTo>
                      <a:pt x="1300" y="1022"/>
                    </a:lnTo>
                    <a:lnTo>
                      <a:pt x="1282" y="1009"/>
                    </a:lnTo>
                    <a:lnTo>
                      <a:pt x="1279" y="1006"/>
                    </a:lnTo>
                    <a:lnTo>
                      <a:pt x="1273" y="1003"/>
                    </a:lnTo>
                    <a:lnTo>
                      <a:pt x="1269" y="997"/>
                    </a:lnTo>
                    <a:lnTo>
                      <a:pt x="1263" y="994"/>
                    </a:lnTo>
                    <a:lnTo>
                      <a:pt x="1263" y="978"/>
                    </a:lnTo>
                    <a:lnTo>
                      <a:pt x="1257" y="966"/>
                    </a:lnTo>
                    <a:lnTo>
                      <a:pt x="1245" y="960"/>
                    </a:lnTo>
                    <a:lnTo>
                      <a:pt x="1242" y="957"/>
                    </a:lnTo>
                    <a:lnTo>
                      <a:pt x="1229" y="950"/>
                    </a:lnTo>
                    <a:lnTo>
                      <a:pt x="1220" y="950"/>
                    </a:lnTo>
                    <a:lnTo>
                      <a:pt x="1217" y="954"/>
                    </a:lnTo>
                    <a:lnTo>
                      <a:pt x="1198" y="944"/>
                    </a:lnTo>
                    <a:lnTo>
                      <a:pt x="1186" y="944"/>
                    </a:lnTo>
                    <a:lnTo>
                      <a:pt x="1174" y="938"/>
                    </a:lnTo>
                    <a:lnTo>
                      <a:pt x="1149" y="913"/>
                    </a:lnTo>
                    <a:lnTo>
                      <a:pt x="1143" y="910"/>
                    </a:lnTo>
                    <a:lnTo>
                      <a:pt x="1133" y="907"/>
                    </a:lnTo>
                    <a:lnTo>
                      <a:pt x="1127" y="907"/>
                    </a:lnTo>
                    <a:lnTo>
                      <a:pt x="1124" y="910"/>
                    </a:lnTo>
                    <a:lnTo>
                      <a:pt x="1118" y="913"/>
                    </a:lnTo>
                    <a:lnTo>
                      <a:pt x="1115" y="919"/>
                    </a:lnTo>
                    <a:lnTo>
                      <a:pt x="1109" y="923"/>
                    </a:lnTo>
                    <a:lnTo>
                      <a:pt x="1105" y="923"/>
                    </a:lnTo>
                    <a:lnTo>
                      <a:pt x="1099" y="919"/>
                    </a:lnTo>
                    <a:lnTo>
                      <a:pt x="1087" y="907"/>
                    </a:lnTo>
                    <a:lnTo>
                      <a:pt x="1081" y="907"/>
                    </a:lnTo>
                    <a:lnTo>
                      <a:pt x="1071" y="904"/>
                    </a:lnTo>
                    <a:lnTo>
                      <a:pt x="1062" y="904"/>
                    </a:lnTo>
                    <a:lnTo>
                      <a:pt x="1053" y="901"/>
                    </a:lnTo>
                    <a:lnTo>
                      <a:pt x="1047" y="898"/>
                    </a:lnTo>
                    <a:lnTo>
                      <a:pt x="1031" y="882"/>
                    </a:lnTo>
                    <a:lnTo>
                      <a:pt x="1022" y="879"/>
                    </a:lnTo>
                    <a:lnTo>
                      <a:pt x="1006" y="870"/>
                    </a:lnTo>
                    <a:lnTo>
                      <a:pt x="991" y="864"/>
                    </a:lnTo>
                    <a:lnTo>
                      <a:pt x="979" y="858"/>
                    </a:lnTo>
                    <a:lnTo>
                      <a:pt x="969" y="848"/>
                    </a:lnTo>
                    <a:lnTo>
                      <a:pt x="963" y="836"/>
                    </a:lnTo>
                    <a:lnTo>
                      <a:pt x="963" y="830"/>
                    </a:lnTo>
                    <a:lnTo>
                      <a:pt x="966" y="827"/>
                    </a:lnTo>
                    <a:lnTo>
                      <a:pt x="966" y="820"/>
                    </a:lnTo>
                    <a:lnTo>
                      <a:pt x="963" y="814"/>
                    </a:lnTo>
                    <a:lnTo>
                      <a:pt x="963" y="811"/>
                    </a:lnTo>
                    <a:lnTo>
                      <a:pt x="960" y="805"/>
                    </a:lnTo>
                    <a:lnTo>
                      <a:pt x="938" y="783"/>
                    </a:lnTo>
                    <a:lnTo>
                      <a:pt x="935" y="783"/>
                    </a:lnTo>
                    <a:lnTo>
                      <a:pt x="932" y="780"/>
                    </a:lnTo>
                    <a:lnTo>
                      <a:pt x="926" y="777"/>
                    </a:lnTo>
                    <a:lnTo>
                      <a:pt x="907" y="749"/>
                    </a:lnTo>
                    <a:lnTo>
                      <a:pt x="889" y="731"/>
                    </a:lnTo>
                    <a:lnTo>
                      <a:pt x="879" y="724"/>
                    </a:lnTo>
                    <a:lnTo>
                      <a:pt x="861" y="706"/>
                    </a:lnTo>
                    <a:lnTo>
                      <a:pt x="855" y="696"/>
                    </a:lnTo>
                    <a:lnTo>
                      <a:pt x="849" y="690"/>
                    </a:lnTo>
                    <a:lnTo>
                      <a:pt x="849" y="684"/>
                    </a:lnTo>
                    <a:lnTo>
                      <a:pt x="845" y="678"/>
                    </a:lnTo>
                    <a:lnTo>
                      <a:pt x="842" y="675"/>
                    </a:lnTo>
                    <a:lnTo>
                      <a:pt x="842" y="669"/>
                    </a:lnTo>
                    <a:lnTo>
                      <a:pt x="839" y="665"/>
                    </a:lnTo>
                    <a:lnTo>
                      <a:pt x="836" y="665"/>
                    </a:lnTo>
                    <a:lnTo>
                      <a:pt x="830" y="669"/>
                    </a:lnTo>
                    <a:lnTo>
                      <a:pt x="824" y="675"/>
                    </a:lnTo>
                    <a:lnTo>
                      <a:pt x="824" y="681"/>
                    </a:lnTo>
                    <a:lnTo>
                      <a:pt x="833" y="690"/>
                    </a:lnTo>
                    <a:lnTo>
                      <a:pt x="842" y="696"/>
                    </a:lnTo>
                    <a:lnTo>
                      <a:pt x="849" y="703"/>
                    </a:lnTo>
                    <a:lnTo>
                      <a:pt x="858" y="721"/>
                    </a:lnTo>
                    <a:lnTo>
                      <a:pt x="876" y="740"/>
                    </a:lnTo>
                    <a:lnTo>
                      <a:pt x="883" y="749"/>
                    </a:lnTo>
                    <a:lnTo>
                      <a:pt x="883" y="762"/>
                    </a:lnTo>
                    <a:lnTo>
                      <a:pt x="886" y="765"/>
                    </a:lnTo>
                    <a:lnTo>
                      <a:pt x="889" y="771"/>
                    </a:lnTo>
                    <a:lnTo>
                      <a:pt x="892" y="774"/>
                    </a:lnTo>
                    <a:lnTo>
                      <a:pt x="898" y="777"/>
                    </a:lnTo>
                    <a:lnTo>
                      <a:pt x="904" y="783"/>
                    </a:lnTo>
                    <a:lnTo>
                      <a:pt x="910" y="786"/>
                    </a:lnTo>
                    <a:lnTo>
                      <a:pt x="914" y="792"/>
                    </a:lnTo>
                    <a:lnTo>
                      <a:pt x="914" y="799"/>
                    </a:lnTo>
                    <a:lnTo>
                      <a:pt x="907" y="805"/>
                    </a:lnTo>
                    <a:lnTo>
                      <a:pt x="901" y="805"/>
                    </a:lnTo>
                    <a:lnTo>
                      <a:pt x="898" y="802"/>
                    </a:lnTo>
                    <a:lnTo>
                      <a:pt x="892" y="799"/>
                    </a:lnTo>
                    <a:lnTo>
                      <a:pt x="889" y="792"/>
                    </a:lnTo>
                    <a:lnTo>
                      <a:pt x="886" y="789"/>
                    </a:lnTo>
                    <a:lnTo>
                      <a:pt x="883" y="789"/>
                    </a:lnTo>
                    <a:lnTo>
                      <a:pt x="876" y="786"/>
                    </a:lnTo>
                    <a:lnTo>
                      <a:pt x="873" y="783"/>
                    </a:lnTo>
                    <a:lnTo>
                      <a:pt x="867" y="780"/>
                    </a:lnTo>
                    <a:lnTo>
                      <a:pt x="867" y="777"/>
                    </a:lnTo>
                    <a:lnTo>
                      <a:pt x="861" y="765"/>
                    </a:lnTo>
                    <a:lnTo>
                      <a:pt x="855" y="758"/>
                    </a:lnTo>
                    <a:lnTo>
                      <a:pt x="849" y="749"/>
                    </a:lnTo>
                    <a:lnTo>
                      <a:pt x="842" y="743"/>
                    </a:lnTo>
                    <a:lnTo>
                      <a:pt x="833" y="743"/>
                    </a:lnTo>
                    <a:lnTo>
                      <a:pt x="830" y="746"/>
                    </a:lnTo>
                    <a:lnTo>
                      <a:pt x="821" y="746"/>
                    </a:lnTo>
                    <a:lnTo>
                      <a:pt x="818" y="743"/>
                    </a:lnTo>
                    <a:lnTo>
                      <a:pt x="818" y="740"/>
                    </a:lnTo>
                    <a:lnTo>
                      <a:pt x="821" y="737"/>
                    </a:lnTo>
                    <a:lnTo>
                      <a:pt x="821" y="731"/>
                    </a:lnTo>
                    <a:lnTo>
                      <a:pt x="830" y="721"/>
                    </a:lnTo>
                    <a:lnTo>
                      <a:pt x="827" y="715"/>
                    </a:lnTo>
                    <a:lnTo>
                      <a:pt x="824" y="712"/>
                    </a:lnTo>
                    <a:lnTo>
                      <a:pt x="818" y="709"/>
                    </a:lnTo>
                    <a:lnTo>
                      <a:pt x="814" y="706"/>
                    </a:lnTo>
                    <a:lnTo>
                      <a:pt x="805" y="693"/>
                    </a:lnTo>
                    <a:lnTo>
                      <a:pt x="796" y="675"/>
                    </a:lnTo>
                    <a:lnTo>
                      <a:pt x="784" y="653"/>
                    </a:lnTo>
                    <a:lnTo>
                      <a:pt x="777" y="641"/>
                    </a:lnTo>
                    <a:lnTo>
                      <a:pt x="768" y="631"/>
                    </a:lnTo>
                    <a:lnTo>
                      <a:pt x="762" y="628"/>
                    </a:lnTo>
                    <a:lnTo>
                      <a:pt x="749" y="628"/>
                    </a:lnTo>
                    <a:lnTo>
                      <a:pt x="743" y="622"/>
                    </a:lnTo>
                    <a:lnTo>
                      <a:pt x="737" y="619"/>
                    </a:lnTo>
                    <a:lnTo>
                      <a:pt x="734" y="613"/>
                    </a:lnTo>
                    <a:lnTo>
                      <a:pt x="728" y="610"/>
                    </a:lnTo>
                    <a:lnTo>
                      <a:pt x="725" y="604"/>
                    </a:lnTo>
                    <a:lnTo>
                      <a:pt x="712" y="585"/>
                    </a:lnTo>
                    <a:lnTo>
                      <a:pt x="703" y="576"/>
                    </a:lnTo>
                    <a:lnTo>
                      <a:pt x="697" y="566"/>
                    </a:lnTo>
                    <a:lnTo>
                      <a:pt x="684" y="551"/>
                    </a:lnTo>
                    <a:lnTo>
                      <a:pt x="675" y="532"/>
                    </a:lnTo>
                    <a:lnTo>
                      <a:pt x="672" y="514"/>
                    </a:lnTo>
                    <a:lnTo>
                      <a:pt x="675" y="492"/>
                    </a:lnTo>
                    <a:lnTo>
                      <a:pt x="678" y="467"/>
                    </a:lnTo>
                    <a:lnTo>
                      <a:pt x="678" y="446"/>
                    </a:lnTo>
                    <a:lnTo>
                      <a:pt x="675" y="436"/>
                    </a:lnTo>
                    <a:lnTo>
                      <a:pt x="675" y="427"/>
                    </a:lnTo>
                    <a:lnTo>
                      <a:pt x="672" y="421"/>
                    </a:lnTo>
                    <a:lnTo>
                      <a:pt x="672" y="415"/>
                    </a:lnTo>
                    <a:lnTo>
                      <a:pt x="669" y="412"/>
                    </a:lnTo>
                    <a:lnTo>
                      <a:pt x="663" y="408"/>
                    </a:lnTo>
                    <a:lnTo>
                      <a:pt x="657" y="402"/>
                    </a:lnTo>
                    <a:lnTo>
                      <a:pt x="650" y="399"/>
                    </a:lnTo>
                    <a:lnTo>
                      <a:pt x="644" y="393"/>
                    </a:lnTo>
                    <a:lnTo>
                      <a:pt x="635" y="390"/>
                    </a:lnTo>
                    <a:lnTo>
                      <a:pt x="629" y="387"/>
                    </a:lnTo>
                    <a:lnTo>
                      <a:pt x="623" y="387"/>
                    </a:lnTo>
                    <a:lnTo>
                      <a:pt x="613" y="377"/>
                    </a:lnTo>
                    <a:lnTo>
                      <a:pt x="613" y="359"/>
                    </a:lnTo>
                    <a:lnTo>
                      <a:pt x="610" y="353"/>
                    </a:lnTo>
                    <a:lnTo>
                      <a:pt x="604" y="347"/>
                    </a:lnTo>
                    <a:lnTo>
                      <a:pt x="598" y="343"/>
                    </a:lnTo>
                    <a:lnTo>
                      <a:pt x="592" y="337"/>
                    </a:lnTo>
                    <a:lnTo>
                      <a:pt x="585" y="334"/>
                    </a:lnTo>
                    <a:lnTo>
                      <a:pt x="582" y="325"/>
                    </a:lnTo>
                    <a:lnTo>
                      <a:pt x="576" y="319"/>
                    </a:lnTo>
                    <a:lnTo>
                      <a:pt x="573" y="312"/>
                    </a:lnTo>
                    <a:lnTo>
                      <a:pt x="567" y="306"/>
                    </a:lnTo>
                    <a:lnTo>
                      <a:pt x="564" y="306"/>
                    </a:lnTo>
                    <a:lnTo>
                      <a:pt x="564" y="325"/>
                    </a:lnTo>
                    <a:lnTo>
                      <a:pt x="567" y="325"/>
                    </a:lnTo>
                    <a:lnTo>
                      <a:pt x="570" y="328"/>
                    </a:lnTo>
                    <a:lnTo>
                      <a:pt x="573" y="334"/>
                    </a:lnTo>
                    <a:lnTo>
                      <a:pt x="573" y="337"/>
                    </a:lnTo>
                    <a:lnTo>
                      <a:pt x="576" y="343"/>
                    </a:lnTo>
                    <a:lnTo>
                      <a:pt x="576" y="350"/>
                    </a:lnTo>
                    <a:lnTo>
                      <a:pt x="573" y="353"/>
                    </a:lnTo>
                    <a:lnTo>
                      <a:pt x="570" y="353"/>
                    </a:lnTo>
                    <a:lnTo>
                      <a:pt x="567" y="350"/>
                    </a:lnTo>
                    <a:lnTo>
                      <a:pt x="561" y="347"/>
                    </a:lnTo>
                    <a:lnTo>
                      <a:pt x="551" y="340"/>
                    </a:lnTo>
                    <a:lnTo>
                      <a:pt x="539" y="334"/>
                    </a:lnTo>
                    <a:lnTo>
                      <a:pt x="536" y="328"/>
                    </a:lnTo>
                    <a:lnTo>
                      <a:pt x="536" y="297"/>
                    </a:lnTo>
                    <a:lnTo>
                      <a:pt x="530" y="291"/>
                    </a:lnTo>
                    <a:lnTo>
                      <a:pt x="517" y="285"/>
                    </a:lnTo>
                    <a:lnTo>
                      <a:pt x="502" y="285"/>
                    </a:lnTo>
                    <a:lnTo>
                      <a:pt x="496" y="278"/>
                    </a:lnTo>
                    <a:lnTo>
                      <a:pt x="493" y="269"/>
                    </a:lnTo>
                    <a:lnTo>
                      <a:pt x="486" y="257"/>
                    </a:lnTo>
                    <a:lnTo>
                      <a:pt x="480" y="251"/>
                    </a:lnTo>
                    <a:lnTo>
                      <a:pt x="471" y="247"/>
                    </a:lnTo>
                    <a:lnTo>
                      <a:pt x="465" y="244"/>
                    </a:lnTo>
                    <a:lnTo>
                      <a:pt x="462" y="244"/>
                    </a:lnTo>
                    <a:lnTo>
                      <a:pt x="449" y="241"/>
                    </a:lnTo>
                    <a:lnTo>
                      <a:pt x="412" y="229"/>
                    </a:lnTo>
                    <a:lnTo>
                      <a:pt x="397" y="226"/>
                    </a:lnTo>
                    <a:lnTo>
                      <a:pt x="390" y="226"/>
                    </a:lnTo>
                    <a:lnTo>
                      <a:pt x="381" y="223"/>
                    </a:lnTo>
                    <a:lnTo>
                      <a:pt x="375" y="220"/>
                    </a:lnTo>
                    <a:lnTo>
                      <a:pt x="366" y="220"/>
                    </a:lnTo>
                    <a:lnTo>
                      <a:pt x="359" y="216"/>
                    </a:lnTo>
                    <a:lnTo>
                      <a:pt x="353" y="220"/>
                    </a:lnTo>
                    <a:lnTo>
                      <a:pt x="344" y="220"/>
                    </a:lnTo>
                    <a:lnTo>
                      <a:pt x="338" y="216"/>
                    </a:lnTo>
                    <a:lnTo>
                      <a:pt x="335" y="213"/>
                    </a:lnTo>
                    <a:lnTo>
                      <a:pt x="329" y="210"/>
                    </a:lnTo>
                    <a:lnTo>
                      <a:pt x="319" y="210"/>
                    </a:lnTo>
                    <a:lnTo>
                      <a:pt x="313" y="216"/>
                    </a:lnTo>
                    <a:lnTo>
                      <a:pt x="307" y="220"/>
                    </a:lnTo>
                    <a:lnTo>
                      <a:pt x="301" y="226"/>
                    </a:lnTo>
                    <a:lnTo>
                      <a:pt x="288" y="232"/>
                    </a:lnTo>
                    <a:lnTo>
                      <a:pt x="279" y="232"/>
                    </a:lnTo>
                    <a:lnTo>
                      <a:pt x="273" y="235"/>
                    </a:lnTo>
                    <a:lnTo>
                      <a:pt x="267" y="241"/>
                    </a:lnTo>
                    <a:lnTo>
                      <a:pt x="254" y="241"/>
                    </a:lnTo>
                    <a:lnTo>
                      <a:pt x="254" y="232"/>
                    </a:lnTo>
                    <a:lnTo>
                      <a:pt x="257" y="223"/>
                    </a:lnTo>
                    <a:lnTo>
                      <a:pt x="257" y="216"/>
                    </a:lnTo>
                    <a:lnTo>
                      <a:pt x="254" y="216"/>
                    </a:lnTo>
                    <a:lnTo>
                      <a:pt x="242" y="223"/>
                    </a:lnTo>
                    <a:lnTo>
                      <a:pt x="239" y="229"/>
                    </a:lnTo>
                    <a:lnTo>
                      <a:pt x="236" y="232"/>
                    </a:lnTo>
                    <a:lnTo>
                      <a:pt x="236" y="241"/>
                    </a:lnTo>
                    <a:lnTo>
                      <a:pt x="223" y="254"/>
                    </a:lnTo>
                    <a:lnTo>
                      <a:pt x="217" y="257"/>
                    </a:lnTo>
                    <a:lnTo>
                      <a:pt x="245" y="257"/>
                    </a:lnTo>
                    <a:lnTo>
                      <a:pt x="245" y="260"/>
                    </a:lnTo>
                    <a:lnTo>
                      <a:pt x="242" y="263"/>
                    </a:lnTo>
                    <a:lnTo>
                      <a:pt x="242" y="269"/>
                    </a:lnTo>
                    <a:lnTo>
                      <a:pt x="236" y="275"/>
                    </a:lnTo>
                    <a:lnTo>
                      <a:pt x="223" y="281"/>
                    </a:lnTo>
                    <a:lnTo>
                      <a:pt x="217" y="288"/>
                    </a:lnTo>
                    <a:lnTo>
                      <a:pt x="211" y="288"/>
                    </a:lnTo>
                    <a:lnTo>
                      <a:pt x="205" y="285"/>
                    </a:lnTo>
                    <a:lnTo>
                      <a:pt x="192" y="272"/>
                    </a:lnTo>
                    <a:lnTo>
                      <a:pt x="186" y="272"/>
                    </a:lnTo>
                    <a:lnTo>
                      <a:pt x="180" y="275"/>
                    </a:lnTo>
                    <a:lnTo>
                      <a:pt x="171" y="281"/>
                    </a:lnTo>
                    <a:lnTo>
                      <a:pt x="146" y="294"/>
                    </a:lnTo>
                    <a:lnTo>
                      <a:pt x="137" y="297"/>
                    </a:lnTo>
                    <a:lnTo>
                      <a:pt x="134" y="300"/>
                    </a:lnTo>
                    <a:lnTo>
                      <a:pt x="118" y="300"/>
                    </a:lnTo>
                    <a:lnTo>
                      <a:pt x="103" y="306"/>
                    </a:lnTo>
                    <a:lnTo>
                      <a:pt x="81" y="312"/>
                    </a:lnTo>
                    <a:lnTo>
                      <a:pt x="65" y="319"/>
                    </a:lnTo>
                    <a:lnTo>
                      <a:pt x="59" y="319"/>
                    </a:lnTo>
                    <a:lnTo>
                      <a:pt x="59" y="316"/>
                    </a:lnTo>
                    <a:lnTo>
                      <a:pt x="56" y="309"/>
                    </a:lnTo>
                    <a:lnTo>
                      <a:pt x="56" y="306"/>
                    </a:lnTo>
                    <a:lnTo>
                      <a:pt x="59" y="303"/>
                    </a:lnTo>
                    <a:lnTo>
                      <a:pt x="65" y="303"/>
                    </a:lnTo>
                    <a:lnTo>
                      <a:pt x="75" y="300"/>
                    </a:lnTo>
                    <a:lnTo>
                      <a:pt x="87" y="294"/>
                    </a:lnTo>
                    <a:lnTo>
                      <a:pt x="96" y="291"/>
                    </a:lnTo>
                    <a:lnTo>
                      <a:pt x="99" y="288"/>
                    </a:lnTo>
                    <a:lnTo>
                      <a:pt x="112" y="281"/>
                    </a:lnTo>
                    <a:lnTo>
                      <a:pt x="130" y="275"/>
                    </a:lnTo>
                    <a:lnTo>
                      <a:pt x="155" y="263"/>
                    </a:lnTo>
                    <a:lnTo>
                      <a:pt x="161" y="257"/>
                    </a:lnTo>
                    <a:lnTo>
                      <a:pt x="158" y="251"/>
                    </a:lnTo>
                    <a:lnTo>
                      <a:pt x="155" y="247"/>
                    </a:lnTo>
                    <a:lnTo>
                      <a:pt x="149" y="247"/>
                    </a:lnTo>
                    <a:lnTo>
                      <a:pt x="143" y="251"/>
                    </a:lnTo>
                    <a:lnTo>
                      <a:pt x="140" y="254"/>
                    </a:lnTo>
                    <a:lnTo>
                      <a:pt x="137" y="254"/>
                    </a:lnTo>
                    <a:lnTo>
                      <a:pt x="130" y="251"/>
                    </a:lnTo>
                    <a:lnTo>
                      <a:pt x="127" y="247"/>
                    </a:lnTo>
                    <a:lnTo>
                      <a:pt x="121" y="244"/>
                    </a:lnTo>
                    <a:lnTo>
                      <a:pt x="118" y="241"/>
                    </a:lnTo>
                    <a:lnTo>
                      <a:pt x="115" y="241"/>
                    </a:lnTo>
                    <a:lnTo>
                      <a:pt x="115" y="244"/>
                    </a:lnTo>
                    <a:lnTo>
                      <a:pt x="109" y="251"/>
                    </a:lnTo>
                    <a:lnTo>
                      <a:pt x="103" y="251"/>
                    </a:lnTo>
                    <a:lnTo>
                      <a:pt x="93" y="241"/>
                    </a:lnTo>
                    <a:lnTo>
                      <a:pt x="93" y="223"/>
                    </a:lnTo>
                    <a:lnTo>
                      <a:pt x="84" y="223"/>
                    </a:lnTo>
                    <a:lnTo>
                      <a:pt x="84" y="226"/>
                    </a:lnTo>
                    <a:lnTo>
                      <a:pt x="78" y="232"/>
                    </a:lnTo>
                    <a:lnTo>
                      <a:pt x="72" y="235"/>
                    </a:lnTo>
                    <a:lnTo>
                      <a:pt x="69" y="238"/>
                    </a:lnTo>
                    <a:lnTo>
                      <a:pt x="62" y="238"/>
                    </a:lnTo>
                    <a:lnTo>
                      <a:pt x="59" y="241"/>
                    </a:lnTo>
                    <a:lnTo>
                      <a:pt x="56" y="238"/>
                    </a:lnTo>
                    <a:lnTo>
                      <a:pt x="53" y="232"/>
                    </a:lnTo>
                    <a:lnTo>
                      <a:pt x="34" y="213"/>
                    </a:lnTo>
                    <a:lnTo>
                      <a:pt x="28" y="201"/>
                    </a:lnTo>
                    <a:lnTo>
                      <a:pt x="31" y="198"/>
                    </a:lnTo>
                    <a:lnTo>
                      <a:pt x="31" y="195"/>
                    </a:lnTo>
                    <a:lnTo>
                      <a:pt x="34" y="192"/>
                    </a:lnTo>
                    <a:lnTo>
                      <a:pt x="47" y="185"/>
                    </a:lnTo>
                    <a:lnTo>
                      <a:pt x="56" y="179"/>
                    </a:lnTo>
                    <a:lnTo>
                      <a:pt x="69" y="176"/>
                    </a:lnTo>
                    <a:lnTo>
                      <a:pt x="96" y="176"/>
                    </a:lnTo>
                    <a:lnTo>
                      <a:pt x="103" y="173"/>
                    </a:lnTo>
                    <a:lnTo>
                      <a:pt x="109" y="167"/>
                    </a:lnTo>
                    <a:lnTo>
                      <a:pt x="109" y="164"/>
                    </a:lnTo>
                    <a:lnTo>
                      <a:pt x="112" y="161"/>
                    </a:lnTo>
                    <a:lnTo>
                      <a:pt x="109" y="158"/>
                    </a:lnTo>
                    <a:lnTo>
                      <a:pt x="93" y="158"/>
                    </a:lnTo>
                    <a:lnTo>
                      <a:pt x="75" y="167"/>
                    </a:lnTo>
                    <a:lnTo>
                      <a:pt x="44" y="167"/>
                    </a:lnTo>
                    <a:lnTo>
                      <a:pt x="34" y="164"/>
                    </a:lnTo>
                    <a:lnTo>
                      <a:pt x="25" y="164"/>
                    </a:lnTo>
                    <a:lnTo>
                      <a:pt x="19" y="161"/>
                    </a:lnTo>
                    <a:lnTo>
                      <a:pt x="4" y="145"/>
                    </a:lnTo>
                    <a:lnTo>
                      <a:pt x="0" y="139"/>
                    </a:lnTo>
                    <a:lnTo>
                      <a:pt x="4" y="139"/>
                    </a:lnTo>
                    <a:lnTo>
                      <a:pt x="7" y="136"/>
                    </a:lnTo>
                    <a:lnTo>
                      <a:pt x="16" y="133"/>
                    </a:lnTo>
                    <a:lnTo>
                      <a:pt x="22" y="133"/>
                    </a:lnTo>
                    <a:lnTo>
                      <a:pt x="31" y="130"/>
                    </a:lnTo>
                    <a:lnTo>
                      <a:pt x="41" y="130"/>
                    </a:lnTo>
                    <a:lnTo>
                      <a:pt x="56" y="124"/>
                    </a:lnTo>
                    <a:lnTo>
                      <a:pt x="59" y="127"/>
                    </a:lnTo>
                    <a:lnTo>
                      <a:pt x="78" y="136"/>
                    </a:lnTo>
                    <a:lnTo>
                      <a:pt x="87" y="139"/>
                    </a:lnTo>
                    <a:lnTo>
                      <a:pt x="106" y="139"/>
                    </a:lnTo>
                    <a:lnTo>
                      <a:pt x="106" y="136"/>
                    </a:lnTo>
                    <a:lnTo>
                      <a:pt x="103" y="130"/>
                    </a:lnTo>
                    <a:lnTo>
                      <a:pt x="90" y="117"/>
                    </a:lnTo>
                    <a:lnTo>
                      <a:pt x="78" y="117"/>
                    </a:lnTo>
                    <a:lnTo>
                      <a:pt x="75" y="114"/>
                    </a:lnTo>
                    <a:lnTo>
                      <a:pt x="69" y="111"/>
                    </a:lnTo>
                    <a:lnTo>
                      <a:pt x="65" y="111"/>
                    </a:lnTo>
                    <a:lnTo>
                      <a:pt x="59" y="108"/>
                    </a:lnTo>
                    <a:lnTo>
                      <a:pt x="41" y="108"/>
                    </a:lnTo>
                    <a:lnTo>
                      <a:pt x="34" y="105"/>
                    </a:lnTo>
                    <a:lnTo>
                      <a:pt x="31" y="102"/>
                    </a:lnTo>
                    <a:lnTo>
                      <a:pt x="31" y="99"/>
                    </a:lnTo>
                    <a:lnTo>
                      <a:pt x="28" y="96"/>
                    </a:lnTo>
                    <a:lnTo>
                      <a:pt x="28" y="89"/>
                    </a:lnTo>
                    <a:lnTo>
                      <a:pt x="56" y="89"/>
                    </a:lnTo>
                    <a:lnTo>
                      <a:pt x="59" y="86"/>
                    </a:lnTo>
                    <a:lnTo>
                      <a:pt x="65" y="83"/>
                    </a:lnTo>
                    <a:lnTo>
                      <a:pt x="69" y="80"/>
                    </a:lnTo>
                    <a:lnTo>
                      <a:pt x="75" y="77"/>
                    </a:lnTo>
                    <a:lnTo>
                      <a:pt x="78" y="74"/>
                    </a:lnTo>
                    <a:lnTo>
                      <a:pt x="81" y="74"/>
                    </a:lnTo>
                    <a:lnTo>
                      <a:pt x="84" y="71"/>
                    </a:lnTo>
                    <a:lnTo>
                      <a:pt x="90" y="71"/>
                    </a:lnTo>
                    <a:lnTo>
                      <a:pt x="109" y="65"/>
                    </a:lnTo>
                    <a:lnTo>
                      <a:pt x="127" y="65"/>
                    </a:lnTo>
                    <a:lnTo>
                      <a:pt x="134" y="62"/>
                    </a:lnTo>
                    <a:lnTo>
                      <a:pt x="143" y="62"/>
                    </a:lnTo>
                    <a:lnTo>
                      <a:pt x="155" y="55"/>
                    </a:lnTo>
                    <a:lnTo>
                      <a:pt x="158" y="52"/>
                    </a:lnTo>
                    <a:lnTo>
                      <a:pt x="161" y="46"/>
                    </a:lnTo>
                    <a:lnTo>
                      <a:pt x="164" y="43"/>
                    </a:lnTo>
                    <a:lnTo>
                      <a:pt x="168" y="43"/>
                    </a:lnTo>
                    <a:lnTo>
                      <a:pt x="171" y="46"/>
                    </a:lnTo>
                    <a:lnTo>
                      <a:pt x="189" y="55"/>
                    </a:lnTo>
                    <a:lnTo>
                      <a:pt x="199" y="55"/>
                    </a:lnTo>
                    <a:lnTo>
                      <a:pt x="205" y="52"/>
                    </a:lnTo>
                    <a:lnTo>
                      <a:pt x="211" y="52"/>
                    </a:lnTo>
                    <a:lnTo>
                      <a:pt x="214" y="55"/>
                    </a:lnTo>
                    <a:lnTo>
                      <a:pt x="220" y="59"/>
                    </a:lnTo>
                    <a:lnTo>
                      <a:pt x="223" y="62"/>
                    </a:lnTo>
                    <a:lnTo>
                      <a:pt x="229" y="65"/>
                    </a:lnTo>
                    <a:lnTo>
                      <a:pt x="316" y="65"/>
                    </a:lnTo>
                    <a:lnTo>
                      <a:pt x="329" y="68"/>
                    </a:lnTo>
                    <a:lnTo>
                      <a:pt x="350" y="68"/>
                    </a:lnTo>
                    <a:lnTo>
                      <a:pt x="369" y="71"/>
                    </a:lnTo>
                    <a:lnTo>
                      <a:pt x="378" y="71"/>
                    </a:lnTo>
                    <a:lnTo>
                      <a:pt x="390" y="74"/>
                    </a:lnTo>
                    <a:lnTo>
                      <a:pt x="409" y="77"/>
                    </a:lnTo>
                    <a:lnTo>
                      <a:pt x="449" y="77"/>
                    </a:lnTo>
                    <a:lnTo>
                      <a:pt x="452" y="80"/>
                    </a:lnTo>
                    <a:lnTo>
                      <a:pt x="455" y="80"/>
                    </a:lnTo>
                    <a:lnTo>
                      <a:pt x="459" y="83"/>
                    </a:lnTo>
                    <a:lnTo>
                      <a:pt x="462" y="83"/>
                    </a:lnTo>
                    <a:lnTo>
                      <a:pt x="468" y="86"/>
                    </a:lnTo>
                    <a:lnTo>
                      <a:pt x="474" y="93"/>
                    </a:lnTo>
                    <a:lnTo>
                      <a:pt x="483" y="93"/>
                    </a:lnTo>
                    <a:lnTo>
                      <a:pt x="486" y="89"/>
                    </a:lnTo>
                    <a:lnTo>
                      <a:pt x="499" y="83"/>
                    </a:lnTo>
                    <a:lnTo>
                      <a:pt x="502" y="77"/>
                    </a:lnTo>
                    <a:lnTo>
                      <a:pt x="502" y="74"/>
                    </a:lnTo>
                    <a:lnTo>
                      <a:pt x="520" y="74"/>
                    </a:lnTo>
                    <a:lnTo>
                      <a:pt x="527" y="77"/>
                    </a:lnTo>
                    <a:lnTo>
                      <a:pt x="561" y="77"/>
                    </a:lnTo>
                    <a:lnTo>
                      <a:pt x="564" y="74"/>
                    </a:lnTo>
                    <a:lnTo>
                      <a:pt x="567" y="74"/>
                    </a:lnTo>
                    <a:lnTo>
                      <a:pt x="570" y="71"/>
                    </a:lnTo>
                    <a:lnTo>
                      <a:pt x="576" y="68"/>
                    </a:lnTo>
                    <a:lnTo>
                      <a:pt x="595" y="68"/>
                    </a:lnTo>
                    <a:lnTo>
                      <a:pt x="604" y="71"/>
                    </a:lnTo>
                    <a:lnTo>
                      <a:pt x="610" y="74"/>
                    </a:lnTo>
                    <a:lnTo>
                      <a:pt x="616" y="74"/>
                    </a:lnTo>
                    <a:lnTo>
                      <a:pt x="626" y="65"/>
                    </a:lnTo>
                    <a:lnTo>
                      <a:pt x="629" y="68"/>
                    </a:lnTo>
                    <a:lnTo>
                      <a:pt x="632" y="74"/>
                    </a:lnTo>
                    <a:lnTo>
                      <a:pt x="638" y="77"/>
                    </a:lnTo>
                    <a:lnTo>
                      <a:pt x="641" y="80"/>
                    </a:lnTo>
                    <a:lnTo>
                      <a:pt x="641" y="83"/>
                    </a:lnTo>
                    <a:lnTo>
                      <a:pt x="644" y="80"/>
                    </a:lnTo>
                    <a:lnTo>
                      <a:pt x="650" y="77"/>
                    </a:lnTo>
                    <a:lnTo>
                      <a:pt x="654" y="74"/>
                    </a:lnTo>
                    <a:lnTo>
                      <a:pt x="660" y="71"/>
                    </a:lnTo>
                    <a:lnTo>
                      <a:pt x="678" y="71"/>
                    </a:lnTo>
                    <a:lnTo>
                      <a:pt x="684" y="74"/>
                    </a:lnTo>
                    <a:lnTo>
                      <a:pt x="709" y="74"/>
                    </a:lnTo>
                    <a:lnTo>
                      <a:pt x="731" y="77"/>
                    </a:lnTo>
                    <a:lnTo>
                      <a:pt x="746" y="80"/>
                    </a:lnTo>
                    <a:lnTo>
                      <a:pt x="753" y="83"/>
                    </a:lnTo>
                    <a:lnTo>
                      <a:pt x="759" y="83"/>
                    </a:lnTo>
                    <a:lnTo>
                      <a:pt x="768" y="86"/>
                    </a:lnTo>
                    <a:lnTo>
                      <a:pt x="774" y="86"/>
                    </a:lnTo>
                    <a:lnTo>
                      <a:pt x="784" y="89"/>
                    </a:lnTo>
                    <a:lnTo>
                      <a:pt x="790" y="93"/>
                    </a:lnTo>
                    <a:lnTo>
                      <a:pt x="793" y="93"/>
                    </a:lnTo>
                    <a:lnTo>
                      <a:pt x="796" y="89"/>
                    </a:lnTo>
                    <a:lnTo>
                      <a:pt x="799" y="89"/>
                    </a:lnTo>
                    <a:lnTo>
                      <a:pt x="802" y="86"/>
                    </a:lnTo>
                    <a:lnTo>
                      <a:pt x="796" y="80"/>
                    </a:lnTo>
                    <a:lnTo>
                      <a:pt x="790" y="77"/>
                    </a:lnTo>
                    <a:lnTo>
                      <a:pt x="787" y="74"/>
                    </a:lnTo>
                    <a:lnTo>
                      <a:pt x="780" y="71"/>
                    </a:lnTo>
                    <a:lnTo>
                      <a:pt x="777" y="65"/>
                    </a:lnTo>
                    <a:lnTo>
                      <a:pt x="768" y="55"/>
                    </a:lnTo>
                    <a:lnTo>
                      <a:pt x="765" y="49"/>
                    </a:lnTo>
                    <a:lnTo>
                      <a:pt x="756" y="40"/>
                    </a:lnTo>
                    <a:lnTo>
                      <a:pt x="753" y="40"/>
                    </a:lnTo>
                    <a:lnTo>
                      <a:pt x="749" y="43"/>
                    </a:lnTo>
                    <a:lnTo>
                      <a:pt x="746" y="49"/>
                    </a:lnTo>
                    <a:lnTo>
                      <a:pt x="734" y="55"/>
                    </a:lnTo>
                    <a:lnTo>
                      <a:pt x="725" y="59"/>
                    </a:lnTo>
                    <a:lnTo>
                      <a:pt x="712" y="59"/>
                    </a:lnTo>
                    <a:lnTo>
                      <a:pt x="700" y="62"/>
                    </a:lnTo>
                    <a:lnTo>
                      <a:pt x="694" y="62"/>
                    </a:lnTo>
                    <a:lnTo>
                      <a:pt x="688" y="59"/>
                    </a:lnTo>
                    <a:lnTo>
                      <a:pt x="684" y="55"/>
                    </a:lnTo>
                    <a:lnTo>
                      <a:pt x="681" y="55"/>
                    </a:lnTo>
                    <a:lnTo>
                      <a:pt x="675" y="49"/>
                    </a:lnTo>
                    <a:lnTo>
                      <a:pt x="657" y="49"/>
                    </a:lnTo>
                    <a:lnTo>
                      <a:pt x="654" y="46"/>
                    </a:lnTo>
                    <a:lnTo>
                      <a:pt x="650" y="46"/>
                    </a:lnTo>
                    <a:lnTo>
                      <a:pt x="650" y="43"/>
                    </a:lnTo>
                    <a:lnTo>
                      <a:pt x="654" y="43"/>
                    </a:lnTo>
                    <a:lnTo>
                      <a:pt x="657" y="40"/>
                    </a:lnTo>
                    <a:lnTo>
                      <a:pt x="660" y="40"/>
                    </a:lnTo>
                    <a:lnTo>
                      <a:pt x="666" y="34"/>
                    </a:lnTo>
                    <a:lnTo>
                      <a:pt x="669" y="24"/>
                    </a:lnTo>
                    <a:lnTo>
                      <a:pt x="675" y="12"/>
                    </a:lnTo>
                    <a:lnTo>
                      <a:pt x="678" y="9"/>
                    </a:lnTo>
                    <a:lnTo>
                      <a:pt x="684" y="6"/>
                    </a:lnTo>
                    <a:lnTo>
                      <a:pt x="759" y="6"/>
                    </a:lnTo>
                    <a:lnTo>
                      <a:pt x="765" y="3"/>
                    </a:lnTo>
                    <a:lnTo>
                      <a:pt x="768" y="3"/>
                    </a:lnTo>
                    <a:lnTo>
                      <a:pt x="774"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r>
                  <a:rPr lang="en-US" sz="2000" dirty="0">
                    <a:solidFill>
                      <a:prstClr val="black"/>
                    </a:solidFill>
                  </a:rPr>
                  <a:t>  </a:t>
                </a:r>
              </a:p>
            </p:txBody>
          </p:sp>
          <p:sp>
            <p:nvSpPr>
              <p:cNvPr id="121" name="Freeform 267"/>
              <p:cNvSpPr>
                <a:spLocks/>
              </p:cNvSpPr>
              <p:nvPr/>
            </p:nvSpPr>
            <p:spPr bwMode="auto">
              <a:xfrm>
                <a:off x="2134161" y="1976149"/>
                <a:ext cx="31294" cy="17385"/>
              </a:xfrm>
              <a:custGeom>
                <a:avLst/>
                <a:gdLst/>
                <a:ahLst/>
                <a:cxnLst>
                  <a:cxn ang="0">
                    <a:pos x="3" y="0"/>
                  </a:cxn>
                  <a:cxn ang="0">
                    <a:pos x="12" y="0"/>
                  </a:cxn>
                  <a:cxn ang="0">
                    <a:pos x="18" y="7"/>
                  </a:cxn>
                  <a:cxn ang="0">
                    <a:pos x="18" y="10"/>
                  </a:cxn>
                  <a:cxn ang="0">
                    <a:pos x="6" y="10"/>
                  </a:cxn>
                  <a:cxn ang="0">
                    <a:pos x="0" y="7"/>
                  </a:cxn>
                  <a:cxn ang="0">
                    <a:pos x="0" y="4"/>
                  </a:cxn>
                  <a:cxn ang="0">
                    <a:pos x="3" y="0"/>
                  </a:cxn>
                </a:cxnLst>
                <a:rect l="0" t="0" r="r" b="b"/>
                <a:pathLst>
                  <a:path w="18" h="10">
                    <a:moveTo>
                      <a:pt x="3" y="0"/>
                    </a:moveTo>
                    <a:lnTo>
                      <a:pt x="12" y="0"/>
                    </a:lnTo>
                    <a:lnTo>
                      <a:pt x="18" y="7"/>
                    </a:lnTo>
                    <a:lnTo>
                      <a:pt x="18" y="10"/>
                    </a:lnTo>
                    <a:lnTo>
                      <a:pt x="6" y="10"/>
                    </a:lnTo>
                    <a:lnTo>
                      <a:pt x="0" y="7"/>
                    </a:lnTo>
                    <a:lnTo>
                      <a:pt x="0" y="4"/>
                    </a:lnTo>
                    <a:lnTo>
                      <a:pt x="3"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22" name="Freeform 268"/>
              <p:cNvSpPr>
                <a:spLocks/>
              </p:cNvSpPr>
              <p:nvPr/>
            </p:nvSpPr>
            <p:spPr bwMode="auto">
              <a:xfrm>
                <a:off x="2208918" y="1998752"/>
                <a:ext cx="33033" cy="15648"/>
              </a:xfrm>
              <a:custGeom>
                <a:avLst/>
                <a:gdLst/>
                <a:ahLst/>
                <a:cxnLst>
                  <a:cxn ang="0">
                    <a:pos x="6" y="0"/>
                  </a:cxn>
                  <a:cxn ang="0">
                    <a:pos x="15" y="0"/>
                  </a:cxn>
                  <a:cxn ang="0">
                    <a:pos x="19" y="3"/>
                  </a:cxn>
                  <a:cxn ang="0">
                    <a:pos x="12" y="9"/>
                  </a:cxn>
                  <a:cxn ang="0">
                    <a:pos x="3" y="9"/>
                  </a:cxn>
                  <a:cxn ang="0">
                    <a:pos x="0" y="6"/>
                  </a:cxn>
                  <a:cxn ang="0">
                    <a:pos x="0" y="3"/>
                  </a:cxn>
                  <a:cxn ang="0">
                    <a:pos x="6" y="0"/>
                  </a:cxn>
                </a:cxnLst>
                <a:rect l="0" t="0" r="r" b="b"/>
                <a:pathLst>
                  <a:path w="19" h="9">
                    <a:moveTo>
                      <a:pt x="6" y="0"/>
                    </a:moveTo>
                    <a:lnTo>
                      <a:pt x="15" y="0"/>
                    </a:lnTo>
                    <a:lnTo>
                      <a:pt x="19" y="3"/>
                    </a:lnTo>
                    <a:lnTo>
                      <a:pt x="12" y="9"/>
                    </a:lnTo>
                    <a:lnTo>
                      <a:pt x="3" y="9"/>
                    </a:lnTo>
                    <a:lnTo>
                      <a:pt x="0" y="6"/>
                    </a:lnTo>
                    <a:lnTo>
                      <a:pt x="0" y="3"/>
                    </a:lnTo>
                    <a:lnTo>
                      <a:pt x="6"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1" name="Freeform 269"/>
              <p:cNvSpPr>
                <a:spLocks/>
              </p:cNvSpPr>
              <p:nvPr/>
            </p:nvSpPr>
            <p:spPr bwMode="auto">
              <a:xfrm>
                <a:off x="1084066" y="1572802"/>
                <a:ext cx="462459" cy="107792"/>
              </a:xfrm>
              <a:custGeom>
                <a:avLst/>
                <a:gdLst/>
                <a:ahLst/>
                <a:cxnLst>
                  <a:cxn ang="0">
                    <a:pos x="93" y="0"/>
                  </a:cxn>
                  <a:cxn ang="0">
                    <a:pos x="102" y="9"/>
                  </a:cxn>
                  <a:cxn ang="0">
                    <a:pos x="115" y="16"/>
                  </a:cxn>
                  <a:cxn ang="0">
                    <a:pos x="152" y="19"/>
                  </a:cxn>
                  <a:cxn ang="0">
                    <a:pos x="161" y="25"/>
                  </a:cxn>
                  <a:cxn ang="0">
                    <a:pos x="170" y="31"/>
                  </a:cxn>
                  <a:cxn ang="0">
                    <a:pos x="201" y="16"/>
                  </a:cxn>
                  <a:cxn ang="0">
                    <a:pos x="217" y="13"/>
                  </a:cxn>
                  <a:cxn ang="0">
                    <a:pos x="226" y="19"/>
                  </a:cxn>
                  <a:cxn ang="0">
                    <a:pos x="232" y="28"/>
                  </a:cxn>
                  <a:cxn ang="0">
                    <a:pos x="241" y="25"/>
                  </a:cxn>
                  <a:cxn ang="0">
                    <a:pos x="254" y="22"/>
                  </a:cxn>
                  <a:cxn ang="0">
                    <a:pos x="263" y="25"/>
                  </a:cxn>
                  <a:cxn ang="0">
                    <a:pos x="266" y="34"/>
                  </a:cxn>
                  <a:cxn ang="0">
                    <a:pos x="263" y="47"/>
                  </a:cxn>
                  <a:cxn ang="0">
                    <a:pos x="229" y="62"/>
                  </a:cxn>
                  <a:cxn ang="0">
                    <a:pos x="204" y="59"/>
                  </a:cxn>
                  <a:cxn ang="0">
                    <a:pos x="186" y="56"/>
                  </a:cxn>
                  <a:cxn ang="0">
                    <a:pos x="170" y="59"/>
                  </a:cxn>
                  <a:cxn ang="0">
                    <a:pos x="146" y="62"/>
                  </a:cxn>
                  <a:cxn ang="0">
                    <a:pos x="136" y="56"/>
                  </a:cxn>
                  <a:cxn ang="0">
                    <a:pos x="130" y="47"/>
                  </a:cxn>
                  <a:cxn ang="0">
                    <a:pos x="124" y="40"/>
                  </a:cxn>
                  <a:cxn ang="0">
                    <a:pos x="99" y="50"/>
                  </a:cxn>
                  <a:cxn ang="0">
                    <a:pos x="90" y="44"/>
                  </a:cxn>
                  <a:cxn ang="0">
                    <a:pos x="87" y="31"/>
                  </a:cxn>
                  <a:cxn ang="0">
                    <a:pos x="74" y="28"/>
                  </a:cxn>
                  <a:cxn ang="0">
                    <a:pos x="62" y="31"/>
                  </a:cxn>
                  <a:cxn ang="0">
                    <a:pos x="3" y="34"/>
                  </a:cxn>
                  <a:cxn ang="0">
                    <a:pos x="3" y="25"/>
                  </a:cxn>
                  <a:cxn ang="0">
                    <a:pos x="22" y="22"/>
                  </a:cxn>
                  <a:cxn ang="0">
                    <a:pos x="19" y="16"/>
                  </a:cxn>
                  <a:cxn ang="0">
                    <a:pos x="28" y="9"/>
                  </a:cxn>
                  <a:cxn ang="0">
                    <a:pos x="62" y="3"/>
                  </a:cxn>
                </a:cxnLst>
                <a:rect l="0" t="0" r="r" b="b"/>
                <a:pathLst>
                  <a:path w="266" h="62">
                    <a:moveTo>
                      <a:pt x="77" y="0"/>
                    </a:moveTo>
                    <a:lnTo>
                      <a:pt x="93" y="0"/>
                    </a:lnTo>
                    <a:lnTo>
                      <a:pt x="99" y="3"/>
                    </a:lnTo>
                    <a:lnTo>
                      <a:pt x="102" y="9"/>
                    </a:lnTo>
                    <a:lnTo>
                      <a:pt x="108" y="16"/>
                    </a:lnTo>
                    <a:lnTo>
                      <a:pt x="115" y="16"/>
                    </a:lnTo>
                    <a:lnTo>
                      <a:pt x="124" y="19"/>
                    </a:lnTo>
                    <a:lnTo>
                      <a:pt x="152" y="19"/>
                    </a:lnTo>
                    <a:lnTo>
                      <a:pt x="155" y="22"/>
                    </a:lnTo>
                    <a:lnTo>
                      <a:pt x="161" y="25"/>
                    </a:lnTo>
                    <a:lnTo>
                      <a:pt x="164" y="28"/>
                    </a:lnTo>
                    <a:lnTo>
                      <a:pt x="170" y="31"/>
                    </a:lnTo>
                    <a:lnTo>
                      <a:pt x="186" y="31"/>
                    </a:lnTo>
                    <a:lnTo>
                      <a:pt x="201" y="16"/>
                    </a:lnTo>
                    <a:lnTo>
                      <a:pt x="211" y="13"/>
                    </a:lnTo>
                    <a:lnTo>
                      <a:pt x="217" y="13"/>
                    </a:lnTo>
                    <a:lnTo>
                      <a:pt x="223" y="16"/>
                    </a:lnTo>
                    <a:lnTo>
                      <a:pt x="226" y="19"/>
                    </a:lnTo>
                    <a:lnTo>
                      <a:pt x="226" y="22"/>
                    </a:lnTo>
                    <a:lnTo>
                      <a:pt x="232" y="28"/>
                    </a:lnTo>
                    <a:lnTo>
                      <a:pt x="238" y="28"/>
                    </a:lnTo>
                    <a:lnTo>
                      <a:pt x="241" y="25"/>
                    </a:lnTo>
                    <a:lnTo>
                      <a:pt x="248" y="25"/>
                    </a:lnTo>
                    <a:lnTo>
                      <a:pt x="254" y="22"/>
                    </a:lnTo>
                    <a:lnTo>
                      <a:pt x="257" y="22"/>
                    </a:lnTo>
                    <a:lnTo>
                      <a:pt x="263" y="25"/>
                    </a:lnTo>
                    <a:lnTo>
                      <a:pt x="266" y="28"/>
                    </a:lnTo>
                    <a:lnTo>
                      <a:pt x="266" y="34"/>
                    </a:lnTo>
                    <a:lnTo>
                      <a:pt x="263" y="40"/>
                    </a:lnTo>
                    <a:lnTo>
                      <a:pt x="263" y="47"/>
                    </a:lnTo>
                    <a:lnTo>
                      <a:pt x="248" y="62"/>
                    </a:lnTo>
                    <a:lnTo>
                      <a:pt x="229" y="62"/>
                    </a:lnTo>
                    <a:lnTo>
                      <a:pt x="223" y="59"/>
                    </a:lnTo>
                    <a:lnTo>
                      <a:pt x="204" y="59"/>
                    </a:lnTo>
                    <a:lnTo>
                      <a:pt x="195" y="56"/>
                    </a:lnTo>
                    <a:lnTo>
                      <a:pt x="186" y="56"/>
                    </a:lnTo>
                    <a:lnTo>
                      <a:pt x="176" y="59"/>
                    </a:lnTo>
                    <a:lnTo>
                      <a:pt x="170" y="59"/>
                    </a:lnTo>
                    <a:lnTo>
                      <a:pt x="161" y="62"/>
                    </a:lnTo>
                    <a:lnTo>
                      <a:pt x="146" y="62"/>
                    </a:lnTo>
                    <a:lnTo>
                      <a:pt x="139" y="59"/>
                    </a:lnTo>
                    <a:lnTo>
                      <a:pt x="136" y="56"/>
                    </a:lnTo>
                    <a:lnTo>
                      <a:pt x="133" y="50"/>
                    </a:lnTo>
                    <a:lnTo>
                      <a:pt x="130" y="47"/>
                    </a:lnTo>
                    <a:lnTo>
                      <a:pt x="127" y="40"/>
                    </a:lnTo>
                    <a:lnTo>
                      <a:pt x="124" y="40"/>
                    </a:lnTo>
                    <a:lnTo>
                      <a:pt x="105" y="50"/>
                    </a:lnTo>
                    <a:lnTo>
                      <a:pt x="99" y="50"/>
                    </a:lnTo>
                    <a:lnTo>
                      <a:pt x="93" y="47"/>
                    </a:lnTo>
                    <a:lnTo>
                      <a:pt x="90" y="44"/>
                    </a:lnTo>
                    <a:lnTo>
                      <a:pt x="87" y="37"/>
                    </a:lnTo>
                    <a:lnTo>
                      <a:pt x="87" y="31"/>
                    </a:lnTo>
                    <a:lnTo>
                      <a:pt x="84" y="28"/>
                    </a:lnTo>
                    <a:lnTo>
                      <a:pt x="74" y="28"/>
                    </a:lnTo>
                    <a:lnTo>
                      <a:pt x="68" y="31"/>
                    </a:lnTo>
                    <a:lnTo>
                      <a:pt x="62" y="31"/>
                    </a:lnTo>
                    <a:lnTo>
                      <a:pt x="59" y="34"/>
                    </a:lnTo>
                    <a:lnTo>
                      <a:pt x="3" y="34"/>
                    </a:lnTo>
                    <a:lnTo>
                      <a:pt x="0" y="31"/>
                    </a:lnTo>
                    <a:lnTo>
                      <a:pt x="3" y="25"/>
                    </a:lnTo>
                    <a:lnTo>
                      <a:pt x="9" y="22"/>
                    </a:lnTo>
                    <a:lnTo>
                      <a:pt x="22" y="22"/>
                    </a:lnTo>
                    <a:lnTo>
                      <a:pt x="22" y="19"/>
                    </a:lnTo>
                    <a:lnTo>
                      <a:pt x="19" y="16"/>
                    </a:lnTo>
                    <a:lnTo>
                      <a:pt x="19" y="13"/>
                    </a:lnTo>
                    <a:lnTo>
                      <a:pt x="28" y="9"/>
                    </a:lnTo>
                    <a:lnTo>
                      <a:pt x="43" y="6"/>
                    </a:lnTo>
                    <a:lnTo>
                      <a:pt x="62" y="3"/>
                    </a:lnTo>
                    <a:lnTo>
                      <a:pt x="77"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2" name="Freeform 270"/>
              <p:cNvSpPr>
                <a:spLocks/>
              </p:cNvSpPr>
              <p:nvPr/>
            </p:nvSpPr>
            <p:spPr bwMode="auto">
              <a:xfrm>
                <a:off x="1330942" y="1536293"/>
                <a:ext cx="92145" cy="46942"/>
              </a:xfrm>
              <a:custGeom>
                <a:avLst/>
                <a:gdLst/>
                <a:ahLst/>
                <a:cxnLst>
                  <a:cxn ang="0">
                    <a:pos x="38" y="0"/>
                  </a:cxn>
                  <a:cxn ang="0">
                    <a:pos x="47" y="0"/>
                  </a:cxn>
                  <a:cxn ang="0">
                    <a:pos x="53" y="3"/>
                  </a:cxn>
                  <a:cxn ang="0">
                    <a:pos x="53" y="24"/>
                  </a:cxn>
                  <a:cxn ang="0">
                    <a:pos x="50" y="27"/>
                  </a:cxn>
                  <a:cxn ang="0">
                    <a:pos x="34" y="27"/>
                  </a:cxn>
                  <a:cxn ang="0">
                    <a:pos x="31" y="24"/>
                  </a:cxn>
                  <a:cxn ang="0">
                    <a:pos x="22" y="24"/>
                  </a:cxn>
                  <a:cxn ang="0">
                    <a:pos x="16" y="27"/>
                  </a:cxn>
                  <a:cxn ang="0">
                    <a:pos x="4" y="27"/>
                  </a:cxn>
                  <a:cxn ang="0">
                    <a:pos x="0" y="24"/>
                  </a:cxn>
                  <a:cxn ang="0">
                    <a:pos x="0" y="21"/>
                  </a:cxn>
                  <a:cxn ang="0">
                    <a:pos x="7" y="15"/>
                  </a:cxn>
                  <a:cxn ang="0">
                    <a:pos x="19" y="9"/>
                  </a:cxn>
                  <a:cxn ang="0">
                    <a:pos x="28" y="6"/>
                  </a:cxn>
                  <a:cxn ang="0">
                    <a:pos x="38" y="0"/>
                  </a:cxn>
                </a:cxnLst>
                <a:rect l="0" t="0" r="r" b="b"/>
                <a:pathLst>
                  <a:path w="53" h="27">
                    <a:moveTo>
                      <a:pt x="38" y="0"/>
                    </a:moveTo>
                    <a:lnTo>
                      <a:pt x="47" y="0"/>
                    </a:lnTo>
                    <a:lnTo>
                      <a:pt x="53" y="3"/>
                    </a:lnTo>
                    <a:lnTo>
                      <a:pt x="53" y="24"/>
                    </a:lnTo>
                    <a:lnTo>
                      <a:pt x="50" y="27"/>
                    </a:lnTo>
                    <a:lnTo>
                      <a:pt x="34" y="27"/>
                    </a:lnTo>
                    <a:lnTo>
                      <a:pt x="31" y="24"/>
                    </a:lnTo>
                    <a:lnTo>
                      <a:pt x="22" y="24"/>
                    </a:lnTo>
                    <a:lnTo>
                      <a:pt x="16" y="27"/>
                    </a:lnTo>
                    <a:lnTo>
                      <a:pt x="4" y="27"/>
                    </a:lnTo>
                    <a:lnTo>
                      <a:pt x="0" y="24"/>
                    </a:lnTo>
                    <a:lnTo>
                      <a:pt x="0" y="21"/>
                    </a:lnTo>
                    <a:lnTo>
                      <a:pt x="7" y="15"/>
                    </a:lnTo>
                    <a:lnTo>
                      <a:pt x="19" y="9"/>
                    </a:lnTo>
                    <a:lnTo>
                      <a:pt x="28" y="6"/>
                    </a:lnTo>
                    <a:lnTo>
                      <a:pt x="38"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3" name="Freeform 271"/>
              <p:cNvSpPr>
                <a:spLocks/>
              </p:cNvSpPr>
              <p:nvPr/>
            </p:nvSpPr>
            <p:spPr bwMode="auto">
              <a:xfrm>
                <a:off x="1546524" y="1524122"/>
                <a:ext cx="161688" cy="59111"/>
              </a:xfrm>
              <a:custGeom>
                <a:avLst/>
                <a:gdLst/>
                <a:ahLst/>
                <a:cxnLst>
                  <a:cxn ang="0">
                    <a:pos x="13" y="0"/>
                  </a:cxn>
                  <a:cxn ang="0">
                    <a:pos x="47" y="0"/>
                  </a:cxn>
                  <a:cxn ang="0">
                    <a:pos x="68" y="3"/>
                  </a:cxn>
                  <a:cxn ang="0">
                    <a:pos x="75" y="7"/>
                  </a:cxn>
                  <a:cxn ang="0">
                    <a:pos x="78" y="7"/>
                  </a:cxn>
                  <a:cxn ang="0">
                    <a:pos x="81" y="10"/>
                  </a:cxn>
                  <a:cxn ang="0">
                    <a:pos x="84" y="10"/>
                  </a:cxn>
                  <a:cxn ang="0">
                    <a:pos x="84" y="13"/>
                  </a:cxn>
                  <a:cxn ang="0">
                    <a:pos x="90" y="19"/>
                  </a:cxn>
                  <a:cxn ang="0">
                    <a:pos x="93" y="25"/>
                  </a:cxn>
                  <a:cxn ang="0">
                    <a:pos x="93" y="34"/>
                  </a:cxn>
                  <a:cxn ang="0">
                    <a:pos x="75" y="34"/>
                  </a:cxn>
                  <a:cxn ang="0">
                    <a:pos x="65" y="31"/>
                  </a:cxn>
                  <a:cxn ang="0">
                    <a:pos x="59" y="28"/>
                  </a:cxn>
                  <a:cxn ang="0">
                    <a:pos x="56" y="25"/>
                  </a:cxn>
                  <a:cxn ang="0">
                    <a:pos x="53" y="25"/>
                  </a:cxn>
                  <a:cxn ang="0">
                    <a:pos x="53" y="19"/>
                  </a:cxn>
                  <a:cxn ang="0">
                    <a:pos x="37" y="19"/>
                  </a:cxn>
                  <a:cxn ang="0">
                    <a:pos x="28" y="22"/>
                  </a:cxn>
                  <a:cxn ang="0">
                    <a:pos x="13" y="22"/>
                  </a:cxn>
                  <a:cxn ang="0">
                    <a:pos x="6" y="19"/>
                  </a:cxn>
                  <a:cxn ang="0">
                    <a:pos x="3" y="16"/>
                  </a:cxn>
                  <a:cxn ang="0">
                    <a:pos x="0" y="10"/>
                  </a:cxn>
                  <a:cxn ang="0">
                    <a:pos x="6" y="3"/>
                  </a:cxn>
                  <a:cxn ang="0">
                    <a:pos x="13" y="0"/>
                  </a:cxn>
                </a:cxnLst>
                <a:rect l="0" t="0" r="r" b="b"/>
                <a:pathLst>
                  <a:path w="93" h="34">
                    <a:moveTo>
                      <a:pt x="13" y="0"/>
                    </a:moveTo>
                    <a:lnTo>
                      <a:pt x="47" y="0"/>
                    </a:lnTo>
                    <a:lnTo>
                      <a:pt x="68" y="3"/>
                    </a:lnTo>
                    <a:lnTo>
                      <a:pt x="75" y="7"/>
                    </a:lnTo>
                    <a:lnTo>
                      <a:pt x="78" y="7"/>
                    </a:lnTo>
                    <a:lnTo>
                      <a:pt x="81" y="10"/>
                    </a:lnTo>
                    <a:lnTo>
                      <a:pt x="84" y="10"/>
                    </a:lnTo>
                    <a:lnTo>
                      <a:pt x="84" y="13"/>
                    </a:lnTo>
                    <a:lnTo>
                      <a:pt x="90" y="19"/>
                    </a:lnTo>
                    <a:lnTo>
                      <a:pt x="93" y="25"/>
                    </a:lnTo>
                    <a:lnTo>
                      <a:pt x="93" y="34"/>
                    </a:lnTo>
                    <a:lnTo>
                      <a:pt x="75" y="34"/>
                    </a:lnTo>
                    <a:lnTo>
                      <a:pt x="65" y="31"/>
                    </a:lnTo>
                    <a:lnTo>
                      <a:pt x="59" y="28"/>
                    </a:lnTo>
                    <a:lnTo>
                      <a:pt x="56" y="25"/>
                    </a:lnTo>
                    <a:lnTo>
                      <a:pt x="53" y="25"/>
                    </a:lnTo>
                    <a:lnTo>
                      <a:pt x="53" y="19"/>
                    </a:lnTo>
                    <a:lnTo>
                      <a:pt x="37" y="19"/>
                    </a:lnTo>
                    <a:lnTo>
                      <a:pt x="28" y="22"/>
                    </a:lnTo>
                    <a:lnTo>
                      <a:pt x="13" y="22"/>
                    </a:lnTo>
                    <a:lnTo>
                      <a:pt x="6" y="19"/>
                    </a:lnTo>
                    <a:lnTo>
                      <a:pt x="3" y="16"/>
                    </a:lnTo>
                    <a:lnTo>
                      <a:pt x="0" y="10"/>
                    </a:lnTo>
                    <a:lnTo>
                      <a:pt x="6" y="3"/>
                    </a:lnTo>
                    <a:lnTo>
                      <a:pt x="13"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4" name="Freeform 272"/>
              <p:cNvSpPr>
                <a:spLocks/>
              </p:cNvSpPr>
              <p:nvPr/>
            </p:nvSpPr>
            <p:spPr bwMode="auto">
              <a:xfrm>
                <a:off x="1574342" y="1605836"/>
                <a:ext cx="172119" cy="64327"/>
              </a:xfrm>
              <a:custGeom>
                <a:avLst/>
                <a:gdLst/>
                <a:ahLst/>
                <a:cxnLst>
                  <a:cxn ang="0">
                    <a:pos x="37" y="0"/>
                  </a:cxn>
                  <a:cxn ang="0">
                    <a:pos x="86" y="0"/>
                  </a:cxn>
                  <a:cxn ang="0">
                    <a:pos x="93" y="3"/>
                  </a:cxn>
                  <a:cxn ang="0">
                    <a:pos x="99" y="9"/>
                  </a:cxn>
                  <a:cxn ang="0">
                    <a:pos x="99" y="15"/>
                  </a:cxn>
                  <a:cxn ang="0">
                    <a:pos x="89" y="25"/>
                  </a:cxn>
                  <a:cxn ang="0">
                    <a:pos x="83" y="28"/>
                  </a:cxn>
                  <a:cxn ang="0">
                    <a:pos x="65" y="28"/>
                  </a:cxn>
                  <a:cxn ang="0">
                    <a:pos x="62" y="21"/>
                  </a:cxn>
                  <a:cxn ang="0">
                    <a:pos x="59" y="18"/>
                  </a:cxn>
                  <a:cxn ang="0">
                    <a:pos x="52" y="15"/>
                  </a:cxn>
                  <a:cxn ang="0">
                    <a:pos x="40" y="15"/>
                  </a:cxn>
                  <a:cxn ang="0">
                    <a:pos x="31" y="18"/>
                  </a:cxn>
                  <a:cxn ang="0">
                    <a:pos x="24" y="18"/>
                  </a:cxn>
                  <a:cxn ang="0">
                    <a:pos x="18" y="25"/>
                  </a:cxn>
                  <a:cxn ang="0">
                    <a:pos x="15" y="31"/>
                  </a:cxn>
                  <a:cxn ang="0">
                    <a:pos x="9" y="37"/>
                  </a:cxn>
                  <a:cxn ang="0">
                    <a:pos x="0" y="37"/>
                  </a:cxn>
                  <a:cxn ang="0">
                    <a:pos x="0" y="9"/>
                  </a:cxn>
                  <a:cxn ang="0">
                    <a:pos x="3" y="3"/>
                  </a:cxn>
                  <a:cxn ang="0">
                    <a:pos x="15" y="3"/>
                  </a:cxn>
                  <a:cxn ang="0">
                    <a:pos x="37" y="0"/>
                  </a:cxn>
                </a:cxnLst>
                <a:rect l="0" t="0" r="r" b="b"/>
                <a:pathLst>
                  <a:path w="99" h="37">
                    <a:moveTo>
                      <a:pt x="37" y="0"/>
                    </a:moveTo>
                    <a:lnTo>
                      <a:pt x="86" y="0"/>
                    </a:lnTo>
                    <a:lnTo>
                      <a:pt x="93" y="3"/>
                    </a:lnTo>
                    <a:lnTo>
                      <a:pt x="99" y="9"/>
                    </a:lnTo>
                    <a:lnTo>
                      <a:pt x="99" y="15"/>
                    </a:lnTo>
                    <a:lnTo>
                      <a:pt x="89" y="25"/>
                    </a:lnTo>
                    <a:lnTo>
                      <a:pt x="83" y="28"/>
                    </a:lnTo>
                    <a:lnTo>
                      <a:pt x="65" y="28"/>
                    </a:lnTo>
                    <a:lnTo>
                      <a:pt x="62" y="21"/>
                    </a:lnTo>
                    <a:lnTo>
                      <a:pt x="59" y="18"/>
                    </a:lnTo>
                    <a:lnTo>
                      <a:pt x="52" y="15"/>
                    </a:lnTo>
                    <a:lnTo>
                      <a:pt x="40" y="15"/>
                    </a:lnTo>
                    <a:lnTo>
                      <a:pt x="31" y="18"/>
                    </a:lnTo>
                    <a:lnTo>
                      <a:pt x="24" y="18"/>
                    </a:lnTo>
                    <a:lnTo>
                      <a:pt x="18" y="25"/>
                    </a:lnTo>
                    <a:lnTo>
                      <a:pt x="15" y="31"/>
                    </a:lnTo>
                    <a:lnTo>
                      <a:pt x="9" y="37"/>
                    </a:lnTo>
                    <a:lnTo>
                      <a:pt x="0" y="37"/>
                    </a:lnTo>
                    <a:lnTo>
                      <a:pt x="0" y="9"/>
                    </a:lnTo>
                    <a:lnTo>
                      <a:pt x="3" y="3"/>
                    </a:lnTo>
                    <a:lnTo>
                      <a:pt x="15" y="3"/>
                    </a:lnTo>
                    <a:lnTo>
                      <a:pt x="37"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5" name="Freeform 273"/>
              <p:cNvSpPr>
                <a:spLocks/>
              </p:cNvSpPr>
              <p:nvPr/>
            </p:nvSpPr>
            <p:spPr bwMode="auto">
              <a:xfrm>
                <a:off x="1628237" y="1685810"/>
                <a:ext cx="144301" cy="76497"/>
              </a:xfrm>
              <a:custGeom>
                <a:avLst/>
                <a:gdLst/>
                <a:ahLst/>
                <a:cxnLst>
                  <a:cxn ang="0">
                    <a:pos x="9" y="0"/>
                  </a:cxn>
                  <a:cxn ang="0">
                    <a:pos x="18" y="0"/>
                  </a:cxn>
                  <a:cxn ang="0">
                    <a:pos x="24" y="3"/>
                  </a:cxn>
                  <a:cxn ang="0">
                    <a:pos x="40" y="3"/>
                  </a:cxn>
                  <a:cxn ang="0">
                    <a:pos x="49" y="0"/>
                  </a:cxn>
                  <a:cxn ang="0">
                    <a:pos x="71" y="0"/>
                  </a:cxn>
                  <a:cxn ang="0">
                    <a:pos x="77" y="6"/>
                  </a:cxn>
                  <a:cxn ang="0">
                    <a:pos x="83" y="19"/>
                  </a:cxn>
                  <a:cxn ang="0">
                    <a:pos x="83" y="28"/>
                  </a:cxn>
                  <a:cxn ang="0">
                    <a:pos x="80" y="28"/>
                  </a:cxn>
                  <a:cxn ang="0">
                    <a:pos x="74" y="34"/>
                  </a:cxn>
                  <a:cxn ang="0">
                    <a:pos x="68" y="37"/>
                  </a:cxn>
                  <a:cxn ang="0">
                    <a:pos x="62" y="44"/>
                  </a:cxn>
                  <a:cxn ang="0">
                    <a:pos x="49" y="44"/>
                  </a:cxn>
                  <a:cxn ang="0">
                    <a:pos x="46" y="41"/>
                  </a:cxn>
                  <a:cxn ang="0">
                    <a:pos x="43" y="34"/>
                  </a:cxn>
                  <a:cxn ang="0">
                    <a:pos x="43" y="31"/>
                  </a:cxn>
                  <a:cxn ang="0">
                    <a:pos x="40" y="25"/>
                  </a:cxn>
                  <a:cxn ang="0">
                    <a:pos x="40" y="22"/>
                  </a:cxn>
                  <a:cxn ang="0">
                    <a:pos x="37" y="19"/>
                  </a:cxn>
                  <a:cxn ang="0">
                    <a:pos x="24" y="19"/>
                  </a:cxn>
                  <a:cxn ang="0">
                    <a:pos x="18" y="22"/>
                  </a:cxn>
                  <a:cxn ang="0">
                    <a:pos x="6" y="22"/>
                  </a:cxn>
                  <a:cxn ang="0">
                    <a:pos x="3" y="16"/>
                  </a:cxn>
                  <a:cxn ang="0">
                    <a:pos x="0" y="13"/>
                  </a:cxn>
                  <a:cxn ang="0">
                    <a:pos x="0" y="6"/>
                  </a:cxn>
                  <a:cxn ang="0">
                    <a:pos x="3" y="3"/>
                  </a:cxn>
                  <a:cxn ang="0">
                    <a:pos x="9" y="0"/>
                  </a:cxn>
                </a:cxnLst>
                <a:rect l="0" t="0" r="r" b="b"/>
                <a:pathLst>
                  <a:path w="83" h="44">
                    <a:moveTo>
                      <a:pt x="9" y="0"/>
                    </a:moveTo>
                    <a:lnTo>
                      <a:pt x="18" y="0"/>
                    </a:lnTo>
                    <a:lnTo>
                      <a:pt x="24" y="3"/>
                    </a:lnTo>
                    <a:lnTo>
                      <a:pt x="40" y="3"/>
                    </a:lnTo>
                    <a:lnTo>
                      <a:pt x="49" y="0"/>
                    </a:lnTo>
                    <a:lnTo>
                      <a:pt x="71" y="0"/>
                    </a:lnTo>
                    <a:lnTo>
                      <a:pt x="77" y="6"/>
                    </a:lnTo>
                    <a:lnTo>
                      <a:pt x="83" y="19"/>
                    </a:lnTo>
                    <a:lnTo>
                      <a:pt x="83" y="28"/>
                    </a:lnTo>
                    <a:lnTo>
                      <a:pt x="80" y="28"/>
                    </a:lnTo>
                    <a:lnTo>
                      <a:pt x="74" y="34"/>
                    </a:lnTo>
                    <a:lnTo>
                      <a:pt x="68" y="37"/>
                    </a:lnTo>
                    <a:lnTo>
                      <a:pt x="62" y="44"/>
                    </a:lnTo>
                    <a:lnTo>
                      <a:pt x="49" y="44"/>
                    </a:lnTo>
                    <a:lnTo>
                      <a:pt x="46" y="41"/>
                    </a:lnTo>
                    <a:lnTo>
                      <a:pt x="43" y="34"/>
                    </a:lnTo>
                    <a:lnTo>
                      <a:pt x="43" y="31"/>
                    </a:lnTo>
                    <a:lnTo>
                      <a:pt x="40" y="25"/>
                    </a:lnTo>
                    <a:lnTo>
                      <a:pt x="40" y="22"/>
                    </a:lnTo>
                    <a:lnTo>
                      <a:pt x="37" y="19"/>
                    </a:lnTo>
                    <a:lnTo>
                      <a:pt x="24" y="19"/>
                    </a:lnTo>
                    <a:lnTo>
                      <a:pt x="18" y="22"/>
                    </a:lnTo>
                    <a:lnTo>
                      <a:pt x="6" y="22"/>
                    </a:lnTo>
                    <a:lnTo>
                      <a:pt x="3" y="16"/>
                    </a:lnTo>
                    <a:lnTo>
                      <a:pt x="0" y="13"/>
                    </a:lnTo>
                    <a:lnTo>
                      <a:pt x="0" y="6"/>
                    </a:lnTo>
                    <a:lnTo>
                      <a:pt x="3" y="3"/>
                    </a:lnTo>
                    <a:lnTo>
                      <a:pt x="9"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6" name="Freeform 274"/>
              <p:cNvSpPr>
                <a:spLocks/>
              </p:cNvSpPr>
              <p:nvPr/>
            </p:nvSpPr>
            <p:spPr bwMode="auto">
              <a:xfrm>
                <a:off x="1805571" y="1675378"/>
                <a:ext cx="107792" cy="43465"/>
              </a:xfrm>
              <a:custGeom>
                <a:avLst/>
                <a:gdLst/>
                <a:ahLst/>
                <a:cxnLst>
                  <a:cxn ang="0">
                    <a:pos x="28" y="0"/>
                  </a:cxn>
                  <a:cxn ang="0">
                    <a:pos x="43" y="0"/>
                  </a:cxn>
                  <a:cxn ang="0">
                    <a:pos x="49" y="3"/>
                  </a:cxn>
                  <a:cxn ang="0">
                    <a:pos x="56" y="3"/>
                  </a:cxn>
                  <a:cxn ang="0">
                    <a:pos x="62" y="9"/>
                  </a:cxn>
                  <a:cxn ang="0">
                    <a:pos x="62" y="16"/>
                  </a:cxn>
                  <a:cxn ang="0">
                    <a:pos x="59" y="19"/>
                  </a:cxn>
                  <a:cxn ang="0">
                    <a:pos x="56" y="19"/>
                  </a:cxn>
                  <a:cxn ang="0">
                    <a:pos x="49" y="22"/>
                  </a:cxn>
                  <a:cxn ang="0">
                    <a:pos x="31" y="22"/>
                  </a:cxn>
                  <a:cxn ang="0">
                    <a:pos x="21" y="25"/>
                  </a:cxn>
                  <a:cxn ang="0">
                    <a:pos x="12" y="25"/>
                  </a:cxn>
                  <a:cxn ang="0">
                    <a:pos x="6" y="22"/>
                  </a:cxn>
                  <a:cxn ang="0">
                    <a:pos x="3" y="22"/>
                  </a:cxn>
                  <a:cxn ang="0">
                    <a:pos x="0" y="19"/>
                  </a:cxn>
                  <a:cxn ang="0">
                    <a:pos x="0" y="16"/>
                  </a:cxn>
                  <a:cxn ang="0">
                    <a:pos x="3" y="12"/>
                  </a:cxn>
                  <a:cxn ang="0">
                    <a:pos x="28" y="0"/>
                  </a:cxn>
                </a:cxnLst>
                <a:rect l="0" t="0" r="r" b="b"/>
                <a:pathLst>
                  <a:path w="62" h="25">
                    <a:moveTo>
                      <a:pt x="28" y="0"/>
                    </a:moveTo>
                    <a:lnTo>
                      <a:pt x="43" y="0"/>
                    </a:lnTo>
                    <a:lnTo>
                      <a:pt x="49" y="3"/>
                    </a:lnTo>
                    <a:lnTo>
                      <a:pt x="56" y="3"/>
                    </a:lnTo>
                    <a:lnTo>
                      <a:pt x="62" y="9"/>
                    </a:lnTo>
                    <a:lnTo>
                      <a:pt x="62" y="16"/>
                    </a:lnTo>
                    <a:lnTo>
                      <a:pt x="59" y="19"/>
                    </a:lnTo>
                    <a:lnTo>
                      <a:pt x="56" y="19"/>
                    </a:lnTo>
                    <a:lnTo>
                      <a:pt x="49" y="22"/>
                    </a:lnTo>
                    <a:lnTo>
                      <a:pt x="31" y="22"/>
                    </a:lnTo>
                    <a:lnTo>
                      <a:pt x="21" y="25"/>
                    </a:lnTo>
                    <a:lnTo>
                      <a:pt x="12" y="25"/>
                    </a:lnTo>
                    <a:lnTo>
                      <a:pt x="6" y="22"/>
                    </a:lnTo>
                    <a:lnTo>
                      <a:pt x="3" y="22"/>
                    </a:lnTo>
                    <a:lnTo>
                      <a:pt x="0" y="19"/>
                    </a:lnTo>
                    <a:lnTo>
                      <a:pt x="0" y="16"/>
                    </a:lnTo>
                    <a:lnTo>
                      <a:pt x="3" y="12"/>
                    </a:lnTo>
                    <a:lnTo>
                      <a:pt x="28"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7" name="Freeform 275"/>
              <p:cNvSpPr>
                <a:spLocks/>
              </p:cNvSpPr>
              <p:nvPr/>
            </p:nvSpPr>
            <p:spPr bwMode="auto">
              <a:xfrm>
                <a:off x="1800355" y="1631914"/>
                <a:ext cx="53896" cy="27818"/>
              </a:xfrm>
              <a:custGeom>
                <a:avLst/>
                <a:gdLst/>
                <a:ahLst/>
                <a:cxnLst>
                  <a:cxn ang="0">
                    <a:pos x="9" y="0"/>
                  </a:cxn>
                  <a:cxn ang="0">
                    <a:pos x="15" y="0"/>
                  </a:cxn>
                  <a:cxn ang="0">
                    <a:pos x="28" y="6"/>
                  </a:cxn>
                  <a:cxn ang="0">
                    <a:pos x="31" y="10"/>
                  </a:cxn>
                  <a:cxn ang="0">
                    <a:pos x="31" y="13"/>
                  </a:cxn>
                  <a:cxn ang="0">
                    <a:pos x="28" y="16"/>
                  </a:cxn>
                  <a:cxn ang="0">
                    <a:pos x="9" y="16"/>
                  </a:cxn>
                  <a:cxn ang="0">
                    <a:pos x="3" y="13"/>
                  </a:cxn>
                  <a:cxn ang="0">
                    <a:pos x="0" y="10"/>
                  </a:cxn>
                  <a:cxn ang="0">
                    <a:pos x="0" y="6"/>
                  </a:cxn>
                  <a:cxn ang="0">
                    <a:pos x="3" y="3"/>
                  </a:cxn>
                  <a:cxn ang="0">
                    <a:pos x="9" y="0"/>
                  </a:cxn>
                </a:cxnLst>
                <a:rect l="0" t="0" r="r" b="b"/>
                <a:pathLst>
                  <a:path w="31" h="16">
                    <a:moveTo>
                      <a:pt x="9" y="0"/>
                    </a:moveTo>
                    <a:lnTo>
                      <a:pt x="15" y="0"/>
                    </a:lnTo>
                    <a:lnTo>
                      <a:pt x="28" y="6"/>
                    </a:lnTo>
                    <a:lnTo>
                      <a:pt x="31" y="10"/>
                    </a:lnTo>
                    <a:lnTo>
                      <a:pt x="31" y="13"/>
                    </a:lnTo>
                    <a:lnTo>
                      <a:pt x="28" y="16"/>
                    </a:lnTo>
                    <a:lnTo>
                      <a:pt x="9" y="16"/>
                    </a:lnTo>
                    <a:lnTo>
                      <a:pt x="3" y="13"/>
                    </a:lnTo>
                    <a:lnTo>
                      <a:pt x="0" y="10"/>
                    </a:lnTo>
                    <a:lnTo>
                      <a:pt x="0" y="6"/>
                    </a:lnTo>
                    <a:lnTo>
                      <a:pt x="3" y="3"/>
                    </a:lnTo>
                    <a:lnTo>
                      <a:pt x="9"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8" name="Freeform 276"/>
              <p:cNvSpPr>
                <a:spLocks/>
              </p:cNvSpPr>
              <p:nvPr/>
            </p:nvSpPr>
            <p:spPr bwMode="auto">
              <a:xfrm>
                <a:off x="1756891" y="1551940"/>
                <a:ext cx="467675" cy="113007"/>
              </a:xfrm>
              <a:custGeom>
                <a:avLst/>
                <a:gdLst/>
                <a:ahLst/>
                <a:cxnLst>
                  <a:cxn ang="0">
                    <a:pos x="3" y="0"/>
                  </a:cxn>
                  <a:cxn ang="0">
                    <a:pos x="6" y="3"/>
                  </a:cxn>
                  <a:cxn ang="0">
                    <a:pos x="9" y="3"/>
                  </a:cxn>
                  <a:cxn ang="0">
                    <a:pos x="19" y="6"/>
                  </a:cxn>
                  <a:cxn ang="0">
                    <a:pos x="25" y="6"/>
                  </a:cxn>
                  <a:cxn ang="0">
                    <a:pos x="34" y="9"/>
                  </a:cxn>
                  <a:cxn ang="0">
                    <a:pos x="43" y="9"/>
                  </a:cxn>
                  <a:cxn ang="0">
                    <a:pos x="49" y="12"/>
                  </a:cxn>
                  <a:cxn ang="0">
                    <a:pos x="56" y="12"/>
                  </a:cxn>
                  <a:cxn ang="0">
                    <a:pos x="59" y="15"/>
                  </a:cxn>
                  <a:cxn ang="0">
                    <a:pos x="65" y="15"/>
                  </a:cxn>
                  <a:cxn ang="0">
                    <a:pos x="71" y="18"/>
                  </a:cxn>
                  <a:cxn ang="0">
                    <a:pos x="80" y="21"/>
                  </a:cxn>
                  <a:cxn ang="0">
                    <a:pos x="87" y="28"/>
                  </a:cxn>
                  <a:cxn ang="0">
                    <a:pos x="105" y="37"/>
                  </a:cxn>
                  <a:cxn ang="0">
                    <a:pos x="111" y="43"/>
                  </a:cxn>
                  <a:cxn ang="0">
                    <a:pos x="118" y="46"/>
                  </a:cxn>
                  <a:cxn ang="0">
                    <a:pos x="241" y="46"/>
                  </a:cxn>
                  <a:cxn ang="0">
                    <a:pos x="251" y="49"/>
                  </a:cxn>
                  <a:cxn ang="0">
                    <a:pos x="257" y="49"/>
                  </a:cxn>
                  <a:cxn ang="0">
                    <a:pos x="269" y="56"/>
                  </a:cxn>
                  <a:cxn ang="0">
                    <a:pos x="269" y="59"/>
                  </a:cxn>
                  <a:cxn ang="0">
                    <a:pos x="266" y="59"/>
                  </a:cxn>
                  <a:cxn ang="0">
                    <a:pos x="260" y="65"/>
                  </a:cxn>
                  <a:cxn ang="0">
                    <a:pos x="217" y="65"/>
                  </a:cxn>
                  <a:cxn ang="0">
                    <a:pos x="183" y="62"/>
                  </a:cxn>
                  <a:cxn ang="0">
                    <a:pos x="161" y="62"/>
                  </a:cxn>
                  <a:cxn ang="0">
                    <a:pos x="152" y="65"/>
                  </a:cxn>
                  <a:cxn ang="0">
                    <a:pos x="142" y="65"/>
                  </a:cxn>
                  <a:cxn ang="0">
                    <a:pos x="114" y="62"/>
                  </a:cxn>
                  <a:cxn ang="0">
                    <a:pos x="111" y="62"/>
                  </a:cxn>
                  <a:cxn ang="0">
                    <a:pos x="108" y="59"/>
                  </a:cxn>
                  <a:cxn ang="0">
                    <a:pos x="102" y="59"/>
                  </a:cxn>
                  <a:cxn ang="0">
                    <a:pos x="96" y="56"/>
                  </a:cxn>
                  <a:cxn ang="0">
                    <a:pos x="90" y="49"/>
                  </a:cxn>
                  <a:cxn ang="0">
                    <a:pos x="71" y="40"/>
                  </a:cxn>
                  <a:cxn ang="0">
                    <a:pos x="62" y="37"/>
                  </a:cxn>
                  <a:cxn ang="0">
                    <a:pos x="53" y="37"/>
                  </a:cxn>
                  <a:cxn ang="0">
                    <a:pos x="43" y="34"/>
                  </a:cxn>
                  <a:cxn ang="0">
                    <a:pos x="31" y="28"/>
                  </a:cxn>
                  <a:cxn ang="0">
                    <a:pos x="22" y="21"/>
                  </a:cxn>
                  <a:cxn ang="0">
                    <a:pos x="3" y="12"/>
                  </a:cxn>
                  <a:cxn ang="0">
                    <a:pos x="3" y="9"/>
                  </a:cxn>
                  <a:cxn ang="0">
                    <a:pos x="0" y="6"/>
                  </a:cxn>
                  <a:cxn ang="0">
                    <a:pos x="3" y="3"/>
                  </a:cxn>
                  <a:cxn ang="0">
                    <a:pos x="3" y="0"/>
                  </a:cxn>
                </a:cxnLst>
                <a:rect l="0" t="0" r="r" b="b"/>
                <a:pathLst>
                  <a:path w="269" h="65">
                    <a:moveTo>
                      <a:pt x="3" y="0"/>
                    </a:moveTo>
                    <a:lnTo>
                      <a:pt x="6" y="3"/>
                    </a:lnTo>
                    <a:lnTo>
                      <a:pt x="9" y="3"/>
                    </a:lnTo>
                    <a:lnTo>
                      <a:pt x="19" y="6"/>
                    </a:lnTo>
                    <a:lnTo>
                      <a:pt x="25" y="6"/>
                    </a:lnTo>
                    <a:lnTo>
                      <a:pt x="34" y="9"/>
                    </a:lnTo>
                    <a:lnTo>
                      <a:pt x="43" y="9"/>
                    </a:lnTo>
                    <a:lnTo>
                      <a:pt x="49" y="12"/>
                    </a:lnTo>
                    <a:lnTo>
                      <a:pt x="56" y="12"/>
                    </a:lnTo>
                    <a:lnTo>
                      <a:pt x="59" y="15"/>
                    </a:lnTo>
                    <a:lnTo>
                      <a:pt x="65" y="15"/>
                    </a:lnTo>
                    <a:lnTo>
                      <a:pt x="71" y="18"/>
                    </a:lnTo>
                    <a:lnTo>
                      <a:pt x="80" y="21"/>
                    </a:lnTo>
                    <a:lnTo>
                      <a:pt x="87" y="28"/>
                    </a:lnTo>
                    <a:lnTo>
                      <a:pt x="105" y="37"/>
                    </a:lnTo>
                    <a:lnTo>
                      <a:pt x="111" y="43"/>
                    </a:lnTo>
                    <a:lnTo>
                      <a:pt x="118" y="46"/>
                    </a:lnTo>
                    <a:lnTo>
                      <a:pt x="241" y="46"/>
                    </a:lnTo>
                    <a:lnTo>
                      <a:pt x="251" y="49"/>
                    </a:lnTo>
                    <a:lnTo>
                      <a:pt x="257" y="49"/>
                    </a:lnTo>
                    <a:lnTo>
                      <a:pt x="269" y="56"/>
                    </a:lnTo>
                    <a:lnTo>
                      <a:pt x="269" y="59"/>
                    </a:lnTo>
                    <a:lnTo>
                      <a:pt x="266" y="59"/>
                    </a:lnTo>
                    <a:lnTo>
                      <a:pt x="260" y="65"/>
                    </a:lnTo>
                    <a:lnTo>
                      <a:pt x="217" y="65"/>
                    </a:lnTo>
                    <a:lnTo>
                      <a:pt x="183" y="62"/>
                    </a:lnTo>
                    <a:lnTo>
                      <a:pt x="161" y="62"/>
                    </a:lnTo>
                    <a:lnTo>
                      <a:pt x="152" y="65"/>
                    </a:lnTo>
                    <a:lnTo>
                      <a:pt x="142" y="65"/>
                    </a:lnTo>
                    <a:lnTo>
                      <a:pt x="114" y="62"/>
                    </a:lnTo>
                    <a:lnTo>
                      <a:pt x="111" y="62"/>
                    </a:lnTo>
                    <a:lnTo>
                      <a:pt x="108" y="59"/>
                    </a:lnTo>
                    <a:lnTo>
                      <a:pt x="102" y="59"/>
                    </a:lnTo>
                    <a:lnTo>
                      <a:pt x="96" y="56"/>
                    </a:lnTo>
                    <a:lnTo>
                      <a:pt x="90" y="49"/>
                    </a:lnTo>
                    <a:lnTo>
                      <a:pt x="71" y="40"/>
                    </a:lnTo>
                    <a:lnTo>
                      <a:pt x="62" y="37"/>
                    </a:lnTo>
                    <a:lnTo>
                      <a:pt x="53" y="37"/>
                    </a:lnTo>
                    <a:lnTo>
                      <a:pt x="43" y="34"/>
                    </a:lnTo>
                    <a:lnTo>
                      <a:pt x="31" y="28"/>
                    </a:lnTo>
                    <a:lnTo>
                      <a:pt x="22" y="21"/>
                    </a:lnTo>
                    <a:lnTo>
                      <a:pt x="3" y="12"/>
                    </a:lnTo>
                    <a:lnTo>
                      <a:pt x="3" y="9"/>
                    </a:lnTo>
                    <a:lnTo>
                      <a:pt x="0" y="6"/>
                    </a:lnTo>
                    <a:lnTo>
                      <a:pt x="3" y="3"/>
                    </a:lnTo>
                    <a:lnTo>
                      <a:pt x="3"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9" name="Freeform 277"/>
              <p:cNvSpPr>
                <a:spLocks/>
              </p:cNvSpPr>
              <p:nvPr/>
            </p:nvSpPr>
            <p:spPr bwMode="auto">
              <a:xfrm>
                <a:off x="3709303" y="1880529"/>
                <a:ext cx="253831" cy="90405"/>
              </a:xfrm>
              <a:custGeom>
                <a:avLst/>
                <a:gdLst/>
                <a:ahLst/>
                <a:cxnLst>
                  <a:cxn ang="0">
                    <a:pos x="7" y="0"/>
                  </a:cxn>
                  <a:cxn ang="0">
                    <a:pos x="35" y="0"/>
                  </a:cxn>
                  <a:cxn ang="0">
                    <a:pos x="47" y="6"/>
                  </a:cxn>
                  <a:cxn ang="0">
                    <a:pos x="50" y="9"/>
                  </a:cxn>
                  <a:cxn ang="0">
                    <a:pos x="65" y="9"/>
                  </a:cxn>
                  <a:cxn ang="0">
                    <a:pos x="72" y="6"/>
                  </a:cxn>
                  <a:cxn ang="0">
                    <a:pos x="90" y="6"/>
                  </a:cxn>
                  <a:cxn ang="0">
                    <a:pos x="100" y="3"/>
                  </a:cxn>
                  <a:cxn ang="0">
                    <a:pos x="106" y="3"/>
                  </a:cxn>
                  <a:cxn ang="0">
                    <a:pos x="109" y="0"/>
                  </a:cxn>
                  <a:cxn ang="0">
                    <a:pos x="115" y="0"/>
                  </a:cxn>
                  <a:cxn ang="0">
                    <a:pos x="124" y="3"/>
                  </a:cxn>
                  <a:cxn ang="0">
                    <a:pos x="130" y="6"/>
                  </a:cxn>
                  <a:cxn ang="0">
                    <a:pos x="140" y="9"/>
                  </a:cxn>
                  <a:cxn ang="0">
                    <a:pos x="146" y="12"/>
                  </a:cxn>
                  <a:cxn ang="0">
                    <a:pos x="146" y="21"/>
                  </a:cxn>
                  <a:cxn ang="0">
                    <a:pos x="134" y="34"/>
                  </a:cxn>
                  <a:cxn ang="0">
                    <a:pos x="118" y="34"/>
                  </a:cxn>
                  <a:cxn ang="0">
                    <a:pos x="106" y="40"/>
                  </a:cxn>
                  <a:cxn ang="0">
                    <a:pos x="103" y="43"/>
                  </a:cxn>
                  <a:cxn ang="0">
                    <a:pos x="96" y="46"/>
                  </a:cxn>
                  <a:cxn ang="0">
                    <a:pos x="78" y="52"/>
                  </a:cxn>
                  <a:cxn ang="0">
                    <a:pos x="59" y="52"/>
                  </a:cxn>
                  <a:cxn ang="0">
                    <a:pos x="56" y="46"/>
                  </a:cxn>
                  <a:cxn ang="0">
                    <a:pos x="50" y="40"/>
                  </a:cxn>
                  <a:cxn ang="0">
                    <a:pos x="44" y="37"/>
                  </a:cxn>
                  <a:cxn ang="0">
                    <a:pos x="16" y="37"/>
                  </a:cxn>
                  <a:cxn ang="0">
                    <a:pos x="7" y="28"/>
                  </a:cxn>
                  <a:cxn ang="0">
                    <a:pos x="4" y="18"/>
                  </a:cxn>
                  <a:cxn ang="0">
                    <a:pos x="0" y="12"/>
                  </a:cxn>
                  <a:cxn ang="0">
                    <a:pos x="0" y="9"/>
                  </a:cxn>
                  <a:cxn ang="0">
                    <a:pos x="4" y="6"/>
                  </a:cxn>
                  <a:cxn ang="0">
                    <a:pos x="4" y="3"/>
                  </a:cxn>
                  <a:cxn ang="0">
                    <a:pos x="7" y="0"/>
                  </a:cxn>
                </a:cxnLst>
                <a:rect l="0" t="0" r="r" b="b"/>
                <a:pathLst>
                  <a:path w="146" h="52">
                    <a:moveTo>
                      <a:pt x="7" y="0"/>
                    </a:moveTo>
                    <a:lnTo>
                      <a:pt x="35" y="0"/>
                    </a:lnTo>
                    <a:lnTo>
                      <a:pt x="47" y="6"/>
                    </a:lnTo>
                    <a:lnTo>
                      <a:pt x="50" y="9"/>
                    </a:lnTo>
                    <a:lnTo>
                      <a:pt x="65" y="9"/>
                    </a:lnTo>
                    <a:lnTo>
                      <a:pt x="72" y="6"/>
                    </a:lnTo>
                    <a:lnTo>
                      <a:pt x="90" y="6"/>
                    </a:lnTo>
                    <a:lnTo>
                      <a:pt x="100" y="3"/>
                    </a:lnTo>
                    <a:lnTo>
                      <a:pt x="106" y="3"/>
                    </a:lnTo>
                    <a:lnTo>
                      <a:pt x="109" y="0"/>
                    </a:lnTo>
                    <a:lnTo>
                      <a:pt x="115" y="0"/>
                    </a:lnTo>
                    <a:lnTo>
                      <a:pt x="124" y="3"/>
                    </a:lnTo>
                    <a:lnTo>
                      <a:pt x="130" y="6"/>
                    </a:lnTo>
                    <a:lnTo>
                      <a:pt x="140" y="9"/>
                    </a:lnTo>
                    <a:lnTo>
                      <a:pt x="146" y="12"/>
                    </a:lnTo>
                    <a:lnTo>
                      <a:pt x="146" y="21"/>
                    </a:lnTo>
                    <a:lnTo>
                      <a:pt x="134" y="34"/>
                    </a:lnTo>
                    <a:lnTo>
                      <a:pt x="118" y="34"/>
                    </a:lnTo>
                    <a:lnTo>
                      <a:pt x="106" y="40"/>
                    </a:lnTo>
                    <a:lnTo>
                      <a:pt x="103" y="43"/>
                    </a:lnTo>
                    <a:lnTo>
                      <a:pt x="96" y="46"/>
                    </a:lnTo>
                    <a:lnTo>
                      <a:pt x="78" y="52"/>
                    </a:lnTo>
                    <a:lnTo>
                      <a:pt x="59" y="52"/>
                    </a:lnTo>
                    <a:lnTo>
                      <a:pt x="56" y="46"/>
                    </a:lnTo>
                    <a:lnTo>
                      <a:pt x="50" y="40"/>
                    </a:lnTo>
                    <a:lnTo>
                      <a:pt x="44" y="37"/>
                    </a:lnTo>
                    <a:lnTo>
                      <a:pt x="16" y="37"/>
                    </a:lnTo>
                    <a:lnTo>
                      <a:pt x="7" y="28"/>
                    </a:lnTo>
                    <a:lnTo>
                      <a:pt x="4" y="18"/>
                    </a:lnTo>
                    <a:lnTo>
                      <a:pt x="0" y="12"/>
                    </a:lnTo>
                    <a:lnTo>
                      <a:pt x="0" y="9"/>
                    </a:lnTo>
                    <a:lnTo>
                      <a:pt x="4" y="6"/>
                    </a:lnTo>
                    <a:lnTo>
                      <a:pt x="4" y="3"/>
                    </a:lnTo>
                    <a:lnTo>
                      <a:pt x="7"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0" name="Freeform 278"/>
              <p:cNvSpPr>
                <a:spLocks/>
              </p:cNvSpPr>
              <p:nvPr/>
            </p:nvSpPr>
            <p:spPr bwMode="auto">
              <a:xfrm>
                <a:off x="2424501" y="1254645"/>
                <a:ext cx="1474305" cy="803218"/>
              </a:xfrm>
              <a:custGeom>
                <a:avLst/>
                <a:gdLst/>
                <a:ahLst/>
                <a:cxnLst>
                  <a:cxn ang="0">
                    <a:pos x="609" y="13"/>
                  </a:cxn>
                  <a:cxn ang="0">
                    <a:pos x="560" y="28"/>
                  </a:cxn>
                  <a:cxn ang="0">
                    <a:pos x="486" y="31"/>
                  </a:cxn>
                  <a:cxn ang="0">
                    <a:pos x="572" y="31"/>
                  </a:cxn>
                  <a:cxn ang="0">
                    <a:pos x="616" y="25"/>
                  </a:cxn>
                  <a:cxn ang="0">
                    <a:pos x="687" y="16"/>
                  </a:cxn>
                  <a:cxn ang="0">
                    <a:pos x="715" y="72"/>
                  </a:cxn>
                  <a:cxn ang="0">
                    <a:pos x="743" y="106"/>
                  </a:cxn>
                  <a:cxn ang="0">
                    <a:pos x="786" y="84"/>
                  </a:cxn>
                  <a:cxn ang="0">
                    <a:pos x="848" y="90"/>
                  </a:cxn>
                  <a:cxn ang="0">
                    <a:pos x="823" y="112"/>
                  </a:cxn>
                  <a:cxn ang="0">
                    <a:pos x="752" y="177"/>
                  </a:cxn>
                  <a:cxn ang="0">
                    <a:pos x="777" y="196"/>
                  </a:cxn>
                  <a:cxn ang="0">
                    <a:pos x="743" y="254"/>
                  </a:cxn>
                  <a:cxn ang="0">
                    <a:pos x="709" y="279"/>
                  </a:cxn>
                  <a:cxn ang="0">
                    <a:pos x="687" y="304"/>
                  </a:cxn>
                  <a:cxn ang="0">
                    <a:pos x="674" y="282"/>
                  </a:cxn>
                  <a:cxn ang="0">
                    <a:pos x="656" y="292"/>
                  </a:cxn>
                  <a:cxn ang="0">
                    <a:pos x="687" y="319"/>
                  </a:cxn>
                  <a:cxn ang="0">
                    <a:pos x="579" y="341"/>
                  </a:cxn>
                  <a:cxn ang="0">
                    <a:pos x="510" y="366"/>
                  </a:cxn>
                  <a:cxn ang="0">
                    <a:pos x="455" y="385"/>
                  </a:cxn>
                  <a:cxn ang="0">
                    <a:pos x="452" y="412"/>
                  </a:cxn>
                  <a:cxn ang="0">
                    <a:pos x="427" y="446"/>
                  </a:cxn>
                  <a:cxn ang="0">
                    <a:pos x="390" y="459"/>
                  </a:cxn>
                  <a:cxn ang="0">
                    <a:pos x="377" y="443"/>
                  </a:cxn>
                  <a:cxn ang="0">
                    <a:pos x="346" y="437"/>
                  </a:cxn>
                  <a:cxn ang="0">
                    <a:pos x="300" y="397"/>
                  </a:cxn>
                  <a:cxn ang="0">
                    <a:pos x="284" y="381"/>
                  </a:cxn>
                  <a:cxn ang="0">
                    <a:pos x="266" y="344"/>
                  </a:cxn>
                  <a:cxn ang="0">
                    <a:pos x="275" y="326"/>
                  </a:cxn>
                  <a:cxn ang="0">
                    <a:pos x="254" y="304"/>
                  </a:cxn>
                  <a:cxn ang="0">
                    <a:pos x="294" y="292"/>
                  </a:cxn>
                  <a:cxn ang="0">
                    <a:pos x="300" y="319"/>
                  </a:cxn>
                  <a:cxn ang="0">
                    <a:pos x="303" y="298"/>
                  </a:cxn>
                  <a:cxn ang="0">
                    <a:pos x="266" y="276"/>
                  </a:cxn>
                  <a:cxn ang="0">
                    <a:pos x="235" y="251"/>
                  </a:cxn>
                  <a:cxn ang="0">
                    <a:pos x="161" y="211"/>
                  </a:cxn>
                  <a:cxn ang="0">
                    <a:pos x="93" y="208"/>
                  </a:cxn>
                  <a:cxn ang="0">
                    <a:pos x="80" y="208"/>
                  </a:cxn>
                  <a:cxn ang="0">
                    <a:pos x="28" y="192"/>
                  </a:cxn>
                  <a:cxn ang="0">
                    <a:pos x="3" y="180"/>
                  </a:cxn>
                  <a:cxn ang="0">
                    <a:pos x="46" y="174"/>
                  </a:cxn>
                  <a:cxn ang="0">
                    <a:pos x="93" y="149"/>
                  </a:cxn>
                  <a:cxn ang="0">
                    <a:pos x="111" y="115"/>
                  </a:cxn>
                  <a:cxn ang="0">
                    <a:pos x="142" y="115"/>
                  </a:cxn>
                  <a:cxn ang="0">
                    <a:pos x="213" y="78"/>
                  </a:cxn>
                  <a:cxn ang="0">
                    <a:pos x="266" y="84"/>
                  </a:cxn>
                  <a:cxn ang="0">
                    <a:pos x="309" y="72"/>
                  </a:cxn>
                  <a:cxn ang="0">
                    <a:pos x="325" y="41"/>
                  </a:cxn>
                  <a:cxn ang="0">
                    <a:pos x="340" y="59"/>
                  </a:cxn>
                  <a:cxn ang="0">
                    <a:pos x="365" y="28"/>
                  </a:cxn>
                  <a:cxn ang="0">
                    <a:pos x="405" y="16"/>
                  </a:cxn>
                  <a:cxn ang="0">
                    <a:pos x="510" y="0"/>
                  </a:cxn>
                </a:cxnLst>
                <a:rect l="0" t="0" r="r" b="b"/>
                <a:pathLst>
                  <a:path w="848" h="462">
                    <a:moveTo>
                      <a:pt x="510" y="0"/>
                    </a:moveTo>
                    <a:lnTo>
                      <a:pt x="529" y="0"/>
                    </a:lnTo>
                    <a:lnTo>
                      <a:pt x="603" y="10"/>
                    </a:lnTo>
                    <a:lnTo>
                      <a:pt x="606" y="13"/>
                    </a:lnTo>
                    <a:lnTo>
                      <a:pt x="609" y="13"/>
                    </a:lnTo>
                    <a:lnTo>
                      <a:pt x="613" y="16"/>
                    </a:lnTo>
                    <a:lnTo>
                      <a:pt x="613" y="19"/>
                    </a:lnTo>
                    <a:lnTo>
                      <a:pt x="606" y="19"/>
                    </a:lnTo>
                    <a:lnTo>
                      <a:pt x="585" y="22"/>
                    </a:lnTo>
                    <a:lnTo>
                      <a:pt x="560" y="28"/>
                    </a:lnTo>
                    <a:lnTo>
                      <a:pt x="538" y="31"/>
                    </a:lnTo>
                    <a:lnTo>
                      <a:pt x="520" y="35"/>
                    </a:lnTo>
                    <a:lnTo>
                      <a:pt x="501" y="35"/>
                    </a:lnTo>
                    <a:lnTo>
                      <a:pt x="489" y="31"/>
                    </a:lnTo>
                    <a:lnTo>
                      <a:pt x="486" y="31"/>
                    </a:lnTo>
                    <a:lnTo>
                      <a:pt x="498" y="35"/>
                    </a:lnTo>
                    <a:lnTo>
                      <a:pt x="526" y="41"/>
                    </a:lnTo>
                    <a:lnTo>
                      <a:pt x="563" y="38"/>
                    </a:lnTo>
                    <a:lnTo>
                      <a:pt x="566" y="35"/>
                    </a:lnTo>
                    <a:lnTo>
                      <a:pt x="572" y="31"/>
                    </a:lnTo>
                    <a:lnTo>
                      <a:pt x="582" y="31"/>
                    </a:lnTo>
                    <a:lnTo>
                      <a:pt x="591" y="28"/>
                    </a:lnTo>
                    <a:lnTo>
                      <a:pt x="600" y="31"/>
                    </a:lnTo>
                    <a:lnTo>
                      <a:pt x="606" y="31"/>
                    </a:lnTo>
                    <a:lnTo>
                      <a:pt x="616" y="25"/>
                    </a:lnTo>
                    <a:lnTo>
                      <a:pt x="625" y="22"/>
                    </a:lnTo>
                    <a:lnTo>
                      <a:pt x="637" y="19"/>
                    </a:lnTo>
                    <a:lnTo>
                      <a:pt x="671" y="19"/>
                    </a:lnTo>
                    <a:lnTo>
                      <a:pt x="678" y="16"/>
                    </a:lnTo>
                    <a:lnTo>
                      <a:pt x="687" y="16"/>
                    </a:lnTo>
                    <a:lnTo>
                      <a:pt x="693" y="22"/>
                    </a:lnTo>
                    <a:lnTo>
                      <a:pt x="696" y="35"/>
                    </a:lnTo>
                    <a:lnTo>
                      <a:pt x="699" y="50"/>
                    </a:lnTo>
                    <a:lnTo>
                      <a:pt x="709" y="66"/>
                    </a:lnTo>
                    <a:lnTo>
                      <a:pt x="715" y="72"/>
                    </a:lnTo>
                    <a:lnTo>
                      <a:pt x="721" y="84"/>
                    </a:lnTo>
                    <a:lnTo>
                      <a:pt x="724" y="93"/>
                    </a:lnTo>
                    <a:lnTo>
                      <a:pt x="727" y="100"/>
                    </a:lnTo>
                    <a:lnTo>
                      <a:pt x="733" y="103"/>
                    </a:lnTo>
                    <a:lnTo>
                      <a:pt x="743" y="106"/>
                    </a:lnTo>
                    <a:lnTo>
                      <a:pt x="752" y="106"/>
                    </a:lnTo>
                    <a:lnTo>
                      <a:pt x="761" y="103"/>
                    </a:lnTo>
                    <a:lnTo>
                      <a:pt x="770" y="96"/>
                    </a:lnTo>
                    <a:lnTo>
                      <a:pt x="777" y="90"/>
                    </a:lnTo>
                    <a:lnTo>
                      <a:pt x="786" y="84"/>
                    </a:lnTo>
                    <a:lnTo>
                      <a:pt x="804" y="75"/>
                    </a:lnTo>
                    <a:lnTo>
                      <a:pt x="826" y="78"/>
                    </a:lnTo>
                    <a:lnTo>
                      <a:pt x="842" y="81"/>
                    </a:lnTo>
                    <a:lnTo>
                      <a:pt x="845" y="84"/>
                    </a:lnTo>
                    <a:lnTo>
                      <a:pt x="848" y="90"/>
                    </a:lnTo>
                    <a:lnTo>
                      <a:pt x="845" y="93"/>
                    </a:lnTo>
                    <a:lnTo>
                      <a:pt x="842" y="100"/>
                    </a:lnTo>
                    <a:lnTo>
                      <a:pt x="839" y="103"/>
                    </a:lnTo>
                    <a:lnTo>
                      <a:pt x="829" y="109"/>
                    </a:lnTo>
                    <a:lnTo>
                      <a:pt x="823" y="112"/>
                    </a:lnTo>
                    <a:lnTo>
                      <a:pt x="808" y="118"/>
                    </a:lnTo>
                    <a:lnTo>
                      <a:pt x="789" y="134"/>
                    </a:lnTo>
                    <a:lnTo>
                      <a:pt x="774" y="146"/>
                    </a:lnTo>
                    <a:lnTo>
                      <a:pt x="761" y="158"/>
                    </a:lnTo>
                    <a:lnTo>
                      <a:pt x="752" y="177"/>
                    </a:lnTo>
                    <a:lnTo>
                      <a:pt x="758" y="189"/>
                    </a:lnTo>
                    <a:lnTo>
                      <a:pt x="761" y="189"/>
                    </a:lnTo>
                    <a:lnTo>
                      <a:pt x="767" y="192"/>
                    </a:lnTo>
                    <a:lnTo>
                      <a:pt x="774" y="192"/>
                    </a:lnTo>
                    <a:lnTo>
                      <a:pt x="777" y="196"/>
                    </a:lnTo>
                    <a:lnTo>
                      <a:pt x="764" y="208"/>
                    </a:lnTo>
                    <a:lnTo>
                      <a:pt x="758" y="227"/>
                    </a:lnTo>
                    <a:lnTo>
                      <a:pt x="758" y="251"/>
                    </a:lnTo>
                    <a:lnTo>
                      <a:pt x="752" y="254"/>
                    </a:lnTo>
                    <a:lnTo>
                      <a:pt x="743" y="254"/>
                    </a:lnTo>
                    <a:lnTo>
                      <a:pt x="733" y="251"/>
                    </a:lnTo>
                    <a:lnTo>
                      <a:pt x="718" y="251"/>
                    </a:lnTo>
                    <a:lnTo>
                      <a:pt x="705" y="258"/>
                    </a:lnTo>
                    <a:lnTo>
                      <a:pt x="705" y="270"/>
                    </a:lnTo>
                    <a:lnTo>
                      <a:pt x="709" y="279"/>
                    </a:lnTo>
                    <a:lnTo>
                      <a:pt x="715" y="285"/>
                    </a:lnTo>
                    <a:lnTo>
                      <a:pt x="715" y="301"/>
                    </a:lnTo>
                    <a:lnTo>
                      <a:pt x="702" y="307"/>
                    </a:lnTo>
                    <a:lnTo>
                      <a:pt x="693" y="307"/>
                    </a:lnTo>
                    <a:lnTo>
                      <a:pt x="687" y="304"/>
                    </a:lnTo>
                    <a:lnTo>
                      <a:pt x="684" y="301"/>
                    </a:lnTo>
                    <a:lnTo>
                      <a:pt x="684" y="292"/>
                    </a:lnTo>
                    <a:lnTo>
                      <a:pt x="681" y="285"/>
                    </a:lnTo>
                    <a:lnTo>
                      <a:pt x="678" y="282"/>
                    </a:lnTo>
                    <a:lnTo>
                      <a:pt x="674" y="282"/>
                    </a:lnTo>
                    <a:lnTo>
                      <a:pt x="668" y="279"/>
                    </a:lnTo>
                    <a:lnTo>
                      <a:pt x="662" y="279"/>
                    </a:lnTo>
                    <a:lnTo>
                      <a:pt x="662" y="282"/>
                    </a:lnTo>
                    <a:lnTo>
                      <a:pt x="659" y="285"/>
                    </a:lnTo>
                    <a:lnTo>
                      <a:pt x="656" y="292"/>
                    </a:lnTo>
                    <a:lnTo>
                      <a:pt x="656" y="295"/>
                    </a:lnTo>
                    <a:lnTo>
                      <a:pt x="659" y="298"/>
                    </a:lnTo>
                    <a:lnTo>
                      <a:pt x="668" y="298"/>
                    </a:lnTo>
                    <a:lnTo>
                      <a:pt x="687" y="316"/>
                    </a:lnTo>
                    <a:lnTo>
                      <a:pt x="687" y="319"/>
                    </a:lnTo>
                    <a:lnTo>
                      <a:pt x="668" y="319"/>
                    </a:lnTo>
                    <a:lnTo>
                      <a:pt x="656" y="323"/>
                    </a:lnTo>
                    <a:lnTo>
                      <a:pt x="619" y="335"/>
                    </a:lnTo>
                    <a:lnTo>
                      <a:pt x="597" y="338"/>
                    </a:lnTo>
                    <a:lnTo>
                      <a:pt x="579" y="341"/>
                    </a:lnTo>
                    <a:lnTo>
                      <a:pt x="566" y="341"/>
                    </a:lnTo>
                    <a:lnTo>
                      <a:pt x="560" y="344"/>
                    </a:lnTo>
                    <a:lnTo>
                      <a:pt x="535" y="369"/>
                    </a:lnTo>
                    <a:lnTo>
                      <a:pt x="517" y="369"/>
                    </a:lnTo>
                    <a:lnTo>
                      <a:pt x="510" y="366"/>
                    </a:lnTo>
                    <a:lnTo>
                      <a:pt x="498" y="366"/>
                    </a:lnTo>
                    <a:lnTo>
                      <a:pt x="479" y="372"/>
                    </a:lnTo>
                    <a:lnTo>
                      <a:pt x="470" y="378"/>
                    </a:lnTo>
                    <a:lnTo>
                      <a:pt x="461" y="381"/>
                    </a:lnTo>
                    <a:lnTo>
                      <a:pt x="455" y="385"/>
                    </a:lnTo>
                    <a:lnTo>
                      <a:pt x="452" y="388"/>
                    </a:lnTo>
                    <a:lnTo>
                      <a:pt x="452" y="400"/>
                    </a:lnTo>
                    <a:lnTo>
                      <a:pt x="455" y="403"/>
                    </a:lnTo>
                    <a:lnTo>
                      <a:pt x="455" y="409"/>
                    </a:lnTo>
                    <a:lnTo>
                      <a:pt x="452" y="412"/>
                    </a:lnTo>
                    <a:lnTo>
                      <a:pt x="433" y="412"/>
                    </a:lnTo>
                    <a:lnTo>
                      <a:pt x="430" y="415"/>
                    </a:lnTo>
                    <a:lnTo>
                      <a:pt x="430" y="419"/>
                    </a:lnTo>
                    <a:lnTo>
                      <a:pt x="427" y="422"/>
                    </a:lnTo>
                    <a:lnTo>
                      <a:pt x="427" y="446"/>
                    </a:lnTo>
                    <a:lnTo>
                      <a:pt x="421" y="453"/>
                    </a:lnTo>
                    <a:lnTo>
                      <a:pt x="411" y="459"/>
                    </a:lnTo>
                    <a:lnTo>
                      <a:pt x="405" y="462"/>
                    </a:lnTo>
                    <a:lnTo>
                      <a:pt x="396" y="462"/>
                    </a:lnTo>
                    <a:lnTo>
                      <a:pt x="390" y="459"/>
                    </a:lnTo>
                    <a:lnTo>
                      <a:pt x="387" y="456"/>
                    </a:lnTo>
                    <a:lnTo>
                      <a:pt x="384" y="450"/>
                    </a:lnTo>
                    <a:lnTo>
                      <a:pt x="384" y="446"/>
                    </a:lnTo>
                    <a:lnTo>
                      <a:pt x="380" y="440"/>
                    </a:lnTo>
                    <a:lnTo>
                      <a:pt x="377" y="443"/>
                    </a:lnTo>
                    <a:lnTo>
                      <a:pt x="374" y="443"/>
                    </a:lnTo>
                    <a:lnTo>
                      <a:pt x="371" y="446"/>
                    </a:lnTo>
                    <a:lnTo>
                      <a:pt x="365" y="450"/>
                    </a:lnTo>
                    <a:lnTo>
                      <a:pt x="359" y="450"/>
                    </a:lnTo>
                    <a:lnTo>
                      <a:pt x="346" y="437"/>
                    </a:lnTo>
                    <a:lnTo>
                      <a:pt x="340" y="434"/>
                    </a:lnTo>
                    <a:lnTo>
                      <a:pt x="331" y="428"/>
                    </a:lnTo>
                    <a:lnTo>
                      <a:pt x="312" y="419"/>
                    </a:lnTo>
                    <a:lnTo>
                      <a:pt x="306" y="409"/>
                    </a:lnTo>
                    <a:lnTo>
                      <a:pt x="300" y="397"/>
                    </a:lnTo>
                    <a:lnTo>
                      <a:pt x="300" y="394"/>
                    </a:lnTo>
                    <a:lnTo>
                      <a:pt x="303" y="391"/>
                    </a:lnTo>
                    <a:lnTo>
                      <a:pt x="306" y="391"/>
                    </a:lnTo>
                    <a:lnTo>
                      <a:pt x="294" y="385"/>
                    </a:lnTo>
                    <a:lnTo>
                      <a:pt x="284" y="381"/>
                    </a:lnTo>
                    <a:lnTo>
                      <a:pt x="278" y="375"/>
                    </a:lnTo>
                    <a:lnTo>
                      <a:pt x="275" y="369"/>
                    </a:lnTo>
                    <a:lnTo>
                      <a:pt x="272" y="360"/>
                    </a:lnTo>
                    <a:lnTo>
                      <a:pt x="266" y="347"/>
                    </a:lnTo>
                    <a:lnTo>
                      <a:pt x="266" y="344"/>
                    </a:lnTo>
                    <a:lnTo>
                      <a:pt x="269" y="338"/>
                    </a:lnTo>
                    <a:lnTo>
                      <a:pt x="275" y="335"/>
                    </a:lnTo>
                    <a:lnTo>
                      <a:pt x="278" y="332"/>
                    </a:lnTo>
                    <a:lnTo>
                      <a:pt x="278" y="329"/>
                    </a:lnTo>
                    <a:lnTo>
                      <a:pt x="275" y="326"/>
                    </a:lnTo>
                    <a:lnTo>
                      <a:pt x="260" y="326"/>
                    </a:lnTo>
                    <a:lnTo>
                      <a:pt x="257" y="323"/>
                    </a:lnTo>
                    <a:lnTo>
                      <a:pt x="257" y="319"/>
                    </a:lnTo>
                    <a:lnTo>
                      <a:pt x="254" y="313"/>
                    </a:lnTo>
                    <a:lnTo>
                      <a:pt x="254" y="304"/>
                    </a:lnTo>
                    <a:lnTo>
                      <a:pt x="257" y="298"/>
                    </a:lnTo>
                    <a:lnTo>
                      <a:pt x="263" y="292"/>
                    </a:lnTo>
                    <a:lnTo>
                      <a:pt x="269" y="289"/>
                    </a:lnTo>
                    <a:lnTo>
                      <a:pt x="291" y="289"/>
                    </a:lnTo>
                    <a:lnTo>
                      <a:pt x="294" y="292"/>
                    </a:lnTo>
                    <a:lnTo>
                      <a:pt x="294" y="301"/>
                    </a:lnTo>
                    <a:lnTo>
                      <a:pt x="291" y="307"/>
                    </a:lnTo>
                    <a:lnTo>
                      <a:pt x="291" y="316"/>
                    </a:lnTo>
                    <a:lnTo>
                      <a:pt x="297" y="316"/>
                    </a:lnTo>
                    <a:lnTo>
                      <a:pt x="300" y="319"/>
                    </a:lnTo>
                    <a:lnTo>
                      <a:pt x="306" y="319"/>
                    </a:lnTo>
                    <a:lnTo>
                      <a:pt x="306" y="310"/>
                    </a:lnTo>
                    <a:lnTo>
                      <a:pt x="309" y="307"/>
                    </a:lnTo>
                    <a:lnTo>
                      <a:pt x="309" y="301"/>
                    </a:lnTo>
                    <a:lnTo>
                      <a:pt x="303" y="298"/>
                    </a:lnTo>
                    <a:lnTo>
                      <a:pt x="300" y="289"/>
                    </a:lnTo>
                    <a:lnTo>
                      <a:pt x="294" y="285"/>
                    </a:lnTo>
                    <a:lnTo>
                      <a:pt x="291" y="279"/>
                    </a:lnTo>
                    <a:lnTo>
                      <a:pt x="284" y="276"/>
                    </a:lnTo>
                    <a:lnTo>
                      <a:pt x="266" y="276"/>
                    </a:lnTo>
                    <a:lnTo>
                      <a:pt x="247" y="295"/>
                    </a:lnTo>
                    <a:lnTo>
                      <a:pt x="244" y="295"/>
                    </a:lnTo>
                    <a:lnTo>
                      <a:pt x="241" y="285"/>
                    </a:lnTo>
                    <a:lnTo>
                      <a:pt x="238" y="270"/>
                    </a:lnTo>
                    <a:lnTo>
                      <a:pt x="235" y="251"/>
                    </a:lnTo>
                    <a:lnTo>
                      <a:pt x="232" y="239"/>
                    </a:lnTo>
                    <a:lnTo>
                      <a:pt x="226" y="233"/>
                    </a:lnTo>
                    <a:lnTo>
                      <a:pt x="189" y="220"/>
                    </a:lnTo>
                    <a:lnTo>
                      <a:pt x="176" y="217"/>
                    </a:lnTo>
                    <a:lnTo>
                      <a:pt x="161" y="211"/>
                    </a:lnTo>
                    <a:lnTo>
                      <a:pt x="145" y="208"/>
                    </a:lnTo>
                    <a:lnTo>
                      <a:pt x="130" y="208"/>
                    </a:lnTo>
                    <a:lnTo>
                      <a:pt x="120" y="211"/>
                    </a:lnTo>
                    <a:lnTo>
                      <a:pt x="96" y="211"/>
                    </a:lnTo>
                    <a:lnTo>
                      <a:pt x="93" y="208"/>
                    </a:lnTo>
                    <a:lnTo>
                      <a:pt x="86" y="196"/>
                    </a:lnTo>
                    <a:lnTo>
                      <a:pt x="86" y="192"/>
                    </a:lnTo>
                    <a:lnTo>
                      <a:pt x="83" y="196"/>
                    </a:lnTo>
                    <a:lnTo>
                      <a:pt x="80" y="202"/>
                    </a:lnTo>
                    <a:lnTo>
                      <a:pt x="80" y="208"/>
                    </a:lnTo>
                    <a:lnTo>
                      <a:pt x="77" y="211"/>
                    </a:lnTo>
                    <a:lnTo>
                      <a:pt x="65" y="217"/>
                    </a:lnTo>
                    <a:lnTo>
                      <a:pt x="55" y="217"/>
                    </a:lnTo>
                    <a:lnTo>
                      <a:pt x="34" y="196"/>
                    </a:lnTo>
                    <a:lnTo>
                      <a:pt x="28" y="192"/>
                    </a:lnTo>
                    <a:lnTo>
                      <a:pt x="9" y="192"/>
                    </a:lnTo>
                    <a:lnTo>
                      <a:pt x="3" y="189"/>
                    </a:lnTo>
                    <a:lnTo>
                      <a:pt x="0" y="186"/>
                    </a:lnTo>
                    <a:lnTo>
                      <a:pt x="0" y="183"/>
                    </a:lnTo>
                    <a:lnTo>
                      <a:pt x="3" y="180"/>
                    </a:lnTo>
                    <a:lnTo>
                      <a:pt x="6" y="180"/>
                    </a:lnTo>
                    <a:lnTo>
                      <a:pt x="12" y="177"/>
                    </a:lnTo>
                    <a:lnTo>
                      <a:pt x="31" y="177"/>
                    </a:lnTo>
                    <a:lnTo>
                      <a:pt x="37" y="174"/>
                    </a:lnTo>
                    <a:lnTo>
                      <a:pt x="46" y="174"/>
                    </a:lnTo>
                    <a:lnTo>
                      <a:pt x="59" y="168"/>
                    </a:lnTo>
                    <a:lnTo>
                      <a:pt x="62" y="165"/>
                    </a:lnTo>
                    <a:lnTo>
                      <a:pt x="62" y="158"/>
                    </a:lnTo>
                    <a:lnTo>
                      <a:pt x="71" y="149"/>
                    </a:lnTo>
                    <a:lnTo>
                      <a:pt x="93" y="149"/>
                    </a:lnTo>
                    <a:lnTo>
                      <a:pt x="99" y="146"/>
                    </a:lnTo>
                    <a:lnTo>
                      <a:pt x="105" y="134"/>
                    </a:lnTo>
                    <a:lnTo>
                      <a:pt x="105" y="124"/>
                    </a:lnTo>
                    <a:lnTo>
                      <a:pt x="108" y="118"/>
                    </a:lnTo>
                    <a:lnTo>
                      <a:pt x="111" y="115"/>
                    </a:lnTo>
                    <a:lnTo>
                      <a:pt x="117" y="112"/>
                    </a:lnTo>
                    <a:lnTo>
                      <a:pt x="124" y="112"/>
                    </a:lnTo>
                    <a:lnTo>
                      <a:pt x="130" y="109"/>
                    </a:lnTo>
                    <a:lnTo>
                      <a:pt x="136" y="115"/>
                    </a:lnTo>
                    <a:lnTo>
                      <a:pt x="142" y="115"/>
                    </a:lnTo>
                    <a:lnTo>
                      <a:pt x="154" y="109"/>
                    </a:lnTo>
                    <a:lnTo>
                      <a:pt x="154" y="93"/>
                    </a:lnTo>
                    <a:lnTo>
                      <a:pt x="170" y="87"/>
                    </a:lnTo>
                    <a:lnTo>
                      <a:pt x="189" y="81"/>
                    </a:lnTo>
                    <a:lnTo>
                      <a:pt x="213" y="78"/>
                    </a:lnTo>
                    <a:lnTo>
                      <a:pt x="244" y="78"/>
                    </a:lnTo>
                    <a:lnTo>
                      <a:pt x="250" y="81"/>
                    </a:lnTo>
                    <a:lnTo>
                      <a:pt x="257" y="81"/>
                    </a:lnTo>
                    <a:lnTo>
                      <a:pt x="260" y="84"/>
                    </a:lnTo>
                    <a:lnTo>
                      <a:pt x="266" y="84"/>
                    </a:lnTo>
                    <a:lnTo>
                      <a:pt x="275" y="87"/>
                    </a:lnTo>
                    <a:lnTo>
                      <a:pt x="291" y="87"/>
                    </a:lnTo>
                    <a:lnTo>
                      <a:pt x="300" y="84"/>
                    </a:lnTo>
                    <a:lnTo>
                      <a:pt x="306" y="78"/>
                    </a:lnTo>
                    <a:lnTo>
                      <a:pt x="309" y="72"/>
                    </a:lnTo>
                    <a:lnTo>
                      <a:pt x="309" y="56"/>
                    </a:lnTo>
                    <a:lnTo>
                      <a:pt x="312" y="50"/>
                    </a:lnTo>
                    <a:lnTo>
                      <a:pt x="312" y="44"/>
                    </a:lnTo>
                    <a:lnTo>
                      <a:pt x="315" y="41"/>
                    </a:lnTo>
                    <a:lnTo>
                      <a:pt x="325" y="41"/>
                    </a:lnTo>
                    <a:lnTo>
                      <a:pt x="328" y="44"/>
                    </a:lnTo>
                    <a:lnTo>
                      <a:pt x="331" y="50"/>
                    </a:lnTo>
                    <a:lnTo>
                      <a:pt x="334" y="53"/>
                    </a:lnTo>
                    <a:lnTo>
                      <a:pt x="337" y="59"/>
                    </a:lnTo>
                    <a:lnTo>
                      <a:pt x="340" y="59"/>
                    </a:lnTo>
                    <a:lnTo>
                      <a:pt x="346" y="56"/>
                    </a:lnTo>
                    <a:lnTo>
                      <a:pt x="349" y="50"/>
                    </a:lnTo>
                    <a:lnTo>
                      <a:pt x="356" y="44"/>
                    </a:lnTo>
                    <a:lnTo>
                      <a:pt x="359" y="35"/>
                    </a:lnTo>
                    <a:lnTo>
                      <a:pt x="365" y="28"/>
                    </a:lnTo>
                    <a:lnTo>
                      <a:pt x="368" y="28"/>
                    </a:lnTo>
                    <a:lnTo>
                      <a:pt x="377" y="25"/>
                    </a:lnTo>
                    <a:lnTo>
                      <a:pt x="387" y="25"/>
                    </a:lnTo>
                    <a:lnTo>
                      <a:pt x="396" y="22"/>
                    </a:lnTo>
                    <a:lnTo>
                      <a:pt x="405" y="16"/>
                    </a:lnTo>
                    <a:lnTo>
                      <a:pt x="427" y="7"/>
                    </a:lnTo>
                    <a:lnTo>
                      <a:pt x="452" y="7"/>
                    </a:lnTo>
                    <a:lnTo>
                      <a:pt x="476" y="4"/>
                    </a:lnTo>
                    <a:lnTo>
                      <a:pt x="495" y="4"/>
                    </a:lnTo>
                    <a:lnTo>
                      <a:pt x="510"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1" name="Freeform 279"/>
              <p:cNvSpPr>
                <a:spLocks/>
              </p:cNvSpPr>
              <p:nvPr/>
            </p:nvSpPr>
            <p:spPr bwMode="auto">
              <a:xfrm>
                <a:off x="2116775" y="3043631"/>
                <a:ext cx="243400" cy="85191"/>
              </a:xfrm>
              <a:custGeom>
                <a:avLst/>
                <a:gdLst/>
                <a:ahLst/>
                <a:cxnLst>
                  <a:cxn ang="0">
                    <a:pos x="34" y="0"/>
                  </a:cxn>
                  <a:cxn ang="0">
                    <a:pos x="56" y="0"/>
                  </a:cxn>
                  <a:cxn ang="0">
                    <a:pos x="68" y="3"/>
                  </a:cxn>
                  <a:cxn ang="0">
                    <a:pos x="78" y="9"/>
                  </a:cxn>
                  <a:cxn ang="0">
                    <a:pos x="84" y="15"/>
                  </a:cxn>
                  <a:cxn ang="0">
                    <a:pos x="93" y="18"/>
                  </a:cxn>
                  <a:cxn ang="0">
                    <a:pos x="99" y="24"/>
                  </a:cxn>
                  <a:cxn ang="0">
                    <a:pos x="109" y="28"/>
                  </a:cxn>
                  <a:cxn ang="0">
                    <a:pos x="121" y="28"/>
                  </a:cxn>
                  <a:cxn ang="0">
                    <a:pos x="127" y="31"/>
                  </a:cxn>
                  <a:cxn ang="0">
                    <a:pos x="133" y="37"/>
                  </a:cxn>
                  <a:cxn ang="0">
                    <a:pos x="137" y="43"/>
                  </a:cxn>
                  <a:cxn ang="0">
                    <a:pos x="140" y="46"/>
                  </a:cxn>
                  <a:cxn ang="0">
                    <a:pos x="137" y="46"/>
                  </a:cxn>
                  <a:cxn ang="0">
                    <a:pos x="130" y="49"/>
                  </a:cxn>
                  <a:cxn ang="0">
                    <a:pos x="124" y="49"/>
                  </a:cxn>
                  <a:cxn ang="0">
                    <a:pos x="106" y="40"/>
                  </a:cxn>
                  <a:cxn ang="0">
                    <a:pos x="96" y="37"/>
                  </a:cxn>
                  <a:cxn ang="0">
                    <a:pos x="87" y="31"/>
                  </a:cxn>
                  <a:cxn ang="0">
                    <a:pos x="81" y="24"/>
                  </a:cxn>
                  <a:cxn ang="0">
                    <a:pos x="75" y="21"/>
                  </a:cxn>
                  <a:cxn ang="0">
                    <a:pos x="62" y="18"/>
                  </a:cxn>
                  <a:cxn ang="0">
                    <a:pos x="3" y="18"/>
                  </a:cxn>
                  <a:cxn ang="0">
                    <a:pos x="0" y="15"/>
                  </a:cxn>
                  <a:cxn ang="0">
                    <a:pos x="0" y="9"/>
                  </a:cxn>
                  <a:cxn ang="0">
                    <a:pos x="3" y="9"/>
                  </a:cxn>
                  <a:cxn ang="0">
                    <a:pos x="7" y="6"/>
                  </a:cxn>
                  <a:cxn ang="0">
                    <a:pos x="13" y="6"/>
                  </a:cxn>
                  <a:cxn ang="0">
                    <a:pos x="19" y="3"/>
                  </a:cxn>
                  <a:cxn ang="0">
                    <a:pos x="28" y="3"/>
                  </a:cxn>
                  <a:cxn ang="0">
                    <a:pos x="34" y="0"/>
                  </a:cxn>
                </a:cxnLst>
                <a:rect l="0" t="0" r="r" b="b"/>
                <a:pathLst>
                  <a:path w="140" h="49">
                    <a:moveTo>
                      <a:pt x="34" y="0"/>
                    </a:moveTo>
                    <a:lnTo>
                      <a:pt x="56" y="0"/>
                    </a:lnTo>
                    <a:lnTo>
                      <a:pt x="68" y="3"/>
                    </a:lnTo>
                    <a:lnTo>
                      <a:pt x="78" y="9"/>
                    </a:lnTo>
                    <a:lnTo>
                      <a:pt x="84" y="15"/>
                    </a:lnTo>
                    <a:lnTo>
                      <a:pt x="93" y="18"/>
                    </a:lnTo>
                    <a:lnTo>
                      <a:pt x="99" y="24"/>
                    </a:lnTo>
                    <a:lnTo>
                      <a:pt x="109" y="28"/>
                    </a:lnTo>
                    <a:lnTo>
                      <a:pt x="121" y="28"/>
                    </a:lnTo>
                    <a:lnTo>
                      <a:pt x="127" y="31"/>
                    </a:lnTo>
                    <a:lnTo>
                      <a:pt x="133" y="37"/>
                    </a:lnTo>
                    <a:lnTo>
                      <a:pt x="137" y="43"/>
                    </a:lnTo>
                    <a:lnTo>
                      <a:pt x="140" y="46"/>
                    </a:lnTo>
                    <a:lnTo>
                      <a:pt x="137" y="46"/>
                    </a:lnTo>
                    <a:lnTo>
                      <a:pt x="130" y="49"/>
                    </a:lnTo>
                    <a:lnTo>
                      <a:pt x="124" y="49"/>
                    </a:lnTo>
                    <a:lnTo>
                      <a:pt x="106" y="40"/>
                    </a:lnTo>
                    <a:lnTo>
                      <a:pt x="96" y="37"/>
                    </a:lnTo>
                    <a:lnTo>
                      <a:pt x="87" y="31"/>
                    </a:lnTo>
                    <a:lnTo>
                      <a:pt x="81" y="24"/>
                    </a:lnTo>
                    <a:lnTo>
                      <a:pt x="75" y="21"/>
                    </a:lnTo>
                    <a:lnTo>
                      <a:pt x="62" y="18"/>
                    </a:lnTo>
                    <a:lnTo>
                      <a:pt x="3" y="18"/>
                    </a:lnTo>
                    <a:lnTo>
                      <a:pt x="0" y="15"/>
                    </a:lnTo>
                    <a:lnTo>
                      <a:pt x="0" y="9"/>
                    </a:lnTo>
                    <a:lnTo>
                      <a:pt x="3" y="9"/>
                    </a:lnTo>
                    <a:lnTo>
                      <a:pt x="7" y="6"/>
                    </a:lnTo>
                    <a:lnTo>
                      <a:pt x="13" y="6"/>
                    </a:lnTo>
                    <a:lnTo>
                      <a:pt x="19" y="3"/>
                    </a:lnTo>
                    <a:lnTo>
                      <a:pt x="28" y="3"/>
                    </a:lnTo>
                    <a:lnTo>
                      <a:pt x="34"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2" name="Freeform 280"/>
              <p:cNvSpPr>
                <a:spLocks/>
              </p:cNvSpPr>
              <p:nvPr/>
            </p:nvSpPr>
            <p:spPr bwMode="auto">
              <a:xfrm>
                <a:off x="2268030" y="2994951"/>
                <a:ext cx="38249" cy="20863"/>
              </a:xfrm>
              <a:custGeom>
                <a:avLst/>
                <a:gdLst/>
                <a:ahLst/>
                <a:cxnLst>
                  <a:cxn ang="0">
                    <a:pos x="3" y="0"/>
                  </a:cxn>
                  <a:cxn ang="0">
                    <a:pos x="12" y="0"/>
                  </a:cxn>
                  <a:cxn ang="0">
                    <a:pos x="22" y="9"/>
                  </a:cxn>
                  <a:cxn ang="0">
                    <a:pos x="19" y="9"/>
                  </a:cxn>
                  <a:cxn ang="0">
                    <a:pos x="12" y="12"/>
                  </a:cxn>
                  <a:cxn ang="0">
                    <a:pos x="6" y="12"/>
                  </a:cxn>
                  <a:cxn ang="0">
                    <a:pos x="0" y="6"/>
                  </a:cxn>
                  <a:cxn ang="0">
                    <a:pos x="0" y="3"/>
                  </a:cxn>
                  <a:cxn ang="0">
                    <a:pos x="3" y="0"/>
                  </a:cxn>
                </a:cxnLst>
                <a:rect l="0" t="0" r="r" b="b"/>
                <a:pathLst>
                  <a:path w="22" h="12">
                    <a:moveTo>
                      <a:pt x="3" y="0"/>
                    </a:moveTo>
                    <a:lnTo>
                      <a:pt x="12" y="0"/>
                    </a:lnTo>
                    <a:lnTo>
                      <a:pt x="22" y="9"/>
                    </a:lnTo>
                    <a:lnTo>
                      <a:pt x="19" y="9"/>
                    </a:lnTo>
                    <a:lnTo>
                      <a:pt x="12" y="12"/>
                    </a:lnTo>
                    <a:lnTo>
                      <a:pt x="6" y="12"/>
                    </a:lnTo>
                    <a:lnTo>
                      <a:pt x="0" y="6"/>
                    </a:lnTo>
                    <a:lnTo>
                      <a:pt x="0" y="3"/>
                    </a:lnTo>
                    <a:lnTo>
                      <a:pt x="3"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3" name="Freeform 281"/>
              <p:cNvSpPr>
                <a:spLocks/>
              </p:cNvSpPr>
              <p:nvPr/>
            </p:nvSpPr>
            <p:spPr bwMode="auto">
              <a:xfrm>
                <a:off x="2278461" y="3182716"/>
                <a:ext cx="38249" cy="38249"/>
              </a:xfrm>
              <a:custGeom>
                <a:avLst/>
                <a:gdLst/>
                <a:ahLst/>
                <a:cxnLst>
                  <a:cxn ang="0">
                    <a:pos x="9" y="0"/>
                  </a:cxn>
                  <a:cxn ang="0">
                    <a:pos x="13" y="0"/>
                  </a:cxn>
                  <a:cxn ang="0">
                    <a:pos x="19" y="6"/>
                  </a:cxn>
                  <a:cxn ang="0">
                    <a:pos x="22" y="13"/>
                  </a:cxn>
                  <a:cxn ang="0">
                    <a:pos x="22" y="16"/>
                  </a:cxn>
                  <a:cxn ang="0">
                    <a:pos x="19" y="19"/>
                  </a:cxn>
                  <a:cxn ang="0">
                    <a:pos x="13" y="22"/>
                  </a:cxn>
                  <a:cxn ang="0">
                    <a:pos x="6" y="22"/>
                  </a:cxn>
                  <a:cxn ang="0">
                    <a:pos x="3" y="19"/>
                  </a:cxn>
                  <a:cxn ang="0">
                    <a:pos x="0" y="13"/>
                  </a:cxn>
                  <a:cxn ang="0">
                    <a:pos x="3" y="6"/>
                  </a:cxn>
                  <a:cxn ang="0">
                    <a:pos x="3" y="3"/>
                  </a:cxn>
                  <a:cxn ang="0">
                    <a:pos x="9" y="0"/>
                  </a:cxn>
                </a:cxnLst>
                <a:rect l="0" t="0" r="r" b="b"/>
                <a:pathLst>
                  <a:path w="22" h="22">
                    <a:moveTo>
                      <a:pt x="9" y="0"/>
                    </a:moveTo>
                    <a:lnTo>
                      <a:pt x="13" y="0"/>
                    </a:lnTo>
                    <a:lnTo>
                      <a:pt x="19" y="6"/>
                    </a:lnTo>
                    <a:lnTo>
                      <a:pt x="22" y="13"/>
                    </a:lnTo>
                    <a:lnTo>
                      <a:pt x="22" y="16"/>
                    </a:lnTo>
                    <a:lnTo>
                      <a:pt x="19" y="19"/>
                    </a:lnTo>
                    <a:lnTo>
                      <a:pt x="13" y="22"/>
                    </a:lnTo>
                    <a:lnTo>
                      <a:pt x="6" y="22"/>
                    </a:lnTo>
                    <a:lnTo>
                      <a:pt x="3" y="19"/>
                    </a:lnTo>
                    <a:lnTo>
                      <a:pt x="0" y="13"/>
                    </a:lnTo>
                    <a:lnTo>
                      <a:pt x="3" y="6"/>
                    </a:lnTo>
                    <a:lnTo>
                      <a:pt x="3" y="3"/>
                    </a:lnTo>
                    <a:lnTo>
                      <a:pt x="9"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4" name="Freeform 282"/>
              <p:cNvSpPr>
                <a:spLocks/>
              </p:cNvSpPr>
              <p:nvPr/>
            </p:nvSpPr>
            <p:spPr bwMode="auto">
              <a:xfrm>
                <a:off x="2579234" y="3156638"/>
                <a:ext cx="38249" cy="36511"/>
              </a:xfrm>
              <a:custGeom>
                <a:avLst/>
                <a:gdLst/>
                <a:ahLst/>
                <a:cxnLst>
                  <a:cxn ang="0">
                    <a:pos x="10" y="0"/>
                  </a:cxn>
                  <a:cxn ang="0">
                    <a:pos x="13" y="0"/>
                  </a:cxn>
                  <a:cxn ang="0">
                    <a:pos x="19" y="6"/>
                  </a:cxn>
                  <a:cxn ang="0">
                    <a:pos x="22" y="12"/>
                  </a:cxn>
                  <a:cxn ang="0">
                    <a:pos x="22" y="15"/>
                  </a:cxn>
                  <a:cxn ang="0">
                    <a:pos x="19" y="18"/>
                  </a:cxn>
                  <a:cxn ang="0">
                    <a:pos x="13" y="21"/>
                  </a:cxn>
                  <a:cxn ang="0">
                    <a:pos x="4" y="21"/>
                  </a:cxn>
                  <a:cxn ang="0">
                    <a:pos x="4" y="15"/>
                  </a:cxn>
                  <a:cxn ang="0">
                    <a:pos x="0" y="12"/>
                  </a:cxn>
                  <a:cxn ang="0">
                    <a:pos x="4" y="6"/>
                  </a:cxn>
                  <a:cxn ang="0">
                    <a:pos x="10" y="0"/>
                  </a:cxn>
                </a:cxnLst>
                <a:rect l="0" t="0" r="r" b="b"/>
                <a:pathLst>
                  <a:path w="22" h="21">
                    <a:moveTo>
                      <a:pt x="10" y="0"/>
                    </a:moveTo>
                    <a:lnTo>
                      <a:pt x="13" y="0"/>
                    </a:lnTo>
                    <a:lnTo>
                      <a:pt x="19" y="6"/>
                    </a:lnTo>
                    <a:lnTo>
                      <a:pt x="22" y="12"/>
                    </a:lnTo>
                    <a:lnTo>
                      <a:pt x="22" y="15"/>
                    </a:lnTo>
                    <a:lnTo>
                      <a:pt x="19" y="18"/>
                    </a:lnTo>
                    <a:lnTo>
                      <a:pt x="13" y="21"/>
                    </a:lnTo>
                    <a:lnTo>
                      <a:pt x="4" y="21"/>
                    </a:lnTo>
                    <a:lnTo>
                      <a:pt x="4" y="15"/>
                    </a:lnTo>
                    <a:lnTo>
                      <a:pt x="0" y="12"/>
                    </a:lnTo>
                    <a:lnTo>
                      <a:pt x="4" y="6"/>
                    </a:lnTo>
                    <a:lnTo>
                      <a:pt x="10"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5" name="Freeform 283"/>
              <p:cNvSpPr>
                <a:spLocks/>
              </p:cNvSpPr>
              <p:nvPr/>
            </p:nvSpPr>
            <p:spPr bwMode="auto">
              <a:xfrm>
                <a:off x="2386253" y="3128821"/>
                <a:ext cx="151256" cy="59111"/>
              </a:xfrm>
              <a:custGeom>
                <a:avLst/>
                <a:gdLst/>
                <a:ahLst/>
                <a:cxnLst>
                  <a:cxn ang="0">
                    <a:pos x="31" y="0"/>
                  </a:cxn>
                  <a:cxn ang="0">
                    <a:pos x="59" y="0"/>
                  </a:cxn>
                  <a:cxn ang="0">
                    <a:pos x="65" y="3"/>
                  </a:cxn>
                  <a:cxn ang="0">
                    <a:pos x="71" y="3"/>
                  </a:cxn>
                  <a:cxn ang="0">
                    <a:pos x="77" y="10"/>
                  </a:cxn>
                  <a:cxn ang="0">
                    <a:pos x="84" y="13"/>
                  </a:cxn>
                  <a:cxn ang="0">
                    <a:pos x="87" y="19"/>
                  </a:cxn>
                  <a:cxn ang="0">
                    <a:pos x="87" y="34"/>
                  </a:cxn>
                  <a:cxn ang="0">
                    <a:pos x="81" y="34"/>
                  </a:cxn>
                  <a:cxn ang="0">
                    <a:pos x="77" y="31"/>
                  </a:cxn>
                  <a:cxn ang="0">
                    <a:pos x="77" y="28"/>
                  </a:cxn>
                  <a:cxn ang="0">
                    <a:pos x="68" y="28"/>
                  </a:cxn>
                  <a:cxn ang="0">
                    <a:pos x="65" y="31"/>
                  </a:cxn>
                  <a:cxn ang="0">
                    <a:pos x="56" y="34"/>
                  </a:cxn>
                  <a:cxn ang="0">
                    <a:pos x="47" y="34"/>
                  </a:cxn>
                  <a:cxn ang="0">
                    <a:pos x="34" y="28"/>
                  </a:cxn>
                  <a:cxn ang="0">
                    <a:pos x="31" y="25"/>
                  </a:cxn>
                  <a:cxn ang="0">
                    <a:pos x="12" y="25"/>
                  </a:cxn>
                  <a:cxn ang="0">
                    <a:pos x="6" y="22"/>
                  </a:cxn>
                  <a:cxn ang="0">
                    <a:pos x="0" y="22"/>
                  </a:cxn>
                  <a:cxn ang="0">
                    <a:pos x="3" y="19"/>
                  </a:cxn>
                  <a:cxn ang="0">
                    <a:pos x="9" y="16"/>
                  </a:cxn>
                  <a:cxn ang="0">
                    <a:pos x="16" y="10"/>
                  </a:cxn>
                  <a:cxn ang="0">
                    <a:pos x="28" y="3"/>
                  </a:cxn>
                  <a:cxn ang="0">
                    <a:pos x="31" y="0"/>
                  </a:cxn>
                </a:cxnLst>
                <a:rect l="0" t="0" r="r" b="b"/>
                <a:pathLst>
                  <a:path w="87" h="34">
                    <a:moveTo>
                      <a:pt x="31" y="0"/>
                    </a:moveTo>
                    <a:lnTo>
                      <a:pt x="59" y="0"/>
                    </a:lnTo>
                    <a:lnTo>
                      <a:pt x="65" y="3"/>
                    </a:lnTo>
                    <a:lnTo>
                      <a:pt x="71" y="3"/>
                    </a:lnTo>
                    <a:lnTo>
                      <a:pt x="77" y="10"/>
                    </a:lnTo>
                    <a:lnTo>
                      <a:pt x="84" y="13"/>
                    </a:lnTo>
                    <a:lnTo>
                      <a:pt x="87" y="19"/>
                    </a:lnTo>
                    <a:lnTo>
                      <a:pt x="87" y="34"/>
                    </a:lnTo>
                    <a:lnTo>
                      <a:pt x="81" y="34"/>
                    </a:lnTo>
                    <a:lnTo>
                      <a:pt x="77" y="31"/>
                    </a:lnTo>
                    <a:lnTo>
                      <a:pt x="77" y="28"/>
                    </a:lnTo>
                    <a:lnTo>
                      <a:pt x="68" y="28"/>
                    </a:lnTo>
                    <a:lnTo>
                      <a:pt x="65" y="31"/>
                    </a:lnTo>
                    <a:lnTo>
                      <a:pt x="56" y="34"/>
                    </a:lnTo>
                    <a:lnTo>
                      <a:pt x="47" y="34"/>
                    </a:lnTo>
                    <a:lnTo>
                      <a:pt x="34" y="28"/>
                    </a:lnTo>
                    <a:lnTo>
                      <a:pt x="31" y="25"/>
                    </a:lnTo>
                    <a:lnTo>
                      <a:pt x="12" y="25"/>
                    </a:lnTo>
                    <a:lnTo>
                      <a:pt x="6" y="22"/>
                    </a:lnTo>
                    <a:lnTo>
                      <a:pt x="0" y="22"/>
                    </a:lnTo>
                    <a:lnTo>
                      <a:pt x="3" y="19"/>
                    </a:lnTo>
                    <a:lnTo>
                      <a:pt x="9" y="16"/>
                    </a:lnTo>
                    <a:lnTo>
                      <a:pt x="16" y="10"/>
                    </a:lnTo>
                    <a:lnTo>
                      <a:pt x="28" y="3"/>
                    </a:lnTo>
                    <a:lnTo>
                      <a:pt x="31"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6" name="Freeform 284"/>
              <p:cNvSpPr>
                <a:spLocks noEditPoints="1"/>
              </p:cNvSpPr>
              <p:nvPr/>
            </p:nvSpPr>
            <p:spPr bwMode="auto">
              <a:xfrm>
                <a:off x="3904022" y="2650714"/>
                <a:ext cx="1851575" cy="1954150"/>
              </a:xfrm>
              <a:custGeom>
                <a:avLst/>
                <a:gdLst/>
                <a:ahLst/>
                <a:cxnLst>
                  <a:cxn ang="0">
                    <a:pos x="764" y="607"/>
                  </a:cxn>
                  <a:cxn ang="0">
                    <a:pos x="795" y="603"/>
                  </a:cxn>
                  <a:cxn ang="0">
                    <a:pos x="421" y="0"/>
                  </a:cxn>
                  <a:cxn ang="0">
                    <a:pos x="433" y="46"/>
                  </a:cxn>
                  <a:cxn ang="0">
                    <a:pos x="449" y="68"/>
                  </a:cxn>
                  <a:cxn ang="0">
                    <a:pos x="492" y="83"/>
                  </a:cxn>
                  <a:cxn ang="0">
                    <a:pos x="529" y="105"/>
                  </a:cxn>
                  <a:cxn ang="0">
                    <a:pos x="573" y="102"/>
                  </a:cxn>
                  <a:cxn ang="0">
                    <a:pos x="628" y="80"/>
                  </a:cxn>
                  <a:cxn ang="0">
                    <a:pos x="706" y="108"/>
                  </a:cxn>
                  <a:cxn ang="0">
                    <a:pos x="718" y="105"/>
                  </a:cxn>
                  <a:cxn ang="0">
                    <a:pos x="774" y="114"/>
                  </a:cxn>
                  <a:cxn ang="0">
                    <a:pos x="802" y="164"/>
                  </a:cxn>
                  <a:cxn ang="0">
                    <a:pos x="885" y="328"/>
                  </a:cxn>
                  <a:cxn ang="0">
                    <a:pos x="919" y="368"/>
                  </a:cxn>
                  <a:cxn ang="0">
                    <a:pos x="944" y="424"/>
                  </a:cxn>
                  <a:cxn ang="0">
                    <a:pos x="1009" y="411"/>
                  </a:cxn>
                  <a:cxn ang="0">
                    <a:pos x="1062" y="427"/>
                  </a:cxn>
                  <a:cxn ang="0">
                    <a:pos x="1012" y="517"/>
                  </a:cxn>
                  <a:cxn ang="0">
                    <a:pos x="975" y="554"/>
                  </a:cxn>
                  <a:cxn ang="0">
                    <a:pos x="904" y="625"/>
                  </a:cxn>
                  <a:cxn ang="0">
                    <a:pos x="879" y="681"/>
                  </a:cxn>
                  <a:cxn ang="0">
                    <a:pos x="898" y="737"/>
                  </a:cxn>
                  <a:cxn ang="0">
                    <a:pos x="894" y="823"/>
                  </a:cxn>
                  <a:cxn ang="0">
                    <a:pos x="829" y="876"/>
                  </a:cxn>
                  <a:cxn ang="0">
                    <a:pos x="817" y="916"/>
                  </a:cxn>
                  <a:cxn ang="0">
                    <a:pos x="814" y="966"/>
                  </a:cxn>
                  <a:cxn ang="0">
                    <a:pos x="786" y="1009"/>
                  </a:cxn>
                  <a:cxn ang="0">
                    <a:pos x="653" y="1111"/>
                  </a:cxn>
                  <a:cxn ang="0">
                    <a:pos x="579" y="1121"/>
                  </a:cxn>
                  <a:cxn ang="0">
                    <a:pos x="551" y="1077"/>
                  </a:cxn>
                  <a:cxn ang="0">
                    <a:pos x="538" y="1037"/>
                  </a:cxn>
                  <a:cxn ang="0">
                    <a:pos x="508" y="978"/>
                  </a:cxn>
                  <a:cxn ang="0">
                    <a:pos x="480" y="901"/>
                  </a:cxn>
                  <a:cxn ang="0">
                    <a:pos x="455" y="805"/>
                  </a:cxn>
                  <a:cxn ang="0">
                    <a:pos x="489" y="765"/>
                  </a:cxn>
                  <a:cxn ang="0">
                    <a:pos x="470" y="684"/>
                  </a:cxn>
                  <a:cxn ang="0">
                    <a:pos x="408" y="610"/>
                  </a:cxn>
                  <a:cxn ang="0">
                    <a:pos x="427" y="542"/>
                  </a:cxn>
                  <a:cxn ang="0">
                    <a:pos x="412" y="511"/>
                  </a:cxn>
                  <a:cxn ang="0">
                    <a:pos x="356" y="504"/>
                  </a:cxn>
                  <a:cxn ang="0">
                    <a:pos x="309" y="483"/>
                  </a:cxn>
                  <a:cxn ang="0">
                    <a:pos x="260" y="504"/>
                  </a:cxn>
                  <a:cxn ang="0">
                    <a:pos x="170" y="507"/>
                  </a:cxn>
                  <a:cxn ang="0">
                    <a:pos x="133" y="511"/>
                  </a:cxn>
                  <a:cxn ang="0">
                    <a:pos x="77" y="461"/>
                  </a:cxn>
                  <a:cxn ang="0">
                    <a:pos x="15" y="405"/>
                  </a:cxn>
                  <a:cxn ang="0">
                    <a:pos x="6" y="359"/>
                  </a:cxn>
                  <a:cxn ang="0">
                    <a:pos x="22" y="325"/>
                  </a:cxn>
                  <a:cxn ang="0">
                    <a:pos x="15" y="250"/>
                  </a:cxn>
                  <a:cxn ang="0">
                    <a:pos x="111" y="136"/>
                  </a:cxn>
                  <a:cxn ang="0">
                    <a:pos x="124" y="92"/>
                  </a:cxn>
                  <a:cxn ang="0">
                    <a:pos x="167" y="52"/>
                  </a:cxn>
                  <a:cxn ang="0">
                    <a:pos x="263" y="24"/>
                  </a:cxn>
                  <a:cxn ang="0">
                    <a:pos x="399" y="6"/>
                  </a:cxn>
                </a:cxnLst>
                <a:rect l="0" t="0" r="r" b="b"/>
                <a:pathLst>
                  <a:path w="1065" h="1124">
                    <a:moveTo>
                      <a:pt x="780" y="576"/>
                    </a:moveTo>
                    <a:lnTo>
                      <a:pt x="774" y="579"/>
                    </a:lnTo>
                    <a:lnTo>
                      <a:pt x="768" y="585"/>
                    </a:lnTo>
                    <a:lnTo>
                      <a:pt x="768" y="591"/>
                    </a:lnTo>
                    <a:lnTo>
                      <a:pt x="764" y="600"/>
                    </a:lnTo>
                    <a:lnTo>
                      <a:pt x="764" y="607"/>
                    </a:lnTo>
                    <a:lnTo>
                      <a:pt x="771" y="619"/>
                    </a:lnTo>
                    <a:lnTo>
                      <a:pt x="774" y="622"/>
                    </a:lnTo>
                    <a:lnTo>
                      <a:pt x="780" y="622"/>
                    </a:lnTo>
                    <a:lnTo>
                      <a:pt x="786" y="616"/>
                    </a:lnTo>
                    <a:lnTo>
                      <a:pt x="789" y="610"/>
                    </a:lnTo>
                    <a:lnTo>
                      <a:pt x="795" y="603"/>
                    </a:lnTo>
                    <a:lnTo>
                      <a:pt x="798" y="594"/>
                    </a:lnTo>
                    <a:lnTo>
                      <a:pt x="798" y="579"/>
                    </a:lnTo>
                    <a:lnTo>
                      <a:pt x="795" y="576"/>
                    </a:lnTo>
                    <a:lnTo>
                      <a:pt x="780" y="576"/>
                    </a:lnTo>
                    <a:close/>
                    <a:moveTo>
                      <a:pt x="415" y="0"/>
                    </a:moveTo>
                    <a:lnTo>
                      <a:pt x="421" y="0"/>
                    </a:lnTo>
                    <a:lnTo>
                      <a:pt x="427" y="3"/>
                    </a:lnTo>
                    <a:lnTo>
                      <a:pt x="439" y="15"/>
                    </a:lnTo>
                    <a:lnTo>
                      <a:pt x="446" y="34"/>
                    </a:lnTo>
                    <a:lnTo>
                      <a:pt x="446" y="43"/>
                    </a:lnTo>
                    <a:lnTo>
                      <a:pt x="443" y="46"/>
                    </a:lnTo>
                    <a:lnTo>
                      <a:pt x="433" y="46"/>
                    </a:lnTo>
                    <a:lnTo>
                      <a:pt x="430" y="49"/>
                    </a:lnTo>
                    <a:lnTo>
                      <a:pt x="430" y="58"/>
                    </a:lnTo>
                    <a:lnTo>
                      <a:pt x="433" y="62"/>
                    </a:lnTo>
                    <a:lnTo>
                      <a:pt x="439" y="65"/>
                    </a:lnTo>
                    <a:lnTo>
                      <a:pt x="446" y="65"/>
                    </a:lnTo>
                    <a:lnTo>
                      <a:pt x="449" y="68"/>
                    </a:lnTo>
                    <a:lnTo>
                      <a:pt x="455" y="71"/>
                    </a:lnTo>
                    <a:lnTo>
                      <a:pt x="461" y="77"/>
                    </a:lnTo>
                    <a:lnTo>
                      <a:pt x="467" y="80"/>
                    </a:lnTo>
                    <a:lnTo>
                      <a:pt x="480" y="80"/>
                    </a:lnTo>
                    <a:lnTo>
                      <a:pt x="486" y="83"/>
                    </a:lnTo>
                    <a:lnTo>
                      <a:pt x="492" y="83"/>
                    </a:lnTo>
                    <a:lnTo>
                      <a:pt x="498" y="86"/>
                    </a:lnTo>
                    <a:lnTo>
                      <a:pt x="501" y="89"/>
                    </a:lnTo>
                    <a:lnTo>
                      <a:pt x="504" y="89"/>
                    </a:lnTo>
                    <a:lnTo>
                      <a:pt x="511" y="92"/>
                    </a:lnTo>
                    <a:lnTo>
                      <a:pt x="520" y="102"/>
                    </a:lnTo>
                    <a:lnTo>
                      <a:pt x="529" y="105"/>
                    </a:lnTo>
                    <a:lnTo>
                      <a:pt x="532" y="108"/>
                    </a:lnTo>
                    <a:lnTo>
                      <a:pt x="545" y="108"/>
                    </a:lnTo>
                    <a:lnTo>
                      <a:pt x="551" y="111"/>
                    </a:lnTo>
                    <a:lnTo>
                      <a:pt x="560" y="111"/>
                    </a:lnTo>
                    <a:lnTo>
                      <a:pt x="566" y="108"/>
                    </a:lnTo>
                    <a:lnTo>
                      <a:pt x="573" y="102"/>
                    </a:lnTo>
                    <a:lnTo>
                      <a:pt x="582" y="96"/>
                    </a:lnTo>
                    <a:lnTo>
                      <a:pt x="591" y="86"/>
                    </a:lnTo>
                    <a:lnTo>
                      <a:pt x="600" y="80"/>
                    </a:lnTo>
                    <a:lnTo>
                      <a:pt x="607" y="77"/>
                    </a:lnTo>
                    <a:lnTo>
                      <a:pt x="616" y="77"/>
                    </a:lnTo>
                    <a:lnTo>
                      <a:pt x="628" y="80"/>
                    </a:lnTo>
                    <a:lnTo>
                      <a:pt x="638" y="83"/>
                    </a:lnTo>
                    <a:lnTo>
                      <a:pt x="650" y="89"/>
                    </a:lnTo>
                    <a:lnTo>
                      <a:pt x="706" y="89"/>
                    </a:lnTo>
                    <a:lnTo>
                      <a:pt x="715" y="96"/>
                    </a:lnTo>
                    <a:lnTo>
                      <a:pt x="715" y="99"/>
                    </a:lnTo>
                    <a:lnTo>
                      <a:pt x="706" y="108"/>
                    </a:lnTo>
                    <a:lnTo>
                      <a:pt x="699" y="111"/>
                    </a:lnTo>
                    <a:lnTo>
                      <a:pt x="684" y="127"/>
                    </a:lnTo>
                    <a:lnTo>
                      <a:pt x="684" y="130"/>
                    </a:lnTo>
                    <a:lnTo>
                      <a:pt x="690" y="130"/>
                    </a:lnTo>
                    <a:lnTo>
                      <a:pt x="703" y="117"/>
                    </a:lnTo>
                    <a:lnTo>
                      <a:pt x="718" y="105"/>
                    </a:lnTo>
                    <a:lnTo>
                      <a:pt x="737" y="102"/>
                    </a:lnTo>
                    <a:lnTo>
                      <a:pt x="752" y="96"/>
                    </a:lnTo>
                    <a:lnTo>
                      <a:pt x="758" y="96"/>
                    </a:lnTo>
                    <a:lnTo>
                      <a:pt x="764" y="99"/>
                    </a:lnTo>
                    <a:lnTo>
                      <a:pt x="771" y="105"/>
                    </a:lnTo>
                    <a:lnTo>
                      <a:pt x="774" y="114"/>
                    </a:lnTo>
                    <a:lnTo>
                      <a:pt x="777" y="120"/>
                    </a:lnTo>
                    <a:lnTo>
                      <a:pt x="777" y="123"/>
                    </a:lnTo>
                    <a:lnTo>
                      <a:pt x="780" y="133"/>
                    </a:lnTo>
                    <a:lnTo>
                      <a:pt x="786" y="142"/>
                    </a:lnTo>
                    <a:lnTo>
                      <a:pt x="795" y="151"/>
                    </a:lnTo>
                    <a:lnTo>
                      <a:pt x="802" y="164"/>
                    </a:lnTo>
                    <a:lnTo>
                      <a:pt x="814" y="195"/>
                    </a:lnTo>
                    <a:lnTo>
                      <a:pt x="829" y="223"/>
                    </a:lnTo>
                    <a:lnTo>
                      <a:pt x="848" y="266"/>
                    </a:lnTo>
                    <a:lnTo>
                      <a:pt x="857" y="281"/>
                    </a:lnTo>
                    <a:lnTo>
                      <a:pt x="867" y="291"/>
                    </a:lnTo>
                    <a:lnTo>
                      <a:pt x="885" y="328"/>
                    </a:lnTo>
                    <a:lnTo>
                      <a:pt x="888" y="337"/>
                    </a:lnTo>
                    <a:lnTo>
                      <a:pt x="894" y="343"/>
                    </a:lnTo>
                    <a:lnTo>
                      <a:pt x="898" y="350"/>
                    </a:lnTo>
                    <a:lnTo>
                      <a:pt x="910" y="362"/>
                    </a:lnTo>
                    <a:lnTo>
                      <a:pt x="916" y="362"/>
                    </a:lnTo>
                    <a:lnTo>
                      <a:pt x="919" y="368"/>
                    </a:lnTo>
                    <a:lnTo>
                      <a:pt x="928" y="377"/>
                    </a:lnTo>
                    <a:lnTo>
                      <a:pt x="932" y="387"/>
                    </a:lnTo>
                    <a:lnTo>
                      <a:pt x="938" y="393"/>
                    </a:lnTo>
                    <a:lnTo>
                      <a:pt x="941" y="399"/>
                    </a:lnTo>
                    <a:lnTo>
                      <a:pt x="941" y="418"/>
                    </a:lnTo>
                    <a:lnTo>
                      <a:pt x="944" y="424"/>
                    </a:lnTo>
                    <a:lnTo>
                      <a:pt x="947" y="427"/>
                    </a:lnTo>
                    <a:lnTo>
                      <a:pt x="966" y="427"/>
                    </a:lnTo>
                    <a:lnTo>
                      <a:pt x="978" y="424"/>
                    </a:lnTo>
                    <a:lnTo>
                      <a:pt x="987" y="421"/>
                    </a:lnTo>
                    <a:lnTo>
                      <a:pt x="1000" y="415"/>
                    </a:lnTo>
                    <a:lnTo>
                      <a:pt x="1009" y="411"/>
                    </a:lnTo>
                    <a:lnTo>
                      <a:pt x="1024" y="408"/>
                    </a:lnTo>
                    <a:lnTo>
                      <a:pt x="1040" y="402"/>
                    </a:lnTo>
                    <a:lnTo>
                      <a:pt x="1055" y="399"/>
                    </a:lnTo>
                    <a:lnTo>
                      <a:pt x="1065" y="402"/>
                    </a:lnTo>
                    <a:lnTo>
                      <a:pt x="1065" y="411"/>
                    </a:lnTo>
                    <a:lnTo>
                      <a:pt x="1062" y="427"/>
                    </a:lnTo>
                    <a:lnTo>
                      <a:pt x="1055" y="442"/>
                    </a:lnTo>
                    <a:lnTo>
                      <a:pt x="1049" y="461"/>
                    </a:lnTo>
                    <a:lnTo>
                      <a:pt x="1040" y="477"/>
                    </a:lnTo>
                    <a:lnTo>
                      <a:pt x="1028" y="492"/>
                    </a:lnTo>
                    <a:lnTo>
                      <a:pt x="1018" y="507"/>
                    </a:lnTo>
                    <a:lnTo>
                      <a:pt x="1012" y="517"/>
                    </a:lnTo>
                    <a:lnTo>
                      <a:pt x="1009" y="523"/>
                    </a:lnTo>
                    <a:lnTo>
                      <a:pt x="1006" y="532"/>
                    </a:lnTo>
                    <a:lnTo>
                      <a:pt x="1000" y="538"/>
                    </a:lnTo>
                    <a:lnTo>
                      <a:pt x="990" y="545"/>
                    </a:lnTo>
                    <a:lnTo>
                      <a:pt x="984" y="551"/>
                    </a:lnTo>
                    <a:lnTo>
                      <a:pt x="975" y="554"/>
                    </a:lnTo>
                    <a:lnTo>
                      <a:pt x="963" y="563"/>
                    </a:lnTo>
                    <a:lnTo>
                      <a:pt x="947" y="576"/>
                    </a:lnTo>
                    <a:lnTo>
                      <a:pt x="919" y="603"/>
                    </a:lnTo>
                    <a:lnTo>
                      <a:pt x="916" y="610"/>
                    </a:lnTo>
                    <a:lnTo>
                      <a:pt x="910" y="616"/>
                    </a:lnTo>
                    <a:lnTo>
                      <a:pt x="904" y="625"/>
                    </a:lnTo>
                    <a:lnTo>
                      <a:pt x="898" y="631"/>
                    </a:lnTo>
                    <a:lnTo>
                      <a:pt x="894" y="638"/>
                    </a:lnTo>
                    <a:lnTo>
                      <a:pt x="879" y="653"/>
                    </a:lnTo>
                    <a:lnTo>
                      <a:pt x="876" y="662"/>
                    </a:lnTo>
                    <a:lnTo>
                      <a:pt x="876" y="675"/>
                    </a:lnTo>
                    <a:lnTo>
                      <a:pt x="879" y="681"/>
                    </a:lnTo>
                    <a:lnTo>
                      <a:pt x="879" y="684"/>
                    </a:lnTo>
                    <a:lnTo>
                      <a:pt x="882" y="690"/>
                    </a:lnTo>
                    <a:lnTo>
                      <a:pt x="882" y="706"/>
                    </a:lnTo>
                    <a:lnTo>
                      <a:pt x="885" y="715"/>
                    </a:lnTo>
                    <a:lnTo>
                      <a:pt x="891" y="727"/>
                    </a:lnTo>
                    <a:lnTo>
                      <a:pt x="898" y="737"/>
                    </a:lnTo>
                    <a:lnTo>
                      <a:pt x="904" y="743"/>
                    </a:lnTo>
                    <a:lnTo>
                      <a:pt x="904" y="749"/>
                    </a:lnTo>
                    <a:lnTo>
                      <a:pt x="901" y="755"/>
                    </a:lnTo>
                    <a:lnTo>
                      <a:pt x="901" y="802"/>
                    </a:lnTo>
                    <a:lnTo>
                      <a:pt x="898" y="814"/>
                    </a:lnTo>
                    <a:lnTo>
                      <a:pt x="894" y="823"/>
                    </a:lnTo>
                    <a:lnTo>
                      <a:pt x="888" y="836"/>
                    </a:lnTo>
                    <a:lnTo>
                      <a:pt x="882" y="842"/>
                    </a:lnTo>
                    <a:lnTo>
                      <a:pt x="879" y="848"/>
                    </a:lnTo>
                    <a:lnTo>
                      <a:pt x="867" y="854"/>
                    </a:lnTo>
                    <a:lnTo>
                      <a:pt x="845" y="864"/>
                    </a:lnTo>
                    <a:lnTo>
                      <a:pt x="829" y="876"/>
                    </a:lnTo>
                    <a:lnTo>
                      <a:pt x="823" y="882"/>
                    </a:lnTo>
                    <a:lnTo>
                      <a:pt x="820" y="892"/>
                    </a:lnTo>
                    <a:lnTo>
                      <a:pt x="814" y="898"/>
                    </a:lnTo>
                    <a:lnTo>
                      <a:pt x="814" y="907"/>
                    </a:lnTo>
                    <a:lnTo>
                      <a:pt x="817" y="910"/>
                    </a:lnTo>
                    <a:lnTo>
                      <a:pt x="817" y="916"/>
                    </a:lnTo>
                    <a:lnTo>
                      <a:pt x="823" y="935"/>
                    </a:lnTo>
                    <a:lnTo>
                      <a:pt x="823" y="944"/>
                    </a:lnTo>
                    <a:lnTo>
                      <a:pt x="826" y="950"/>
                    </a:lnTo>
                    <a:lnTo>
                      <a:pt x="826" y="953"/>
                    </a:lnTo>
                    <a:lnTo>
                      <a:pt x="823" y="960"/>
                    </a:lnTo>
                    <a:lnTo>
                      <a:pt x="814" y="966"/>
                    </a:lnTo>
                    <a:lnTo>
                      <a:pt x="805" y="969"/>
                    </a:lnTo>
                    <a:lnTo>
                      <a:pt x="795" y="975"/>
                    </a:lnTo>
                    <a:lnTo>
                      <a:pt x="783" y="981"/>
                    </a:lnTo>
                    <a:lnTo>
                      <a:pt x="783" y="997"/>
                    </a:lnTo>
                    <a:lnTo>
                      <a:pt x="786" y="1003"/>
                    </a:lnTo>
                    <a:lnTo>
                      <a:pt x="786" y="1009"/>
                    </a:lnTo>
                    <a:lnTo>
                      <a:pt x="783" y="1015"/>
                    </a:lnTo>
                    <a:lnTo>
                      <a:pt x="749" y="1049"/>
                    </a:lnTo>
                    <a:lnTo>
                      <a:pt x="737" y="1065"/>
                    </a:lnTo>
                    <a:lnTo>
                      <a:pt x="709" y="1093"/>
                    </a:lnTo>
                    <a:lnTo>
                      <a:pt x="681" y="1108"/>
                    </a:lnTo>
                    <a:lnTo>
                      <a:pt x="653" y="1111"/>
                    </a:lnTo>
                    <a:lnTo>
                      <a:pt x="634" y="1111"/>
                    </a:lnTo>
                    <a:lnTo>
                      <a:pt x="610" y="1114"/>
                    </a:lnTo>
                    <a:lnTo>
                      <a:pt x="597" y="1118"/>
                    </a:lnTo>
                    <a:lnTo>
                      <a:pt x="591" y="1124"/>
                    </a:lnTo>
                    <a:lnTo>
                      <a:pt x="585" y="1124"/>
                    </a:lnTo>
                    <a:lnTo>
                      <a:pt x="579" y="1121"/>
                    </a:lnTo>
                    <a:lnTo>
                      <a:pt x="569" y="1118"/>
                    </a:lnTo>
                    <a:lnTo>
                      <a:pt x="563" y="1114"/>
                    </a:lnTo>
                    <a:lnTo>
                      <a:pt x="557" y="1108"/>
                    </a:lnTo>
                    <a:lnTo>
                      <a:pt x="554" y="1102"/>
                    </a:lnTo>
                    <a:lnTo>
                      <a:pt x="554" y="1087"/>
                    </a:lnTo>
                    <a:lnTo>
                      <a:pt x="551" y="1077"/>
                    </a:lnTo>
                    <a:lnTo>
                      <a:pt x="551" y="1071"/>
                    </a:lnTo>
                    <a:lnTo>
                      <a:pt x="548" y="1068"/>
                    </a:lnTo>
                    <a:lnTo>
                      <a:pt x="548" y="1059"/>
                    </a:lnTo>
                    <a:lnTo>
                      <a:pt x="545" y="1053"/>
                    </a:lnTo>
                    <a:lnTo>
                      <a:pt x="542" y="1043"/>
                    </a:lnTo>
                    <a:lnTo>
                      <a:pt x="538" y="1037"/>
                    </a:lnTo>
                    <a:lnTo>
                      <a:pt x="532" y="1031"/>
                    </a:lnTo>
                    <a:lnTo>
                      <a:pt x="523" y="1025"/>
                    </a:lnTo>
                    <a:lnTo>
                      <a:pt x="520" y="1015"/>
                    </a:lnTo>
                    <a:lnTo>
                      <a:pt x="514" y="1006"/>
                    </a:lnTo>
                    <a:lnTo>
                      <a:pt x="508" y="994"/>
                    </a:lnTo>
                    <a:lnTo>
                      <a:pt x="508" y="978"/>
                    </a:lnTo>
                    <a:lnTo>
                      <a:pt x="504" y="972"/>
                    </a:lnTo>
                    <a:lnTo>
                      <a:pt x="504" y="963"/>
                    </a:lnTo>
                    <a:lnTo>
                      <a:pt x="495" y="926"/>
                    </a:lnTo>
                    <a:lnTo>
                      <a:pt x="489" y="916"/>
                    </a:lnTo>
                    <a:lnTo>
                      <a:pt x="486" y="910"/>
                    </a:lnTo>
                    <a:lnTo>
                      <a:pt x="480" y="901"/>
                    </a:lnTo>
                    <a:lnTo>
                      <a:pt x="473" y="888"/>
                    </a:lnTo>
                    <a:lnTo>
                      <a:pt x="467" y="879"/>
                    </a:lnTo>
                    <a:lnTo>
                      <a:pt x="464" y="873"/>
                    </a:lnTo>
                    <a:lnTo>
                      <a:pt x="461" y="861"/>
                    </a:lnTo>
                    <a:lnTo>
                      <a:pt x="455" y="842"/>
                    </a:lnTo>
                    <a:lnTo>
                      <a:pt x="455" y="805"/>
                    </a:lnTo>
                    <a:lnTo>
                      <a:pt x="461" y="795"/>
                    </a:lnTo>
                    <a:lnTo>
                      <a:pt x="464" y="786"/>
                    </a:lnTo>
                    <a:lnTo>
                      <a:pt x="473" y="780"/>
                    </a:lnTo>
                    <a:lnTo>
                      <a:pt x="480" y="774"/>
                    </a:lnTo>
                    <a:lnTo>
                      <a:pt x="486" y="771"/>
                    </a:lnTo>
                    <a:lnTo>
                      <a:pt x="489" y="765"/>
                    </a:lnTo>
                    <a:lnTo>
                      <a:pt x="489" y="758"/>
                    </a:lnTo>
                    <a:lnTo>
                      <a:pt x="483" y="746"/>
                    </a:lnTo>
                    <a:lnTo>
                      <a:pt x="477" y="737"/>
                    </a:lnTo>
                    <a:lnTo>
                      <a:pt x="473" y="718"/>
                    </a:lnTo>
                    <a:lnTo>
                      <a:pt x="473" y="699"/>
                    </a:lnTo>
                    <a:lnTo>
                      <a:pt x="470" y="684"/>
                    </a:lnTo>
                    <a:lnTo>
                      <a:pt x="461" y="672"/>
                    </a:lnTo>
                    <a:lnTo>
                      <a:pt x="449" y="653"/>
                    </a:lnTo>
                    <a:lnTo>
                      <a:pt x="433" y="631"/>
                    </a:lnTo>
                    <a:lnTo>
                      <a:pt x="421" y="619"/>
                    </a:lnTo>
                    <a:lnTo>
                      <a:pt x="415" y="616"/>
                    </a:lnTo>
                    <a:lnTo>
                      <a:pt x="408" y="610"/>
                    </a:lnTo>
                    <a:lnTo>
                      <a:pt x="408" y="603"/>
                    </a:lnTo>
                    <a:lnTo>
                      <a:pt x="412" y="600"/>
                    </a:lnTo>
                    <a:lnTo>
                      <a:pt x="415" y="591"/>
                    </a:lnTo>
                    <a:lnTo>
                      <a:pt x="418" y="573"/>
                    </a:lnTo>
                    <a:lnTo>
                      <a:pt x="421" y="557"/>
                    </a:lnTo>
                    <a:lnTo>
                      <a:pt x="427" y="542"/>
                    </a:lnTo>
                    <a:lnTo>
                      <a:pt x="433" y="535"/>
                    </a:lnTo>
                    <a:lnTo>
                      <a:pt x="433" y="529"/>
                    </a:lnTo>
                    <a:lnTo>
                      <a:pt x="430" y="523"/>
                    </a:lnTo>
                    <a:lnTo>
                      <a:pt x="427" y="520"/>
                    </a:lnTo>
                    <a:lnTo>
                      <a:pt x="418" y="514"/>
                    </a:lnTo>
                    <a:lnTo>
                      <a:pt x="412" y="511"/>
                    </a:lnTo>
                    <a:lnTo>
                      <a:pt x="405" y="504"/>
                    </a:lnTo>
                    <a:lnTo>
                      <a:pt x="393" y="517"/>
                    </a:lnTo>
                    <a:lnTo>
                      <a:pt x="384" y="520"/>
                    </a:lnTo>
                    <a:lnTo>
                      <a:pt x="368" y="520"/>
                    </a:lnTo>
                    <a:lnTo>
                      <a:pt x="362" y="517"/>
                    </a:lnTo>
                    <a:lnTo>
                      <a:pt x="356" y="504"/>
                    </a:lnTo>
                    <a:lnTo>
                      <a:pt x="353" y="501"/>
                    </a:lnTo>
                    <a:lnTo>
                      <a:pt x="350" y="495"/>
                    </a:lnTo>
                    <a:lnTo>
                      <a:pt x="337" y="483"/>
                    </a:lnTo>
                    <a:lnTo>
                      <a:pt x="328" y="480"/>
                    </a:lnTo>
                    <a:lnTo>
                      <a:pt x="319" y="480"/>
                    </a:lnTo>
                    <a:lnTo>
                      <a:pt x="309" y="483"/>
                    </a:lnTo>
                    <a:lnTo>
                      <a:pt x="303" y="483"/>
                    </a:lnTo>
                    <a:lnTo>
                      <a:pt x="294" y="486"/>
                    </a:lnTo>
                    <a:lnTo>
                      <a:pt x="291" y="489"/>
                    </a:lnTo>
                    <a:lnTo>
                      <a:pt x="278" y="495"/>
                    </a:lnTo>
                    <a:lnTo>
                      <a:pt x="269" y="501"/>
                    </a:lnTo>
                    <a:lnTo>
                      <a:pt x="260" y="504"/>
                    </a:lnTo>
                    <a:lnTo>
                      <a:pt x="248" y="507"/>
                    </a:lnTo>
                    <a:lnTo>
                      <a:pt x="223" y="507"/>
                    </a:lnTo>
                    <a:lnTo>
                      <a:pt x="198" y="504"/>
                    </a:lnTo>
                    <a:lnTo>
                      <a:pt x="189" y="504"/>
                    </a:lnTo>
                    <a:lnTo>
                      <a:pt x="176" y="507"/>
                    </a:lnTo>
                    <a:lnTo>
                      <a:pt x="170" y="507"/>
                    </a:lnTo>
                    <a:lnTo>
                      <a:pt x="164" y="511"/>
                    </a:lnTo>
                    <a:lnTo>
                      <a:pt x="158" y="523"/>
                    </a:lnTo>
                    <a:lnTo>
                      <a:pt x="158" y="526"/>
                    </a:lnTo>
                    <a:lnTo>
                      <a:pt x="155" y="526"/>
                    </a:lnTo>
                    <a:lnTo>
                      <a:pt x="136" y="517"/>
                    </a:lnTo>
                    <a:lnTo>
                      <a:pt x="133" y="511"/>
                    </a:lnTo>
                    <a:lnTo>
                      <a:pt x="124" y="504"/>
                    </a:lnTo>
                    <a:lnTo>
                      <a:pt x="118" y="501"/>
                    </a:lnTo>
                    <a:lnTo>
                      <a:pt x="114" y="495"/>
                    </a:lnTo>
                    <a:lnTo>
                      <a:pt x="102" y="489"/>
                    </a:lnTo>
                    <a:lnTo>
                      <a:pt x="83" y="470"/>
                    </a:lnTo>
                    <a:lnTo>
                      <a:pt x="77" y="461"/>
                    </a:lnTo>
                    <a:lnTo>
                      <a:pt x="71" y="455"/>
                    </a:lnTo>
                    <a:lnTo>
                      <a:pt x="62" y="436"/>
                    </a:lnTo>
                    <a:lnTo>
                      <a:pt x="53" y="427"/>
                    </a:lnTo>
                    <a:lnTo>
                      <a:pt x="40" y="418"/>
                    </a:lnTo>
                    <a:lnTo>
                      <a:pt x="25" y="411"/>
                    </a:lnTo>
                    <a:lnTo>
                      <a:pt x="15" y="405"/>
                    </a:lnTo>
                    <a:lnTo>
                      <a:pt x="12" y="402"/>
                    </a:lnTo>
                    <a:lnTo>
                      <a:pt x="9" y="396"/>
                    </a:lnTo>
                    <a:lnTo>
                      <a:pt x="9" y="390"/>
                    </a:lnTo>
                    <a:lnTo>
                      <a:pt x="12" y="384"/>
                    </a:lnTo>
                    <a:lnTo>
                      <a:pt x="12" y="371"/>
                    </a:lnTo>
                    <a:lnTo>
                      <a:pt x="6" y="359"/>
                    </a:lnTo>
                    <a:lnTo>
                      <a:pt x="0" y="353"/>
                    </a:lnTo>
                    <a:lnTo>
                      <a:pt x="6" y="353"/>
                    </a:lnTo>
                    <a:lnTo>
                      <a:pt x="9" y="350"/>
                    </a:lnTo>
                    <a:lnTo>
                      <a:pt x="12" y="343"/>
                    </a:lnTo>
                    <a:lnTo>
                      <a:pt x="15" y="334"/>
                    </a:lnTo>
                    <a:lnTo>
                      <a:pt x="22" y="325"/>
                    </a:lnTo>
                    <a:lnTo>
                      <a:pt x="31" y="306"/>
                    </a:lnTo>
                    <a:lnTo>
                      <a:pt x="28" y="288"/>
                    </a:lnTo>
                    <a:lnTo>
                      <a:pt x="25" y="275"/>
                    </a:lnTo>
                    <a:lnTo>
                      <a:pt x="18" y="263"/>
                    </a:lnTo>
                    <a:lnTo>
                      <a:pt x="18" y="257"/>
                    </a:lnTo>
                    <a:lnTo>
                      <a:pt x="15" y="250"/>
                    </a:lnTo>
                    <a:lnTo>
                      <a:pt x="22" y="232"/>
                    </a:lnTo>
                    <a:lnTo>
                      <a:pt x="37" y="210"/>
                    </a:lnTo>
                    <a:lnTo>
                      <a:pt x="59" y="167"/>
                    </a:lnTo>
                    <a:lnTo>
                      <a:pt x="74" y="158"/>
                    </a:lnTo>
                    <a:lnTo>
                      <a:pt x="93" y="145"/>
                    </a:lnTo>
                    <a:lnTo>
                      <a:pt x="111" y="136"/>
                    </a:lnTo>
                    <a:lnTo>
                      <a:pt x="114" y="133"/>
                    </a:lnTo>
                    <a:lnTo>
                      <a:pt x="118" y="123"/>
                    </a:lnTo>
                    <a:lnTo>
                      <a:pt x="118" y="117"/>
                    </a:lnTo>
                    <a:lnTo>
                      <a:pt x="121" y="111"/>
                    </a:lnTo>
                    <a:lnTo>
                      <a:pt x="121" y="102"/>
                    </a:lnTo>
                    <a:lnTo>
                      <a:pt x="124" y="92"/>
                    </a:lnTo>
                    <a:lnTo>
                      <a:pt x="130" y="80"/>
                    </a:lnTo>
                    <a:lnTo>
                      <a:pt x="136" y="71"/>
                    </a:lnTo>
                    <a:lnTo>
                      <a:pt x="148" y="65"/>
                    </a:lnTo>
                    <a:lnTo>
                      <a:pt x="152" y="65"/>
                    </a:lnTo>
                    <a:lnTo>
                      <a:pt x="161" y="55"/>
                    </a:lnTo>
                    <a:lnTo>
                      <a:pt x="167" y="52"/>
                    </a:lnTo>
                    <a:lnTo>
                      <a:pt x="176" y="46"/>
                    </a:lnTo>
                    <a:lnTo>
                      <a:pt x="189" y="40"/>
                    </a:lnTo>
                    <a:lnTo>
                      <a:pt x="226" y="40"/>
                    </a:lnTo>
                    <a:lnTo>
                      <a:pt x="238" y="34"/>
                    </a:lnTo>
                    <a:lnTo>
                      <a:pt x="257" y="27"/>
                    </a:lnTo>
                    <a:lnTo>
                      <a:pt x="263" y="24"/>
                    </a:lnTo>
                    <a:lnTo>
                      <a:pt x="275" y="21"/>
                    </a:lnTo>
                    <a:lnTo>
                      <a:pt x="294" y="15"/>
                    </a:lnTo>
                    <a:lnTo>
                      <a:pt x="309" y="12"/>
                    </a:lnTo>
                    <a:lnTo>
                      <a:pt x="319" y="9"/>
                    </a:lnTo>
                    <a:lnTo>
                      <a:pt x="384" y="9"/>
                    </a:lnTo>
                    <a:lnTo>
                      <a:pt x="399" y="6"/>
                    </a:lnTo>
                    <a:lnTo>
                      <a:pt x="402" y="3"/>
                    </a:lnTo>
                    <a:lnTo>
                      <a:pt x="408" y="3"/>
                    </a:lnTo>
                    <a:lnTo>
                      <a:pt x="415"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7" name="Freeform 285"/>
              <p:cNvSpPr>
                <a:spLocks/>
              </p:cNvSpPr>
              <p:nvPr/>
            </p:nvSpPr>
            <p:spPr bwMode="auto">
              <a:xfrm>
                <a:off x="5545230" y="3996366"/>
                <a:ext cx="187765" cy="359884"/>
              </a:xfrm>
              <a:custGeom>
                <a:avLst/>
                <a:gdLst/>
                <a:ahLst/>
                <a:cxnLst>
                  <a:cxn ang="0">
                    <a:pos x="87" y="0"/>
                  </a:cxn>
                  <a:cxn ang="0">
                    <a:pos x="93" y="0"/>
                  </a:cxn>
                  <a:cxn ang="0">
                    <a:pos x="99" y="3"/>
                  </a:cxn>
                  <a:cxn ang="0">
                    <a:pos x="102" y="9"/>
                  </a:cxn>
                  <a:cxn ang="0">
                    <a:pos x="105" y="18"/>
                  </a:cxn>
                  <a:cxn ang="0">
                    <a:pos x="108" y="25"/>
                  </a:cxn>
                  <a:cxn ang="0">
                    <a:pos x="108" y="52"/>
                  </a:cxn>
                  <a:cxn ang="0">
                    <a:pos x="102" y="71"/>
                  </a:cxn>
                  <a:cxn ang="0">
                    <a:pos x="96" y="96"/>
                  </a:cxn>
                  <a:cxn ang="0">
                    <a:pos x="90" y="118"/>
                  </a:cxn>
                  <a:cxn ang="0">
                    <a:pos x="80" y="136"/>
                  </a:cxn>
                  <a:cxn ang="0">
                    <a:pos x="77" y="145"/>
                  </a:cxn>
                  <a:cxn ang="0">
                    <a:pos x="71" y="158"/>
                  </a:cxn>
                  <a:cxn ang="0">
                    <a:pos x="65" y="183"/>
                  </a:cxn>
                  <a:cxn ang="0">
                    <a:pos x="59" y="192"/>
                  </a:cxn>
                  <a:cxn ang="0">
                    <a:pos x="56" y="198"/>
                  </a:cxn>
                  <a:cxn ang="0">
                    <a:pos x="49" y="204"/>
                  </a:cxn>
                  <a:cxn ang="0">
                    <a:pos x="40" y="207"/>
                  </a:cxn>
                  <a:cxn ang="0">
                    <a:pos x="22" y="207"/>
                  </a:cxn>
                  <a:cxn ang="0">
                    <a:pos x="15" y="204"/>
                  </a:cxn>
                  <a:cxn ang="0">
                    <a:pos x="9" y="198"/>
                  </a:cxn>
                  <a:cxn ang="0">
                    <a:pos x="9" y="170"/>
                  </a:cxn>
                  <a:cxn ang="0">
                    <a:pos x="3" y="158"/>
                  </a:cxn>
                  <a:cxn ang="0">
                    <a:pos x="0" y="142"/>
                  </a:cxn>
                  <a:cxn ang="0">
                    <a:pos x="3" y="133"/>
                  </a:cxn>
                  <a:cxn ang="0">
                    <a:pos x="9" y="124"/>
                  </a:cxn>
                  <a:cxn ang="0">
                    <a:pos x="12" y="114"/>
                  </a:cxn>
                  <a:cxn ang="0">
                    <a:pos x="12" y="99"/>
                  </a:cxn>
                  <a:cxn ang="0">
                    <a:pos x="6" y="87"/>
                  </a:cxn>
                  <a:cxn ang="0">
                    <a:pos x="3" y="77"/>
                  </a:cxn>
                  <a:cxn ang="0">
                    <a:pos x="9" y="65"/>
                  </a:cxn>
                  <a:cxn ang="0">
                    <a:pos x="28" y="56"/>
                  </a:cxn>
                  <a:cxn ang="0">
                    <a:pos x="34" y="56"/>
                  </a:cxn>
                  <a:cxn ang="0">
                    <a:pos x="37" y="52"/>
                  </a:cxn>
                  <a:cxn ang="0">
                    <a:pos x="49" y="46"/>
                  </a:cxn>
                  <a:cxn ang="0">
                    <a:pos x="56" y="37"/>
                  </a:cxn>
                  <a:cxn ang="0">
                    <a:pos x="68" y="25"/>
                  </a:cxn>
                  <a:cxn ang="0">
                    <a:pos x="77" y="6"/>
                  </a:cxn>
                  <a:cxn ang="0">
                    <a:pos x="84" y="3"/>
                  </a:cxn>
                  <a:cxn ang="0">
                    <a:pos x="87" y="0"/>
                  </a:cxn>
                </a:cxnLst>
                <a:rect l="0" t="0" r="r" b="b"/>
                <a:pathLst>
                  <a:path w="108" h="207">
                    <a:moveTo>
                      <a:pt x="87" y="0"/>
                    </a:moveTo>
                    <a:lnTo>
                      <a:pt x="93" y="0"/>
                    </a:lnTo>
                    <a:lnTo>
                      <a:pt x="99" y="3"/>
                    </a:lnTo>
                    <a:lnTo>
                      <a:pt x="102" y="9"/>
                    </a:lnTo>
                    <a:lnTo>
                      <a:pt x="105" y="18"/>
                    </a:lnTo>
                    <a:lnTo>
                      <a:pt x="108" y="25"/>
                    </a:lnTo>
                    <a:lnTo>
                      <a:pt x="108" y="52"/>
                    </a:lnTo>
                    <a:lnTo>
                      <a:pt x="102" y="71"/>
                    </a:lnTo>
                    <a:lnTo>
                      <a:pt x="96" y="96"/>
                    </a:lnTo>
                    <a:lnTo>
                      <a:pt x="90" y="118"/>
                    </a:lnTo>
                    <a:lnTo>
                      <a:pt x="80" y="136"/>
                    </a:lnTo>
                    <a:lnTo>
                      <a:pt x="77" y="145"/>
                    </a:lnTo>
                    <a:lnTo>
                      <a:pt x="71" y="158"/>
                    </a:lnTo>
                    <a:lnTo>
                      <a:pt x="65" y="183"/>
                    </a:lnTo>
                    <a:lnTo>
                      <a:pt x="59" y="192"/>
                    </a:lnTo>
                    <a:lnTo>
                      <a:pt x="56" y="198"/>
                    </a:lnTo>
                    <a:lnTo>
                      <a:pt x="49" y="204"/>
                    </a:lnTo>
                    <a:lnTo>
                      <a:pt x="40" y="207"/>
                    </a:lnTo>
                    <a:lnTo>
                      <a:pt x="22" y="207"/>
                    </a:lnTo>
                    <a:lnTo>
                      <a:pt x="15" y="204"/>
                    </a:lnTo>
                    <a:lnTo>
                      <a:pt x="9" y="198"/>
                    </a:lnTo>
                    <a:lnTo>
                      <a:pt x="9" y="170"/>
                    </a:lnTo>
                    <a:lnTo>
                      <a:pt x="3" y="158"/>
                    </a:lnTo>
                    <a:lnTo>
                      <a:pt x="0" y="142"/>
                    </a:lnTo>
                    <a:lnTo>
                      <a:pt x="3" y="133"/>
                    </a:lnTo>
                    <a:lnTo>
                      <a:pt x="9" y="124"/>
                    </a:lnTo>
                    <a:lnTo>
                      <a:pt x="12" y="114"/>
                    </a:lnTo>
                    <a:lnTo>
                      <a:pt x="12" y="99"/>
                    </a:lnTo>
                    <a:lnTo>
                      <a:pt x="6" y="87"/>
                    </a:lnTo>
                    <a:lnTo>
                      <a:pt x="3" y="77"/>
                    </a:lnTo>
                    <a:lnTo>
                      <a:pt x="9" y="65"/>
                    </a:lnTo>
                    <a:lnTo>
                      <a:pt x="28" y="56"/>
                    </a:lnTo>
                    <a:lnTo>
                      <a:pt x="34" y="56"/>
                    </a:lnTo>
                    <a:lnTo>
                      <a:pt x="37" y="52"/>
                    </a:lnTo>
                    <a:lnTo>
                      <a:pt x="49" y="46"/>
                    </a:lnTo>
                    <a:lnTo>
                      <a:pt x="56" y="37"/>
                    </a:lnTo>
                    <a:lnTo>
                      <a:pt x="68" y="25"/>
                    </a:lnTo>
                    <a:lnTo>
                      <a:pt x="77" y="6"/>
                    </a:lnTo>
                    <a:lnTo>
                      <a:pt x="84" y="3"/>
                    </a:lnTo>
                    <a:lnTo>
                      <a:pt x="87"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8" name="Freeform 286"/>
              <p:cNvSpPr>
                <a:spLocks/>
              </p:cNvSpPr>
              <p:nvPr/>
            </p:nvSpPr>
            <p:spPr bwMode="auto">
              <a:xfrm>
                <a:off x="6518828" y="3408729"/>
                <a:ext cx="53896" cy="97359"/>
              </a:xfrm>
              <a:custGeom>
                <a:avLst/>
                <a:gdLst/>
                <a:ahLst/>
                <a:cxnLst>
                  <a:cxn ang="0">
                    <a:pos x="9" y="0"/>
                  </a:cxn>
                  <a:cxn ang="0">
                    <a:pos x="19" y="0"/>
                  </a:cxn>
                  <a:cxn ang="0">
                    <a:pos x="25" y="13"/>
                  </a:cxn>
                  <a:cxn ang="0">
                    <a:pos x="25" y="19"/>
                  </a:cxn>
                  <a:cxn ang="0">
                    <a:pos x="28" y="22"/>
                  </a:cxn>
                  <a:cxn ang="0">
                    <a:pos x="31" y="28"/>
                  </a:cxn>
                  <a:cxn ang="0">
                    <a:pos x="31" y="37"/>
                  </a:cxn>
                  <a:cxn ang="0">
                    <a:pos x="28" y="47"/>
                  </a:cxn>
                  <a:cxn ang="0">
                    <a:pos x="22" y="53"/>
                  </a:cxn>
                  <a:cxn ang="0">
                    <a:pos x="16" y="56"/>
                  </a:cxn>
                  <a:cxn ang="0">
                    <a:pos x="9" y="56"/>
                  </a:cxn>
                  <a:cxn ang="0">
                    <a:pos x="0" y="44"/>
                  </a:cxn>
                  <a:cxn ang="0">
                    <a:pos x="0" y="28"/>
                  </a:cxn>
                  <a:cxn ang="0">
                    <a:pos x="3" y="10"/>
                  </a:cxn>
                  <a:cxn ang="0">
                    <a:pos x="9" y="0"/>
                  </a:cxn>
                </a:cxnLst>
                <a:rect l="0" t="0" r="r" b="b"/>
                <a:pathLst>
                  <a:path w="31" h="56">
                    <a:moveTo>
                      <a:pt x="9" y="0"/>
                    </a:moveTo>
                    <a:lnTo>
                      <a:pt x="19" y="0"/>
                    </a:lnTo>
                    <a:lnTo>
                      <a:pt x="25" y="13"/>
                    </a:lnTo>
                    <a:lnTo>
                      <a:pt x="25" y="19"/>
                    </a:lnTo>
                    <a:lnTo>
                      <a:pt x="28" y="22"/>
                    </a:lnTo>
                    <a:lnTo>
                      <a:pt x="31" y="28"/>
                    </a:lnTo>
                    <a:lnTo>
                      <a:pt x="31" y="37"/>
                    </a:lnTo>
                    <a:lnTo>
                      <a:pt x="28" y="47"/>
                    </a:lnTo>
                    <a:lnTo>
                      <a:pt x="22" y="53"/>
                    </a:lnTo>
                    <a:lnTo>
                      <a:pt x="16" y="56"/>
                    </a:lnTo>
                    <a:lnTo>
                      <a:pt x="9" y="56"/>
                    </a:lnTo>
                    <a:lnTo>
                      <a:pt x="0" y="44"/>
                    </a:lnTo>
                    <a:lnTo>
                      <a:pt x="0" y="28"/>
                    </a:lnTo>
                    <a:lnTo>
                      <a:pt x="3" y="10"/>
                    </a:lnTo>
                    <a:lnTo>
                      <a:pt x="9"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9" name="Freeform 287"/>
              <p:cNvSpPr>
                <a:spLocks/>
              </p:cNvSpPr>
              <p:nvPr/>
            </p:nvSpPr>
            <p:spPr bwMode="auto">
              <a:xfrm>
                <a:off x="4592495" y="2558570"/>
                <a:ext cx="48680" cy="53896"/>
              </a:xfrm>
              <a:custGeom>
                <a:avLst/>
                <a:gdLst/>
                <a:ahLst/>
                <a:cxnLst>
                  <a:cxn ang="0">
                    <a:pos x="12" y="0"/>
                  </a:cxn>
                  <a:cxn ang="0">
                    <a:pos x="19" y="0"/>
                  </a:cxn>
                  <a:cxn ang="0">
                    <a:pos x="22" y="6"/>
                  </a:cxn>
                  <a:cxn ang="0">
                    <a:pos x="25" y="9"/>
                  </a:cxn>
                  <a:cxn ang="0">
                    <a:pos x="28" y="15"/>
                  </a:cxn>
                  <a:cxn ang="0">
                    <a:pos x="25" y="22"/>
                  </a:cxn>
                  <a:cxn ang="0">
                    <a:pos x="16" y="31"/>
                  </a:cxn>
                  <a:cxn ang="0">
                    <a:pos x="9" y="31"/>
                  </a:cxn>
                  <a:cxn ang="0">
                    <a:pos x="3" y="28"/>
                  </a:cxn>
                  <a:cxn ang="0">
                    <a:pos x="0" y="22"/>
                  </a:cxn>
                  <a:cxn ang="0">
                    <a:pos x="0" y="6"/>
                  </a:cxn>
                  <a:cxn ang="0">
                    <a:pos x="12" y="0"/>
                  </a:cxn>
                </a:cxnLst>
                <a:rect l="0" t="0" r="r" b="b"/>
                <a:pathLst>
                  <a:path w="28" h="31">
                    <a:moveTo>
                      <a:pt x="12" y="0"/>
                    </a:moveTo>
                    <a:lnTo>
                      <a:pt x="19" y="0"/>
                    </a:lnTo>
                    <a:lnTo>
                      <a:pt x="22" y="6"/>
                    </a:lnTo>
                    <a:lnTo>
                      <a:pt x="25" y="9"/>
                    </a:lnTo>
                    <a:lnTo>
                      <a:pt x="28" y="15"/>
                    </a:lnTo>
                    <a:lnTo>
                      <a:pt x="25" y="22"/>
                    </a:lnTo>
                    <a:lnTo>
                      <a:pt x="16" y="31"/>
                    </a:lnTo>
                    <a:lnTo>
                      <a:pt x="9" y="31"/>
                    </a:lnTo>
                    <a:lnTo>
                      <a:pt x="3" y="28"/>
                    </a:lnTo>
                    <a:lnTo>
                      <a:pt x="0" y="22"/>
                    </a:lnTo>
                    <a:lnTo>
                      <a:pt x="0" y="6"/>
                    </a:lnTo>
                    <a:lnTo>
                      <a:pt x="12"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0" name="Freeform 288"/>
              <p:cNvSpPr>
                <a:spLocks/>
              </p:cNvSpPr>
              <p:nvPr/>
            </p:nvSpPr>
            <p:spPr bwMode="auto">
              <a:xfrm>
                <a:off x="4441240" y="2584649"/>
                <a:ext cx="22602" cy="17385"/>
              </a:xfrm>
              <a:custGeom>
                <a:avLst/>
                <a:gdLst/>
                <a:ahLst/>
                <a:cxnLst>
                  <a:cxn ang="0">
                    <a:pos x="4" y="0"/>
                  </a:cxn>
                  <a:cxn ang="0">
                    <a:pos x="13" y="0"/>
                  </a:cxn>
                  <a:cxn ang="0">
                    <a:pos x="13" y="7"/>
                  </a:cxn>
                  <a:cxn ang="0">
                    <a:pos x="10" y="10"/>
                  </a:cxn>
                  <a:cxn ang="0">
                    <a:pos x="0" y="10"/>
                  </a:cxn>
                  <a:cxn ang="0">
                    <a:pos x="0" y="7"/>
                  </a:cxn>
                  <a:cxn ang="0">
                    <a:pos x="4" y="0"/>
                  </a:cxn>
                </a:cxnLst>
                <a:rect l="0" t="0" r="r" b="b"/>
                <a:pathLst>
                  <a:path w="13" h="10">
                    <a:moveTo>
                      <a:pt x="4" y="0"/>
                    </a:moveTo>
                    <a:lnTo>
                      <a:pt x="13" y="0"/>
                    </a:lnTo>
                    <a:lnTo>
                      <a:pt x="13" y="7"/>
                    </a:lnTo>
                    <a:lnTo>
                      <a:pt x="10" y="10"/>
                    </a:lnTo>
                    <a:lnTo>
                      <a:pt x="0" y="10"/>
                    </a:lnTo>
                    <a:lnTo>
                      <a:pt x="0" y="7"/>
                    </a:lnTo>
                    <a:lnTo>
                      <a:pt x="4"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1" name="Freeform 289"/>
              <p:cNvSpPr>
                <a:spLocks/>
              </p:cNvSpPr>
              <p:nvPr/>
            </p:nvSpPr>
            <p:spPr bwMode="auto">
              <a:xfrm>
                <a:off x="4710718" y="2633329"/>
                <a:ext cx="86928" cy="48680"/>
              </a:xfrm>
              <a:custGeom>
                <a:avLst/>
                <a:gdLst/>
                <a:ahLst/>
                <a:cxnLst>
                  <a:cxn ang="0">
                    <a:pos x="3" y="0"/>
                  </a:cxn>
                  <a:cxn ang="0">
                    <a:pos x="37" y="0"/>
                  </a:cxn>
                  <a:cxn ang="0">
                    <a:pos x="44" y="3"/>
                  </a:cxn>
                  <a:cxn ang="0">
                    <a:pos x="47" y="6"/>
                  </a:cxn>
                  <a:cxn ang="0">
                    <a:pos x="50" y="13"/>
                  </a:cxn>
                  <a:cxn ang="0">
                    <a:pos x="50" y="25"/>
                  </a:cxn>
                  <a:cxn ang="0">
                    <a:pos x="44" y="28"/>
                  </a:cxn>
                  <a:cxn ang="0">
                    <a:pos x="34" y="28"/>
                  </a:cxn>
                  <a:cxn ang="0">
                    <a:pos x="16" y="16"/>
                  </a:cxn>
                  <a:cxn ang="0">
                    <a:pos x="13" y="13"/>
                  </a:cxn>
                  <a:cxn ang="0">
                    <a:pos x="6" y="10"/>
                  </a:cxn>
                  <a:cxn ang="0">
                    <a:pos x="0" y="3"/>
                  </a:cxn>
                  <a:cxn ang="0">
                    <a:pos x="3" y="0"/>
                  </a:cxn>
                </a:cxnLst>
                <a:rect l="0" t="0" r="r" b="b"/>
                <a:pathLst>
                  <a:path w="50" h="28">
                    <a:moveTo>
                      <a:pt x="3" y="0"/>
                    </a:moveTo>
                    <a:lnTo>
                      <a:pt x="37" y="0"/>
                    </a:lnTo>
                    <a:lnTo>
                      <a:pt x="44" y="3"/>
                    </a:lnTo>
                    <a:lnTo>
                      <a:pt x="47" y="6"/>
                    </a:lnTo>
                    <a:lnTo>
                      <a:pt x="50" y="13"/>
                    </a:lnTo>
                    <a:lnTo>
                      <a:pt x="50" y="25"/>
                    </a:lnTo>
                    <a:lnTo>
                      <a:pt x="44" y="28"/>
                    </a:lnTo>
                    <a:lnTo>
                      <a:pt x="34" y="28"/>
                    </a:lnTo>
                    <a:lnTo>
                      <a:pt x="16" y="16"/>
                    </a:lnTo>
                    <a:lnTo>
                      <a:pt x="13" y="13"/>
                    </a:lnTo>
                    <a:lnTo>
                      <a:pt x="6" y="10"/>
                    </a:lnTo>
                    <a:lnTo>
                      <a:pt x="0" y="3"/>
                    </a:lnTo>
                    <a:lnTo>
                      <a:pt x="3"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2" name="Freeform 290"/>
              <p:cNvSpPr>
                <a:spLocks/>
              </p:cNvSpPr>
              <p:nvPr/>
            </p:nvSpPr>
            <p:spPr bwMode="auto">
              <a:xfrm>
                <a:off x="4102220" y="2170869"/>
                <a:ext cx="119961" cy="118223"/>
              </a:xfrm>
              <a:custGeom>
                <a:avLst/>
                <a:gdLst/>
                <a:ahLst/>
                <a:cxnLst>
                  <a:cxn ang="0">
                    <a:pos x="38" y="0"/>
                  </a:cxn>
                  <a:cxn ang="0">
                    <a:pos x="50" y="0"/>
                  </a:cxn>
                  <a:cxn ang="0">
                    <a:pos x="62" y="6"/>
                  </a:cxn>
                  <a:cxn ang="0">
                    <a:pos x="65" y="12"/>
                  </a:cxn>
                  <a:cxn ang="0">
                    <a:pos x="69" y="22"/>
                  </a:cxn>
                  <a:cxn ang="0">
                    <a:pos x="69" y="40"/>
                  </a:cxn>
                  <a:cxn ang="0">
                    <a:pos x="53" y="56"/>
                  </a:cxn>
                  <a:cxn ang="0">
                    <a:pos x="41" y="62"/>
                  </a:cxn>
                  <a:cxn ang="0">
                    <a:pos x="22" y="68"/>
                  </a:cxn>
                  <a:cxn ang="0">
                    <a:pos x="10" y="68"/>
                  </a:cxn>
                  <a:cxn ang="0">
                    <a:pos x="0" y="59"/>
                  </a:cxn>
                  <a:cxn ang="0">
                    <a:pos x="0" y="50"/>
                  </a:cxn>
                  <a:cxn ang="0">
                    <a:pos x="7" y="43"/>
                  </a:cxn>
                  <a:cxn ang="0">
                    <a:pos x="7" y="34"/>
                  </a:cxn>
                  <a:cxn ang="0">
                    <a:pos x="4" y="28"/>
                  </a:cxn>
                  <a:cxn ang="0">
                    <a:pos x="4" y="19"/>
                  </a:cxn>
                  <a:cxn ang="0">
                    <a:pos x="10" y="19"/>
                  </a:cxn>
                  <a:cxn ang="0">
                    <a:pos x="13" y="15"/>
                  </a:cxn>
                  <a:cxn ang="0">
                    <a:pos x="19" y="15"/>
                  </a:cxn>
                  <a:cxn ang="0">
                    <a:pos x="22" y="12"/>
                  </a:cxn>
                  <a:cxn ang="0">
                    <a:pos x="28" y="9"/>
                  </a:cxn>
                  <a:cxn ang="0">
                    <a:pos x="31" y="3"/>
                  </a:cxn>
                  <a:cxn ang="0">
                    <a:pos x="38" y="0"/>
                  </a:cxn>
                </a:cxnLst>
                <a:rect l="0" t="0" r="r" b="b"/>
                <a:pathLst>
                  <a:path w="69" h="68">
                    <a:moveTo>
                      <a:pt x="38" y="0"/>
                    </a:moveTo>
                    <a:lnTo>
                      <a:pt x="50" y="0"/>
                    </a:lnTo>
                    <a:lnTo>
                      <a:pt x="62" y="6"/>
                    </a:lnTo>
                    <a:lnTo>
                      <a:pt x="65" y="12"/>
                    </a:lnTo>
                    <a:lnTo>
                      <a:pt x="69" y="22"/>
                    </a:lnTo>
                    <a:lnTo>
                      <a:pt x="69" y="40"/>
                    </a:lnTo>
                    <a:lnTo>
                      <a:pt x="53" y="56"/>
                    </a:lnTo>
                    <a:lnTo>
                      <a:pt x="41" y="62"/>
                    </a:lnTo>
                    <a:lnTo>
                      <a:pt x="22" y="68"/>
                    </a:lnTo>
                    <a:lnTo>
                      <a:pt x="10" y="68"/>
                    </a:lnTo>
                    <a:lnTo>
                      <a:pt x="0" y="59"/>
                    </a:lnTo>
                    <a:lnTo>
                      <a:pt x="0" y="50"/>
                    </a:lnTo>
                    <a:lnTo>
                      <a:pt x="7" y="43"/>
                    </a:lnTo>
                    <a:lnTo>
                      <a:pt x="7" y="34"/>
                    </a:lnTo>
                    <a:lnTo>
                      <a:pt x="4" y="28"/>
                    </a:lnTo>
                    <a:lnTo>
                      <a:pt x="4" y="19"/>
                    </a:lnTo>
                    <a:lnTo>
                      <a:pt x="10" y="19"/>
                    </a:lnTo>
                    <a:lnTo>
                      <a:pt x="13" y="15"/>
                    </a:lnTo>
                    <a:lnTo>
                      <a:pt x="19" y="15"/>
                    </a:lnTo>
                    <a:lnTo>
                      <a:pt x="22" y="12"/>
                    </a:lnTo>
                    <a:lnTo>
                      <a:pt x="28" y="9"/>
                    </a:lnTo>
                    <a:lnTo>
                      <a:pt x="31" y="3"/>
                    </a:lnTo>
                    <a:lnTo>
                      <a:pt x="38"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3" name="Freeform 291"/>
              <p:cNvSpPr>
                <a:spLocks/>
              </p:cNvSpPr>
              <p:nvPr/>
            </p:nvSpPr>
            <p:spPr bwMode="auto">
              <a:xfrm>
                <a:off x="4183931" y="2078727"/>
                <a:ext cx="246876" cy="238184"/>
              </a:xfrm>
              <a:custGeom>
                <a:avLst/>
                <a:gdLst/>
                <a:ahLst/>
                <a:cxnLst>
                  <a:cxn ang="0">
                    <a:pos x="49" y="0"/>
                  </a:cxn>
                  <a:cxn ang="0">
                    <a:pos x="74" y="13"/>
                  </a:cxn>
                  <a:cxn ang="0">
                    <a:pos x="80" y="19"/>
                  </a:cxn>
                  <a:cxn ang="0">
                    <a:pos x="83" y="25"/>
                  </a:cxn>
                  <a:cxn ang="0">
                    <a:pos x="83" y="28"/>
                  </a:cxn>
                  <a:cxn ang="0">
                    <a:pos x="80" y="34"/>
                  </a:cxn>
                  <a:cxn ang="0">
                    <a:pos x="80" y="44"/>
                  </a:cxn>
                  <a:cxn ang="0">
                    <a:pos x="83" y="47"/>
                  </a:cxn>
                  <a:cxn ang="0">
                    <a:pos x="87" y="53"/>
                  </a:cxn>
                  <a:cxn ang="0">
                    <a:pos x="93" y="59"/>
                  </a:cxn>
                  <a:cxn ang="0">
                    <a:pos x="99" y="68"/>
                  </a:cxn>
                  <a:cxn ang="0">
                    <a:pos x="108" y="75"/>
                  </a:cxn>
                  <a:cxn ang="0">
                    <a:pos x="114" y="81"/>
                  </a:cxn>
                  <a:cxn ang="0">
                    <a:pos x="133" y="93"/>
                  </a:cxn>
                  <a:cxn ang="0">
                    <a:pos x="139" y="103"/>
                  </a:cxn>
                  <a:cxn ang="0">
                    <a:pos x="142" y="109"/>
                  </a:cxn>
                  <a:cxn ang="0">
                    <a:pos x="136" y="121"/>
                  </a:cxn>
                  <a:cxn ang="0">
                    <a:pos x="130" y="127"/>
                  </a:cxn>
                  <a:cxn ang="0">
                    <a:pos x="121" y="130"/>
                  </a:cxn>
                  <a:cxn ang="0">
                    <a:pos x="114" y="133"/>
                  </a:cxn>
                  <a:cxn ang="0">
                    <a:pos x="108" y="133"/>
                  </a:cxn>
                  <a:cxn ang="0">
                    <a:pos x="99" y="130"/>
                  </a:cxn>
                  <a:cxn ang="0">
                    <a:pos x="90" y="130"/>
                  </a:cxn>
                  <a:cxn ang="0">
                    <a:pos x="80" y="127"/>
                  </a:cxn>
                  <a:cxn ang="0">
                    <a:pos x="68" y="127"/>
                  </a:cxn>
                  <a:cxn ang="0">
                    <a:pos x="62" y="130"/>
                  </a:cxn>
                  <a:cxn ang="0">
                    <a:pos x="56" y="137"/>
                  </a:cxn>
                  <a:cxn ang="0">
                    <a:pos x="52" y="137"/>
                  </a:cxn>
                  <a:cxn ang="0">
                    <a:pos x="49" y="133"/>
                  </a:cxn>
                  <a:cxn ang="0">
                    <a:pos x="49" y="127"/>
                  </a:cxn>
                  <a:cxn ang="0">
                    <a:pos x="52" y="124"/>
                  </a:cxn>
                  <a:cxn ang="0">
                    <a:pos x="49" y="124"/>
                  </a:cxn>
                  <a:cxn ang="0">
                    <a:pos x="46" y="121"/>
                  </a:cxn>
                  <a:cxn ang="0">
                    <a:pos x="34" y="115"/>
                  </a:cxn>
                  <a:cxn ang="0">
                    <a:pos x="31" y="112"/>
                  </a:cxn>
                  <a:cxn ang="0">
                    <a:pos x="31" y="109"/>
                  </a:cxn>
                  <a:cxn ang="0">
                    <a:pos x="34" y="103"/>
                  </a:cxn>
                  <a:cxn ang="0">
                    <a:pos x="46" y="90"/>
                  </a:cxn>
                  <a:cxn ang="0">
                    <a:pos x="56" y="84"/>
                  </a:cxn>
                  <a:cxn ang="0">
                    <a:pos x="62" y="81"/>
                  </a:cxn>
                  <a:cxn ang="0">
                    <a:pos x="65" y="78"/>
                  </a:cxn>
                  <a:cxn ang="0">
                    <a:pos x="65" y="75"/>
                  </a:cxn>
                  <a:cxn ang="0">
                    <a:pos x="59" y="75"/>
                  </a:cxn>
                  <a:cxn ang="0">
                    <a:pos x="52" y="72"/>
                  </a:cxn>
                  <a:cxn ang="0">
                    <a:pos x="46" y="72"/>
                  </a:cxn>
                  <a:cxn ang="0">
                    <a:pos x="37" y="68"/>
                  </a:cxn>
                  <a:cxn ang="0">
                    <a:pos x="31" y="65"/>
                  </a:cxn>
                  <a:cxn ang="0">
                    <a:pos x="22" y="59"/>
                  </a:cxn>
                  <a:cxn ang="0">
                    <a:pos x="15" y="50"/>
                  </a:cxn>
                  <a:cxn ang="0">
                    <a:pos x="9" y="44"/>
                  </a:cxn>
                  <a:cxn ang="0">
                    <a:pos x="6" y="37"/>
                  </a:cxn>
                  <a:cxn ang="0">
                    <a:pos x="3" y="34"/>
                  </a:cxn>
                  <a:cxn ang="0">
                    <a:pos x="0" y="28"/>
                  </a:cxn>
                  <a:cxn ang="0">
                    <a:pos x="0" y="22"/>
                  </a:cxn>
                  <a:cxn ang="0">
                    <a:pos x="6" y="16"/>
                  </a:cxn>
                  <a:cxn ang="0">
                    <a:pos x="25" y="16"/>
                  </a:cxn>
                  <a:cxn ang="0">
                    <a:pos x="31" y="10"/>
                  </a:cxn>
                  <a:cxn ang="0">
                    <a:pos x="49" y="0"/>
                  </a:cxn>
                </a:cxnLst>
                <a:rect l="0" t="0" r="r" b="b"/>
                <a:pathLst>
                  <a:path w="142" h="137">
                    <a:moveTo>
                      <a:pt x="49" y="0"/>
                    </a:moveTo>
                    <a:lnTo>
                      <a:pt x="74" y="13"/>
                    </a:lnTo>
                    <a:lnTo>
                      <a:pt x="80" y="19"/>
                    </a:lnTo>
                    <a:lnTo>
                      <a:pt x="83" y="25"/>
                    </a:lnTo>
                    <a:lnTo>
                      <a:pt x="83" y="28"/>
                    </a:lnTo>
                    <a:lnTo>
                      <a:pt x="80" y="34"/>
                    </a:lnTo>
                    <a:lnTo>
                      <a:pt x="80" y="44"/>
                    </a:lnTo>
                    <a:lnTo>
                      <a:pt x="83" y="47"/>
                    </a:lnTo>
                    <a:lnTo>
                      <a:pt x="87" y="53"/>
                    </a:lnTo>
                    <a:lnTo>
                      <a:pt x="93" y="59"/>
                    </a:lnTo>
                    <a:lnTo>
                      <a:pt x="99" y="68"/>
                    </a:lnTo>
                    <a:lnTo>
                      <a:pt x="108" y="75"/>
                    </a:lnTo>
                    <a:lnTo>
                      <a:pt x="114" y="81"/>
                    </a:lnTo>
                    <a:lnTo>
                      <a:pt x="133" y="93"/>
                    </a:lnTo>
                    <a:lnTo>
                      <a:pt x="139" y="103"/>
                    </a:lnTo>
                    <a:lnTo>
                      <a:pt x="142" y="109"/>
                    </a:lnTo>
                    <a:lnTo>
                      <a:pt x="136" y="121"/>
                    </a:lnTo>
                    <a:lnTo>
                      <a:pt x="130" y="127"/>
                    </a:lnTo>
                    <a:lnTo>
                      <a:pt x="121" y="130"/>
                    </a:lnTo>
                    <a:lnTo>
                      <a:pt x="114" y="133"/>
                    </a:lnTo>
                    <a:lnTo>
                      <a:pt x="108" y="133"/>
                    </a:lnTo>
                    <a:lnTo>
                      <a:pt x="99" y="130"/>
                    </a:lnTo>
                    <a:lnTo>
                      <a:pt x="90" y="130"/>
                    </a:lnTo>
                    <a:lnTo>
                      <a:pt x="80" y="127"/>
                    </a:lnTo>
                    <a:lnTo>
                      <a:pt x="68" y="127"/>
                    </a:lnTo>
                    <a:lnTo>
                      <a:pt x="62" y="130"/>
                    </a:lnTo>
                    <a:lnTo>
                      <a:pt x="56" y="137"/>
                    </a:lnTo>
                    <a:lnTo>
                      <a:pt x="52" y="137"/>
                    </a:lnTo>
                    <a:lnTo>
                      <a:pt x="49" y="133"/>
                    </a:lnTo>
                    <a:lnTo>
                      <a:pt x="49" y="127"/>
                    </a:lnTo>
                    <a:lnTo>
                      <a:pt x="52" y="124"/>
                    </a:lnTo>
                    <a:lnTo>
                      <a:pt x="49" y="124"/>
                    </a:lnTo>
                    <a:lnTo>
                      <a:pt x="46" y="121"/>
                    </a:lnTo>
                    <a:lnTo>
                      <a:pt x="34" y="115"/>
                    </a:lnTo>
                    <a:lnTo>
                      <a:pt x="31" y="112"/>
                    </a:lnTo>
                    <a:lnTo>
                      <a:pt x="31" y="109"/>
                    </a:lnTo>
                    <a:lnTo>
                      <a:pt x="34" y="103"/>
                    </a:lnTo>
                    <a:lnTo>
                      <a:pt x="46" y="90"/>
                    </a:lnTo>
                    <a:lnTo>
                      <a:pt x="56" y="84"/>
                    </a:lnTo>
                    <a:lnTo>
                      <a:pt x="62" y="81"/>
                    </a:lnTo>
                    <a:lnTo>
                      <a:pt x="65" y="78"/>
                    </a:lnTo>
                    <a:lnTo>
                      <a:pt x="65" y="75"/>
                    </a:lnTo>
                    <a:lnTo>
                      <a:pt x="59" y="75"/>
                    </a:lnTo>
                    <a:lnTo>
                      <a:pt x="52" y="72"/>
                    </a:lnTo>
                    <a:lnTo>
                      <a:pt x="46" y="72"/>
                    </a:lnTo>
                    <a:lnTo>
                      <a:pt x="37" y="68"/>
                    </a:lnTo>
                    <a:lnTo>
                      <a:pt x="31" y="65"/>
                    </a:lnTo>
                    <a:lnTo>
                      <a:pt x="22" y="59"/>
                    </a:lnTo>
                    <a:lnTo>
                      <a:pt x="15" y="50"/>
                    </a:lnTo>
                    <a:lnTo>
                      <a:pt x="9" y="44"/>
                    </a:lnTo>
                    <a:lnTo>
                      <a:pt x="6" y="37"/>
                    </a:lnTo>
                    <a:lnTo>
                      <a:pt x="3" y="34"/>
                    </a:lnTo>
                    <a:lnTo>
                      <a:pt x="0" y="28"/>
                    </a:lnTo>
                    <a:lnTo>
                      <a:pt x="0" y="22"/>
                    </a:lnTo>
                    <a:lnTo>
                      <a:pt x="6" y="16"/>
                    </a:lnTo>
                    <a:lnTo>
                      <a:pt x="25" y="16"/>
                    </a:lnTo>
                    <a:lnTo>
                      <a:pt x="31" y="10"/>
                    </a:lnTo>
                    <a:lnTo>
                      <a:pt x="49"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4" name="Freeform 292"/>
              <p:cNvSpPr>
                <a:spLocks noEditPoints="1"/>
              </p:cNvSpPr>
              <p:nvPr/>
            </p:nvSpPr>
            <p:spPr bwMode="auto">
              <a:xfrm>
                <a:off x="4114388" y="1572802"/>
                <a:ext cx="5100957" cy="1900255"/>
              </a:xfrm>
              <a:custGeom>
                <a:avLst/>
                <a:gdLst/>
                <a:ahLst/>
                <a:cxnLst>
                  <a:cxn ang="0">
                    <a:pos x="684" y="555"/>
                  </a:cxn>
                  <a:cxn ang="0">
                    <a:pos x="736" y="483"/>
                  </a:cxn>
                  <a:cxn ang="0">
                    <a:pos x="916" y="486"/>
                  </a:cxn>
                  <a:cxn ang="0">
                    <a:pos x="907" y="626"/>
                  </a:cxn>
                  <a:cxn ang="0">
                    <a:pos x="956" y="539"/>
                  </a:cxn>
                  <a:cxn ang="0">
                    <a:pos x="947" y="465"/>
                  </a:cxn>
                  <a:cxn ang="0">
                    <a:pos x="1813" y="16"/>
                  </a:cxn>
                  <a:cxn ang="0">
                    <a:pos x="2083" y="59"/>
                  </a:cxn>
                  <a:cxn ang="0">
                    <a:pos x="2315" y="71"/>
                  </a:cxn>
                  <a:cxn ang="0">
                    <a:pos x="2343" y="25"/>
                  </a:cxn>
                  <a:cxn ang="0">
                    <a:pos x="2448" y="78"/>
                  </a:cxn>
                  <a:cxn ang="0">
                    <a:pos x="2782" y="136"/>
                  </a:cxn>
                  <a:cxn ang="0">
                    <a:pos x="2909" y="205"/>
                  </a:cxn>
                  <a:cxn ang="0">
                    <a:pos x="2677" y="291"/>
                  </a:cxn>
                  <a:cxn ang="0">
                    <a:pos x="2566" y="406"/>
                  </a:cxn>
                  <a:cxn ang="0">
                    <a:pos x="2627" y="267"/>
                  </a:cxn>
                  <a:cxn ang="0">
                    <a:pos x="2405" y="291"/>
                  </a:cxn>
                  <a:cxn ang="0">
                    <a:pos x="2327" y="369"/>
                  </a:cxn>
                  <a:cxn ang="0">
                    <a:pos x="2179" y="548"/>
                  </a:cxn>
                  <a:cxn ang="0">
                    <a:pos x="2098" y="660"/>
                  </a:cxn>
                  <a:cxn ang="0">
                    <a:pos x="2076" y="582"/>
                  </a:cxn>
                  <a:cxn ang="0">
                    <a:pos x="1981" y="598"/>
                  </a:cxn>
                  <a:cxn ang="0">
                    <a:pos x="2036" y="768"/>
                  </a:cxn>
                  <a:cxn ang="0">
                    <a:pos x="1851" y="926"/>
                  </a:cxn>
                  <a:cxn ang="0">
                    <a:pos x="1798" y="920"/>
                  </a:cxn>
                  <a:cxn ang="0">
                    <a:pos x="1755" y="1041"/>
                  </a:cxn>
                  <a:cxn ang="0">
                    <a:pos x="1637" y="951"/>
                  </a:cxn>
                  <a:cxn ang="0">
                    <a:pos x="1485" y="880"/>
                  </a:cxn>
                  <a:cxn ang="0">
                    <a:pos x="1315" y="1022"/>
                  </a:cxn>
                  <a:cxn ang="0">
                    <a:pos x="1204" y="833"/>
                  </a:cxn>
                  <a:cxn ang="0">
                    <a:pos x="968" y="781"/>
                  </a:cxn>
                  <a:cxn ang="0">
                    <a:pos x="968" y="839"/>
                  </a:cxn>
                  <a:cxn ang="0">
                    <a:pos x="1058" y="892"/>
                  </a:cxn>
                  <a:cxn ang="0">
                    <a:pos x="811" y="957"/>
                  </a:cxn>
                  <a:cxn ang="0">
                    <a:pos x="677" y="771"/>
                  </a:cxn>
                  <a:cxn ang="0">
                    <a:pos x="659" y="647"/>
                  </a:cxn>
                  <a:cxn ang="0">
                    <a:pos x="520" y="586"/>
                  </a:cxn>
                  <a:cxn ang="0">
                    <a:pos x="470" y="604"/>
                  </a:cxn>
                  <a:cxn ang="0">
                    <a:pos x="383" y="551"/>
                  </a:cxn>
                  <a:cxn ang="0">
                    <a:pos x="340" y="564"/>
                  </a:cxn>
                  <a:cxn ang="0">
                    <a:pos x="182" y="567"/>
                  </a:cxn>
                  <a:cxn ang="0">
                    <a:pos x="49" y="635"/>
                  </a:cxn>
                  <a:cxn ang="0">
                    <a:pos x="130" y="517"/>
                  </a:cxn>
                  <a:cxn ang="0">
                    <a:pos x="179" y="421"/>
                  </a:cxn>
                  <a:cxn ang="0">
                    <a:pos x="278" y="341"/>
                  </a:cxn>
                  <a:cxn ang="0">
                    <a:pos x="455" y="363"/>
                  </a:cxn>
                  <a:cxn ang="0">
                    <a:pos x="603" y="285"/>
                  </a:cxn>
                  <a:cxn ang="0">
                    <a:pos x="507" y="186"/>
                  </a:cxn>
                  <a:cxn ang="0">
                    <a:pos x="414" y="322"/>
                  </a:cxn>
                  <a:cxn ang="0">
                    <a:pos x="241" y="291"/>
                  </a:cxn>
                  <a:cxn ang="0">
                    <a:pos x="647" y="118"/>
                  </a:cxn>
                  <a:cxn ang="0">
                    <a:pos x="699" y="208"/>
                  </a:cxn>
                  <a:cxn ang="0">
                    <a:pos x="817" y="171"/>
                  </a:cxn>
                  <a:cxn ang="0">
                    <a:pos x="869" y="174"/>
                  </a:cxn>
                  <a:cxn ang="0">
                    <a:pos x="1033" y="140"/>
                  </a:cxn>
                  <a:cxn ang="0">
                    <a:pos x="1191" y="121"/>
                  </a:cxn>
                  <a:cxn ang="0">
                    <a:pos x="1281" y="143"/>
                  </a:cxn>
                  <a:cxn ang="0">
                    <a:pos x="1365" y="140"/>
                  </a:cxn>
                  <a:cxn ang="0">
                    <a:pos x="1337" y="102"/>
                  </a:cxn>
                  <a:cxn ang="0">
                    <a:pos x="1448" y="118"/>
                  </a:cxn>
                  <a:cxn ang="0">
                    <a:pos x="1569" y="34"/>
                  </a:cxn>
                </a:cxnLst>
                <a:rect l="0" t="0" r="r" b="b"/>
                <a:pathLst>
                  <a:path w="2934" h="1093">
                    <a:moveTo>
                      <a:pt x="634" y="480"/>
                    </a:moveTo>
                    <a:lnTo>
                      <a:pt x="622" y="486"/>
                    </a:lnTo>
                    <a:lnTo>
                      <a:pt x="612" y="505"/>
                    </a:lnTo>
                    <a:lnTo>
                      <a:pt x="606" y="514"/>
                    </a:lnTo>
                    <a:lnTo>
                      <a:pt x="591" y="530"/>
                    </a:lnTo>
                    <a:lnTo>
                      <a:pt x="585" y="533"/>
                    </a:lnTo>
                    <a:lnTo>
                      <a:pt x="582" y="536"/>
                    </a:lnTo>
                    <a:lnTo>
                      <a:pt x="578" y="542"/>
                    </a:lnTo>
                    <a:lnTo>
                      <a:pt x="578" y="545"/>
                    </a:lnTo>
                    <a:lnTo>
                      <a:pt x="585" y="551"/>
                    </a:lnTo>
                    <a:lnTo>
                      <a:pt x="585" y="570"/>
                    </a:lnTo>
                    <a:lnTo>
                      <a:pt x="582" y="576"/>
                    </a:lnTo>
                    <a:lnTo>
                      <a:pt x="585" y="576"/>
                    </a:lnTo>
                    <a:lnTo>
                      <a:pt x="588" y="573"/>
                    </a:lnTo>
                    <a:lnTo>
                      <a:pt x="594" y="570"/>
                    </a:lnTo>
                    <a:lnTo>
                      <a:pt x="603" y="567"/>
                    </a:lnTo>
                    <a:lnTo>
                      <a:pt x="637" y="567"/>
                    </a:lnTo>
                    <a:lnTo>
                      <a:pt x="647" y="564"/>
                    </a:lnTo>
                    <a:lnTo>
                      <a:pt x="650" y="561"/>
                    </a:lnTo>
                    <a:lnTo>
                      <a:pt x="662" y="555"/>
                    </a:lnTo>
                    <a:lnTo>
                      <a:pt x="671" y="551"/>
                    </a:lnTo>
                    <a:lnTo>
                      <a:pt x="684" y="555"/>
                    </a:lnTo>
                    <a:lnTo>
                      <a:pt x="693" y="555"/>
                    </a:lnTo>
                    <a:lnTo>
                      <a:pt x="718" y="561"/>
                    </a:lnTo>
                    <a:lnTo>
                      <a:pt x="727" y="567"/>
                    </a:lnTo>
                    <a:lnTo>
                      <a:pt x="736" y="570"/>
                    </a:lnTo>
                    <a:lnTo>
                      <a:pt x="755" y="570"/>
                    </a:lnTo>
                    <a:lnTo>
                      <a:pt x="773" y="567"/>
                    </a:lnTo>
                    <a:lnTo>
                      <a:pt x="792" y="567"/>
                    </a:lnTo>
                    <a:lnTo>
                      <a:pt x="798" y="561"/>
                    </a:lnTo>
                    <a:lnTo>
                      <a:pt x="795" y="555"/>
                    </a:lnTo>
                    <a:lnTo>
                      <a:pt x="795" y="548"/>
                    </a:lnTo>
                    <a:lnTo>
                      <a:pt x="783" y="536"/>
                    </a:lnTo>
                    <a:lnTo>
                      <a:pt x="767" y="527"/>
                    </a:lnTo>
                    <a:lnTo>
                      <a:pt x="749" y="514"/>
                    </a:lnTo>
                    <a:lnTo>
                      <a:pt x="733" y="508"/>
                    </a:lnTo>
                    <a:lnTo>
                      <a:pt x="724" y="505"/>
                    </a:lnTo>
                    <a:lnTo>
                      <a:pt x="718" y="499"/>
                    </a:lnTo>
                    <a:lnTo>
                      <a:pt x="718" y="496"/>
                    </a:lnTo>
                    <a:lnTo>
                      <a:pt x="724" y="493"/>
                    </a:lnTo>
                    <a:lnTo>
                      <a:pt x="727" y="490"/>
                    </a:lnTo>
                    <a:lnTo>
                      <a:pt x="733" y="490"/>
                    </a:lnTo>
                    <a:lnTo>
                      <a:pt x="736" y="486"/>
                    </a:lnTo>
                    <a:lnTo>
                      <a:pt x="736" y="483"/>
                    </a:lnTo>
                    <a:lnTo>
                      <a:pt x="733" y="480"/>
                    </a:lnTo>
                    <a:lnTo>
                      <a:pt x="721" y="480"/>
                    </a:lnTo>
                    <a:lnTo>
                      <a:pt x="712" y="483"/>
                    </a:lnTo>
                    <a:lnTo>
                      <a:pt x="705" y="490"/>
                    </a:lnTo>
                    <a:lnTo>
                      <a:pt x="702" y="499"/>
                    </a:lnTo>
                    <a:lnTo>
                      <a:pt x="696" y="505"/>
                    </a:lnTo>
                    <a:lnTo>
                      <a:pt x="690" y="508"/>
                    </a:lnTo>
                    <a:lnTo>
                      <a:pt x="687" y="511"/>
                    </a:lnTo>
                    <a:lnTo>
                      <a:pt x="681" y="514"/>
                    </a:lnTo>
                    <a:lnTo>
                      <a:pt x="674" y="514"/>
                    </a:lnTo>
                    <a:lnTo>
                      <a:pt x="671" y="517"/>
                    </a:lnTo>
                    <a:lnTo>
                      <a:pt x="668" y="514"/>
                    </a:lnTo>
                    <a:lnTo>
                      <a:pt x="662" y="502"/>
                    </a:lnTo>
                    <a:lnTo>
                      <a:pt x="656" y="496"/>
                    </a:lnTo>
                    <a:lnTo>
                      <a:pt x="653" y="490"/>
                    </a:lnTo>
                    <a:lnTo>
                      <a:pt x="643" y="480"/>
                    </a:lnTo>
                    <a:lnTo>
                      <a:pt x="634" y="480"/>
                    </a:lnTo>
                    <a:close/>
                    <a:moveTo>
                      <a:pt x="947" y="465"/>
                    </a:moveTo>
                    <a:lnTo>
                      <a:pt x="937" y="474"/>
                    </a:lnTo>
                    <a:lnTo>
                      <a:pt x="928" y="477"/>
                    </a:lnTo>
                    <a:lnTo>
                      <a:pt x="922" y="483"/>
                    </a:lnTo>
                    <a:lnTo>
                      <a:pt x="916" y="486"/>
                    </a:lnTo>
                    <a:lnTo>
                      <a:pt x="910" y="483"/>
                    </a:lnTo>
                    <a:lnTo>
                      <a:pt x="894" y="483"/>
                    </a:lnTo>
                    <a:lnTo>
                      <a:pt x="888" y="480"/>
                    </a:lnTo>
                    <a:lnTo>
                      <a:pt x="882" y="483"/>
                    </a:lnTo>
                    <a:lnTo>
                      <a:pt x="872" y="490"/>
                    </a:lnTo>
                    <a:lnTo>
                      <a:pt x="869" y="496"/>
                    </a:lnTo>
                    <a:lnTo>
                      <a:pt x="866" y="505"/>
                    </a:lnTo>
                    <a:lnTo>
                      <a:pt x="866" y="511"/>
                    </a:lnTo>
                    <a:lnTo>
                      <a:pt x="872" y="524"/>
                    </a:lnTo>
                    <a:lnTo>
                      <a:pt x="879" y="530"/>
                    </a:lnTo>
                    <a:lnTo>
                      <a:pt x="891" y="548"/>
                    </a:lnTo>
                    <a:lnTo>
                      <a:pt x="897" y="555"/>
                    </a:lnTo>
                    <a:lnTo>
                      <a:pt x="903" y="558"/>
                    </a:lnTo>
                    <a:lnTo>
                      <a:pt x="910" y="558"/>
                    </a:lnTo>
                    <a:lnTo>
                      <a:pt x="928" y="567"/>
                    </a:lnTo>
                    <a:lnTo>
                      <a:pt x="934" y="573"/>
                    </a:lnTo>
                    <a:lnTo>
                      <a:pt x="916" y="592"/>
                    </a:lnTo>
                    <a:lnTo>
                      <a:pt x="903" y="592"/>
                    </a:lnTo>
                    <a:lnTo>
                      <a:pt x="897" y="598"/>
                    </a:lnTo>
                    <a:lnTo>
                      <a:pt x="897" y="610"/>
                    </a:lnTo>
                    <a:lnTo>
                      <a:pt x="903" y="623"/>
                    </a:lnTo>
                    <a:lnTo>
                      <a:pt x="907" y="626"/>
                    </a:lnTo>
                    <a:lnTo>
                      <a:pt x="913" y="629"/>
                    </a:lnTo>
                    <a:lnTo>
                      <a:pt x="922" y="629"/>
                    </a:lnTo>
                    <a:lnTo>
                      <a:pt x="928" y="632"/>
                    </a:lnTo>
                    <a:lnTo>
                      <a:pt x="947" y="638"/>
                    </a:lnTo>
                    <a:lnTo>
                      <a:pt x="981" y="638"/>
                    </a:lnTo>
                    <a:lnTo>
                      <a:pt x="987" y="635"/>
                    </a:lnTo>
                    <a:lnTo>
                      <a:pt x="990" y="632"/>
                    </a:lnTo>
                    <a:lnTo>
                      <a:pt x="990" y="623"/>
                    </a:lnTo>
                    <a:lnTo>
                      <a:pt x="987" y="613"/>
                    </a:lnTo>
                    <a:lnTo>
                      <a:pt x="987" y="604"/>
                    </a:lnTo>
                    <a:lnTo>
                      <a:pt x="984" y="595"/>
                    </a:lnTo>
                    <a:lnTo>
                      <a:pt x="978" y="589"/>
                    </a:lnTo>
                    <a:lnTo>
                      <a:pt x="975" y="582"/>
                    </a:lnTo>
                    <a:lnTo>
                      <a:pt x="972" y="579"/>
                    </a:lnTo>
                    <a:lnTo>
                      <a:pt x="972" y="576"/>
                    </a:lnTo>
                    <a:lnTo>
                      <a:pt x="981" y="567"/>
                    </a:lnTo>
                    <a:lnTo>
                      <a:pt x="981" y="561"/>
                    </a:lnTo>
                    <a:lnTo>
                      <a:pt x="975" y="555"/>
                    </a:lnTo>
                    <a:lnTo>
                      <a:pt x="968" y="555"/>
                    </a:lnTo>
                    <a:lnTo>
                      <a:pt x="965" y="551"/>
                    </a:lnTo>
                    <a:lnTo>
                      <a:pt x="959" y="548"/>
                    </a:lnTo>
                    <a:lnTo>
                      <a:pt x="956" y="539"/>
                    </a:lnTo>
                    <a:lnTo>
                      <a:pt x="941" y="524"/>
                    </a:lnTo>
                    <a:lnTo>
                      <a:pt x="937" y="524"/>
                    </a:lnTo>
                    <a:lnTo>
                      <a:pt x="934" y="527"/>
                    </a:lnTo>
                    <a:lnTo>
                      <a:pt x="931" y="524"/>
                    </a:lnTo>
                    <a:lnTo>
                      <a:pt x="931" y="511"/>
                    </a:lnTo>
                    <a:lnTo>
                      <a:pt x="937" y="505"/>
                    </a:lnTo>
                    <a:lnTo>
                      <a:pt x="941" y="499"/>
                    </a:lnTo>
                    <a:lnTo>
                      <a:pt x="953" y="499"/>
                    </a:lnTo>
                    <a:lnTo>
                      <a:pt x="959" y="502"/>
                    </a:lnTo>
                    <a:lnTo>
                      <a:pt x="962" y="505"/>
                    </a:lnTo>
                    <a:lnTo>
                      <a:pt x="984" y="505"/>
                    </a:lnTo>
                    <a:lnTo>
                      <a:pt x="993" y="502"/>
                    </a:lnTo>
                    <a:lnTo>
                      <a:pt x="996" y="502"/>
                    </a:lnTo>
                    <a:lnTo>
                      <a:pt x="996" y="496"/>
                    </a:lnTo>
                    <a:lnTo>
                      <a:pt x="984" y="483"/>
                    </a:lnTo>
                    <a:lnTo>
                      <a:pt x="981" y="477"/>
                    </a:lnTo>
                    <a:lnTo>
                      <a:pt x="978" y="474"/>
                    </a:lnTo>
                    <a:lnTo>
                      <a:pt x="972" y="471"/>
                    </a:lnTo>
                    <a:lnTo>
                      <a:pt x="962" y="468"/>
                    </a:lnTo>
                    <a:lnTo>
                      <a:pt x="956" y="468"/>
                    </a:lnTo>
                    <a:lnTo>
                      <a:pt x="950" y="465"/>
                    </a:lnTo>
                    <a:lnTo>
                      <a:pt x="947" y="465"/>
                    </a:lnTo>
                    <a:close/>
                    <a:moveTo>
                      <a:pt x="631" y="251"/>
                    </a:moveTo>
                    <a:lnTo>
                      <a:pt x="628" y="257"/>
                    </a:lnTo>
                    <a:lnTo>
                      <a:pt x="628" y="263"/>
                    </a:lnTo>
                    <a:lnTo>
                      <a:pt x="631" y="267"/>
                    </a:lnTo>
                    <a:lnTo>
                      <a:pt x="643" y="273"/>
                    </a:lnTo>
                    <a:lnTo>
                      <a:pt x="659" y="273"/>
                    </a:lnTo>
                    <a:lnTo>
                      <a:pt x="665" y="270"/>
                    </a:lnTo>
                    <a:lnTo>
                      <a:pt x="665" y="263"/>
                    </a:lnTo>
                    <a:lnTo>
                      <a:pt x="659" y="257"/>
                    </a:lnTo>
                    <a:lnTo>
                      <a:pt x="647" y="251"/>
                    </a:lnTo>
                    <a:lnTo>
                      <a:pt x="631" y="251"/>
                    </a:lnTo>
                    <a:close/>
                    <a:moveTo>
                      <a:pt x="1745" y="0"/>
                    </a:moveTo>
                    <a:lnTo>
                      <a:pt x="1761" y="0"/>
                    </a:lnTo>
                    <a:lnTo>
                      <a:pt x="1786" y="9"/>
                    </a:lnTo>
                    <a:lnTo>
                      <a:pt x="1792" y="13"/>
                    </a:lnTo>
                    <a:lnTo>
                      <a:pt x="1795" y="16"/>
                    </a:lnTo>
                    <a:lnTo>
                      <a:pt x="1792" y="16"/>
                    </a:lnTo>
                    <a:lnTo>
                      <a:pt x="1792" y="19"/>
                    </a:lnTo>
                    <a:lnTo>
                      <a:pt x="1798" y="22"/>
                    </a:lnTo>
                    <a:lnTo>
                      <a:pt x="1801" y="19"/>
                    </a:lnTo>
                    <a:lnTo>
                      <a:pt x="1807" y="19"/>
                    </a:lnTo>
                    <a:lnTo>
                      <a:pt x="1813" y="16"/>
                    </a:lnTo>
                    <a:lnTo>
                      <a:pt x="1823" y="13"/>
                    </a:lnTo>
                    <a:lnTo>
                      <a:pt x="1857" y="13"/>
                    </a:lnTo>
                    <a:lnTo>
                      <a:pt x="1863" y="16"/>
                    </a:lnTo>
                    <a:lnTo>
                      <a:pt x="1878" y="16"/>
                    </a:lnTo>
                    <a:lnTo>
                      <a:pt x="1897" y="19"/>
                    </a:lnTo>
                    <a:lnTo>
                      <a:pt x="1912" y="25"/>
                    </a:lnTo>
                    <a:lnTo>
                      <a:pt x="1916" y="28"/>
                    </a:lnTo>
                    <a:lnTo>
                      <a:pt x="1916" y="37"/>
                    </a:lnTo>
                    <a:lnTo>
                      <a:pt x="1912" y="44"/>
                    </a:lnTo>
                    <a:lnTo>
                      <a:pt x="1906" y="47"/>
                    </a:lnTo>
                    <a:lnTo>
                      <a:pt x="1900" y="53"/>
                    </a:lnTo>
                    <a:lnTo>
                      <a:pt x="1900" y="59"/>
                    </a:lnTo>
                    <a:lnTo>
                      <a:pt x="1906" y="62"/>
                    </a:lnTo>
                    <a:lnTo>
                      <a:pt x="1965" y="62"/>
                    </a:lnTo>
                    <a:lnTo>
                      <a:pt x="1984" y="65"/>
                    </a:lnTo>
                    <a:lnTo>
                      <a:pt x="1996" y="68"/>
                    </a:lnTo>
                    <a:lnTo>
                      <a:pt x="2005" y="71"/>
                    </a:lnTo>
                    <a:lnTo>
                      <a:pt x="2015" y="78"/>
                    </a:lnTo>
                    <a:lnTo>
                      <a:pt x="2027" y="78"/>
                    </a:lnTo>
                    <a:lnTo>
                      <a:pt x="2036" y="75"/>
                    </a:lnTo>
                    <a:lnTo>
                      <a:pt x="2061" y="62"/>
                    </a:lnTo>
                    <a:lnTo>
                      <a:pt x="2083" y="59"/>
                    </a:lnTo>
                    <a:lnTo>
                      <a:pt x="2141" y="59"/>
                    </a:lnTo>
                    <a:lnTo>
                      <a:pt x="2145" y="62"/>
                    </a:lnTo>
                    <a:lnTo>
                      <a:pt x="2145" y="71"/>
                    </a:lnTo>
                    <a:lnTo>
                      <a:pt x="2148" y="78"/>
                    </a:lnTo>
                    <a:lnTo>
                      <a:pt x="2148" y="87"/>
                    </a:lnTo>
                    <a:lnTo>
                      <a:pt x="2154" y="99"/>
                    </a:lnTo>
                    <a:lnTo>
                      <a:pt x="2163" y="106"/>
                    </a:lnTo>
                    <a:lnTo>
                      <a:pt x="2169" y="109"/>
                    </a:lnTo>
                    <a:lnTo>
                      <a:pt x="2176" y="106"/>
                    </a:lnTo>
                    <a:lnTo>
                      <a:pt x="2185" y="102"/>
                    </a:lnTo>
                    <a:lnTo>
                      <a:pt x="2191" y="99"/>
                    </a:lnTo>
                    <a:lnTo>
                      <a:pt x="2197" y="93"/>
                    </a:lnTo>
                    <a:lnTo>
                      <a:pt x="2203" y="90"/>
                    </a:lnTo>
                    <a:lnTo>
                      <a:pt x="2206" y="90"/>
                    </a:lnTo>
                    <a:lnTo>
                      <a:pt x="2210" y="93"/>
                    </a:lnTo>
                    <a:lnTo>
                      <a:pt x="2216" y="96"/>
                    </a:lnTo>
                    <a:lnTo>
                      <a:pt x="2259" y="96"/>
                    </a:lnTo>
                    <a:lnTo>
                      <a:pt x="2271" y="93"/>
                    </a:lnTo>
                    <a:lnTo>
                      <a:pt x="2278" y="90"/>
                    </a:lnTo>
                    <a:lnTo>
                      <a:pt x="2299" y="90"/>
                    </a:lnTo>
                    <a:lnTo>
                      <a:pt x="2312" y="78"/>
                    </a:lnTo>
                    <a:lnTo>
                      <a:pt x="2315" y="71"/>
                    </a:lnTo>
                    <a:lnTo>
                      <a:pt x="2315" y="65"/>
                    </a:lnTo>
                    <a:lnTo>
                      <a:pt x="2318" y="62"/>
                    </a:lnTo>
                    <a:lnTo>
                      <a:pt x="2318" y="56"/>
                    </a:lnTo>
                    <a:lnTo>
                      <a:pt x="2315" y="50"/>
                    </a:lnTo>
                    <a:lnTo>
                      <a:pt x="2309" y="47"/>
                    </a:lnTo>
                    <a:lnTo>
                      <a:pt x="2293" y="47"/>
                    </a:lnTo>
                    <a:lnTo>
                      <a:pt x="2284" y="44"/>
                    </a:lnTo>
                    <a:lnTo>
                      <a:pt x="2271" y="44"/>
                    </a:lnTo>
                    <a:lnTo>
                      <a:pt x="2265" y="40"/>
                    </a:lnTo>
                    <a:lnTo>
                      <a:pt x="2262" y="37"/>
                    </a:lnTo>
                    <a:lnTo>
                      <a:pt x="2265" y="34"/>
                    </a:lnTo>
                    <a:lnTo>
                      <a:pt x="2265" y="31"/>
                    </a:lnTo>
                    <a:lnTo>
                      <a:pt x="2271" y="28"/>
                    </a:lnTo>
                    <a:lnTo>
                      <a:pt x="2275" y="28"/>
                    </a:lnTo>
                    <a:lnTo>
                      <a:pt x="2278" y="25"/>
                    </a:lnTo>
                    <a:lnTo>
                      <a:pt x="2284" y="22"/>
                    </a:lnTo>
                    <a:lnTo>
                      <a:pt x="2293" y="22"/>
                    </a:lnTo>
                    <a:lnTo>
                      <a:pt x="2302" y="25"/>
                    </a:lnTo>
                    <a:lnTo>
                      <a:pt x="2324" y="25"/>
                    </a:lnTo>
                    <a:lnTo>
                      <a:pt x="2324" y="22"/>
                    </a:lnTo>
                    <a:lnTo>
                      <a:pt x="2333" y="22"/>
                    </a:lnTo>
                    <a:lnTo>
                      <a:pt x="2343" y="25"/>
                    </a:lnTo>
                    <a:lnTo>
                      <a:pt x="2352" y="25"/>
                    </a:lnTo>
                    <a:lnTo>
                      <a:pt x="2361" y="28"/>
                    </a:lnTo>
                    <a:lnTo>
                      <a:pt x="2377" y="28"/>
                    </a:lnTo>
                    <a:lnTo>
                      <a:pt x="2383" y="31"/>
                    </a:lnTo>
                    <a:lnTo>
                      <a:pt x="2395" y="44"/>
                    </a:lnTo>
                    <a:lnTo>
                      <a:pt x="2392" y="44"/>
                    </a:lnTo>
                    <a:lnTo>
                      <a:pt x="2389" y="47"/>
                    </a:lnTo>
                    <a:lnTo>
                      <a:pt x="2380" y="47"/>
                    </a:lnTo>
                    <a:lnTo>
                      <a:pt x="2371" y="50"/>
                    </a:lnTo>
                    <a:lnTo>
                      <a:pt x="2361" y="50"/>
                    </a:lnTo>
                    <a:lnTo>
                      <a:pt x="2355" y="53"/>
                    </a:lnTo>
                    <a:lnTo>
                      <a:pt x="2346" y="53"/>
                    </a:lnTo>
                    <a:lnTo>
                      <a:pt x="2346" y="62"/>
                    </a:lnTo>
                    <a:lnTo>
                      <a:pt x="2349" y="65"/>
                    </a:lnTo>
                    <a:lnTo>
                      <a:pt x="2361" y="65"/>
                    </a:lnTo>
                    <a:lnTo>
                      <a:pt x="2367" y="68"/>
                    </a:lnTo>
                    <a:lnTo>
                      <a:pt x="2377" y="75"/>
                    </a:lnTo>
                    <a:lnTo>
                      <a:pt x="2389" y="78"/>
                    </a:lnTo>
                    <a:lnTo>
                      <a:pt x="2408" y="78"/>
                    </a:lnTo>
                    <a:lnTo>
                      <a:pt x="2423" y="75"/>
                    </a:lnTo>
                    <a:lnTo>
                      <a:pt x="2439" y="75"/>
                    </a:lnTo>
                    <a:lnTo>
                      <a:pt x="2448" y="78"/>
                    </a:lnTo>
                    <a:lnTo>
                      <a:pt x="2457" y="84"/>
                    </a:lnTo>
                    <a:lnTo>
                      <a:pt x="2494" y="102"/>
                    </a:lnTo>
                    <a:lnTo>
                      <a:pt x="2541" y="102"/>
                    </a:lnTo>
                    <a:lnTo>
                      <a:pt x="2566" y="99"/>
                    </a:lnTo>
                    <a:lnTo>
                      <a:pt x="2584" y="99"/>
                    </a:lnTo>
                    <a:lnTo>
                      <a:pt x="2596" y="102"/>
                    </a:lnTo>
                    <a:lnTo>
                      <a:pt x="2603" y="106"/>
                    </a:lnTo>
                    <a:lnTo>
                      <a:pt x="2612" y="109"/>
                    </a:lnTo>
                    <a:lnTo>
                      <a:pt x="2618" y="115"/>
                    </a:lnTo>
                    <a:lnTo>
                      <a:pt x="2627" y="121"/>
                    </a:lnTo>
                    <a:lnTo>
                      <a:pt x="2634" y="124"/>
                    </a:lnTo>
                    <a:lnTo>
                      <a:pt x="2643" y="127"/>
                    </a:lnTo>
                    <a:lnTo>
                      <a:pt x="2652" y="124"/>
                    </a:lnTo>
                    <a:lnTo>
                      <a:pt x="2661" y="124"/>
                    </a:lnTo>
                    <a:lnTo>
                      <a:pt x="2674" y="121"/>
                    </a:lnTo>
                    <a:lnTo>
                      <a:pt x="2736" y="121"/>
                    </a:lnTo>
                    <a:lnTo>
                      <a:pt x="2754" y="124"/>
                    </a:lnTo>
                    <a:lnTo>
                      <a:pt x="2767" y="130"/>
                    </a:lnTo>
                    <a:lnTo>
                      <a:pt x="2770" y="136"/>
                    </a:lnTo>
                    <a:lnTo>
                      <a:pt x="2776" y="140"/>
                    </a:lnTo>
                    <a:lnTo>
                      <a:pt x="2782" y="140"/>
                    </a:lnTo>
                    <a:lnTo>
                      <a:pt x="2782" y="136"/>
                    </a:lnTo>
                    <a:lnTo>
                      <a:pt x="2785" y="133"/>
                    </a:lnTo>
                    <a:lnTo>
                      <a:pt x="2788" y="127"/>
                    </a:lnTo>
                    <a:lnTo>
                      <a:pt x="2795" y="124"/>
                    </a:lnTo>
                    <a:lnTo>
                      <a:pt x="2798" y="118"/>
                    </a:lnTo>
                    <a:lnTo>
                      <a:pt x="2801" y="115"/>
                    </a:lnTo>
                    <a:lnTo>
                      <a:pt x="2813" y="115"/>
                    </a:lnTo>
                    <a:lnTo>
                      <a:pt x="2819" y="118"/>
                    </a:lnTo>
                    <a:lnTo>
                      <a:pt x="2829" y="118"/>
                    </a:lnTo>
                    <a:lnTo>
                      <a:pt x="2835" y="121"/>
                    </a:lnTo>
                    <a:lnTo>
                      <a:pt x="2847" y="124"/>
                    </a:lnTo>
                    <a:lnTo>
                      <a:pt x="2909" y="124"/>
                    </a:lnTo>
                    <a:lnTo>
                      <a:pt x="2928" y="133"/>
                    </a:lnTo>
                    <a:lnTo>
                      <a:pt x="2931" y="140"/>
                    </a:lnTo>
                    <a:lnTo>
                      <a:pt x="2931" y="146"/>
                    </a:lnTo>
                    <a:lnTo>
                      <a:pt x="2928" y="152"/>
                    </a:lnTo>
                    <a:lnTo>
                      <a:pt x="2925" y="155"/>
                    </a:lnTo>
                    <a:lnTo>
                      <a:pt x="2925" y="161"/>
                    </a:lnTo>
                    <a:lnTo>
                      <a:pt x="2934" y="180"/>
                    </a:lnTo>
                    <a:lnTo>
                      <a:pt x="2934" y="189"/>
                    </a:lnTo>
                    <a:lnTo>
                      <a:pt x="2921" y="202"/>
                    </a:lnTo>
                    <a:lnTo>
                      <a:pt x="2915" y="202"/>
                    </a:lnTo>
                    <a:lnTo>
                      <a:pt x="2909" y="205"/>
                    </a:lnTo>
                    <a:lnTo>
                      <a:pt x="2906" y="208"/>
                    </a:lnTo>
                    <a:lnTo>
                      <a:pt x="2909" y="214"/>
                    </a:lnTo>
                    <a:lnTo>
                      <a:pt x="2912" y="217"/>
                    </a:lnTo>
                    <a:lnTo>
                      <a:pt x="2918" y="220"/>
                    </a:lnTo>
                    <a:lnTo>
                      <a:pt x="2931" y="232"/>
                    </a:lnTo>
                    <a:lnTo>
                      <a:pt x="2931" y="236"/>
                    </a:lnTo>
                    <a:lnTo>
                      <a:pt x="2928" y="239"/>
                    </a:lnTo>
                    <a:lnTo>
                      <a:pt x="2912" y="239"/>
                    </a:lnTo>
                    <a:lnTo>
                      <a:pt x="2900" y="236"/>
                    </a:lnTo>
                    <a:lnTo>
                      <a:pt x="2878" y="239"/>
                    </a:lnTo>
                    <a:lnTo>
                      <a:pt x="2850" y="248"/>
                    </a:lnTo>
                    <a:lnTo>
                      <a:pt x="2801" y="267"/>
                    </a:lnTo>
                    <a:lnTo>
                      <a:pt x="2776" y="273"/>
                    </a:lnTo>
                    <a:lnTo>
                      <a:pt x="2761" y="273"/>
                    </a:lnTo>
                    <a:lnTo>
                      <a:pt x="2751" y="270"/>
                    </a:lnTo>
                    <a:lnTo>
                      <a:pt x="2708" y="270"/>
                    </a:lnTo>
                    <a:lnTo>
                      <a:pt x="2696" y="273"/>
                    </a:lnTo>
                    <a:lnTo>
                      <a:pt x="2689" y="273"/>
                    </a:lnTo>
                    <a:lnTo>
                      <a:pt x="2683" y="276"/>
                    </a:lnTo>
                    <a:lnTo>
                      <a:pt x="2680" y="282"/>
                    </a:lnTo>
                    <a:lnTo>
                      <a:pt x="2677" y="285"/>
                    </a:lnTo>
                    <a:lnTo>
                      <a:pt x="2677" y="291"/>
                    </a:lnTo>
                    <a:lnTo>
                      <a:pt x="2671" y="298"/>
                    </a:lnTo>
                    <a:lnTo>
                      <a:pt x="2671" y="307"/>
                    </a:lnTo>
                    <a:lnTo>
                      <a:pt x="2674" y="310"/>
                    </a:lnTo>
                    <a:lnTo>
                      <a:pt x="2674" y="316"/>
                    </a:lnTo>
                    <a:lnTo>
                      <a:pt x="2671" y="322"/>
                    </a:lnTo>
                    <a:lnTo>
                      <a:pt x="2668" y="332"/>
                    </a:lnTo>
                    <a:lnTo>
                      <a:pt x="2661" y="341"/>
                    </a:lnTo>
                    <a:lnTo>
                      <a:pt x="2661" y="347"/>
                    </a:lnTo>
                    <a:lnTo>
                      <a:pt x="2655" y="353"/>
                    </a:lnTo>
                    <a:lnTo>
                      <a:pt x="2631" y="366"/>
                    </a:lnTo>
                    <a:lnTo>
                      <a:pt x="2600" y="397"/>
                    </a:lnTo>
                    <a:lnTo>
                      <a:pt x="2587" y="406"/>
                    </a:lnTo>
                    <a:lnTo>
                      <a:pt x="2578" y="412"/>
                    </a:lnTo>
                    <a:lnTo>
                      <a:pt x="2572" y="421"/>
                    </a:lnTo>
                    <a:lnTo>
                      <a:pt x="2562" y="428"/>
                    </a:lnTo>
                    <a:lnTo>
                      <a:pt x="2559" y="434"/>
                    </a:lnTo>
                    <a:lnTo>
                      <a:pt x="2553" y="437"/>
                    </a:lnTo>
                    <a:lnTo>
                      <a:pt x="2550" y="443"/>
                    </a:lnTo>
                    <a:lnTo>
                      <a:pt x="2550" y="440"/>
                    </a:lnTo>
                    <a:lnTo>
                      <a:pt x="2553" y="434"/>
                    </a:lnTo>
                    <a:lnTo>
                      <a:pt x="2559" y="415"/>
                    </a:lnTo>
                    <a:lnTo>
                      <a:pt x="2566" y="406"/>
                    </a:lnTo>
                    <a:lnTo>
                      <a:pt x="2569" y="394"/>
                    </a:lnTo>
                    <a:lnTo>
                      <a:pt x="2562" y="378"/>
                    </a:lnTo>
                    <a:lnTo>
                      <a:pt x="2556" y="366"/>
                    </a:lnTo>
                    <a:lnTo>
                      <a:pt x="2550" y="350"/>
                    </a:lnTo>
                    <a:lnTo>
                      <a:pt x="2550" y="341"/>
                    </a:lnTo>
                    <a:lnTo>
                      <a:pt x="2553" y="335"/>
                    </a:lnTo>
                    <a:lnTo>
                      <a:pt x="2566" y="322"/>
                    </a:lnTo>
                    <a:lnTo>
                      <a:pt x="2572" y="313"/>
                    </a:lnTo>
                    <a:lnTo>
                      <a:pt x="2590" y="301"/>
                    </a:lnTo>
                    <a:lnTo>
                      <a:pt x="2609" y="291"/>
                    </a:lnTo>
                    <a:lnTo>
                      <a:pt x="2627" y="285"/>
                    </a:lnTo>
                    <a:lnTo>
                      <a:pt x="2640" y="276"/>
                    </a:lnTo>
                    <a:lnTo>
                      <a:pt x="2677" y="251"/>
                    </a:lnTo>
                    <a:lnTo>
                      <a:pt x="2689" y="242"/>
                    </a:lnTo>
                    <a:lnTo>
                      <a:pt x="2696" y="239"/>
                    </a:lnTo>
                    <a:lnTo>
                      <a:pt x="2692" y="239"/>
                    </a:lnTo>
                    <a:lnTo>
                      <a:pt x="2689" y="242"/>
                    </a:lnTo>
                    <a:lnTo>
                      <a:pt x="2680" y="248"/>
                    </a:lnTo>
                    <a:lnTo>
                      <a:pt x="2671" y="251"/>
                    </a:lnTo>
                    <a:lnTo>
                      <a:pt x="2661" y="257"/>
                    </a:lnTo>
                    <a:lnTo>
                      <a:pt x="2634" y="267"/>
                    </a:lnTo>
                    <a:lnTo>
                      <a:pt x="2627" y="267"/>
                    </a:lnTo>
                    <a:lnTo>
                      <a:pt x="2627" y="263"/>
                    </a:lnTo>
                    <a:lnTo>
                      <a:pt x="2624" y="260"/>
                    </a:lnTo>
                    <a:lnTo>
                      <a:pt x="2624" y="242"/>
                    </a:lnTo>
                    <a:lnTo>
                      <a:pt x="2609" y="242"/>
                    </a:lnTo>
                    <a:lnTo>
                      <a:pt x="2600" y="245"/>
                    </a:lnTo>
                    <a:lnTo>
                      <a:pt x="2590" y="254"/>
                    </a:lnTo>
                    <a:lnTo>
                      <a:pt x="2572" y="267"/>
                    </a:lnTo>
                    <a:lnTo>
                      <a:pt x="2556" y="276"/>
                    </a:lnTo>
                    <a:lnTo>
                      <a:pt x="2544" y="285"/>
                    </a:lnTo>
                    <a:lnTo>
                      <a:pt x="2531" y="291"/>
                    </a:lnTo>
                    <a:lnTo>
                      <a:pt x="2531" y="294"/>
                    </a:lnTo>
                    <a:lnTo>
                      <a:pt x="2525" y="294"/>
                    </a:lnTo>
                    <a:lnTo>
                      <a:pt x="2522" y="298"/>
                    </a:lnTo>
                    <a:lnTo>
                      <a:pt x="2510" y="298"/>
                    </a:lnTo>
                    <a:lnTo>
                      <a:pt x="2497" y="294"/>
                    </a:lnTo>
                    <a:lnTo>
                      <a:pt x="2488" y="288"/>
                    </a:lnTo>
                    <a:lnTo>
                      <a:pt x="2479" y="285"/>
                    </a:lnTo>
                    <a:lnTo>
                      <a:pt x="2473" y="282"/>
                    </a:lnTo>
                    <a:lnTo>
                      <a:pt x="2463" y="282"/>
                    </a:lnTo>
                    <a:lnTo>
                      <a:pt x="2445" y="288"/>
                    </a:lnTo>
                    <a:lnTo>
                      <a:pt x="2432" y="291"/>
                    </a:lnTo>
                    <a:lnTo>
                      <a:pt x="2405" y="291"/>
                    </a:lnTo>
                    <a:lnTo>
                      <a:pt x="2377" y="288"/>
                    </a:lnTo>
                    <a:lnTo>
                      <a:pt x="2358" y="288"/>
                    </a:lnTo>
                    <a:lnTo>
                      <a:pt x="2343" y="294"/>
                    </a:lnTo>
                    <a:lnTo>
                      <a:pt x="2327" y="310"/>
                    </a:lnTo>
                    <a:lnTo>
                      <a:pt x="2309" y="325"/>
                    </a:lnTo>
                    <a:lnTo>
                      <a:pt x="2290" y="335"/>
                    </a:lnTo>
                    <a:lnTo>
                      <a:pt x="2281" y="338"/>
                    </a:lnTo>
                    <a:lnTo>
                      <a:pt x="2271" y="344"/>
                    </a:lnTo>
                    <a:lnTo>
                      <a:pt x="2262" y="347"/>
                    </a:lnTo>
                    <a:lnTo>
                      <a:pt x="2253" y="356"/>
                    </a:lnTo>
                    <a:lnTo>
                      <a:pt x="2253" y="363"/>
                    </a:lnTo>
                    <a:lnTo>
                      <a:pt x="2256" y="366"/>
                    </a:lnTo>
                    <a:lnTo>
                      <a:pt x="2262" y="366"/>
                    </a:lnTo>
                    <a:lnTo>
                      <a:pt x="2265" y="363"/>
                    </a:lnTo>
                    <a:lnTo>
                      <a:pt x="2268" y="356"/>
                    </a:lnTo>
                    <a:lnTo>
                      <a:pt x="2275" y="353"/>
                    </a:lnTo>
                    <a:lnTo>
                      <a:pt x="2281" y="353"/>
                    </a:lnTo>
                    <a:lnTo>
                      <a:pt x="2281" y="372"/>
                    </a:lnTo>
                    <a:lnTo>
                      <a:pt x="2293" y="372"/>
                    </a:lnTo>
                    <a:lnTo>
                      <a:pt x="2306" y="366"/>
                    </a:lnTo>
                    <a:lnTo>
                      <a:pt x="2321" y="366"/>
                    </a:lnTo>
                    <a:lnTo>
                      <a:pt x="2327" y="369"/>
                    </a:lnTo>
                    <a:lnTo>
                      <a:pt x="2333" y="375"/>
                    </a:lnTo>
                    <a:lnTo>
                      <a:pt x="2340" y="387"/>
                    </a:lnTo>
                    <a:lnTo>
                      <a:pt x="2340" y="400"/>
                    </a:lnTo>
                    <a:lnTo>
                      <a:pt x="2336" y="409"/>
                    </a:lnTo>
                    <a:lnTo>
                      <a:pt x="2333" y="421"/>
                    </a:lnTo>
                    <a:lnTo>
                      <a:pt x="2327" y="434"/>
                    </a:lnTo>
                    <a:lnTo>
                      <a:pt x="2318" y="462"/>
                    </a:lnTo>
                    <a:lnTo>
                      <a:pt x="2293" y="486"/>
                    </a:lnTo>
                    <a:lnTo>
                      <a:pt x="2278" y="499"/>
                    </a:lnTo>
                    <a:lnTo>
                      <a:pt x="2259" y="514"/>
                    </a:lnTo>
                    <a:lnTo>
                      <a:pt x="2244" y="530"/>
                    </a:lnTo>
                    <a:lnTo>
                      <a:pt x="2231" y="539"/>
                    </a:lnTo>
                    <a:lnTo>
                      <a:pt x="2228" y="542"/>
                    </a:lnTo>
                    <a:lnTo>
                      <a:pt x="2222" y="542"/>
                    </a:lnTo>
                    <a:lnTo>
                      <a:pt x="2213" y="539"/>
                    </a:lnTo>
                    <a:lnTo>
                      <a:pt x="2206" y="539"/>
                    </a:lnTo>
                    <a:lnTo>
                      <a:pt x="2200" y="536"/>
                    </a:lnTo>
                    <a:lnTo>
                      <a:pt x="2197" y="533"/>
                    </a:lnTo>
                    <a:lnTo>
                      <a:pt x="2194" y="533"/>
                    </a:lnTo>
                    <a:lnTo>
                      <a:pt x="2188" y="539"/>
                    </a:lnTo>
                    <a:lnTo>
                      <a:pt x="2182" y="542"/>
                    </a:lnTo>
                    <a:lnTo>
                      <a:pt x="2179" y="548"/>
                    </a:lnTo>
                    <a:lnTo>
                      <a:pt x="2160" y="558"/>
                    </a:lnTo>
                    <a:lnTo>
                      <a:pt x="2157" y="564"/>
                    </a:lnTo>
                    <a:lnTo>
                      <a:pt x="2154" y="573"/>
                    </a:lnTo>
                    <a:lnTo>
                      <a:pt x="2148" y="579"/>
                    </a:lnTo>
                    <a:lnTo>
                      <a:pt x="2141" y="582"/>
                    </a:lnTo>
                    <a:lnTo>
                      <a:pt x="2135" y="582"/>
                    </a:lnTo>
                    <a:lnTo>
                      <a:pt x="2129" y="589"/>
                    </a:lnTo>
                    <a:lnTo>
                      <a:pt x="2129" y="592"/>
                    </a:lnTo>
                    <a:lnTo>
                      <a:pt x="2132" y="598"/>
                    </a:lnTo>
                    <a:lnTo>
                      <a:pt x="2138" y="604"/>
                    </a:lnTo>
                    <a:lnTo>
                      <a:pt x="2141" y="610"/>
                    </a:lnTo>
                    <a:lnTo>
                      <a:pt x="2148" y="616"/>
                    </a:lnTo>
                    <a:lnTo>
                      <a:pt x="2154" y="629"/>
                    </a:lnTo>
                    <a:lnTo>
                      <a:pt x="2154" y="638"/>
                    </a:lnTo>
                    <a:lnTo>
                      <a:pt x="2148" y="657"/>
                    </a:lnTo>
                    <a:lnTo>
                      <a:pt x="2145" y="663"/>
                    </a:lnTo>
                    <a:lnTo>
                      <a:pt x="2138" y="669"/>
                    </a:lnTo>
                    <a:lnTo>
                      <a:pt x="2120" y="678"/>
                    </a:lnTo>
                    <a:lnTo>
                      <a:pt x="2114" y="675"/>
                    </a:lnTo>
                    <a:lnTo>
                      <a:pt x="2104" y="672"/>
                    </a:lnTo>
                    <a:lnTo>
                      <a:pt x="2098" y="669"/>
                    </a:lnTo>
                    <a:lnTo>
                      <a:pt x="2098" y="660"/>
                    </a:lnTo>
                    <a:lnTo>
                      <a:pt x="2101" y="657"/>
                    </a:lnTo>
                    <a:lnTo>
                      <a:pt x="2104" y="651"/>
                    </a:lnTo>
                    <a:lnTo>
                      <a:pt x="2111" y="644"/>
                    </a:lnTo>
                    <a:lnTo>
                      <a:pt x="2111" y="632"/>
                    </a:lnTo>
                    <a:lnTo>
                      <a:pt x="2107" y="626"/>
                    </a:lnTo>
                    <a:lnTo>
                      <a:pt x="2104" y="623"/>
                    </a:lnTo>
                    <a:lnTo>
                      <a:pt x="2101" y="623"/>
                    </a:lnTo>
                    <a:lnTo>
                      <a:pt x="2101" y="620"/>
                    </a:lnTo>
                    <a:lnTo>
                      <a:pt x="2098" y="616"/>
                    </a:lnTo>
                    <a:lnTo>
                      <a:pt x="2095" y="620"/>
                    </a:lnTo>
                    <a:lnTo>
                      <a:pt x="2092" y="620"/>
                    </a:lnTo>
                    <a:lnTo>
                      <a:pt x="2083" y="629"/>
                    </a:lnTo>
                    <a:lnTo>
                      <a:pt x="2080" y="629"/>
                    </a:lnTo>
                    <a:lnTo>
                      <a:pt x="2076" y="623"/>
                    </a:lnTo>
                    <a:lnTo>
                      <a:pt x="2076" y="620"/>
                    </a:lnTo>
                    <a:lnTo>
                      <a:pt x="2080" y="613"/>
                    </a:lnTo>
                    <a:lnTo>
                      <a:pt x="2080" y="607"/>
                    </a:lnTo>
                    <a:lnTo>
                      <a:pt x="2083" y="604"/>
                    </a:lnTo>
                    <a:lnTo>
                      <a:pt x="2083" y="598"/>
                    </a:lnTo>
                    <a:lnTo>
                      <a:pt x="2080" y="592"/>
                    </a:lnTo>
                    <a:lnTo>
                      <a:pt x="2076" y="589"/>
                    </a:lnTo>
                    <a:lnTo>
                      <a:pt x="2076" y="582"/>
                    </a:lnTo>
                    <a:lnTo>
                      <a:pt x="2070" y="582"/>
                    </a:lnTo>
                    <a:lnTo>
                      <a:pt x="2067" y="586"/>
                    </a:lnTo>
                    <a:lnTo>
                      <a:pt x="2061" y="589"/>
                    </a:lnTo>
                    <a:lnTo>
                      <a:pt x="2052" y="592"/>
                    </a:lnTo>
                    <a:lnTo>
                      <a:pt x="2046" y="598"/>
                    </a:lnTo>
                    <a:lnTo>
                      <a:pt x="2039" y="601"/>
                    </a:lnTo>
                    <a:lnTo>
                      <a:pt x="2033" y="601"/>
                    </a:lnTo>
                    <a:lnTo>
                      <a:pt x="2030" y="598"/>
                    </a:lnTo>
                    <a:lnTo>
                      <a:pt x="2030" y="582"/>
                    </a:lnTo>
                    <a:lnTo>
                      <a:pt x="2033" y="576"/>
                    </a:lnTo>
                    <a:lnTo>
                      <a:pt x="2033" y="573"/>
                    </a:lnTo>
                    <a:lnTo>
                      <a:pt x="2036" y="567"/>
                    </a:lnTo>
                    <a:lnTo>
                      <a:pt x="2039" y="564"/>
                    </a:lnTo>
                    <a:lnTo>
                      <a:pt x="2033" y="564"/>
                    </a:lnTo>
                    <a:lnTo>
                      <a:pt x="2027" y="570"/>
                    </a:lnTo>
                    <a:lnTo>
                      <a:pt x="2021" y="573"/>
                    </a:lnTo>
                    <a:lnTo>
                      <a:pt x="2011" y="582"/>
                    </a:lnTo>
                    <a:lnTo>
                      <a:pt x="2005" y="586"/>
                    </a:lnTo>
                    <a:lnTo>
                      <a:pt x="1999" y="592"/>
                    </a:lnTo>
                    <a:lnTo>
                      <a:pt x="1993" y="595"/>
                    </a:lnTo>
                    <a:lnTo>
                      <a:pt x="1984" y="595"/>
                    </a:lnTo>
                    <a:lnTo>
                      <a:pt x="1981" y="598"/>
                    </a:lnTo>
                    <a:lnTo>
                      <a:pt x="1977" y="604"/>
                    </a:lnTo>
                    <a:lnTo>
                      <a:pt x="1977" y="607"/>
                    </a:lnTo>
                    <a:lnTo>
                      <a:pt x="1996" y="626"/>
                    </a:lnTo>
                    <a:lnTo>
                      <a:pt x="2002" y="629"/>
                    </a:lnTo>
                    <a:lnTo>
                      <a:pt x="2008" y="629"/>
                    </a:lnTo>
                    <a:lnTo>
                      <a:pt x="2018" y="626"/>
                    </a:lnTo>
                    <a:lnTo>
                      <a:pt x="2024" y="626"/>
                    </a:lnTo>
                    <a:lnTo>
                      <a:pt x="2033" y="623"/>
                    </a:lnTo>
                    <a:lnTo>
                      <a:pt x="2036" y="623"/>
                    </a:lnTo>
                    <a:lnTo>
                      <a:pt x="2046" y="632"/>
                    </a:lnTo>
                    <a:lnTo>
                      <a:pt x="2039" y="644"/>
                    </a:lnTo>
                    <a:lnTo>
                      <a:pt x="2033" y="647"/>
                    </a:lnTo>
                    <a:lnTo>
                      <a:pt x="2024" y="654"/>
                    </a:lnTo>
                    <a:lnTo>
                      <a:pt x="2018" y="654"/>
                    </a:lnTo>
                    <a:lnTo>
                      <a:pt x="2005" y="660"/>
                    </a:lnTo>
                    <a:lnTo>
                      <a:pt x="2002" y="663"/>
                    </a:lnTo>
                    <a:lnTo>
                      <a:pt x="2002" y="666"/>
                    </a:lnTo>
                    <a:lnTo>
                      <a:pt x="2015" y="678"/>
                    </a:lnTo>
                    <a:lnTo>
                      <a:pt x="2033" y="703"/>
                    </a:lnTo>
                    <a:lnTo>
                      <a:pt x="2039" y="731"/>
                    </a:lnTo>
                    <a:lnTo>
                      <a:pt x="2042" y="756"/>
                    </a:lnTo>
                    <a:lnTo>
                      <a:pt x="2036" y="768"/>
                    </a:lnTo>
                    <a:lnTo>
                      <a:pt x="2021" y="784"/>
                    </a:lnTo>
                    <a:lnTo>
                      <a:pt x="2002" y="799"/>
                    </a:lnTo>
                    <a:lnTo>
                      <a:pt x="1990" y="809"/>
                    </a:lnTo>
                    <a:lnTo>
                      <a:pt x="1984" y="815"/>
                    </a:lnTo>
                    <a:lnTo>
                      <a:pt x="1977" y="824"/>
                    </a:lnTo>
                    <a:lnTo>
                      <a:pt x="1968" y="836"/>
                    </a:lnTo>
                    <a:lnTo>
                      <a:pt x="1959" y="846"/>
                    </a:lnTo>
                    <a:lnTo>
                      <a:pt x="1947" y="852"/>
                    </a:lnTo>
                    <a:lnTo>
                      <a:pt x="1909" y="864"/>
                    </a:lnTo>
                    <a:lnTo>
                      <a:pt x="1891" y="867"/>
                    </a:lnTo>
                    <a:lnTo>
                      <a:pt x="1869" y="867"/>
                    </a:lnTo>
                    <a:lnTo>
                      <a:pt x="1863" y="870"/>
                    </a:lnTo>
                    <a:lnTo>
                      <a:pt x="1857" y="883"/>
                    </a:lnTo>
                    <a:lnTo>
                      <a:pt x="1857" y="895"/>
                    </a:lnTo>
                    <a:lnTo>
                      <a:pt x="1860" y="898"/>
                    </a:lnTo>
                    <a:lnTo>
                      <a:pt x="1860" y="901"/>
                    </a:lnTo>
                    <a:lnTo>
                      <a:pt x="1863" y="901"/>
                    </a:lnTo>
                    <a:lnTo>
                      <a:pt x="1866" y="905"/>
                    </a:lnTo>
                    <a:lnTo>
                      <a:pt x="1866" y="911"/>
                    </a:lnTo>
                    <a:lnTo>
                      <a:pt x="1860" y="914"/>
                    </a:lnTo>
                    <a:lnTo>
                      <a:pt x="1857" y="923"/>
                    </a:lnTo>
                    <a:lnTo>
                      <a:pt x="1851" y="926"/>
                    </a:lnTo>
                    <a:lnTo>
                      <a:pt x="1847" y="932"/>
                    </a:lnTo>
                    <a:lnTo>
                      <a:pt x="1844" y="935"/>
                    </a:lnTo>
                    <a:lnTo>
                      <a:pt x="1841" y="935"/>
                    </a:lnTo>
                    <a:lnTo>
                      <a:pt x="1835" y="932"/>
                    </a:lnTo>
                    <a:lnTo>
                      <a:pt x="1826" y="923"/>
                    </a:lnTo>
                    <a:lnTo>
                      <a:pt x="1826" y="914"/>
                    </a:lnTo>
                    <a:lnTo>
                      <a:pt x="1832" y="895"/>
                    </a:lnTo>
                    <a:lnTo>
                      <a:pt x="1835" y="892"/>
                    </a:lnTo>
                    <a:lnTo>
                      <a:pt x="1841" y="880"/>
                    </a:lnTo>
                    <a:lnTo>
                      <a:pt x="1841" y="870"/>
                    </a:lnTo>
                    <a:lnTo>
                      <a:pt x="1835" y="867"/>
                    </a:lnTo>
                    <a:lnTo>
                      <a:pt x="1826" y="867"/>
                    </a:lnTo>
                    <a:lnTo>
                      <a:pt x="1820" y="870"/>
                    </a:lnTo>
                    <a:lnTo>
                      <a:pt x="1810" y="880"/>
                    </a:lnTo>
                    <a:lnTo>
                      <a:pt x="1804" y="883"/>
                    </a:lnTo>
                    <a:lnTo>
                      <a:pt x="1798" y="889"/>
                    </a:lnTo>
                    <a:lnTo>
                      <a:pt x="1795" y="895"/>
                    </a:lnTo>
                    <a:lnTo>
                      <a:pt x="1789" y="898"/>
                    </a:lnTo>
                    <a:lnTo>
                      <a:pt x="1789" y="901"/>
                    </a:lnTo>
                    <a:lnTo>
                      <a:pt x="1792" y="905"/>
                    </a:lnTo>
                    <a:lnTo>
                      <a:pt x="1795" y="911"/>
                    </a:lnTo>
                    <a:lnTo>
                      <a:pt x="1798" y="920"/>
                    </a:lnTo>
                    <a:lnTo>
                      <a:pt x="1826" y="948"/>
                    </a:lnTo>
                    <a:lnTo>
                      <a:pt x="1844" y="973"/>
                    </a:lnTo>
                    <a:lnTo>
                      <a:pt x="1851" y="991"/>
                    </a:lnTo>
                    <a:lnTo>
                      <a:pt x="1851" y="1010"/>
                    </a:lnTo>
                    <a:lnTo>
                      <a:pt x="1844" y="1025"/>
                    </a:lnTo>
                    <a:lnTo>
                      <a:pt x="1838" y="1038"/>
                    </a:lnTo>
                    <a:lnTo>
                      <a:pt x="1832" y="1038"/>
                    </a:lnTo>
                    <a:lnTo>
                      <a:pt x="1826" y="1041"/>
                    </a:lnTo>
                    <a:lnTo>
                      <a:pt x="1817" y="1041"/>
                    </a:lnTo>
                    <a:lnTo>
                      <a:pt x="1810" y="1044"/>
                    </a:lnTo>
                    <a:lnTo>
                      <a:pt x="1807" y="1047"/>
                    </a:lnTo>
                    <a:lnTo>
                      <a:pt x="1804" y="1053"/>
                    </a:lnTo>
                    <a:lnTo>
                      <a:pt x="1792" y="1066"/>
                    </a:lnTo>
                    <a:lnTo>
                      <a:pt x="1786" y="1069"/>
                    </a:lnTo>
                    <a:lnTo>
                      <a:pt x="1782" y="1072"/>
                    </a:lnTo>
                    <a:lnTo>
                      <a:pt x="1776" y="1072"/>
                    </a:lnTo>
                    <a:lnTo>
                      <a:pt x="1776" y="1069"/>
                    </a:lnTo>
                    <a:lnTo>
                      <a:pt x="1773" y="1062"/>
                    </a:lnTo>
                    <a:lnTo>
                      <a:pt x="1764" y="1053"/>
                    </a:lnTo>
                    <a:lnTo>
                      <a:pt x="1761" y="1047"/>
                    </a:lnTo>
                    <a:lnTo>
                      <a:pt x="1755" y="1044"/>
                    </a:lnTo>
                    <a:lnTo>
                      <a:pt x="1755" y="1041"/>
                    </a:lnTo>
                    <a:lnTo>
                      <a:pt x="1745" y="1031"/>
                    </a:lnTo>
                    <a:lnTo>
                      <a:pt x="1742" y="1025"/>
                    </a:lnTo>
                    <a:lnTo>
                      <a:pt x="1727" y="1010"/>
                    </a:lnTo>
                    <a:lnTo>
                      <a:pt x="1717" y="1004"/>
                    </a:lnTo>
                    <a:lnTo>
                      <a:pt x="1711" y="997"/>
                    </a:lnTo>
                    <a:lnTo>
                      <a:pt x="1702" y="997"/>
                    </a:lnTo>
                    <a:lnTo>
                      <a:pt x="1702" y="1013"/>
                    </a:lnTo>
                    <a:lnTo>
                      <a:pt x="1693" y="1041"/>
                    </a:lnTo>
                    <a:lnTo>
                      <a:pt x="1693" y="1047"/>
                    </a:lnTo>
                    <a:lnTo>
                      <a:pt x="1690" y="1047"/>
                    </a:lnTo>
                    <a:lnTo>
                      <a:pt x="1683" y="1041"/>
                    </a:lnTo>
                    <a:lnTo>
                      <a:pt x="1677" y="1028"/>
                    </a:lnTo>
                    <a:lnTo>
                      <a:pt x="1671" y="1022"/>
                    </a:lnTo>
                    <a:lnTo>
                      <a:pt x="1668" y="1016"/>
                    </a:lnTo>
                    <a:lnTo>
                      <a:pt x="1668" y="1010"/>
                    </a:lnTo>
                    <a:lnTo>
                      <a:pt x="1665" y="985"/>
                    </a:lnTo>
                    <a:lnTo>
                      <a:pt x="1665" y="948"/>
                    </a:lnTo>
                    <a:lnTo>
                      <a:pt x="1662" y="945"/>
                    </a:lnTo>
                    <a:lnTo>
                      <a:pt x="1649" y="945"/>
                    </a:lnTo>
                    <a:lnTo>
                      <a:pt x="1646" y="948"/>
                    </a:lnTo>
                    <a:lnTo>
                      <a:pt x="1640" y="948"/>
                    </a:lnTo>
                    <a:lnTo>
                      <a:pt x="1637" y="951"/>
                    </a:lnTo>
                    <a:lnTo>
                      <a:pt x="1637" y="954"/>
                    </a:lnTo>
                    <a:lnTo>
                      <a:pt x="1634" y="957"/>
                    </a:lnTo>
                    <a:lnTo>
                      <a:pt x="1631" y="963"/>
                    </a:lnTo>
                    <a:lnTo>
                      <a:pt x="1625" y="966"/>
                    </a:lnTo>
                    <a:lnTo>
                      <a:pt x="1618" y="973"/>
                    </a:lnTo>
                    <a:lnTo>
                      <a:pt x="1612" y="966"/>
                    </a:lnTo>
                    <a:lnTo>
                      <a:pt x="1612" y="926"/>
                    </a:lnTo>
                    <a:lnTo>
                      <a:pt x="1606" y="917"/>
                    </a:lnTo>
                    <a:lnTo>
                      <a:pt x="1600" y="905"/>
                    </a:lnTo>
                    <a:lnTo>
                      <a:pt x="1584" y="889"/>
                    </a:lnTo>
                    <a:lnTo>
                      <a:pt x="1578" y="880"/>
                    </a:lnTo>
                    <a:lnTo>
                      <a:pt x="1572" y="874"/>
                    </a:lnTo>
                    <a:lnTo>
                      <a:pt x="1569" y="864"/>
                    </a:lnTo>
                    <a:lnTo>
                      <a:pt x="1566" y="858"/>
                    </a:lnTo>
                    <a:lnTo>
                      <a:pt x="1563" y="855"/>
                    </a:lnTo>
                    <a:lnTo>
                      <a:pt x="1560" y="855"/>
                    </a:lnTo>
                    <a:lnTo>
                      <a:pt x="1557" y="858"/>
                    </a:lnTo>
                    <a:lnTo>
                      <a:pt x="1550" y="861"/>
                    </a:lnTo>
                    <a:lnTo>
                      <a:pt x="1541" y="870"/>
                    </a:lnTo>
                    <a:lnTo>
                      <a:pt x="1501" y="870"/>
                    </a:lnTo>
                    <a:lnTo>
                      <a:pt x="1495" y="874"/>
                    </a:lnTo>
                    <a:lnTo>
                      <a:pt x="1485" y="880"/>
                    </a:lnTo>
                    <a:lnTo>
                      <a:pt x="1476" y="889"/>
                    </a:lnTo>
                    <a:lnTo>
                      <a:pt x="1473" y="895"/>
                    </a:lnTo>
                    <a:lnTo>
                      <a:pt x="1430" y="939"/>
                    </a:lnTo>
                    <a:lnTo>
                      <a:pt x="1420" y="945"/>
                    </a:lnTo>
                    <a:lnTo>
                      <a:pt x="1408" y="951"/>
                    </a:lnTo>
                    <a:lnTo>
                      <a:pt x="1396" y="963"/>
                    </a:lnTo>
                    <a:lnTo>
                      <a:pt x="1396" y="991"/>
                    </a:lnTo>
                    <a:lnTo>
                      <a:pt x="1389" y="1016"/>
                    </a:lnTo>
                    <a:lnTo>
                      <a:pt x="1386" y="1025"/>
                    </a:lnTo>
                    <a:lnTo>
                      <a:pt x="1380" y="1050"/>
                    </a:lnTo>
                    <a:lnTo>
                      <a:pt x="1368" y="1069"/>
                    </a:lnTo>
                    <a:lnTo>
                      <a:pt x="1365" y="1078"/>
                    </a:lnTo>
                    <a:lnTo>
                      <a:pt x="1358" y="1084"/>
                    </a:lnTo>
                    <a:lnTo>
                      <a:pt x="1355" y="1090"/>
                    </a:lnTo>
                    <a:lnTo>
                      <a:pt x="1349" y="1093"/>
                    </a:lnTo>
                    <a:lnTo>
                      <a:pt x="1343" y="1087"/>
                    </a:lnTo>
                    <a:lnTo>
                      <a:pt x="1340" y="1078"/>
                    </a:lnTo>
                    <a:lnTo>
                      <a:pt x="1340" y="1062"/>
                    </a:lnTo>
                    <a:lnTo>
                      <a:pt x="1337" y="1056"/>
                    </a:lnTo>
                    <a:lnTo>
                      <a:pt x="1334" y="1047"/>
                    </a:lnTo>
                    <a:lnTo>
                      <a:pt x="1321" y="1028"/>
                    </a:lnTo>
                    <a:lnTo>
                      <a:pt x="1315" y="1022"/>
                    </a:lnTo>
                    <a:lnTo>
                      <a:pt x="1297" y="985"/>
                    </a:lnTo>
                    <a:lnTo>
                      <a:pt x="1290" y="970"/>
                    </a:lnTo>
                    <a:lnTo>
                      <a:pt x="1284" y="957"/>
                    </a:lnTo>
                    <a:lnTo>
                      <a:pt x="1278" y="942"/>
                    </a:lnTo>
                    <a:lnTo>
                      <a:pt x="1275" y="923"/>
                    </a:lnTo>
                    <a:lnTo>
                      <a:pt x="1272" y="911"/>
                    </a:lnTo>
                    <a:lnTo>
                      <a:pt x="1272" y="905"/>
                    </a:lnTo>
                    <a:lnTo>
                      <a:pt x="1275" y="892"/>
                    </a:lnTo>
                    <a:lnTo>
                      <a:pt x="1275" y="864"/>
                    </a:lnTo>
                    <a:lnTo>
                      <a:pt x="1266" y="874"/>
                    </a:lnTo>
                    <a:lnTo>
                      <a:pt x="1259" y="877"/>
                    </a:lnTo>
                    <a:lnTo>
                      <a:pt x="1253" y="883"/>
                    </a:lnTo>
                    <a:lnTo>
                      <a:pt x="1247" y="886"/>
                    </a:lnTo>
                    <a:lnTo>
                      <a:pt x="1244" y="886"/>
                    </a:lnTo>
                    <a:lnTo>
                      <a:pt x="1238" y="883"/>
                    </a:lnTo>
                    <a:lnTo>
                      <a:pt x="1232" y="874"/>
                    </a:lnTo>
                    <a:lnTo>
                      <a:pt x="1228" y="864"/>
                    </a:lnTo>
                    <a:lnTo>
                      <a:pt x="1225" y="852"/>
                    </a:lnTo>
                    <a:lnTo>
                      <a:pt x="1225" y="846"/>
                    </a:lnTo>
                    <a:lnTo>
                      <a:pt x="1216" y="836"/>
                    </a:lnTo>
                    <a:lnTo>
                      <a:pt x="1210" y="836"/>
                    </a:lnTo>
                    <a:lnTo>
                      <a:pt x="1204" y="833"/>
                    </a:lnTo>
                    <a:lnTo>
                      <a:pt x="1201" y="833"/>
                    </a:lnTo>
                    <a:lnTo>
                      <a:pt x="1194" y="830"/>
                    </a:lnTo>
                    <a:lnTo>
                      <a:pt x="1188" y="824"/>
                    </a:lnTo>
                    <a:lnTo>
                      <a:pt x="1185" y="818"/>
                    </a:lnTo>
                    <a:lnTo>
                      <a:pt x="1179" y="812"/>
                    </a:lnTo>
                    <a:lnTo>
                      <a:pt x="1173" y="809"/>
                    </a:lnTo>
                    <a:lnTo>
                      <a:pt x="1163" y="809"/>
                    </a:lnTo>
                    <a:lnTo>
                      <a:pt x="1151" y="821"/>
                    </a:lnTo>
                    <a:lnTo>
                      <a:pt x="1080" y="821"/>
                    </a:lnTo>
                    <a:lnTo>
                      <a:pt x="1061" y="818"/>
                    </a:lnTo>
                    <a:lnTo>
                      <a:pt x="1055" y="812"/>
                    </a:lnTo>
                    <a:lnTo>
                      <a:pt x="1046" y="805"/>
                    </a:lnTo>
                    <a:lnTo>
                      <a:pt x="1040" y="796"/>
                    </a:lnTo>
                    <a:lnTo>
                      <a:pt x="1030" y="787"/>
                    </a:lnTo>
                    <a:lnTo>
                      <a:pt x="1027" y="787"/>
                    </a:lnTo>
                    <a:lnTo>
                      <a:pt x="1021" y="790"/>
                    </a:lnTo>
                    <a:lnTo>
                      <a:pt x="1012" y="793"/>
                    </a:lnTo>
                    <a:lnTo>
                      <a:pt x="999" y="799"/>
                    </a:lnTo>
                    <a:lnTo>
                      <a:pt x="996" y="799"/>
                    </a:lnTo>
                    <a:lnTo>
                      <a:pt x="987" y="796"/>
                    </a:lnTo>
                    <a:lnTo>
                      <a:pt x="978" y="790"/>
                    </a:lnTo>
                    <a:lnTo>
                      <a:pt x="968" y="781"/>
                    </a:lnTo>
                    <a:lnTo>
                      <a:pt x="956" y="774"/>
                    </a:lnTo>
                    <a:lnTo>
                      <a:pt x="937" y="762"/>
                    </a:lnTo>
                    <a:lnTo>
                      <a:pt x="934" y="753"/>
                    </a:lnTo>
                    <a:lnTo>
                      <a:pt x="928" y="743"/>
                    </a:lnTo>
                    <a:lnTo>
                      <a:pt x="925" y="737"/>
                    </a:lnTo>
                    <a:lnTo>
                      <a:pt x="922" y="734"/>
                    </a:lnTo>
                    <a:lnTo>
                      <a:pt x="913" y="734"/>
                    </a:lnTo>
                    <a:lnTo>
                      <a:pt x="903" y="743"/>
                    </a:lnTo>
                    <a:lnTo>
                      <a:pt x="900" y="750"/>
                    </a:lnTo>
                    <a:lnTo>
                      <a:pt x="900" y="756"/>
                    </a:lnTo>
                    <a:lnTo>
                      <a:pt x="907" y="768"/>
                    </a:lnTo>
                    <a:lnTo>
                      <a:pt x="925" y="787"/>
                    </a:lnTo>
                    <a:lnTo>
                      <a:pt x="928" y="793"/>
                    </a:lnTo>
                    <a:lnTo>
                      <a:pt x="931" y="796"/>
                    </a:lnTo>
                    <a:lnTo>
                      <a:pt x="931" y="802"/>
                    </a:lnTo>
                    <a:lnTo>
                      <a:pt x="934" y="809"/>
                    </a:lnTo>
                    <a:lnTo>
                      <a:pt x="941" y="812"/>
                    </a:lnTo>
                    <a:lnTo>
                      <a:pt x="950" y="818"/>
                    </a:lnTo>
                    <a:lnTo>
                      <a:pt x="959" y="827"/>
                    </a:lnTo>
                    <a:lnTo>
                      <a:pt x="959" y="836"/>
                    </a:lnTo>
                    <a:lnTo>
                      <a:pt x="962" y="839"/>
                    </a:lnTo>
                    <a:lnTo>
                      <a:pt x="968" y="839"/>
                    </a:lnTo>
                    <a:lnTo>
                      <a:pt x="981" y="833"/>
                    </a:lnTo>
                    <a:lnTo>
                      <a:pt x="990" y="827"/>
                    </a:lnTo>
                    <a:lnTo>
                      <a:pt x="999" y="824"/>
                    </a:lnTo>
                    <a:lnTo>
                      <a:pt x="1006" y="821"/>
                    </a:lnTo>
                    <a:lnTo>
                      <a:pt x="1009" y="815"/>
                    </a:lnTo>
                    <a:lnTo>
                      <a:pt x="1015" y="809"/>
                    </a:lnTo>
                    <a:lnTo>
                      <a:pt x="1021" y="809"/>
                    </a:lnTo>
                    <a:lnTo>
                      <a:pt x="1021" y="812"/>
                    </a:lnTo>
                    <a:lnTo>
                      <a:pt x="1024" y="818"/>
                    </a:lnTo>
                    <a:lnTo>
                      <a:pt x="1024" y="821"/>
                    </a:lnTo>
                    <a:lnTo>
                      <a:pt x="1027" y="824"/>
                    </a:lnTo>
                    <a:lnTo>
                      <a:pt x="1033" y="827"/>
                    </a:lnTo>
                    <a:lnTo>
                      <a:pt x="1040" y="827"/>
                    </a:lnTo>
                    <a:lnTo>
                      <a:pt x="1049" y="830"/>
                    </a:lnTo>
                    <a:lnTo>
                      <a:pt x="1055" y="836"/>
                    </a:lnTo>
                    <a:lnTo>
                      <a:pt x="1064" y="843"/>
                    </a:lnTo>
                    <a:lnTo>
                      <a:pt x="1071" y="846"/>
                    </a:lnTo>
                    <a:lnTo>
                      <a:pt x="1077" y="852"/>
                    </a:lnTo>
                    <a:lnTo>
                      <a:pt x="1080" y="858"/>
                    </a:lnTo>
                    <a:lnTo>
                      <a:pt x="1074" y="870"/>
                    </a:lnTo>
                    <a:lnTo>
                      <a:pt x="1067" y="874"/>
                    </a:lnTo>
                    <a:lnTo>
                      <a:pt x="1058" y="892"/>
                    </a:lnTo>
                    <a:lnTo>
                      <a:pt x="1052" y="901"/>
                    </a:lnTo>
                    <a:lnTo>
                      <a:pt x="1043" y="911"/>
                    </a:lnTo>
                    <a:lnTo>
                      <a:pt x="1037" y="920"/>
                    </a:lnTo>
                    <a:lnTo>
                      <a:pt x="1021" y="935"/>
                    </a:lnTo>
                    <a:lnTo>
                      <a:pt x="1009" y="942"/>
                    </a:lnTo>
                    <a:lnTo>
                      <a:pt x="996" y="951"/>
                    </a:lnTo>
                    <a:lnTo>
                      <a:pt x="984" y="954"/>
                    </a:lnTo>
                    <a:lnTo>
                      <a:pt x="975" y="957"/>
                    </a:lnTo>
                    <a:lnTo>
                      <a:pt x="968" y="960"/>
                    </a:lnTo>
                    <a:lnTo>
                      <a:pt x="962" y="966"/>
                    </a:lnTo>
                    <a:lnTo>
                      <a:pt x="956" y="970"/>
                    </a:lnTo>
                    <a:lnTo>
                      <a:pt x="947" y="970"/>
                    </a:lnTo>
                    <a:lnTo>
                      <a:pt x="931" y="976"/>
                    </a:lnTo>
                    <a:lnTo>
                      <a:pt x="910" y="982"/>
                    </a:lnTo>
                    <a:lnTo>
                      <a:pt x="891" y="991"/>
                    </a:lnTo>
                    <a:lnTo>
                      <a:pt x="882" y="997"/>
                    </a:lnTo>
                    <a:lnTo>
                      <a:pt x="869" y="1001"/>
                    </a:lnTo>
                    <a:lnTo>
                      <a:pt x="838" y="1007"/>
                    </a:lnTo>
                    <a:lnTo>
                      <a:pt x="829" y="1007"/>
                    </a:lnTo>
                    <a:lnTo>
                      <a:pt x="820" y="997"/>
                    </a:lnTo>
                    <a:lnTo>
                      <a:pt x="814" y="979"/>
                    </a:lnTo>
                    <a:lnTo>
                      <a:pt x="811" y="957"/>
                    </a:lnTo>
                    <a:lnTo>
                      <a:pt x="807" y="945"/>
                    </a:lnTo>
                    <a:lnTo>
                      <a:pt x="801" y="935"/>
                    </a:lnTo>
                    <a:lnTo>
                      <a:pt x="798" y="926"/>
                    </a:lnTo>
                    <a:lnTo>
                      <a:pt x="792" y="914"/>
                    </a:lnTo>
                    <a:lnTo>
                      <a:pt x="764" y="886"/>
                    </a:lnTo>
                    <a:lnTo>
                      <a:pt x="758" y="877"/>
                    </a:lnTo>
                    <a:lnTo>
                      <a:pt x="749" y="855"/>
                    </a:lnTo>
                    <a:lnTo>
                      <a:pt x="742" y="836"/>
                    </a:lnTo>
                    <a:lnTo>
                      <a:pt x="742" y="833"/>
                    </a:lnTo>
                    <a:lnTo>
                      <a:pt x="736" y="827"/>
                    </a:lnTo>
                    <a:lnTo>
                      <a:pt x="733" y="827"/>
                    </a:lnTo>
                    <a:lnTo>
                      <a:pt x="727" y="821"/>
                    </a:lnTo>
                    <a:lnTo>
                      <a:pt x="727" y="815"/>
                    </a:lnTo>
                    <a:lnTo>
                      <a:pt x="724" y="805"/>
                    </a:lnTo>
                    <a:lnTo>
                      <a:pt x="718" y="796"/>
                    </a:lnTo>
                    <a:lnTo>
                      <a:pt x="715" y="787"/>
                    </a:lnTo>
                    <a:lnTo>
                      <a:pt x="708" y="778"/>
                    </a:lnTo>
                    <a:lnTo>
                      <a:pt x="705" y="771"/>
                    </a:lnTo>
                    <a:lnTo>
                      <a:pt x="702" y="768"/>
                    </a:lnTo>
                    <a:lnTo>
                      <a:pt x="693" y="768"/>
                    </a:lnTo>
                    <a:lnTo>
                      <a:pt x="684" y="771"/>
                    </a:lnTo>
                    <a:lnTo>
                      <a:pt x="677" y="771"/>
                    </a:lnTo>
                    <a:lnTo>
                      <a:pt x="671" y="774"/>
                    </a:lnTo>
                    <a:lnTo>
                      <a:pt x="659" y="774"/>
                    </a:lnTo>
                    <a:lnTo>
                      <a:pt x="647" y="768"/>
                    </a:lnTo>
                    <a:lnTo>
                      <a:pt x="643" y="762"/>
                    </a:lnTo>
                    <a:lnTo>
                      <a:pt x="640" y="753"/>
                    </a:lnTo>
                    <a:lnTo>
                      <a:pt x="640" y="734"/>
                    </a:lnTo>
                    <a:lnTo>
                      <a:pt x="647" y="728"/>
                    </a:lnTo>
                    <a:lnTo>
                      <a:pt x="653" y="725"/>
                    </a:lnTo>
                    <a:lnTo>
                      <a:pt x="671" y="725"/>
                    </a:lnTo>
                    <a:lnTo>
                      <a:pt x="677" y="719"/>
                    </a:lnTo>
                    <a:lnTo>
                      <a:pt x="681" y="712"/>
                    </a:lnTo>
                    <a:lnTo>
                      <a:pt x="687" y="706"/>
                    </a:lnTo>
                    <a:lnTo>
                      <a:pt x="696" y="688"/>
                    </a:lnTo>
                    <a:lnTo>
                      <a:pt x="702" y="666"/>
                    </a:lnTo>
                    <a:lnTo>
                      <a:pt x="705" y="647"/>
                    </a:lnTo>
                    <a:lnTo>
                      <a:pt x="705" y="641"/>
                    </a:lnTo>
                    <a:lnTo>
                      <a:pt x="702" y="638"/>
                    </a:lnTo>
                    <a:lnTo>
                      <a:pt x="690" y="638"/>
                    </a:lnTo>
                    <a:lnTo>
                      <a:pt x="684" y="641"/>
                    </a:lnTo>
                    <a:lnTo>
                      <a:pt x="674" y="644"/>
                    </a:lnTo>
                    <a:lnTo>
                      <a:pt x="668" y="644"/>
                    </a:lnTo>
                    <a:lnTo>
                      <a:pt x="659" y="647"/>
                    </a:lnTo>
                    <a:lnTo>
                      <a:pt x="653" y="647"/>
                    </a:lnTo>
                    <a:lnTo>
                      <a:pt x="650" y="644"/>
                    </a:lnTo>
                    <a:lnTo>
                      <a:pt x="643" y="644"/>
                    </a:lnTo>
                    <a:lnTo>
                      <a:pt x="637" y="641"/>
                    </a:lnTo>
                    <a:lnTo>
                      <a:pt x="625" y="641"/>
                    </a:lnTo>
                    <a:lnTo>
                      <a:pt x="622" y="644"/>
                    </a:lnTo>
                    <a:lnTo>
                      <a:pt x="603" y="644"/>
                    </a:lnTo>
                    <a:lnTo>
                      <a:pt x="591" y="638"/>
                    </a:lnTo>
                    <a:lnTo>
                      <a:pt x="588" y="635"/>
                    </a:lnTo>
                    <a:lnTo>
                      <a:pt x="582" y="632"/>
                    </a:lnTo>
                    <a:lnTo>
                      <a:pt x="572" y="629"/>
                    </a:lnTo>
                    <a:lnTo>
                      <a:pt x="560" y="623"/>
                    </a:lnTo>
                    <a:lnTo>
                      <a:pt x="557" y="620"/>
                    </a:lnTo>
                    <a:lnTo>
                      <a:pt x="557" y="607"/>
                    </a:lnTo>
                    <a:lnTo>
                      <a:pt x="554" y="598"/>
                    </a:lnTo>
                    <a:lnTo>
                      <a:pt x="554" y="573"/>
                    </a:lnTo>
                    <a:lnTo>
                      <a:pt x="551" y="570"/>
                    </a:lnTo>
                    <a:lnTo>
                      <a:pt x="544" y="573"/>
                    </a:lnTo>
                    <a:lnTo>
                      <a:pt x="538" y="573"/>
                    </a:lnTo>
                    <a:lnTo>
                      <a:pt x="532" y="576"/>
                    </a:lnTo>
                    <a:lnTo>
                      <a:pt x="526" y="582"/>
                    </a:lnTo>
                    <a:lnTo>
                      <a:pt x="520" y="586"/>
                    </a:lnTo>
                    <a:lnTo>
                      <a:pt x="513" y="586"/>
                    </a:lnTo>
                    <a:lnTo>
                      <a:pt x="510" y="589"/>
                    </a:lnTo>
                    <a:lnTo>
                      <a:pt x="510" y="595"/>
                    </a:lnTo>
                    <a:lnTo>
                      <a:pt x="513" y="598"/>
                    </a:lnTo>
                    <a:lnTo>
                      <a:pt x="517" y="598"/>
                    </a:lnTo>
                    <a:lnTo>
                      <a:pt x="523" y="601"/>
                    </a:lnTo>
                    <a:lnTo>
                      <a:pt x="526" y="607"/>
                    </a:lnTo>
                    <a:lnTo>
                      <a:pt x="529" y="610"/>
                    </a:lnTo>
                    <a:lnTo>
                      <a:pt x="529" y="623"/>
                    </a:lnTo>
                    <a:lnTo>
                      <a:pt x="523" y="626"/>
                    </a:lnTo>
                    <a:lnTo>
                      <a:pt x="520" y="629"/>
                    </a:lnTo>
                    <a:lnTo>
                      <a:pt x="513" y="632"/>
                    </a:lnTo>
                    <a:lnTo>
                      <a:pt x="507" y="638"/>
                    </a:lnTo>
                    <a:lnTo>
                      <a:pt x="501" y="641"/>
                    </a:lnTo>
                    <a:lnTo>
                      <a:pt x="495" y="641"/>
                    </a:lnTo>
                    <a:lnTo>
                      <a:pt x="489" y="644"/>
                    </a:lnTo>
                    <a:lnTo>
                      <a:pt x="482" y="638"/>
                    </a:lnTo>
                    <a:lnTo>
                      <a:pt x="482" y="632"/>
                    </a:lnTo>
                    <a:lnTo>
                      <a:pt x="479" y="623"/>
                    </a:lnTo>
                    <a:lnTo>
                      <a:pt x="473" y="616"/>
                    </a:lnTo>
                    <a:lnTo>
                      <a:pt x="470" y="610"/>
                    </a:lnTo>
                    <a:lnTo>
                      <a:pt x="470" y="604"/>
                    </a:lnTo>
                    <a:lnTo>
                      <a:pt x="455" y="589"/>
                    </a:lnTo>
                    <a:lnTo>
                      <a:pt x="452" y="579"/>
                    </a:lnTo>
                    <a:lnTo>
                      <a:pt x="445" y="570"/>
                    </a:lnTo>
                    <a:lnTo>
                      <a:pt x="442" y="564"/>
                    </a:lnTo>
                    <a:lnTo>
                      <a:pt x="436" y="558"/>
                    </a:lnTo>
                    <a:lnTo>
                      <a:pt x="424" y="551"/>
                    </a:lnTo>
                    <a:lnTo>
                      <a:pt x="411" y="539"/>
                    </a:lnTo>
                    <a:lnTo>
                      <a:pt x="402" y="533"/>
                    </a:lnTo>
                    <a:lnTo>
                      <a:pt x="390" y="524"/>
                    </a:lnTo>
                    <a:lnTo>
                      <a:pt x="380" y="517"/>
                    </a:lnTo>
                    <a:lnTo>
                      <a:pt x="368" y="505"/>
                    </a:lnTo>
                    <a:lnTo>
                      <a:pt x="356" y="499"/>
                    </a:lnTo>
                    <a:lnTo>
                      <a:pt x="346" y="499"/>
                    </a:lnTo>
                    <a:lnTo>
                      <a:pt x="343" y="502"/>
                    </a:lnTo>
                    <a:lnTo>
                      <a:pt x="343" y="511"/>
                    </a:lnTo>
                    <a:lnTo>
                      <a:pt x="346" y="514"/>
                    </a:lnTo>
                    <a:lnTo>
                      <a:pt x="352" y="517"/>
                    </a:lnTo>
                    <a:lnTo>
                      <a:pt x="359" y="524"/>
                    </a:lnTo>
                    <a:lnTo>
                      <a:pt x="365" y="527"/>
                    </a:lnTo>
                    <a:lnTo>
                      <a:pt x="368" y="533"/>
                    </a:lnTo>
                    <a:lnTo>
                      <a:pt x="377" y="542"/>
                    </a:lnTo>
                    <a:lnTo>
                      <a:pt x="383" y="551"/>
                    </a:lnTo>
                    <a:lnTo>
                      <a:pt x="393" y="555"/>
                    </a:lnTo>
                    <a:lnTo>
                      <a:pt x="402" y="561"/>
                    </a:lnTo>
                    <a:lnTo>
                      <a:pt x="408" y="564"/>
                    </a:lnTo>
                    <a:lnTo>
                      <a:pt x="411" y="567"/>
                    </a:lnTo>
                    <a:lnTo>
                      <a:pt x="421" y="570"/>
                    </a:lnTo>
                    <a:lnTo>
                      <a:pt x="427" y="573"/>
                    </a:lnTo>
                    <a:lnTo>
                      <a:pt x="430" y="576"/>
                    </a:lnTo>
                    <a:lnTo>
                      <a:pt x="436" y="579"/>
                    </a:lnTo>
                    <a:lnTo>
                      <a:pt x="433" y="579"/>
                    </a:lnTo>
                    <a:lnTo>
                      <a:pt x="430" y="582"/>
                    </a:lnTo>
                    <a:lnTo>
                      <a:pt x="414" y="582"/>
                    </a:lnTo>
                    <a:lnTo>
                      <a:pt x="414" y="610"/>
                    </a:lnTo>
                    <a:lnTo>
                      <a:pt x="411" y="613"/>
                    </a:lnTo>
                    <a:lnTo>
                      <a:pt x="408" y="613"/>
                    </a:lnTo>
                    <a:lnTo>
                      <a:pt x="402" y="607"/>
                    </a:lnTo>
                    <a:lnTo>
                      <a:pt x="399" y="598"/>
                    </a:lnTo>
                    <a:lnTo>
                      <a:pt x="393" y="592"/>
                    </a:lnTo>
                    <a:lnTo>
                      <a:pt x="387" y="579"/>
                    </a:lnTo>
                    <a:lnTo>
                      <a:pt x="374" y="573"/>
                    </a:lnTo>
                    <a:lnTo>
                      <a:pt x="362" y="570"/>
                    </a:lnTo>
                    <a:lnTo>
                      <a:pt x="352" y="570"/>
                    </a:lnTo>
                    <a:lnTo>
                      <a:pt x="340" y="564"/>
                    </a:lnTo>
                    <a:lnTo>
                      <a:pt x="337" y="561"/>
                    </a:lnTo>
                    <a:lnTo>
                      <a:pt x="331" y="558"/>
                    </a:lnTo>
                    <a:lnTo>
                      <a:pt x="318" y="545"/>
                    </a:lnTo>
                    <a:lnTo>
                      <a:pt x="309" y="527"/>
                    </a:lnTo>
                    <a:lnTo>
                      <a:pt x="303" y="524"/>
                    </a:lnTo>
                    <a:lnTo>
                      <a:pt x="284" y="524"/>
                    </a:lnTo>
                    <a:lnTo>
                      <a:pt x="278" y="527"/>
                    </a:lnTo>
                    <a:lnTo>
                      <a:pt x="272" y="533"/>
                    </a:lnTo>
                    <a:lnTo>
                      <a:pt x="266" y="536"/>
                    </a:lnTo>
                    <a:lnTo>
                      <a:pt x="257" y="539"/>
                    </a:lnTo>
                    <a:lnTo>
                      <a:pt x="250" y="542"/>
                    </a:lnTo>
                    <a:lnTo>
                      <a:pt x="241" y="542"/>
                    </a:lnTo>
                    <a:lnTo>
                      <a:pt x="232" y="536"/>
                    </a:lnTo>
                    <a:lnTo>
                      <a:pt x="226" y="533"/>
                    </a:lnTo>
                    <a:lnTo>
                      <a:pt x="210" y="533"/>
                    </a:lnTo>
                    <a:lnTo>
                      <a:pt x="207" y="539"/>
                    </a:lnTo>
                    <a:lnTo>
                      <a:pt x="204" y="542"/>
                    </a:lnTo>
                    <a:lnTo>
                      <a:pt x="204" y="548"/>
                    </a:lnTo>
                    <a:lnTo>
                      <a:pt x="201" y="555"/>
                    </a:lnTo>
                    <a:lnTo>
                      <a:pt x="201" y="561"/>
                    </a:lnTo>
                    <a:lnTo>
                      <a:pt x="188" y="567"/>
                    </a:lnTo>
                    <a:lnTo>
                      <a:pt x="182" y="567"/>
                    </a:lnTo>
                    <a:lnTo>
                      <a:pt x="170" y="573"/>
                    </a:lnTo>
                    <a:lnTo>
                      <a:pt x="157" y="586"/>
                    </a:lnTo>
                    <a:lnTo>
                      <a:pt x="151" y="589"/>
                    </a:lnTo>
                    <a:lnTo>
                      <a:pt x="148" y="595"/>
                    </a:lnTo>
                    <a:lnTo>
                      <a:pt x="148" y="598"/>
                    </a:lnTo>
                    <a:lnTo>
                      <a:pt x="151" y="601"/>
                    </a:lnTo>
                    <a:lnTo>
                      <a:pt x="151" y="604"/>
                    </a:lnTo>
                    <a:lnTo>
                      <a:pt x="154" y="607"/>
                    </a:lnTo>
                    <a:lnTo>
                      <a:pt x="148" y="613"/>
                    </a:lnTo>
                    <a:lnTo>
                      <a:pt x="139" y="620"/>
                    </a:lnTo>
                    <a:lnTo>
                      <a:pt x="127" y="632"/>
                    </a:lnTo>
                    <a:lnTo>
                      <a:pt x="117" y="635"/>
                    </a:lnTo>
                    <a:lnTo>
                      <a:pt x="111" y="635"/>
                    </a:lnTo>
                    <a:lnTo>
                      <a:pt x="102" y="638"/>
                    </a:lnTo>
                    <a:lnTo>
                      <a:pt x="80" y="638"/>
                    </a:lnTo>
                    <a:lnTo>
                      <a:pt x="74" y="644"/>
                    </a:lnTo>
                    <a:lnTo>
                      <a:pt x="71" y="651"/>
                    </a:lnTo>
                    <a:lnTo>
                      <a:pt x="68" y="654"/>
                    </a:lnTo>
                    <a:lnTo>
                      <a:pt x="65" y="654"/>
                    </a:lnTo>
                    <a:lnTo>
                      <a:pt x="62" y="651"/>
                    </a:lnTo>
                    <a:lnTo>
                      <a:pt x="58" y="644"/>
                    </a:lnTo>
                    <a:lnTo>
                      <a:pt x="49" y="635"/>
                    </a:lnTo>
                    <a:lnTo>
                      <a:pt x="43" y="632"/>
                    </a:lnTo>
                    <a:lnTo>
                      <a:pt x="21" y="632"/>
                    </a:lnTo>
                    <a:lnTo>
                      <a:pt x="18" y="629"/>
                    </a:lnTo>
                    <a:lnTo>
                      <a:pt x="12" y="626"/>
                    </a:lnTo>
                    <a:lnTo>
                      <a:pt x="9" y="620"/>
                    </a:lnTo>
                    <a:lnTo>
                      <a:pt x="0" y="610"/>
                    </a:lnTo>
                    <a:lnTo>
                      <a:pt x="0" y="598"/>
                    </a:lnTo>
                    <a:lnTo>
                      <a:pt x="3" y="595"/>
                    </a:lnTo>
                    <a:lnTo>
                      <a:pt x="6" y="589"/>
                    </a:lnTo>
                    <a:lnTo>
                      <a:pt x="12" y="586"/>
                    </a:lnTo>
                    <a:lnTo>
                      <a:pt x="12" y="570"/>
                    </a:lnTo>
                    <a:lnTo>
                      <a:pt x="9" y="564"/>
                    </a:lnTo>
                    <a:lnTo>
                      <a:pt x="9" y="558"/>
                    </a:lnTo>
                    <a:lnTo>
                      <a:pt x="6" y="551"/>
                    </a:lnTo>
                    <a:lnTo>
                      <a:pt x="6" y="542"/>
                    </a:lnTo>
                    <a:lnTo>
                      <a:pt x="12" y="530"/>
                    </a:lnTo>
                    <a:lnTo>
                      <a:pt x="18" y="527"/>
                    </a:lnTo>
                    <a:lnTo>
                      <a:pt x="92" y="527"/>
                    </a:lnTo>
                    <a:lnTo>
                      <a:pt x="102" y="530"/>
                    </a:lnTo>
                    <a:lnTo>
                      <a:pt x="120" y="530"/>
                    </a:lnTo>
                    <a:lnTo>
                      <a:pt x="123" y="527"/>
                    </a:lnTo>
                    <a:lnTo>
                      <a:pt x="130" y="517"/>
                    </a:lnTo>
                    <a:lnTo>
                      <a:pt x="133" y="508"/>
                    </a:lnTo>
                    <a:lnTo>
                      <a:pt x="133" y="490"/>
                    </a:lnTo>
                    <a:lnTo>
                      <a:pt x="130" y="483"/>
                    </a:lnTo>
                    <a:lnTo>
                      <a:pt x="117" y="471"/>
                    </a:lnTo>
                    <a:lnTo>
                      <a:pt x="99" y="465"/>
                    </a:lnTo>
                    <a:lnTo>
                      <a:pt x="89" y="465"/>
                    </a:lnTo>
                    <a:lnTo>
                      <a:pt x="83" y="462"/>
                    </a:lnTo>
                    <a:lnTo>
                      <a:pt x="77" y="462"/>
                    </a:lnTo>
                    <a:lnTo>
                      <a:pt x="77" y="459"/>
                    </a:lnTo>
                    <a:lnTo>
                      <a:pt x="83" y="452"/>
                    </a:lnTo>
                    <a:lnTo>
                      <a:pt x="92" y="452"/>
                    </a:lnTo>
                    <a:lnTo>
                      <a:pt x="102" y="449"/>
                    </a:lnTo>
                    <a:lnTo>
                      <a:pt x="108" y="446"/>
                    </a:lnTo>
                    <a:lnTo>
                      <a:pt x="111" y="446"/>
                    </a:lnTo>
                    <a:lnTo>
                      <a:pt x="123" y="440"/>
                    </a:lnTo>
                    <a:lnTo>
                      <a:pt x="136" y="440"/>
                    </a:lnTo>
                    <a:lnTo>
                      <a:pt x="148" y="437"/>
                    </a:lnTo>
                    <a:lnTo>
                      <a:pt x="157" y="434"/>
                    </a:lnTo>
                    <a:lnTo>
                      <a:pt x="167" y="434"/>
                    </a:lnTo>
                    <a:lnTo>
                      <a:pt x="173" y="431"/>
                    </a:lnTo>
                    <a:lnTo>
                      <a:pt x="176" y="428"/>
                    </a:lnTo>
                    <a:lnTo>
                      <a:pt x="179" y="421"/>
                    </a:lnTo>
                    <a:lnTo>
                      <a:pt x="179" y="412"/>
                    </a:lnTo>
                    <a:lnTo>
                      <a:pt x="182" y="409"/>
                    </a:lnTo>
                    <a:lnTo>
                      <a:pt x="185" y="409"/>
                    </a:lnTo>
                    <a:lnTo>
                      <a:pt x="192" y="406"/>
                    </a:lnTo>
                    <a:lnTo>
                      <a:pt x="201" y="406"/>
                    </a:lnTo>
                    <a:lnTo>
                      <a:pt x="207" y="403"/>
                    </a:lnTo>
                    <a:lnTo>
                      <a:pt x="213" y="403"/>
                    </a:lnTo>
                    <a:lnTo>
                      <a:pt x="219" y="400"/>
                    </a:lnTo>
                    <a:lnTo>
                      <a:pt x="222" y="394"/>
                    </a:lnTo>
                    <a:lnTo>
                      <a:pt x="229" y="387"/>
                    </a:lnTo>
                    <a:lnTo>
                      <a:pt x="235" y="384"/>
                    </a:lnTo>
                    <a:lnTo>
                      <a:pt x="241" y="378"/>
                    </a:lnTo>
                    <a:lnTo>
                      <a:pt x="250" y="375"/>
                    </a:lnTo>
                    <a:lnTo>
                      <a:pt x="263" y="372"/>
                    </a:lnTo>
                    <a:lnTo>
                      <a:pt x="272" y="372"/>
                    </a:lnTo>
                    <a:lnTo>
                      <a:pt x="284" y="375"/>
                    </a:lnTo>
                    <a:lnTo>
                      <a:pt x="291" y="375"/>
                    </a:lnTo>
                    <a:lnTo>
                      <a:pt x="291" y="372"/>
                    </a:lnTo>
                    <a:lnTo>
                      <a:pt x="278" y="359"/>
                    </a:lnTo>
                    <a:lnTo>
                      <a:pt x="275" y="353"/>
                    </a:lnTo>
                    <a:lnTo>
                      <a:pt x="275" y="350"/>
                    </a:lnTo>
                    <a:lnTo>
                      <a:pt x="278" y="341"/>
                    </a:lnTo>
                    <a:lnTo>
                      <a:pt x="278" y="338"/>
                    </a:lnTo>
                    <a:lnTo>
                      <a:pt x="281" y="332"/>
                    </a:lnTo>
                    <a:lnTo>
                      <a:pt x="284" y="328"/>
                    </a:lnTo>
                    <a:lnTo>
                      <a:pt x="297" y="322"/>
                    </a:lnTo>
                    <a:lnTo>
                      <a:pt x="315" y="322"/>
                    </a:lnTo>
                    <a:lnTo>
                      <a:pt x="318" y="325"/>
                    </a:lnTo>
                    <a:lnTo>
                      <a:pt x="318" y="335"/>
                    </a:lnTo>
                    <a:lnTo>
                      <a:pt x="315" y="341"/>
                    </a:lnTo>
                    <a:lnTo>
                      <a:pt x="315" y="347"/>
                    </a:lnTo>
                    <a:lnTo>
                      <a:pt x="322" y="359"/>
                    </a:lnTo>
                    <a:lnTo>
                      <a:pt x="328" y="363"/>
                    </a:lnTo>
                    <a:lnTo>
                      <a:pt x="362" y="363"/>
                    </a:lnTo>
                    <a:lnTo>
                      <a:pt x="368" y="366"/>
                    </a:lnTo>
                    <a:lnTo>
                      <a:pt x="371" y="366"/>
                    </a:lnTo>
                    <a:lnTo>
                      <a:pt x="371" y="369"/>
                    </a:lnTo>
                    <a:lnTo>
                      <a:pt x="380" y="369"/>
                    </a:lnTo>
                    <a:lnTo>
                      <a:pt x="408" y="359"/>
                    </a:lnTo>
                    <a:lnTo>
                      <a:pt x="414" y="356"/>
                    </a:lnTo>
                    <a:lnTo>
                      <a:pt x="417" y="356"/>
                    </a:lnTo>
                    <a:lnTo>
                      <a:pt x="424" y="353"/>
                    </a:lnTo>
                    <a:lnTo>
                      <a:pt x="442" y="359"/>
                    </a:lnTo>
                    <a:lnTo>
                      <a:pt x="455" y="363"/>
                    </a:lnTo>
                    <a:lnTo>
                      <a:pt x="464" y="363"/>
                    </a:lnTo>
                    <a:lnTo>
                      <a:pt x="467" y="359"/>
                    </a:lnTo>
                    <a:lnTo>
                      <a:pt x="467" y="338"/>
                    </a:lnTo>
                    <a:lnTo>
                      <a:pt x="473" y="325"/>
                    </a:lnTo>
                    <a:lnTo>
                      <a:pt x="479" y="316"/>
                    </a:lnTo>
                    <a:lnTo>
                      <a:pt x="492" y="310"/>
                    </a:lnTo>
                    <a:lnTo>
                      <a:pt x="510" y="316"/>
                    </a:lnTo>
                    <a:lnTo>
                      <a:pt x="520" y="316"/>
                    </a:lnTo>
                    <a:lnTo>
                      <a:pt x="526" y="313"/>
                    </a:lnTo>
                    <a:lnTo>
                      <a:pt x="529" y="310"/>
                    </a:lnTo>
                    <a:lnTo>
                      <a:pt x="523" y="304"/>
                    </a:lnTo>
                    <a:lnTo>
                      <a:pt x="517" y="301"/>
                    </a:lnTo>
                    <a:lnTo>
                      <a:pt x="513" y="298"/>
                    </a:lnTo>
                    <a:lnTo>
                      <a:pt x="507" y="298"/>
                    </a:lnTo>
                    <a:lnTo>
                      <a:pt x="507" y="294"/>
                    </a:lnTo>
                    <a:lnTo>
                      <a:pt x="510" y="294"/>
                    </a:lnTo>
                    <a:lnTo>
                      <a:pt x="513" y="291"/>
                    </a:lnTo>
                    <a:lnTo>
                      <a:pt x="532" y="291"/>
                    </a:lnTo>
                    <a:lnTo>
                      <a:pt x="541" y="288"/>
                    </a:lnTo>
                    <a:lnTo>
                      <a:pt x="591" y="288"/>
                    </a:lnTo>
                    <a:lnTo>
                      <a:pt x="600" y="285"/>
                    </a:lnTo>
                    <a:lnTo>
                      <a:pt x="603" y="285"/>
                    </a:lnTo>
                    <a:lnTo>
                      <a:pt x="603" y="282"/>
                    </a:lnTo>
                    <a:lnTo>
                      <a:pt x="600" y="279"/>
                    </a:lnTo>
                    <a:lnTo>
                      <a:pt x="597" y="273"/>
                    </a:lnTo>
                    <a:lnTo>
                      <a:pt x="591" y="267"/>
                    </a:lnTo>
                    <a:lnTo>
                      <a:pt x="535" y="267"/>
                    </a:lnTo>
                    <a:lnTo>
                      <a:pt x="523" y="270"/>
                    </a:lnTo>
                    <a:lnTo>
                      <a:pt x="513" y="276"/>
                    </a:lnTo>
                    <a:lnTo>
                      <a:pt x="501" y="276"/>
                    </a:lnTo>
                    <a:lnTo>
                      <a:pt x="495" y="270"/>
                    </a:lnTo>
                    <a:lnTo>
                      <a:pt x="489" y="257"/>
                    </a:lnTo>
                    <a:lnTo>
                      <a:pt x="486" y="254"/>
                    </a:lnTo>
                    <a:lnTo>
                      <a:pt x="479" y="242"/>
                    </a:lnTo>
                    <a:lnTo>
                      <a:pt x="479" y="236"/>
                    </a:lnTo>
                    <a:lnTo>
                      <a:pt x="492" y="223"/>
                    </a:lnTo>
                    <a:lnTo>
                      <a:pt x="513" y="214"/>
                    </a:lnTo>
                    <a:lnTo>
                      <a:pt x="532" y="202"/>
                    </a:lnTo>
                    <a:lnTo>
                      <a:pt x="544" y="189"/>
                    </a:lnTo>
                    <a:lnTo>
                      <a:pt x="544" y="186"/>
                    </a:lnTo>
                    <a:lnTo>
                      <a:pt x="541" y="186"/>
                    </a:lnTo>
                    <a:lnTo>
                      <a:pt x="535" y="183"/>
                    </a:lnTo>
                    <a:lnTo>
                      <a:pt x="520" y="183"/>
                    </a:lnTo>
                    <a:lnTo>
                      <a:pt x="507" y="186"/>
                    </a:lnTo>
                    <a:lnTo>
                      <a:pt x="489" y="186"/>
                    </a:lnTo>
                    <a:lnTo>
                      <a:pt x="486" y="189"/>
                    </a:lnTo>
                    <a:lnTo>
                      <a:pt x="489" y="192"/>
                    </a:lnTo>
                    <a:lnTo>
                      <a:pt x="489" y="205"/>
                    </a:lnTo>
                    <a:lnTo>
                      <a:pt x="486" y="211"/>
                    </a:lnTo>
                    <a:lnTo>
                      <a:pt x="479" y="217"/>
                    </a:lnTo>
                    <a:lnTo>
                      <a:pt x="464" y="229"/>
                    </a:lnTo>
                    <a:lnTo>
                      <a:pt x="448" y="232"/>
                    </a:lnTo>
                    <a:lnTo>
                      <a:pt x="436" y="232"/>
                    </a:lnTo>
                    <a:lnTo>
                      <a:pt x="424" y="242"/>
                    </a:lnTo>
                    <a:lnTo>
                      <a:pt x="417" y="248"/>
                    </a:lnTo>
                    <a:lnTo>
                      <a:pt x="417" y="254"/>
                    </a:lnTo>
                    <a:lnTo>
                      <a:pt x="424" y="260"/>
                    </a:lnTo>
                    <a:lnTo>
                      <a:pt x="430" y="260"/>
                    </a:lnTo>
                    <a:lnTo>
                      <a:pt x="442" y="267"/>
                    </a:lnTo>
                    <a:lnTo>
                      <a:pt x="445" y="270"/>
                    </a:lnTo>
                    <a:lnTo>
                      <a:pt x="445" y="273"/>
                    </a:lnTo>
                    <a:lnTo>
                      <a:pt x="442" y="279"/>
                    </a:lnTo>
                    <a:lnTo>
                      <a:pt x="439" y="282"/>
                    </a:lnTo>
                    <a:lnTo>
                      <a:pt x="439" y="285"/>
                    </a:lnTo>
                    <a:lnTo>
                      <a:pt x="414" y="310"/>
                    </a:lnTo>
                    <a:lnTo>
                      <a:pt x="414" y="322"/>
                    </a:lnTo>
                    <a:lnTo>
                      <a:pt x="411" y="328"/>
                    </a:lnTo>
                    <a:lnTo>
                      <a:pt x="405" y="335"/>
                    </a:lnTo>
                    <a:lnTo>
                      <a:pt x="393" y="335"/>
                    </a:lnTo>
                    <a:lnTo>
                      <a:pt x="377" y="338"/>
                    </a:lnTo>
                    <a:lnTo>
                      <a:pt x="356" y="344"/>
                    </a:lnTo>
                    <a:lnTo>
                      <a:pt x="334" y="344"/>
                    </a:lnTo>
                    <a:lnTo>
                      <a:pt x="334" y="325"/>
                    </a:lnTo>
                    <a:lnTo>
                      <a:pt x="331" y="316"/>
                    </a:lnTo>
                    <a:lnTo>
                      <a:pt x="328" y="310"/>
                    </a:lnTo>
                    <a:lnTo>
                      <a:pt x="325" y="301"/>
                    </a:lnTo>
                    <a:lnTo>
                      <a:pt x="322" y="294"/>
                    </a:lnTo>
                    <a:lnTo>
                      <a:pt x="322" y="291"/>
                    </a:lnTo>
                    <a:lnTo>
                      <a:pt x="315" y="291"/>
                    </a:lnTo>
                    <a:lnTo>
                      <a:pt x="309" y="294"/>
                    </a:lnTo>
                    <a:lnTo>
                      <a:pt x="306" y="298"/>
                    </a:lnTo>
                    <a:lnTo>
                      <a:pt x="303" y="304"/>
                    </a:lnTo>
                    <a:lnTo>
                      <a:pt x="294" y="313"/>
                    </a:lnTo>
                    <a:lnTo>
                      <a:pt x="269" y="313"/>
                    </a:lnTo>
                    <a:lnTo>
                      <a:pt x="260" y="310"/>
                    </a:lnTo>
                    <a:lnTo>
                      <a:pt x="250" y="304"/>
                    </a:lnTo>
                    <a:lnTo>
                      <a:pt x="244" y="298"/>
                    </a:lnTo>
                    <a:lnTo>
                      <a:pt x="241" y="291"/>
                    </a:lnTo>
                    <a:lnTo>
                      <a:pt x="241" y="273"/>
                    </a:lnTo>
                    <a:lnTo>
                      <a:pt x="232" y="254"/>
                    </a:lnTo>
                    <a:lnTo>
                      <a:pt x="232" y="251"/>
                    </a:lnTo>
                    <a:lnTo>
                      <a:pt x="238" y="245"/>
                    </a:lnTo>
                    <a:lnTo>
                      <a:pt x="250" y="236"/>
                    </a:lnTo>
                    <a:lnTo>
                      <a:pt x="269" y="226"/>
                    </a:lnTo>
                    <a:lnTo>
                      <a:pt x="287" y="220"/>
                    </a:lnTo>
                    <a:lnTo>
                      <a:pt x="312" y="211"/>
                    </a:lnTo>
                    <a:lnTo>
                      <a:pt x="340" y="189"/>
                    </a:lnTo>
                    <a:lnTo>
                      <a:pt x="359" y="174"/>
                    </a:lnTo>
                    <a:lnTo>
                      <a:pt x="371" y="161"/>
                    </a:lnTo>
                    <a:lnTo>
                      <a:pt x="383" y="143"/>
                    </a:lnTo>
                    <a:lnTo>
                      <a:pt x="390" y="140"/>
                    </a:lnTo>
                    <a:lnTo>
                      <a:pt x="417" y="130"/>
                    </a:lnTo>
                    <a:lnTo>
                      <a:pt x="473" y="118"/>
                    </a:lnTo>
                    <a:lnTo>
                      <a:pt x="498" y="109"/>
                    </a:lnTo>
                    <a:lnTo>
                      <a:pt x="520" y="106"/>
                    </a:lnTo>
                    <a:lnTo>
                      <a:pt x="547" y="106"/>
                    </a:lnTo>
                    <a:lnTo>
                      <a:pt x="585" y="109"/>
                    </a:lnTo>
                    <a:lnTo>
                      <a:pt x="616" y="112"/>
                    </a:lnTo>
                    <a:lnTo>
                      <a:pt x="634" y="115"/>
                    </a:lnTo>
                    <a:lnTo>
                      <a:pt x="647" y="118"/>
                    </a:lnTo>
                    <a:lnTo>
                      <a:pt x="659" y="124"/>
                    </a:lnTo>
                    <a:lnTo>
                      <a:pt x="684" y="133"/>
                    </a:lnTo>
                    <a:lnTo>
                      <a:pt x="724" y="143"/>
                    </a:lnTo>
                    <a:lnTo>
                      <a:pt x="755" y="146"/>
                    </a:lnTo>
                    <a:lnTo>
                      <a:pt x="780" y="152"/>
                    </a:lnTo>
                    <a:lnTo>
                      <a:pt x="789" y="155"/>
                    </a:lnTo>
                    <a:lnTo>
                      <a:pt x="795" y="158"/>
                    </a:lnTo>
                    <a:lnTo>
                      <a:pt x="798" y="161"/>
                    </a:lnTo>
                    <a:lnTo>
                      <a:pt x="798" y="164"/>
                    </a:lnTo>
                    <a:lnTo>
                      <a:pt x="795" y="167"/>
                    </a:lnTo>
                    <a:lnTo>
                      <a:pt x="789" y="171"/>
                    </a:lnTo>
                    <a:lnTo>
                      <a:pt x="780" y="174"/>
                    </a:lnTo>
                    <a:lnTo>
                      <a:pt x="742" y="183"/>
                    </a:lnTo>
                    <a:lnTo>
                      <a:pt x="721" y="183"/>
                    </a:lnTo>
                    <a:lnTo>
                      <a:pt x="702" y="180"/>
                    </a:lnTo>
                    <a:lnTo>
                      <a:pt x="696" y="177"/>
                    </a:lnTo>
                    <a:lnTo>
                      <a:pt x="690" y="177"/>
                    </a:lnTo>
                    <a:lnTo>
                      <a:pt x="687" y="174"/>
                    </a:lnTo>
                    <a:lnTo>
                      <a:pt x="684" y="177"/>
                    </a:lnTo>
                    <a:lnTo>
                      <a:pt x="687" y="177"/>
                    </a:lnTo>
                    <a:lnTo>
                      <a:pt x="699" y="189"/>
                    </a:lnTo>
                    <a:lnTo>
                      <a:pt x="699" y="208"/>
                    </a:lnTo>
                    <a:lnTo>
                      <a:pt x="702" y="211"/>
                    </a:lnTo>
                    <a:lnTo>
                      <a:pt x="712" y="211"/>
                    </a:lnTo>
                    <a:lnTo>
                      <a:pt x="718" y="208"/>
                    </a:lnTo>
                    <a:lnTo>
                      <a:pt x="721" y="208"/>
                    </a:lnTo>
                    <a:lnTo>
                      <a:pt x="724" y="205"/>
                    </a:lnTo>
                    <a:lnTo>
                      <a:pt x="724" y="202"/>
                    </a:lnTo>
                    <a:lnTo>
                      <a:pt x="727" y="202"/>
                    </a:lnTo>
                    <a:lnTo>
                      <a:pt x="727" y="198"/>
                    </a:lnTo>
                    <a:lnTo>
                      <a:pt x="730" y="198"/>
                    </a:lnTo>
                    <a:lnTo>
                      <a:pt x="755" y="211"/>
                    </a:lnTo>
                    <a:lnTo>
                      <a:pt x="758" y="211"/>
                    </a:lnTo>
                    <a:lnTo>
                      <a:pt x="764" y="208"/>
                    </a:lnTo>
                    <a:lnTo>
                      <a:pt x="767" y="208"/>
                    </a:lnTo>
                    <a:lnTo>
                      <a:pt x="770" y="205"/>
                    </a:lnTo>
                    <a:lnTo>
                      <a:pt x="770" y="195"/>
                    </a:lnTo>
                    <a:lnTo>
                      <a:pt x="773" y="189"/>
                    </a:lnTo>
                    <a:lnTo>
                      <a:pt x="773" y="186"/>
                    </a:lnTo>
                    <a:lnTo>
                      <a:pt x="777" y="183"/>
                    </a:lnTo>
                    <a:lnTo>
                      <a:pt x="783" y="180"/>
                    </a:lnTo>
                    <a:lnTo>
                      <a:pt x="795" y="180"/>
                    </a:lnTo>
                    <a:lnTo>
                      <a:pt x="804" y="174"/>
                    </a:lnTo>
                    <a:lnTo>
                      <a:pt x="817" y="171"/>
                    </a:lnTo>
                    <a:lnTo>
                      <a:pt x="820" y="171"/>
                    </a:lnTo>
                    <a:lnTo>
                      <a:pt x="823" y="174"/>
                    </a:lnTo>
                    <a:lnTo>
                      <a:pt x="826" y="180"/>
                    </a:lnTo>
                    <a:lnTo>
                      <a:pt x="832" y="186"/>
                    </a:lnTo>
                    <a:lnTo>
                      <a:pt x="835" y="186"/>
                    </a:lnTo>
                    <a:lnTo>
                      <a:pt x="835" y="174"/>
                    </a:lnTo>
                    <a:lnTo>
                      <a:pt x="832" y="167"/>
                    </a:lnTo>
                    <a:lnTo>
                      <a:pt x="832" y="164"/>
                    </a:lnTo>
                    <a:lnTo>
                      <a:pt x="829" y="158"/>
                    </a:lnTo>
                    <a:lnTo>
                      <a:pt x="829" y="146"/>
                    </a:lnTo>
                    <a:lnTo>
                      <a:pt x="832" y="140"/>
                    </a:lnTo>
                    <a:lnTo>
                      <a:pt x="835" y="140"/>
                    </a:lnTo>
                    <a:lnTo>
                      <a:pt x="842" y="136"/>
                    </a:lnTo>
                    <a:lnTo>
                      <a:pt x="863" y="136"/>
                    </a:lnTo>
                    <a:lnTo>
                      <a:pt x="869" y="140"/>
                    </a:lnTo>
                    <a:lnTo>
                      <a:pt x="869" y="149"/>
                    </a:lnTo>
                    <a:lnTo>
                      <a:pt x="866" y="155"/>
                    </a:lnTo>
                    <a:lnTo>
                      <a:pt x="866" y="161"/>
                    </a:lnTo>
                    <a:lnTo>
                      <a:pt x="863" y="164"/>
                    </a:lnTo>
                    <a:lnTo>
                      <a:pt x="863" y="171"/>
                    </a:lnTo>
                    <a:lnTo>
                      <a:pt x="866" y="174"/>
                    </a:lnTo>
                    <a:lnTo>
                      <a:pt x="869" y="174"/>
                    </a:lnTo>
                    <a:lnTo>
                      <a:pt x="872" y="171"/>
                    </a:lnTo>
                    <a:lnTo>
                      <a:pt x="876" y="164"/>
                    </a:lnTo>
                    <a:lnTo>
                      <a:pt x="879" y="161"/>
                    </a:lnTo>
                    <a:lnTo>
                      <a:pt x="882" y="155"/>
                    </a:lnTo>
                    <a:lnTo>
                      <a:pt x="888" y="152"/>
                    </a:lnTo>
                    <a:lnTo>
                      <a:pt x="928" y="152"/>
                    </a:lnTo>
                    <a:lnTo>
                      <a:pt x="937" y="149"/>
                    </a:lnTo>
                    <a:lnTo>
                      <a:pt x="941" y="149"/>
                    </a:lnTo>
                    <a:lnTo>
                      <a:pt x="947" y="146"/>
                    </a:lnTo>
                    <a:lnTo>
                      <a:pt x="950" y="143"/>
                    </a:lnTo>
                    <a:lnTo>
                      <a:pt x="956" y="143"/>
                    </a:lnTo>
                    <a:lnTo>
                      <a:pt x="962" y="140"/>
                    </a:lnTo>
                    <a:lnTo>
                      <a:pt x="981" y="146"/>
                    </a:lnTo>
                    <a:lnTo>
                      <a:pt x="987" y="149"/>
                    </a:lnTo>
                    <a:lnTo>
                      <a:pt x="993" y="149"/>
                    </a:lnTo>
                    <a:lnTo>
                      <a:pt x="993" y="146"/>
                    </a:lnTo>
                    <a:lnTo>
                      <a:pt x="996" y="143"/>
                    </a:lnTo>
                    <a:lnTo>
                      <a:pt x="1002" y="140"/>
                    </a:lnTo>
                    <a:lnTo>
                      <a:pt x="1009" y="140"/>
                    </a:lnTo>
                    <a:lnTo>
                      <a:pt x="1015" y="143"/>
                    </a:lnTo>
                    <a:lnTo>
                      <a:pt x="1024" y="143"/>
                    </a:lnTo>
                    <a:lnTo>
                      <a:pt x="1033" y="140"/>
                    </a:lnTo>
                    <a:lnTo>
                      <a:pt x="1040" y="136"/>
                    </a:lnTo>
                    <a:lnTo>
                      <a:pt x="1049" y="136"/>
                    </a:lnTo>
                    <a:lnTo>
                      <a:pt x="1058" y="146"/>
                    </a:lnTo>
                    <a:lnTo>
                      <a:pt x="1064" y="146"/>
                    </a:lnTo>
                    <a:lnTo>
                      <a:pt x="1074" y="143"/>
                    </a:lnTo>
                    <a:lnTo>
                      <a:pt x="1086" y="130"/>
                    </a:lnTo>
                    <a:lnTo>
                      <a:pt x="1098" y="124"/>
                    </a:lnTo>
                    <a:lnTo>
                      <a:pt x="1123" y="124"/>
                    </a:lnTo>
                    <a:lnTo>
                      <a:pt x="1151" y="133"/>
                    </a:lnTo>
                    <a:lnTo>
                      <a:pt x="1163" y="133"/>
                    </a:lnTo>
                    <a:lnTo>
                      <a:pt x="1173" y="136"/>
                    </a:lnTo>
                    <a:lnTo>
                      <a:pt x="1179" y="136"/>
                    </a:lnTo>
                    <a:lnTo>
                      <a:pt x="1182" y="140"/>
                    </a:lnTo>
                    <a:lnTo>
                      <a:pt x="1188" y="140"/>
                    </a:lnTo>
                    <a:lnTo>
                      <a:pt x="1191" y="143"/>
                    </a:lnTo>
                    <a:lnTo>
                      <a:pt x="1197" y="143"/>
                    </a:lnTo>
                    <a:lnTo>
                      <a:pt x="1204" y="146"/>
                    </a:lnTo>
                    <a:lnTo>
                      <a:pt x="1210" y="146"/>
                    </a:lnTo>
                    <a:lnTo>
                      <a:pt x="1216" y="140"/>
                    </a:lnTo>
                    <a:lnTo>
                      <a:pt x="1213" y="136"/>
                    </a:lnTo>
                    <a:lnTo>
                      <a:pt x="1210" y="130"/>
                    </a:lnTo>
                    <a:lnTo>
                      <a:pt x="1191" y="121"/>
                    </a:lnTo>
                    <a:lnTo>
                      <a:pt x="1182" y="112"/>
                    </a:lnTo>
                    <a:lnTo>
                      <a:pt x="1182" y="99"/>
                    </a:lnTo>
                    <a:lnTo>
                      <a:pt x="1188" y="96"/>
                    </a:lnTo>
                    <a:lnTo>
                      <a:pt x="1197" y="96"/>
                    </a:lnTo>
                    <a:lnTo>
                      <a:pt x="1204" y="90"/>
                    </a:lnTo>
                    <a:lnTo>
                      <a:pt x="1210" y="87"/>
                    </a:lnTo>
                    <a:lnTo>
                      <a:pt x="1232" y="65"/>
                    </a:lnTo>
                    <a:lnTo>
                      <a:pt x="1238" y="62"/>
                    </a:lnTo>
                    <a:lnTo>
                      <a:pt x="1244" y="62"/>
                    </a:lnTo>
                    <a:lnTo>
                      <a:pt x="1250" y="65"/>
                    </a:lnTo>
                    <a:lnTo>
                      <a:pt x="1259" y="71"/>
                    </a:lnTo>
                    <a:lnTo>
                      <a:pt x="1269" y="75"/>
                    </a:lnTo>
                    <a:lnTo>
                      <a:pt x="1278" y="81"/>
                    </a:lnTo>
                    <a:lnTo>
                      <a:pt x="1284" y="87"/>
                    </a:lnTo>
                    <a:lnTo>
                      <a:pt x="1281" y="90"/>
                    </a:lnTo>
                    <a:lnTo>
                      <a:pt x="1281" y="96"/>
                    </a:lnTo>
                    <a:lnTo>
                      <a:pt x="1275" y="102"/>
                    </a:lnTo>
                    <a:lnTo>
                      <a:pt x="1275" y="121"/>
                    </a:lnTo>
                    <a:lnTo>
                      <a:pt x="1278" y="127"/>
                    </a:lnTo>
                    <a:lnTo>
                      <a:pt x="1278" y="133"/>
                    </a:lnTo>
                    <a:lnTo>
                      <a:pt x="1281" y="136"/>
                    </a:lnTo>
                    <a:lnTo>
                      <a:pt x="1281" y="143"/>
                    </a:lnTo>
                    <a:lnTo>
                      <a:pt x="1278" y="149"/>
                    </a:lnTo>
                    <a:lnTo>
                      <a:pt x="1275" y="158"/>
                    </a:lnTo>
                    <a:lnTo>
                      <a:pt x="1269" y="164"/>
                    </a:lnTo>
                    <a:lnTo>
                      <a:pt x="1256" y="171"/>
                    </a:lnTo>
                    <a:lnTo>
                      <a:pt x="1247" y="180"/>
                    </a:lnTo>
                    <a:lnTo>
                      <a:pt x="1247" y="186"/>
                    </a:lnTo>
                    <a:lnTo>
                      <a:pt x="1256" y="186"/>
                    </a:lnTo>
                    <a:lnTo>
                      <a:pt x="1275" y="177"/>
                    </a:lnTo>
                    <a:lnTo>
                      <a:pt x="1278" y="174"/>
                    </a:lnTo>
                    <a:lnTo>
                      <a:pt x="1281" y="174"/>
                    </a:lnTo>
                    <a:lnTo>
                      <a:pt x="1297" y="158"/>
                    </a:lnTo>
                    <a:lnTo>
                      <a:pt x="1303" y="155"/>
                    </a:lnTo>
                    <a:lnTo>
                      <a:pt x="1318" y="140"/>
                    </a:lnTo>
                    <a:lnTo>
                      <a:pt x="1327" y="140"/>
                    </a:lnTo>
                    <a:lnTo>
                      <a:pt x="1331" y="146"/>
                    </a:lnTo>
                    <a:lnTo>
                      <a:pt x="1334" y="149"/>
                    </a:lnTo>
                    <a:lnTo>
                      <a:pt x="1346" y="155"/>
                    </a:lnTo>
                    <a:lnTo>
                      <a:pt x="1355" y="152"/>
                    </a:lnTo>
                    <a:lnTo>
                      <a:pt x="1362" y="152"/>
                    </a:lnTo>
                    <a:lnTo>
                      <a:pt x="1368" y="146"/>
                    </a:lnTo>
                    <a:lnTo>
                      <a:pt x="1365" y="143"/>
                    </a:lnTo>
                    <a:lnTo>
                      <a:pt x="1365" y="140"/>
                    </a:lnTo>
                    <a:lnTo>
                      <a:pt x="1362" y="136"/>
                    </a:lnTo>
                    <a:lnTo>
                      <a:pt x="1362" y="130"/>
                    </a:lnTo>
                    <a:lnTo>
                      <a:pt x="1355" y="124"/>
                    </a:lnTo>
                    <a:lnTo>
                      <a:pt x="1337" y="124"/>
                    </a:lnTo>
                    <a:lnTo>
                      <a:pt x="1334" y="127"/>
                    </a:lnTo>
                    <a:lnTo>
                      <a:pt x="1327" y="127"/>
                    </a:lnTo>
                    <a:lnTo>
                      <a:pt x="1315" y="133"/>
                    </a:lnTo>
                    <a:lnTo>
                      <a:pt x="1306" y="143"/>
                    </a:lnTo>
                    <a:lnTo>
                      <a:pt x="1303" y="143"/>
                    </a:lnTo>
                    <a:lnTo>
                      <a:pt x="1297" y="136"/>
                    </a:lnTo>
                    <a:lnTo>
                      <a:pt x="1297" y="130"/>
                    </a:lnTo>
                    <a:lnTo>
                      <a:pt x="1300" y="121"/>
                    </a:lnTo>
                    <a:lnTo>
                      <a:pt x="1300" y="115"/>
                    </a:lnTo>
                    <a:lnTo>
                      <a:pt x="1293" y="102"/>
                    </a:lnTo>
                    <a:lnTo>
                      <a:pt x="1293" y="93"/>
                    </a:lnTo>
                    <a:lnTo>
                      <a:pt x="1312" y="75"/>
                    </a:lnTo>
                    <a:lnTo>
                      <a:pt x="1315" y="75"/>
                    </a:lnTo>
                    <a:lnTo>
                      <a:pt x="1315" y="78"/>
                    </a:lnTo>
                    <a:lnTo>
                      <a:pt x="1318" y="81"/>
                    </a:lnTo>
                    <a:lnTo>
                      <a:pt x="1318" y="106"/>
                    </a:lnTo>
                    <a:lnTo>
                      <a:pt x="1334" y="106"/>
                    </a:lnTo>
                    <a:lnTo>
                      <a:pt x="1337" y="102"/>
                    </a:lnTo>
                    <a:lnTo>
                      <a:pt x="1340" y="102"/>
                    </a:lnTo>
                    <a:lnTo>
                      <a:pt x="1343" y="99"/>
                    </a:lnTo>
                    <a:lnTo>
                      <a:pt x="1343" y="84"/>
                    </a:lnTo>
                    <a:lnTo>
                      <a:pt x="1346" y="78"/>
                    </a:lnTo>
                    <a:lnTo>
                      <a:pt x="1352" y="75"/>
                    </a:lnTo>
                    <a:lnTo>
                      <a:pt x="1362" y="71"/>
                    </a:lnTo>
                    <a:lnTo>
                      <a:pt x="1371" y="75"/>
                    </a:lnTo>
                    <a:lnTo>
                      <a:pt x="1380" y="81"/>
                    </a:lnTo>
                    <a:lnTo>
                      <a:pt x="1389" y="90"/>
                    </a:lnTo>
                    <a:lnTo>
                      <a:pt x="1392" y="90"/>
                    </a:lnTo>
                    <a:lnTo>
                      <a:pt x="1399" y="93"/>
                    </a:lnTo>
                    <a:lnTo>
                      <a:pt x="1402" y="93"/>
                    </a:lnTo>
                    <a:lnTo>
                      <a:pt x="1408" y="96"/>
                    </a:lnTo>
                    <a:lnTo>
                      <a:pt x="1417" y="99"/>
                    </a:lnTo>
                    <a:lnTo>
                      <a:pt x="1423" y="102"/>
                    </a:lnTo>
                    <a:lnTo>
                      <a:pt x="1427" y="106"/>
                    </a:lnTo>
                    <a:lnTo>
                      <a:pt x="1427" y="112"/>
                    </a:lnTo>
                    <a:lnTo>
                      <a:pt x="1430" y="118"/>
                    </a:lnTo>
                    <a:lnTo>
                      <a:pt x="1436" y="124"/>
                    </a:lnTo>
                    <a:lnTo>
                      <a:pt x="1439" y="124"/>
                    </a:lnTo>
                    <a:lnTo>
                      <a:pt x="1445" y="121"/>
                    </a:lnTo>
                    <a:lnTo>
                      <a:pt x="1448" y="118"/>
                    </a:lnTo>
                    <a:lnTo>
                      <a:pt x="1448" y="106"/>
                    </a:lnTo>
                    <a:lnTo>
                      <a:pt x="1445" y="102"/>
                    </a:lnTo>
                    <a:lnTo>
                      <a:pt x="1442" y="96"/>
                    </a:lnTo>
                    <a:lnTo>
                      <a:pt x="1439" y="93"/>
                    </a:lnTo>
                    <a:lnTo>
                      <a:pt x="1433" y="90"/>
                    </a:lnTo>
                    <a:lnTo>
                      <a:pt x="1423" y="87"/>
                    </a:lnTo>
                    <a:lnTo>
                      <a:pt x="1411" y="84"/>
                    </a:lnTo>
                    <a:lnTo>
                      <a:pt x="1402" y="78"/>
                    </a:lnTo>
                    <a:lnTo>
                      <a:pt x="1396" y="75"/>
                    </a:lnTo>
                    <a:lnTo>
                      <a:pt x="1392" y="71"/>
                    </a:lnTo>
                    <a:lnTo>
                      <a:pt x="1392" y="68"/>
                    </a:lnTo>
                    <a:lnTo>
                      <a:pt x="1396" y="65"/>
                    </a:lnTo>
                    <a:lnTo>
                      <a:pt x="1451" y="65"/>
                    </a:lnTo>
                    <a:lnTo>
                      <a:pt x="1454" y="62"/>
                    </a:lnTo>
                    <a:lnTo>
                      <a:pt x="1461" y="62"/>
                    </a:lnTo>
                    <a:lnTo>
                      <a:pt x="1479" y="56"/>
                    </a:lnTo>
                    <a:lnTo>
                      <a:pt x="1485" y="53"/>
                    </a:lnTo>
                    <a:lnTo>
                      <a:pt x="1495" y="47"/>
                    </a:lnTo>
                    <a:lnTo>
                      <a:pt x="1532" y="34"/>
                    </a:lnTo>
                    <a:lnTo>
                      <a:pt x="1544" y="31"/>
                    </a:lnTo>
                    <a:lnTo>
                      <a:pt x="1560" y="31"/>
                    </a:lnTo>
                    <a:lnTo>
                      <a:pt x="1569" y="34"/>
                    </a:lnTo>
                    <a:lnTo>
                      <a:pt x="1578" y="34"/>
                    </a:lnTo>
                    <a:lnTo>
                      <a:pt x="1584" y="31"/>
                    </a:lnTo>
                    <a:lnTo>
                      <a:pt x="1603" y="25"/>
                    </a:lnTo>
                    <a:lnTo>
                      <a:pt x="1615" y="22"/>
                    </a:lnTo>
                    <a:lnTo>
                      <a:pt x="1625" y="19"/>
                    </a:lnTo>
                    <a:lnTo>
                      <a:pt x="1640" y="19"/>
                    </a:lnTo>
                    <a:lnTo>
                      <a:pt x="1646" y="22"/>
                    </a:lnTo>
                    <a:lnTo>
                      <a:pt x="1652" y="22"/>
                    </a:lnTo>
                    <a:lnTo>
                      <a:pt x="1659" y="25"/>
                    </a:lnTo>
                    <a:lnTo>
                      <a:pt x="1683" y="25"/>
                    </a:lnTo>
                    <a:lnTo>
                      <a:pt x="1690" y="22"/>
                    </a:lnTo>
                    <a:lnTo>
                      <a:pt x="1702" y="19"/>
                    </a:lnTo>
                    <a:lnTo>
                      <a:pt x="1721" y="9"/>
                    </a:lnTo>
                    <a:lnTo>
                      <a:pt x="1727" y="9"/>
                    </a:lnTo>
                    <a:lnTo>
                      <a:pt x="1730" y="6"/>
                    </a:lnTo>
                    <a:lnTo>
                      <a:pt x="1733" y="6"/>
                    </a:lnTo>
                    <a:lnTo>
                      <a:pt x="1733" y="3"/>
                    </a:lnTo>
                    <a:lnTo>
                      <a:pt x="1736" y="3"/>
                    </a:lnTo>
                    <a:lnTo>
                      <a:pt x="1745"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5" name="Freeform 293"/>
              <p:cNvSpPr>
                <a:spLocks/>
              </p:cNvSpPr>
              <p:nvPr/>
            </p:nvSpPr>
            <p:spPr bwMode="auto">
              <a:xfrm>
                <a:off x="5760813" y="1588450"/>
                <a:ext cx="467675" cy="189504"/>
              </a:xfrm>
              <a:custGeom>
                <a:avLst/>
                <a:gdLst/>
                <a:ahLst/>
                <a:cxnLst>
                  <a:cxn ang="0">
                    <a:pos x="244" y="0"/>
                  </a:cxn>
                  <a:cxn ang="0">
                    <a:pos x="263" y="0"/>
                  </a:cxn>
                  <a:cxn ang="0">
                    <a:pos x="269" y="7"/>
                  </a:cxn>
                  <a:cxn ang="0">
                    <a:pos x="269" y="10"/>
                  </a:cxn>
                  <a:cxn ang="0">
                    <a:pos x="254" y="25"/>
                  </a:cxn>
                  <a:cxn ang="0">
                    <a:pos x="244" y="31"/>
                  </a:cxn>
                  <a:cxn ang="0">
                    <a:pos x="238" y="35"/>
                  </a:cxn>
                  <a:cxn ang="0">
                    <a:pos x="142" y="35"/>
                  </a:cxn>
                  <a:cxn ang="0">
                    <a:pos x="114" y="44"/>
                  </a:cxn>
                  <a:cxn ang="0">
                    <a:pos x="90" y="59"/>
                  </a:cxn>
                  <a:cxn ang="0">
                    <a:pos x="80" y="66"/>
                  </a:cxn>
                  <a:cxn ang="0">
                    <a:pos x="77" y="69"/>
                  </a:cxn>
                  <a:cxn ang="0">
                    <a:pos x="74" y="75"/>
                  </a:cxn>
                  <a:cxn ang="0">
                    <a:pos x="80" y="81"/>
                  </a:cxn>
                  <a:cxn ang="0">
                    <a:pos x="86" y="81"/>
                  </a:cxn>
                  <a:cxn ang="0">
                    <a:pos x="90" y="87"/>
                  </a:cxn>
                  <a:cxn ang="0">
                    <a:pos x="90" y="97"/>
                  </a:cxn>
                  <a:cxn ang="0">
                    <a:pos x="86" y="103"/>
                  </a:cxn>
                  <a:cxn ang="0">
                    <a:pos x="80" y="106"/>
                  </a:cxn>
                  <a:cxn ang="0">
                    <a:pos x="71" y="109"/>
                  </a:cxn>
                  <a:cxn ang="0">
                    <a:pos x="62" y="109"/>
                  </a:cxn>
                  <a:cxn ang="0">
                    <a:pos x="43" y="103"/>
                  </a:cxn>
                  <a:cxn ang="0">
                    <a:pos x="31" y="97"/>
                  </a:cxn>
                  <a:cxn ang="0">
                    <a:pos x="21" y="93"/>
                  </a:cxn>
                  <a:cxn ang="0">
                    <a:pos x="12" y="93"/>
                  </a:cxn>
                  <a:cxn ang="0">
                    <a:pos x="3" y="90"/>
                  </a:cxn>
                  <a:cxn ang="0">
                    <a:pos x="0" y="87"/>
                  </a:cxn>
                  <a:cxn ang="0">
                    <a:pos x="0" y="78"/>
                  </a:cxn>
                  <a:cxn ang="0">
                    <a:pos x="3" y="75"/>
                  </a:cxn>
                  <a:cxn ang="0">
                    <a:pos x="9" y="72"/>
                  </a:cxn>
                  <a:cxn ang="0">
                    <a:pos x="12" y="69"/>
                  </a:cxn>
                  <a:cxn ang="0">
                    <a:pos x="25" y="59"/>
                  </a:cxn>
                  <a:cxn ang="0">
                    <a:pos x="46" y="53"/>
                  </a:cxn>
                  <a:cxn ang="0">
                    <a:pos x="65" y="44"/>
                  </a:cxn>
                  <a:cxn ang="0">
                    <a:pos x="83" y="31"/>
                  </a:cxn>
                  <a:cxn ang="0">
                    <a:pos x="90" y="25"/>
                  </a:cxn>
                  <a:cxn ang="0">
                    <a:pos x="102" y="19"/>
                  </a:cxn>
                  <a:cxn ang="0">
                    <a:pos x="114" y="19"/>
                  </a:cxn>
                  <a:cxn ang="0">
                    <a:pos x="158" y="13"/>
                  </a:cxn>
                  <a:cxn ang="0">
                    <a:pos x="176" y="10"/>
                  </a:cxn>
                  <a:cxn ang="0">
                    <a:pos x="185" y="10"/>
                  </a:cxn>
                  <a:cxn ang="0">
                    <a:pos x="198" y="13"/>
                  </a:cxn>
                  <a:cxn ang="0">
                    <a:pos x="213" y="13"/>
                  </a:cxn>
                  <a:cxn ang="0">
                    <a:pos x="229" y="10"/>
                  </a:cxn>
                  <a:cxn ang="0">
                    <a:pos x="241" y="4"/>
                  </a:cxn>
                  <a:cxn ang="0">
                    <a:pos x="244" y="0"/>
                  </a:cxn>
                </a:cxnLst>
                <a:rect l="0" t="0" r="r" b="b"/>
                <a:pathLst>
                  <a:path w="269" h="109">
                    <a:moveTo>
                      <a:pt x="244" y="0"/>
                    </a:moveTo>
                    <a:lnTo>
                      <a:pt x="263" y="0"/>
                    </a:lnTo>
                    <a:lnTo>
                      <a:pt x="269" y="7"/>
                    </a:lnTo>
                    <a:lnTo>
                      <a:pt x="269" y="10"/>
                    </a:lnTo>
                    <a:lnTo>
                      <a:pt x="254" y="25"/>
                    </a:lnTo>
                    <a:lnTo>
                      <a:pt x="244" y="31"/>
                    </a:lnTo>
                    <a:lnTo>
                      <a:pt x="238" y="35"/>
                    </a:lnTo>
                    <a:lnTo>
                      <a:pt x="142" y="35"/>
                    </a:lnTo>
                    <a:lnTo>
                      <a:pt x="114" y="44"/>
                    </a:lnTo>
                    <a:lnTo>
                      <a:pt x="90" y="59"/>
                    </a:lnTo>
                    <a:lnTo>
                      <a:pt x="80" y="66"/>
                    </a:lnTo>
                    <a:lnTo>
                      <a:pt x="77" y="69"/>
                    </a:lnTo>
                    <a:lnTo>
                      <a:pt x="74" y="75"/>
                    </a:lnTo>
                    <a:lnTo>
                      <a:pt x="80" y="81"/>
                    </a:lnTo>
                    <a:lnTo>
                      <a:pt x="86" y="81"/>
                    </a:lnTo>
                    <a:lnTo>
                      <a:pt x="90" y="87"/>
                    </a:lnTo>
                    <a:lnTo>
                      <a:pt x="90" y="97"/>
                    </a:lnTo>
                    <a:lnTo>
                      <a:pt x="86" y="103"/>
                    </a:lnTo>
                    <a:lnTo>
                      <a:pt x="80" y="106"/>
                    </a:lnTo>
                    <a:lnTo>
                      <a:pt x="71" y="109"/>
                    </a:lnTo>
                    <a:lnTo>
                      <a:pt x="62" y="109"/>
                    </a:lnTo>
                    <a:lnTo>
                      <a:pt x="43" y="103"/>
                    </a:lnTo>
                    <a:lnTo>
                      <a:pt x="31" y="97"/>
                    </a:lnTo>
                    <a:lnTo>
                      <a:pt x="21" y="93"/>
                    </a:lnTo>
                    <a:lnTo>
                      <a:pt x="12" y="93"/>
                    </a:lnTo>
                    <a:lnTo>
                      <a:pt x="3" y="90"/>
                    </a:lnTo>
                    <a:lnTo>
                      <a:pt x="0" y="87"/>
                    </a:lnTo>
                    <a:lnTo>
                      <a:pt x="0" y="78"/>
                    </a:lnTo>
                    <a:lnTo>
                      <a:pt x="3" y="75"/>
                    </a:lnTo>
                    <a:lnTo>
                      <a:pt x="9" y="72"/>
                    </a:lnTo>
                    <a:lnTo>
                      <a:pt x="12" y="69"/>
                    </a:lnTo>
                    <a:lnTo>
                      <a:pt x="25" y="59"/>
                    </a:lnTo>
                    <a:lnTo>
                      <a:pt x="46" y="53"/>
                    </a:lnTo>
                    <a:lnTo>
                      <a:pt x="65" y="44"/>
                    </a:lnTo>
                    <a:lnTo>
                      <a:pt x="83" y="31"/>
                    </a:lnTo>
                    <a:lnTo>
                      <a:pt x="90" y="25"/>
                    </a:lnTo>
                    <a:lnTo>
                      <a:pt x="102" y="19"/>
                    </a:lnTo>
                    <a:lnTo>
                      <a:pt x="114" y="19"/>
                    </a:lnTo>
                    <a:lnTo>
                      <a:pt x="158" y="13"/>
                    </a:lnTo>
                    <a:lnTo>
                      <a:pt x="176" y="10"/>
                    </a:lnTo>
                    <a:lnTo>
                      <a:pt x="185" y="10"/>
                    </a:lnTo>
                    <a:lnTo>
                      <a:pt x="198" y="13"/>
                    </a:lnTo>
                    <a:lnTo>
                      <a:pt x="213" y="13"/>
                    </a:lnTo>
                    <a:lnTo>
                      <a:pt x="229" y="10"/>
                    </a:lnTo>
                    <a:lnTo>
                      <a:pt x="241" y="4"/>
                    </a:lnTo>
                    <a:lnTo>
                      <a:pt x="244"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6" name="Freeform 294"/>
              <p:cNvSpPr>
                <a:spLocks/>
              </p:cNvSpPr>
              <p:nvPr/>
            </p:nvSpPr>
            <p:spPr bwMode="auto">
              <a:xfrm>
                <a:off x="8175682" y="2219549"/>
                <a:ext cx="81713" cy="210368"/>
              </a:xfrm>
              <a:custGeom>
                <a:avLst/>
                <a:gdLst/>
                <a:ahLst/>
                <a:cxnLst>
                  <a:cxn ang="0">
                    <a:pos x="19" y="0"/>
                  </a:cxn>
                  <a:cxn ang="0">
                    <a:pos x="28" y="0"/>
                  </a:cxn>
                  <a:cxn ang="0">
                    <a:pos x="31" y="3"/>
                  </a:cxn>
                  <a:cxn ang="0">
                    <a:pos x="31" y="6"/>
                  </a:cxn>
                  <a:cxn ang="0">
                    <a:pos x="35" y="6"/>
                  </a:cxn>
                  <a:cxn ang="0">
                    <a:pos x="35" y="9"/>
                  </a:cxn>
                  <a:cxn ang="0">
                    <a:pos x="38" y="12"/>
                  </a:cxn>
                  <a:cxn ang="0">
                    <a:pos x="35" y="15"/>
                  </a:cxn>
                  <a:cxn ang="0">
                    <a:pos x="35" y="22"/>
                  </a:cxn>
                  <a:cxn ang="0">
                    <a:pos x="31" y="25"/>
                  </a:cxn>
                  <a:cxn ang="0">
                    <a:pos x="25" y="25"/>
                  </a:cxn>
                  <a:cxn ang="0">
                    <a:pos x="35" y="34"/>
                  </a:cxn>
                  <a:cxn ang="0">
                    <a:pos x="44" y="52"/>
                  </a:cxn>
                  <a:cxn ang="0">
                    <a:pos x="44" y="59"/>
                  </a:cxn>
                  <a:cxn ang="0">
                    <a:pos x="47" y="65"/>
                  </a:cxn>
                  <a:cxn ang="0">
                    <a:pos x="47" y="71"/>
                  </a:cxn>
                  <a:cxn ang="0">
                    <a:pos x="44" y="74"/>
                  </a:cxn>
                  <a:cxn ang="0">
                    <a:pos x="41" y="74"/>
                  </a:cxn>
                  <a:cxn ang="0">
                    <a:pos x="38" y="80"/>
                  </a:cxn>
                  <a:cxn ang="0">
                    <a:pos x="31" y="83"/>
                  </a:cxn>
                  <a:cxn ang="0">
                    <a:pos x="31" y="90"/>
                  </a:cxn>
                  <a:cxn ang="0">
                    <a:pos x="35" y="96"/>
                  </a:cxn>
                  <a:cxn ang="0">
                    <a:pos x="35" y="118"/>
                  </a:cxn>
                  <a:cxn ang="0">
                    <a:pos x="31" y="121"/>
                  </a:cxn>
                  <a:cxn ang="0">
                    <a:pos x="25" y="121"/>
                  </a:cxn>
                  <a:cxn ang="0">
                    <a:pos x="22" y="118"/>
                  </a:cxn>
                  <a:cxn ang="0">
                    <a:pos x="16" y="114"/>
                  </a:cxn>
                  <a:cxn ang="0">
                    <a:pos x="13" y="111"/>
                  </a:cxn>
                  <a:cxn ang="0">
                    <a:pos x="10" y="102"/>
                  </a:cxn>
                  <a:cxn ang="0">
                    <a:pos x="10" y="40"/>
                  </a:cxn>
                  <a:cxn ang="0">
                    <a:pos x="4" y="15"/>
                  </a:cxn>
                  <a:cxn ang="0">
                    <a:pos x="0" y="9"/>
                  </a:cxn>
                  <a:cxn ang="0">
                    <a:pos x="4" y="6"/>
                  </a:cxn>
                  <a:cxn ang="0">
                    <a:pos x="4" y="3"/>
                  </a:cxn>
                  <a:cxn ang="0">
                    <a:pos x="13" y="3"/>
                  </a:cxn>
                  <a:cxn ang="0">
                    <a:pos x="19" y="0"/>
                  </a:cxn>
                </a:cxnLst>
                <a:rect l="0" t="0" r="r" b="b"/>
                <a:pathLst>
                  <a:path w="47" h="121">
                    <a:moveTo>
                      <a:pt x="19" y="0"/>
                    </a:moveTo>
                    <a:lnTo>
                      <a:pt x="28" y="0"/>
                    </a:lnTo>
                    <a:lnTo>
                      <a:pt x="31" y="3"/>
                    </a:lnTo>
                    <a:lnTo>
                      <a:pt x="31" y="6"/>
                    </a:lnTo>
                    <a:lnTo>
                      <a:pt x="35" y="6"/>
                    </a:lnTo>
                    <a:lnTo>
                      <a:pt x="35" y="9"/>
                    </a:lnTo>
                    <a:lnTo>
                      <a:pt x="38" y="12"/>
                    </a:lnTo>
                    <a:lnTo>
                      <a:pt x="35" y="15"/>
                    </a:lnTo>
                    <a:lnTo>
                      <a:pt x="35" y="22"/>
                    </a:lnTo>
                    <a:lnTo>
                      <a:pt x="31" y="25"/>
                    </a:lnTo>
                    <a:lnTo>
                      <a:pt x="25" y="25"/>
                    </a:lnTo>
                    <a:lnTo>
                      <a:pt x="35" y="34"/>
                    </a:lnTo>
                    <a:lnTo>
                      <a:pt x="44" y="52"/>
                    </a:lnTo>
                    <a:lnTo>
                      <a:pt x="44" y="59"/>
                    </a:lnTo>
                    <a:lnTo>
                      <a:pt x="47" y="65"/>
                    </a:lnTo>
                    <a:lnTo>
                      <a:pt x="47" y="71"/>
                    </a:lnTo>
                    <a:lnTo>
                      <a:pt x="44" y="74"/>
                    </a:lnTo>
                    <a:lnTo>
                      <a:pt x="41" y="74"/>
                    </a:lnTo>
                    <a:lnTo>
                      <a:pt x="38" y="80"/>
                    </a:lnTo>
                    <a:lnTo>
                      <a:pt x="31" y="83"/>
                    </a:lnTo>
                    <a:lnTo>
                      <a:pt x="31" y="90"/>
                    </a:lnTo>
                    <a:lnTo>
                      <a:pt x="35" y="96"/>
                    </a:lnTo>
                    <a:lnTo>
                      <a:pt x="35" y="118"/>
                    </a:lnTo>
                    <a:lnTo>
                      <a:pt x="31" y="121"/>
                    </a:lnTo>
                    <a:lnTo>
                      <a:pt x="25" y="121"/>
                    </a:lnTo>
                    <a:lnTo>
                      <a:pt x="22" y="118"/>
                    </a:lnTo>
                    <a:lnTo>
                      <a:pt x="16" y="114"/>
                    </a:lnTo>
                    <a:lnTo>
                      <a:pt x="13" y="111"/>
                    </a:lnTo>
                    <a:lnTo>
                      <a:pt x="10" y="102"/>
                    </a:lnTo>
                    <a:lnTo>
                      <a:pt x="10" y="40"/>
                    </a:lnTo>
                    <a:lnTo>
                      <a:pt x="4" y="15"/>
                    </a:lnTo>
                    <a:lnTo>
                      <a:pt x="0" y="9"/>
                    </a:lnTo>
                    <a:lnTo>
                      <a:pt x="4" y="6"/>
                    </a:lnTo>
                    <a:lnTo>
                      <a:pt x="4" y="3"/>
                    </a:lnTo>
                    <a:lnTo>
                      <a:pt x="13" y="3"/>
                    </a:lnTo>
                    <a:lnTo>
                      <a:pt x="19"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7" name="Freeform 295"/>
              <p:cNvSpPr>
                <a:spLocks/>
              </p:cNvSpPr>
              <p:nvPr/>
            </p:nvSpPr>
            <p:spPr bwMode="auto">
              <a:xfrm>
                <a:off x="8123526" y="2455994"/>
                <a:ext cx="182550" cy="81713"/>
              </a:xfrm>
              <a:custGeom>
                <a:avLst/>
                <a:gdLst/>
                <a:ahLst/>
                <a:cxnLst>
                  <a:cxn ang="0">
                    <a:pos x="43" y="0"/>
                  </a:cxn>
                  <a:cxn ang="0">
                    <a:pos x="49" y="0"/>
                  </a:cxn>
                  <a:cxn ang="0">
                    <a:pos x="55" y="3"/>
                  </a:cxn>
                  <a:cxn ang="0">
                    <a:pos x="58" y="6"/>
                  </a:cxn>
                  <a:cxn ang="0">
                    <a:pos x="65" y="9"/>
                  </a:cxn>
                  <a:cxn ang="0">
                    <a:pos x="83" y="9"/>
                  </a:cxn>
                  <a:cxn ang="0">
                    <a:pos x="102" y="19"/>
                  </a:cxn>
                  <a:cxn ang="0">
                    <a:pos x="105" y="25"/>
                  </a:cxn>
                  <a:cxn ang="0">
                    <a:pos x="105" y="28"/>
                  </a:cxn>
                  <a:cxn ang="0">
                    <a:pos x="102" y="31"/>
                  </a:cxn>
                  <a:cxn ang="0">
                    <a:pos x="95" y="34"/>
                  </a:cxn>
                  <a:cxn ang="0">
                    <a:pos x="77" y="34"/>
                  </a:cxn>
                  <a:cxn ang="0">
                    <a:pos x="74" y="37"/>
                  </a:cxn>
                  <a:cxn ang="0">
                    <a:pos x="65" y="40"/>
                  </a:cxn>
                  <a:cxn ang="0">
                    <a:pos x="55" y="40"/>
                  </a:cxn>
                  <a:cxn ang="0">
                    <a:pos x="46" y="43"/>
                  </a:cxn>
                  <a:cxn ang="0">
                    <a:pos x="37" y="43"/>
                  </a:cxn>
                  <a:cxn ang="0">
                    <a:pos x="27" y="47"/>
                  </a:cxn>
                  <a:cxn ang="0">
                    <a:pos x="9" y="47"/>
                  </a:cxn>
                  <a:cxn ang="0">
                    <a:pos x="0" y="37"/>
                  </a:cxn>
                  <a:cxn ang="0">
                    <a:pos x="3" y="31"/>
                  </a:cxn>
                  <a:cxn ang="0">
                    <a:pos x="21" y="22"/>
                  </a:cxn>
                  <a:cxn ang="0">
                    <a:pos x="24" y="22"/>
                  </a:cxn>
                  <a:cxn ang="0">
                    <a:pos x="27" y="19"/>
                  </a:cxn>
                  <a:cxn ang="0">
                    <a:pos x="27" y="16"/>
                  </a:cxn>
                  <a:cxn ang="0">
                    <a:pos x="30" y="9"/>
                  </a:cxn>
                  <a:cxn ang="0">
                    <a:pos x="37" y="3"/>
                  </a:cxn>
                  <a:cxn ang="0">
                    <a:pos x="43" y="0"/>
                  </a:cxn>
                </a:cxnLst>
                <a:rect l="0" t="0" r="r" b="b"/>
                <a:pathLst>
                  <a:path w="105" h="47">
                    <a:moveTo>
                      <a:pt x="43" y="0"/>
                    </a:moveTo>
                    <a:lnTo>
                      <a:pt x="49" y="0"/>
                    </a:lnTo>
                    <a:lnTo>
                      <a:pt x="55" y="3"/>
                    </a:lnTo>
                    <a:lnTo>
                      <a:pt x="58" y="6"/>
                    </a:lnTo>
                    <a:lnTo>
                      <a:pt x="65" y="9"/>
                    </a:lnTo>
                    <a:lnTo>
                      <a:pt x="83" y="9"/>
                    </a:lnTo>
                    <a:lnTo>
                      <a:pt x="102" y="19"/>
                    </a:lnTo>
                    <a:lnTo>
                      <a:pt x="105" y="25"/>
                    </a:lnTo>
                    <a:lnTo>
                      <a:pt x="105" y="28"/>
                    </a:lnTo>
                    <a:lnTo>
                      <a:pt x="102" y="31"/>
                    </a:lnTo>
                    <a:lnTo>
                      <a:pt x="95" y="34"/>
                    </a:lnTo>
                    <a:lnTo>
                      <a:pt x="77" y="34"/>
                    </a:lnTo>
                    <a:lnTo>
                      <a:pt x="74" y="37"/>
                    </a:lnTo>
                    <a:lnTo>
                      <a:pt x="65" y="40"/>
                    </a:lnTo>
                    <a:lnTo>
                      <a:pt x="55" y="40"/>
                    </a:lnTo>
                    <a:lnTo>
                      <a:pt x="46" y="43"/>
                    </a:lnTo>
                    <a:lnTo>
                      <a:pt x="37" y="43"/>
                    </a:lnTo>
                    <a:lnTo>
                      <a:pt x="27" y="47"/>
                    </a:lnTo>
                    <a:lnTo>
                      <a:pt x="9" y="47"/>
                    </a:lnTo>
                    <a:lnTo>
                      <a:pt x="0" y="37"/>
                    </a:lnTo>
                    <a:lnTo>
                      <a:pt x="3" y="31"/>
                    </a:lnTo>
                    <a:lnTo>
                      <a:pt x="21" y="22"/>
                    </a:lnTo>
                    <a:lnTo>
                      <a:pt x="24" y="22"/>
                    </a:lnTo>
                    <a:lnTo>
                      <a:pt x="27" y="19"/>
                    </a:lnTo>
                    <a:lnTo>
                      <a:pt x="27" y="16"/>
                    </a:lnTo>
                    <a:lnTo>
                      <a:pt x="30" y="9"/>
                    </a:lnTo>
                    <a:lnTo>
                      <a:pt x="37" y="3"/>
                    </a:lnTo>
                    <a:lnTo>
                      <a:pt x="43"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8" name="Freeform 296"/>
              <p:cNvSpPr>
                <a:spLocks/>
              </p:cNvSpPr>
              <p:nvPr/>
            </p:nvSpPr>
            <p:spPr bwMode="auto">
              <a:xfrm>
                <a:off x="7854048" y="2542923"/>
                <a:ext cx="339021" cy="279910"/>
              </a:xfrm>
              <a:custGeom>
                <a:avLst/>
                <a:gdLst/>
                <a:ahLst/>
                <a:cxnLst>
                  <a:cxn ang="0">
                    <a:pos x="176" y="0"/>
                  </a:cxn>
                  <a:cxn ang="0">
                    <a:pos x="182" y="12"/>
                  </a:cxn>
                  <a:cxn ang="0">
                    <a:pos x="192" y="28"/>
                  </a:cxn>
                  <a:cxn ang="0">
                    <a:pos x="195" y="46"/>
                  </a:cxn>
                  <a:cxn ang="0">
                    <a:pos x="189" y="49"/>
                  </a:cxn>
                  <a:cxn ang="0">
                    <a:pos x="182" y="52"/>
                  </a:cxn>
                  <a:cxn ang="0">
                    <a:pos x="179" y="68"/>
                  </a:cxn>
                  <a:cxn ang="0">
                    <a:pos x="173" y="89"/>
                  </a:cxn>
                  <a:cxn ang="0">
                    <a:pos x="158" y="99"/>
                  </a:cxn>
                  <a:cxn ang="0">
                    <a:pos x="133" y="108"/>
                  </a:cxn>
                  <a:cxn ang="0">
                    <a:pos x="117" y="117"/>
                  </a:cxn>
                  <a:cxn ang="0">
                    <a:pos x="111" y="127"/>
                  </a:cxn>
                  <a:cxn ang="0">
                    <a:pos x="90" y="124"/>
                  </a:cxn>
                  <a:cxn ang="0">
                    <a:pos x="86" y="117"/>
                  </a:cxn>
                  <a:cxn ang="0">
                    <a:pos x="74" y="136"/>
                  </a:cxn>
                  <a:cxn ang="0">
                    <a:pos x="65" y="139"/>
                  </a:cxn>
                  <a:cxn ang="0">
                    <a:pos x="52" y="136"/>
                  </a:cxn>
                  <a:cxn ang="0">
                    <a:pos x="43" y="133"/>
                  </a:cxn>
                  <a:cxn ang="0">
                    <a:pos x="40" y="148"/>
                  </a:cxn>
                  <a:cxn ang="0">
                    <a:pos x="25" y="161"/>
                  </a:cxn>
                  <a:cxn ang="0">
                    <a:pos x="15" y="158"/>
                  </a:cxn>
                  <a:cxn ang="0">
                    <a:pos x="3" y="142"/>
                  </a:cxn>
                  <a:cxn ang="0">
                    <a:pos x="0" y="124"/>
                  </a:cxn>
                  <a:cxn ang="0">
                    <a:pos x="15" y="117"/>
                  </a:cxn>
                  <a:cxn ang="0">
                    <a:pos x="21" y="114"/>
                  </a:cxn>
                  <a:cxn ang="0">
                    <a:pos x="68" y="93"/>
                  </a:cxn>
                  <a:cxn ang="0">
                    <a:pos x="96" y="93"/>
                  </a:cxn>
                  <a:cxn ang="0">
                    <a:pos x="114" y="80"/>
                  </a:cxn>
                  <a:cxn ang="0">
                    <a:pos x="130" y="74"/>
                  </a:cxn>
                  <a:cxn ang="0">
                    <a:pos x="145" y="62"/>
                  </a:cxn>
                  <a:cxn ang="0">
                    <a:pos x="161" y="28"/>
                  </a:cxn>
                  <a:cxn ang="0">
                    <a:pos x="164" y="3"/>
                  </a:cxn>
                </a:cxnLst>
                <a:rect l="0" t="0" r="r" b="b"/>
                <a:pathLst>
                  <a:path w="195" h="161">
                    <a:moveTo>
                      <a:pt x="167" y="0"/>
                    </a:moveTo>
                    <a:lnTo>
                      <a:pt x="176" y="0"/>
                    </a:lnTo>
                    <a:lnTo>
                      <a:pt x="179" y="3"/>
                    </a:lnTo>
                    <a:lnTo>
                      <a:pt x="182" y="12"/>
                    </a:lnTo>
                    <a:lnTo>
                      <a:pt x="185" y="18"/>
                    </a:lnTo>
                    <a:lnTo>
                      <a:pt x="192" y="28"/>
                    </a:lnTo>
                    <a:lnTo>
                      <a:pt x="195" y="34"/>
                    </a:lnTo>
                    <a:lnTo>
                      <a:pt x="195" y="46"/>
                    </a:lnTo>
                    <a:lnTo>
                      <a:pt x="192" y="46"/>
                    </a:lnTo>
                    <a:lnTo>
                      <a:pt x="189" y="49"/>
                    </a:lnTo>
                    <a:lnTo>
                      <a:pt x="185" y="49"/>
                    </a:lnTo>
                    <a:lnTo>
                      <a:pt x="182" y="52"/>
                    </a:lnTo>
                    <a:lnTo>
                      <a:pt x="182" y="58"/>
                    </a:lnTo>
                    <a:lnTo>
                      <a:pt x="179" y="68"/>
                    </a:lnTo>
                    <a:lnTo>
                      <a:pt x="179" y="86"/>
                    </a:lnTo>
                    <a:lnTo>
                      <a:pt x="173" y="89"/>
                    </a:lnTo>
                    <a:lnTo>
                      <a:pt x="167" y="96"/>
                    </a:lnTo>
                    <a:lnTo>
                      <a:pt x="158" y="99"/>
                    </a:lnTo>
                    <a:lnTo>
                      <a:pt x="139" y="108"/>
                    </a:lnTo>
                    <a:lnTo>
                      <a:pt x="133" y="108"/>
                    </a:lnTo>
                    <a:lnTo>
                      <a:pt x="124" y="111"/>
                    </a:lnTo>
                    <a:lnTo>
                      <a:pt x="117" y="117"/>
                    </a:lnTo>
                    <a:lnTo>
                      <a:pt x="117" y="120"/>
                    </a:lnTo>
                    <a:lnTo>
                      <a:pt x="111" y="127"/>
                    </a:lnTo>
                    <a:lnTo>
                      <a:pt x="96" y="127"/>
                    </a:lnTo>
                    <a:lnTo>
                      <a:pt x="90" y="124"/>
                    </a:lnTo>
                    <a:lnTo>
                      <a:pt x="86" y="120"/>
                    </a:lnTo>
                    <a:lnTo>
                      <a:pt x="86" y="117"/>
                    </a:lnTo>
                    <a:lnTo>
                      <a:pt x="83" y="127"/>
                    </a:lnTo>
                    <a:lnTo>
                      <a:pt x="74" y="136"/>
                    </a:lnTo>
                    <a:lnTo>
                      <a:pt x="68" y="139"/>
                    </a:lnTo>
                    <a:lnTo>
                      <a:pt x="65" y="139"/>
                    </a:lnTo>
                    <a:lnTo>
                      <a:pt x="59" y="136"/>
                    </a:lnTo>
                    <a:lnTo>
                      <a:pt x="52" y="136"/>
                    </a:lnTo>
                    <a:lnTo>
                      <a:pt x="49" y="133"/>
                    </a:lnTo>
                    <a:lnTo>
                      <a:pt x="43" y="133"/>
                    </a:lnTo>
                    <a:lnTo>
                      <a:pt x="40" y="136"/>
                    </a:lnTo>
                    <a:lnTo>
                      <a:pt x="40" y="148"/>
                    </a:lnTo>
                    <a:lnTo>
                      <a:pt x="31" y="158"/>
                    </a:lnTo>
                    <a:lnTo>
                      <a:pt x="25" y="161"/>
                    </a:lnTo>
                    <a:lnTo>
                      <a:pt x="21" y="161"/>
                    </a:lnTo>
                    <a:lnTo>
                      <a:pt x="15" y="158"/>
                    </a:lnTo>
                    <a:lnTo>
                      <a:pt x="9" y="151"/>
                    </a:lnTo>
                    <a:lnTo>
                      <a:pt x="3" y="142"/>
                    </a:lnTo>
                    <a:lnTo>
                      <a:pt x="0" y="130"/>
                    </a:lnTo>
                    <a:lnTo>
                      <a:pt x="0" y="124"/>
                    </a:lnTo>
                    <a:lnTo>
                      <a:pt x="6" y="117"/>
                    </a:lnTo>
                    <a:lnTo>
                      <a:pt x="15" y="117"/>
                    </a:lnTo>
                    <a:lnTo>
                      <a:pt x="18" y="114"/>
                    </a:lnTo>
                    <a:lnTo>
                      <a:pt x="21" y="114"/>
                    </a:lnTo>
                    <a:lnTo>
                      <a:pt x="43" y="93"/>
                    </a:lnTo>
                    <a:lnTo>
                      <a:pt x="68" y="93"/>
                    </a:lnTo>
                    <a:lnTo>
                      <a:pt x="83" y="96"/>
                    </a:lnTo>
                    <a:lnTo>
                      <a:pt x="96" y="93"/>
                    </a:lnTo>
                    <a:lnTo>
                      <a:pt x="108" y="86"/>
                    </a:lnTo>
                    <a:lnTo>
                      <a:pt x="114" y="80"/>
                    </a:lnTo>
                    <a:lnTo>
                      <a:pt x="124" y="77"/>
                    </a:lnTo>
                    <a:lnTo>
                      <a:pt x="130" y="74"/>
                    </a:lnTo>
                    <a:lnTo>
                      <a:pt x="139" y="74"/>
                    </a:lnTo>
                    <a:lnTo>
                      <a:pt x="145" y="62"/>
                    </a:lnTo>
                    <a:lnTo>
                      <a:pt x="151" y="55"/>
                    </a:lnTo>
                    <a:lnTo>
                      <a:pt x="161" y="28"/>
                    </a:lnTo>
                    <a:lnTo>
                      <a:pt x="161" y="9"/>
                    </a:lnTo>
                    <a:lnTo>
                      <a:pt x="164" y="3"/>
                    </a:lnTo>
                    <a:lnTo>
                      <a:pt x="167"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9" name="Freeform 297"/>
              <p:cNvSpPr>
                <a:spLocks/>
              </p:cNvSpPr>
              <p:nvPr/>
            </p:nvSpPr>
            <p:spPr bwMode="auto">
              <a:xfrm>
                <a:off x="7605432" y="2994951"/>
                <a:ext cx="48680" cy="74759"/>
              </a:xfrm>
              <a:custGeom>
                <a:avLst/>
                <a:gdLst/>
                <a:ahLst/>
                <a:cxnLst>
                  <a:cxn ang="0">
                    <a:pos x="22" y="0"/>
                  </a:cxn>
                  <a:cxn ang="0">
                    <a:pos x="25" y="0"/>
                  </a:cxn>
                  <a:cxn ang="0">
                    <a:pos x="28" y="3"/>
                  </a:cxn>
                  <a:cxn ang="0">
                    <a:pos x="28" y="15"/>
                  </a:cxn>
                  <a:cxn ang="0">
                    <a:pos x="25" y="21"/>
                  </a:cxn>
                  <a:cxn ang="0">
                    <a:pos x="22" y="31"/>
                  </a:cxn>
                  <a:cxn ang="0">
                    <a:pos x="13" y="40"/>
                  </a:cxn>
                  <a:cxn ang="0">
                    <a:pos x="7" y="43"/>
                  </a:cxn>
                  <a:cxn ang="0">
                    <a:pos x="0" y="40"/>
                  </a:cxn>
                  <a:cxn ang="0">
                    <a:pos x="0" y="21"/>
                  </a:cxn>
                  <a:cxn ang="0">
                    <a:pos x="3" y="15"/>
                  </a:cxn>
                  <a:cxn ang="0">
                    <a:pos x="16" y="3"/>
                  </a:cxn>
                  <a:cxn ang="0">
                    <a:pos x="22" y="0"/>
                  </a:cxn>
                </a:cxnLst>
                <a:rect l="0" t="0" r="r" b="b"/>
                <a:pathLst>
                  <a:path w="28" h="43">
                    <a:moveTo>
                      <a:pt x="22" y="0"/>
                    </a:moveTo>
                    <a:lnTo>
                      <a:pt x="25" y="0"/>
                    </a:lnTo>
                    <a:lnTo>
                      <a:pt x="28" y="3"/>
                    </a:lnTo>
                    <a:lnTo>
                      <a:pt x="28" y="15"/>
                    </a:lnTo>
                    <a:lnTo>
                      <a:pt x="25" y="21"/>
                    </a:lnTo>
                    <a:lnTo>
                      <a:pt x="22" y="31"/>
                    </a:lnTo>
                    <a:lnTo>
                      <a:pt x="13" y="40"/>
                    </a:lnTo>
                    <a:lnTo>
                      <a:pt x="7" y="43"/>
                    </a:lnTo>
                    <a:lnTo>
                      <a:pt x="0" y="40"/>
                    </a:lnTo>
                    <a:lnTo>
                      <a:pt x="0" y="21"/>
                    </a:lnTo>
                    <a:lnTo>
                      <a:pt x="3" y="15"/>
                    </a:lnTo>
                    <a:lnTo>
                      <a:pt x="16" y="3"/>
                    </a:lnTo>
                    <a:lnTo>
                      <a:pt x="22"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30" name="Freeform 298"/>
              <p:cNvSpPr>
                <a:spLocks/>
              </p:cNvSpPr>
              <p:nvPr/>
            </p:nvSpPr>
            <p:spPr bwMode="auto">
              <a:xfrm>
                <a:off x="9043228" y="4604864"/>
                <a:ext cx="123439" cy="172119"/>
              </a:xfrm>
              <a:custGeom>
                <a:avLst/>
                <a:gdLst/>
                <a:ahLst/>
                <a:cxnLst>
                  <a:cxn ang="0">
                    <a:pos x="9" y="0"/>
                  </a:cxn>
                  <a:cxn ang="0">
                    <a:pos x="12" y="0"/>
                  </a:cxn>
                  <a:cxn ang="0">
                    <a:pos x="15" y="3"/>
                  </a:cxn>
                  <a:cxn ang="0">
                    <a:pos x="18" y="9"/>
                  </a:cxn>
                  <a:cxn ang="0">
                    <a:pos x="18" y="12"/>
                  </a:cxn>
                  <a:cxn ang="0">
                    <a:pos x="28" y="31"/>
                  </a:cxn>
                  <a:cxn ang="0">
                    <a:pos x="37" y="40"/>
                  </a:cxn>
                  <a:cxn ang="0">
                    <a:pos x="49" y="46"/>
                  </a:cxn>
                  <a:cxn ang="0">
                    <a:pos x="59" y="46"/>
                  </a:cxn>
                  <a:cxn ang="0">
                    <a:pos x="59" y="43"/>
                  </a:cxn>
                  <a:cxn ang="0">
                    <a:pos x="65" y="43"/>
                  </a:cxn>
                  <a:cxn ang="0">
                    <a:pos x="71" y="49"/>
                  </a:cxn>
                  <a:cxn ang="0">
                    <a:pos x="71" y="56"/>
                  </a:cxn>
                  <a:cxn ang="0">
                    <a:pos x="56" y="71"/>
                  </a:cxn>
                  <a:cxn ang="0">
                    <a:pos x="49" y="80"/>
                  </a:cxn>
                  <a:cxn ang="0">
                    <a:pos x="43" y="93"/>
                  </a:cxn>
                  <a:cxn ang="0">
                    <a:pos x="40" y="96"/>
                  </a:cxn>
                  <a:cxn ang="0">
                    <a:pos x="34" y="99"/>
                  </a:cxn>
                  <a:cxn ang="0">
                    <a:pos x="25" y="99"/>
                  </a:cxn>
                  <a:cxn ang="0">
                    <a:pos x="21" y="96"/>
                  </a:cxn>
                  <a:cxn ang="0">
                    <a:pos x="21" y="93"/>
                  </a:cxn>
                  <a:cxn ang="0">
                    <a:pos x="28" y="86"/>
                  </a:cxn>
                  <a:cxn ang="0">
                    <a:pos x="28" y="83"/>
                  </a:cxn>
                  <a:cxn ang="0">
                    <a:pos x="31" y="80"/>
                  </a:cxn>
                  <a:cxn ang="0">
                    <a:pos x="31" y="77"/>
                  </a:cxn>
                  <a:cxn ang="0">
                    <a:pos x="28" y="74"/>
                  </a:cxn>
                  <a:cxn ang="0">
                    <a:pos x="6" y="74"/>
                  </a:cxn>
                  <a:cxn ang="0">
                    <a:pos x="0" y="68"/>
                  </a:cxn>
                  <a:cxn ang="0">
                    <a:pos x="0" y="65"/>
                  </a:cxn>
                  <a:cxn ang="0">
                    <a:pos x="3" y="62"/>
                  </a:cxn>
                  <a:cxn ang="0">
                    <a:pos x="6" y="62"/>
                  </a:cxn>
                  <a:cxn ang="0">
                    <a:pos x="12" y="59"/>
                  </a:cxn>
                  <a:cxn ang="0">
                    <a:pos x="15" y="56"/>
                  </a:cxn>
                  <a:cxn ang="0">
                    <a:pos x="15" y="40"/>
                  </a:cxn>
                  <a:cxn ang="0">
                    <a:pos x="12" y="31"/>
                  </a:cxn>
                  <a:cxn ang="0">
                    <a:pos x="9" y="25"/>
                  </a:cxn>
                  <a:cxn ang="0">
                    <a:pos x="6" y="21"/>
                  </a:cxn>
                  <a:cxn ang="0">
                    <a:pos x="3" y="15"/>
                  </a:cxn>
                  <a:cxn ang="0">
                    <a:pos x="3" y="3"/>
                  </a:cxn>
                  <a:cxn ang="0">
                    <a:pos x="9" y="0"/>
                  </a:cxn>
                </a:cxnLst>
                <a:rect l="0" t="0" r="r" b="b"/>
                <a:pathLst>
                  <a:path w="71" h="99">
                    <a:moveTo>
                      <a:pt x="9" y="0"/>
                    </a:moveTo>
                    <a:lnTo>
                      <a:pt x="12" y="0"/>
                    </a:lnTo>
                    <a:lnTo>
                      <a:pt x="15" y="3"/>
                    </a:lnTo>
                    <a:lnTo>
                      <a:pt x="18" y="9"/>
                    </a:lnTo>
                    <a:lnTo>
                      <a:pt x="18" y="12"/>
                    </a:lnTo>
                    <a:lnTo>
                      <a:pt x="28" y="31"/>
                    </a:lnTo>
                    <a:lnTo>
                      <a:pt x="37" y="40"/>
                    </a:lnTo>
                    <a:lnTo>
                      <a:pt x="49" y="46"/>
                    </a:lnTo>
                    <a:lnTo>
                      <a:pt x="59" y="46"/>
                    </a:lnTo>
                    <a:lnTo>
                      <a:pt x="59" y="43"/>
                    </a:lnTo>
                    <a:lnTo>
                      <a:pt x="65" y="43"/>
                    </a:lnTo>
                    <a:lnTo>
                      <a:pt x="71" y="49"/>
                    </a:lnTo>
                    <a:lnTo>
                      <a:pt x="71" y="56"/>
                    </a:lnTo>
                    <a:lnTo>
                      <a:pt x="56" y="71"/>
                    </a:lnTo>
                    <a:lnTo>
                      <a:pt x="49" y="80"/>
                    </a:lnTo>
                    <a:lnTo>
                      <a:pt x="43" y="93"/>
                    </a:lnTo>
                    <a:lnTo>
                      <a:pt x="40" y="96"/>
                    </a:lnTo>
                    <a:lnTo>
                      <a:pt x="34" y="99"/>
                    </a:lnTo>
                    <a:lnTo>
                      <a:pt x="25" y="99"/>
                    </a:lnTo>
                    <a:lnTo>
                      <a:pt x="21" y="96"/>
                    </a:lnTo>
                    <a:lnTo>
                      <a:pt x="21" y="93"/>
                    </a:lnTo>
                    <a:lnTo>
                      <a:pt x="28" y="86"/>
                    </a:lnTo>
                    <a:lnTo>
                      <a:pt x="28" y="83"/>
                    </a:lnTo>
                    <a:lnTo>
                      <a:pt x="31" y="80"/>
                    </a:lnTo>
                    <a:lnTo>
                      <a:pt x="31" y="77"/>
                    </a:lnTo>
                    <a:lnTo>
                      <a:pt x="28" y="74"/>
                    </a:lnTo>
                    <a:lnTo>
                      <a:pt x="6" y="74"/>
                    </a:lnTo>
                    <a:lnTo>
                      <a:pt x="0" y="68"/>
                    </a:lnTo>
                    <a:lnTo>
                      <a:pt x="0" y="65"/>
                    </a:lnTo>
                    <a:lnTo>
                      <a:pt x="3" y="62"/>
                    </a:lnTo>
                    <a:lnTo>
                      <a:pt x="6" y="62"/>
                    </a:lnTo>
                    <a:lnTo>
                      <a:pt x="12" y="59"/>
                    </a:lnTo>
                    <a:lnTo>
                      <a:pt x="15" y="56"/>
                    </a:lnTo>
                    <a:lnTo>
                      <a:pt x="15" y="40"/>
                    </a:lnTo>
                    <a:lnTo>
                      <a:pt x="12" y="31"/>
                    </a:lnTo>
                    <a:lnTo>
                      <a:pt x="9" y="25"/>
                    </a:lnTo>
                    <a:lnTo>
                      <a:pt x="6" y="21"/>
                    </a:lnTo>
                    <a:lnTo>
                      <a:pt x="3" y="15"/>
                    </a:lnTo>
                    <a:lnTo>
                      <a:pt x="3" y="3"/>
                    </a:lnTo>
                    <a:lnTo>
                      <a:pt x="9"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31" name="Freeform 299"/>
              <p:cNvSpPr>
                <a:spLocks/>
              </p:cNvSpPr>
              <p:nvPr/>
            </p:nvSpPr>
            <p:spPr bwMode="auto">
              <a:xfrm>
                <a:off x="8853723" y="4754381"/>
                <a:ext cx="210368" cy="166902"/>
              </a:xfrm>
              <a:custGeom>
                <a:avLst/>
                <a:gdLst/>
                <a:ahLst/>
                <a:cxnLst>
                  <a:cxn ang="0">
                    <a:pos x="103" y="0"/>
                  </a:cxn>
                  <a:cxn ang="0">
                    <a:pos x="106" y="0"/>
                  </a:cxn>
                  <a:cxn ang="0">
                    <a:pos x="109" y="4"/>
                  </a:cxn>
                  <a:cxn ang="0">
                    <a:pos x="115" y="7"/>
                  </a:cxn>
                  <a:cxn ang="0">
                    <a:pos x="121" y="13"/>
                  </a:cxn>
                  <a:cxn ang="0">
                    <a:pos x="121" y="22"/>
                  </a:cxn>
                  <a:cxn ang="0">
                    <a:pos x="118" y="28"/>
                  </a:cxn>
                  <a:cxn ang="0">
                    <a:pos x="106" y="47"/>
                  </a:cxn>
                  <a:cxn ang="0">
                    <a:pos x="81" y="66"/>
                  </a:cxn>
                  <a:cxn ang="0">
                    <a:pos x="72" y="75"/>
                  </a:cxn>
                  <a:cxn ang="0">
                    <a:pos x="59" y="84"/>
                  </a:cxn>
                  <a:cxn ang="0">
                    <a:pos x="47" y="96"/>
                  </a:cxn>
                  <a:cxn ang="0">
                    <a:pos x="31" y="96"/>
                  </a:cxn>
                  <a:cxn ang="0">
                    <a:pos x="19" y="93"/>
                  </a:cxn>
                  <a:cxn ang="0">
                    <a:pos x="10" y="90"/>
                  </a:cxn>
                  <a:cxn ang="0">
                    <a:pos x="4" y="87"/>
                  </a:cxn>
                  <a:cxn ang="0">
                    <a:pos x="0" y="81"/>
                  </a:cxn>
                  <a:cxn ang="0">
                    <a:pos x="4" y="75"/>
                  </a:cxn>
                  <a:cxn ang="0">
                    <a:pos x="16" y="62"/>
                  </a:cxn>
                  <a:cxn ang="0">
                    <a:pos x="59" y="38"/>
                  </a:cxn>
                  <a:cxn ang="0">
                    <a:pos x="65" y="31"/>
                  </a:cxn>
                  <a:cxn ang="0">
                    <a:pos x="72" y="28"/>
                  </a:cxn>
                  <a:cxn ang="0">
                    <a:pos x="75" y="25"/>
                  </a:cxn>
                  <a:cxn ang="0">
                    <a:pos x="75" y="22"/>
                  </a:cxn>
                  <a:cxn ang="0">
                    <a:pos x="78" y="19"/>
                  </a:cxn>
                  <a:cxn ang="0">
                    <a:pos x="78" y="16"/>
                  </a:cxn>
                  <a:cxn ang="0">
                    <a:pos x="81" y="13"/>
                  </a:cxn>
                  <a:cxn ang="0">
                    <a:pos x="100" y="4"/>
                  </a:cxn>
                  <a:cxn ang="0">
                    <a:pos x="103" y="0"/>
                  </a:cxn>
                </a:cxnLst>
                <a:rect l="0" t="0" r="r" b="b"/>
                <a:pathLst>
                  <a:path w="121" h="96">
                    <a:moveTo>
                      <a:pt x="103" y="0"/>
                    </a:moveTo>
                    <a:lnTo>
                      <a:pt x="106" y="0"/>
                    </a:lnTo>
                    <a:lnTo>
                      <a:pt x="109" y="4"/>
                    </a:lnTo>
                    <a:lnTo>
                      <a:pt x="115" y="7"/>
                    </a:lnTo>
                    <a:lnTo>
                      <a:pt x="121" y="13"/>
                    </a:lnTo>
                    <a:lnTo>
                      <a:pt x="121" y="22"/>
                    </a:lnTo>
                    <a:lnTo>
                      <a:pt x="118" y="28"/>
                    </a:lnTo>
                    <a:lnTo>
                      <a:pt x="106" y="47"/>
                    </a:lnTo>
                    <a:lnTo>
                      <a:pt x="81" y="66"/>
                    </a:lnTo>
                    <a:lnTo>
                      <a:pt x="72" y="75"/>
                    </a:lnTo>
                    <a:lnTo>
                      <a:pt x="59" y="84"/>
                    </a:lnTo>
                    <a:lnTo>
                      <a:pt x="47" y="96"/>
                    </a:lnTo>
                    <a:lnTo>
                      <a:pt x="31" y="96"/>
                    </a:lnTo>
                    <a:lnTo>
                      <a:pt x="19" y="93"/>
                    </a:lnTo>
                    <a:lnTo>
                      <a:pt x="10" y="90"/>
                    </a:lnTo>
                    <a:lnTo>
                      <a:pt x="4" y="87"/>
                    </a:lnTo>
                    <a:lnTo>
                      <a:pt x="0" y="81"/>
                    </a:lnTo>
                    <a:lnTo>
                      <a:pt x="4" y="75"/>
                    </a:lnTo>
                    <a:lnTo>
                      <a:pt x="16" y="62"/>
                    </a:lnTo>
                    <a:lnTo>
                      <a:pt x="59" y="38"/>
                    </a:lnTo>
                    <a:lnTo>
                      <a:pt x="65" y="31"/>
                    </a:lnTo>
                    <a:lnTo>
                      <a:pt x="72" y="28"/>
                    </a:lnTo>
                    <a:lnTo>
                      <a:pt x="75" y="25"/>
                    </a:lnTo>
                    <a:lnTo>
                      <a:pt x="75" y="22"/>
                    </a:lnTo>
                    <a:lnTo>
                      <a:pt x="78" y="19"/>
                    </a:lnTo>
                    <a:lnTo>
                      <a:pt x="78" y="16"/>
                    </a:lnTo>
                    <a:lnTo>
                      <a:pt x="81" y="13"/>
                    </a:lnTo>
                    <a:lnTo>
                      <a:pt x="100" y="4"/>
                    </a:lnTo>
                    <a:lnTo>
                      <a:pt x="103"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32" name="Freeform 300"/>
              <p:cNvSpPr>
                <a:spLocks/>
              </p:cNvSpPr>
              <p:nvPr/>
            </p:nvSpPr>
            <p:spPr bwMode="auto">
              <a:xfrm>
                <a:off x="8262610" y="4761335"/>
                <a:ext cx="102576" cy="74759"/>
              </a:xfrm>
              <a:custGeom>
                <a:avLst/>
                <a:gdLst/>
                <a:ahLst/>
                <a:cxnLst>
                  <a:cxn ang="0">
                    <a:pos x="56" y="0"/>
                  </a:cxn>
                  <a:cxn ang="0">
                    <a:pos x="59" y="0"/>
                  </a:cxn>
                  <a:cxn ang="0">
                    <a:pos x="59" y="12"/>
                  </a:cxn>
                  <a:cxn ang="0">
                    <a:pos x="56" y="18"/>
                  </a:cxn>
                  <a:cxn ang="0">
                    <a:pos x="53" y="27"/>
                  </a:cxn>
                  <a:cxn ang="0">
                    <a:pos x="46" y="34"/>
                  </a:cxn>
                  <a:cxn ang="0">
                    <a:pos x="43" y="40"/>
                  </a:cxn>
                  <a:cxn ang="0">
                    <a:pos x="40" y="43"/>
                  </a:cxn>
                  <a:cxn ang="0">
                    <a:pos x="15" y="43"/>
                  </a:cxn>
                  <a:cxn ang="0">
                    <a:pos x="15" y="31"/>
                  </a:cxn>
                  <a:cxn ang="0">
                    <a:pos x="0" y="15"/>
                  </a:cxn>
                  <a:cxn ang="0">
                    <a:pos x="0" y="12"/>
                  </a:cxn>
                  <a:cxn ang="0">
                    <a:pos x="3" y="6"/>
                  </a:cxn>
                  <a:cxn ang="0">
                    <a:pos x="6" y="6"/>
                  </a:cxn>
                  <a:cxn ang="0">
                    <a:pos x="9" y="9"/>
                  </a:cxn>
                  <a:cxn ang="0">
                    <a:pos x="15" y="9"/>
                  </a:cxn>
                  <a:cxn ang="0">
                    <a:pos x="22" y="12"/>
                  </a:cxn>
                  <a:cxn ang="0">
                    <a:pos x="34" y="12"/>
                  </a:cxn>
                  <a:cxn ang="0">
                    <a:pos x="37" y="9"/>
                  </a:cxn>
                  <a:cxn ang="0">
                    <a:pos x="56" y="0"/>
                  </a:cxn>
                </a:cxnLst>
                <a:rect l="0" t="0" r="r" b="b"/>
                <a:pathLst>
                  <a:path w="59" h="43">
                    <a:moveTo>
                      <a:pt x="56" y="0"/>
                    </a:moveTo>
                    <a:lnTo>
                      <a:pt x="59" y="0"/>
                    </a:lnTo>
                    <a:lnTo>
                      <a:pt x="59" y="12"/>
                    </a:lnTo>
                    <a:lnTo>
                      <a:pt x="56" y="18"/>
                    </a:lnTo>
                    <a:lnTo>
                      <a:pt x="53" y="27"/>
                    </a:lnTo>
                    <a:lnTo>
                      <a:pt x="46" y="34"/>
                    </a:lnTo>
                    <a:lnTo>
                      <a:pt x="43" y="40"/>
                    </a:lnTo>
                    <a:lnTo>
                      <a:pt x="40" y="43"/>
                    </a:lnTo>
                    <a:lnTo>
                      <a:pt x="15" y="43"/>
                    </a:lnTo>
                    <a:lnTo>
                      <a:pt x="15" y="31"/>
                    </a:lnTo>
                    <a:lnTo>
                      <a:pt x="0" y="15"/>
                    </a:lnTo>
                    <a:lnTo>
                      <a:pt x="0" y="12"/>
                    </a:lnTo>
                    <a:lnTo>
                      <a:pt x="3" y="6"/>
                    </a:lnTo>
                    <a:lnTo>
                      <a:pt x="6" y="6"/>
                    </a:lnTo>
                    <a:lnTo>
                      <a:pt x="9" y="9"/>
                    </a:lnTo>
                    <a:lnTo>
                      <a:pt x="15" y="9"/>
                    </a:lnTo>
                    <a:lnTo>
                      <a:pt x="22" y="12"/>
                    </a:lnTo>
                    <a:lnTo>
                      <a:pt x="34" y="12"/>
                    </a:lnTo>
                    <a:lnTo>
                      <a:pt x="37" y="9"/>
                    </a:lnTo>
                    <a:lnTo>
                      <a:pt x="56"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33" name="Freeform 301"/>
              <p:cNvSpPr>
                <a:spLocks/>
              </p:cNvSpPr>
              <p:nvPr/>
            </p:nvSpPr>
            <p:spPr bwMode="auto">
              <a:xfrm>
                <a:off x="7417667" y="3947686"/>
                <a:ext cx="1070958" cy="780617"/>
              </a:xfrm>
              <a:custGeom>
                <a:avLst/>
                <a:gdLst/>
                <a:ahLst/>
                <a:cxnLst>
                  <a:cxn ang="0">
                    <a:pos x="455" y="12"/>
                  </a:cxn>
                  <a:cxn ang="0">
                    <a:pos x="492" y="65"/>
                  </a:cxn>
                  <a:cxn ang="0">
                    <a:pos x="526" y="139"/>
                  </a:cxn>
                  <a:cxn ang="0">
                    <a:pos x="560" y="158"/>
                  </a:cxn>
                  <a:cxn ang="0">
                    <a:pos x="601" y="217"/>
                  </a:cxn>
                  <a:cxn ang="0">
                    <a:pos x="613" y="328"/>
                  </a:cxn>
                  <a:cxn ang="0">
                    <a:pos x="573" y="403"/>
                  </a:cxn>
                  <a:cxn ang="0">
                    <a:pos x="560" y="424"/>
                  </a:cxn>
                  <a:cxn ang="0">
                    <a:pos x="514" y="443"/>
                  </a:cxn>
                  <a:cxn ang="0">
                    <a:pos x="486" y="434"/>
                  </a:cxn>
                  <a:cxn ang="0">
                    <a:pos x="467" y="449"/>
                  </a:cxn>
                  <a:cxn ang="0">
                    <a:pos x="436" y="427"/>
                  </a:cxn>
                  <a:cxn ang="0">
                    <a:pos x="418" y="421"/>
                  </a:cxn>
                  <a:cxn ang="0">
                    <a:pos x="399" y="387"/>
                  </a:cxn>
                  <a:cxn ang="0">
                    <a:pos x="387" y="375"/>
                  </a:cxn>
                  <a:cxn ang="0">
                    <a:pos x="378" y="368"/>
                  </a:cxn>
                  <a:cxn ang="0">
                    <a:pos x="375" y="350"/>
                  </a:cxn>
                  <a:cxn ang="0">
                    <a:pos x="353" y="372"/>
                  </a:cxn>
                  <a:cxn ang="0">
                    <a:pos x="328" y="375"/>
                  </a:cxn>
                  <a:cxn ang="0">
                    <a:pos x="334" y="350"/>
                  </a:cxn>
                  <a:cxn ang="0">
                    <a:pos x="291" y="331"/>
                  </a:cxn>
                  <a:cxn ang="0">
                    <a:pos x="279" y="319"/>
                  </a:cxn>
                  <a:cxn ang="0">
                    <a:pos x="235" y="331"/>
                  </a:cxn>
                  <a:cxn ang="0">
                    <a:pos x="214" y="334"/>
                  </a:cxn>
                  <a:cxn ang="0">
                    <a:pos x="170" y="353"/>
                  </a:cxn>
                  <a:cxn ang="0">
                    <a:pos x="130" y="368"/>
                  </a:cxn>
                  <a:cxn ang="0">
                    <a:pos x="87" y="384"/>
                  </a:cxn>
                  <a:cxn ang="0">
                    <a:pos x="31" y="378"/>
                  </a:cxn>
                  <a:cxn ang="0">
                    <a:pos x="40" y="350"/>
                  </a:cxn>
                  <a:cxn ang="0">
                    <a:pos x="34" y="316"/>
                  </a:cxn>
                  <a:cxn ang="0">
                    <a:pos x="28" y="291"/>
                  </a:cxn>
                  <a:cxn ang="0">
                    <a:pos x="6" y="251"/>
                  </a:cxn>
                  <a:cxn ang="0">
                    <a:pos x="12" y="229"/>
                  </a:cxn>
                  <a:cxn ang="0">
                    <a:pos x="0" y="192"/>
                  </a:cxn>
                  <a:cxn ang="0">
                    <a:pos x="34" y="161"/>
                  </a:cxn>
                  <a:cxn ang="0">
                    <a:pos x="93" y="146"/>
                  </a:cxn>
                  <a:cxn ang="0">
                    <a:pos x="127" y="139"/>
                  </a:cxn>
                  <a:cxn ang="0">
                    <a:pos x="139" y="105"/>
                  </a:cxn>
                  <a:cxn ang="0">
                    <a:pos x="167" y="90"/>
                  </a:cxn>
                  <a:cxn ang="0">
                    <a:pos x="186" y="65"/>
                  </a:cxn>
                  <a:cxn ang="0">
                    <a:pos x="204" y="49"/>
                  </a:cxn>
                  <a:cxn ang="0">
                    <a:pos x="235" y="65"/>
                  </a:cxn>
                  <a:cxn ang="0">
                    <a:pos x="251" y="53"/>
                  </a:cxn>
                  <a:cxn ang="0">
                    <a:pos x="269" y="28"/>
                  </a:cxn>
                  <a:cxn ang="0">
                    <a:pos x="297" y="12"/>
                  </a:cxn>
                  <a:cxn ang="0">
                    <a:pos x="319" y="28"/>
                  </a:cxn>
                  <a:cxn ang="0">
                    <a:pos x="365" y="28"/>
                  </a:cxn>
                  <a:cxn ang="0">
                    <a:pos x="375" y="84"/>
                  </a:cxn>
                  <a:cxn ang="0">
                    <a:pos x="409" y="102"/>
                  </a:cxn>
                  <a:cxn ang="0">
                    <a:pos x="433" y="105"/>
                  </a:cxn>
                  <a:cxn ang="0">
                    <a:pos x="440" y="22"/>
                  </a:cxn>
                </a:cxnLst>
                <a:rect l="0" t="0" r="r" b="b"/>
                <a:pathLst>
                  <a:path w="616" h="449">
                    <a:moveTo>
                      <a:pt x="449" y="0"/>
                    </a:moveTo>
                    <a:lnTo>
                      <a:pt x="452" y="0"/>
                    </a:lnTo>
                    <a:lnTo>
                      <a:pt x="452" y="6"/>
                    </a:lnTo>
                    <a:lnTo>
                      <a:pt x="455" y="12"/>
                    </a:lnTo>
                    <a:lnTo>
                      <a:pt x="458" y="22"/>
                    </a:lnTo>
                    <a:lnTo>
                      <a:pt x="464" y="31"/>
                    </a:lnTo>
                    <a:lnTo>
                      <a:pt x="467" y="40"/>
                    </a:lnTo>
                    <a:lnTo>
                      <a:pt x="492" y="65"/>
                    </a:lnTo>
                    <a:lnTo>
                      <a:pt x="498" y="74"/>
                    </a:lnTo>
                    <a:lnTo>
                      <a:pt x="505" y="87"/>
                    </a:lnTo>
                    <a:lnTo>
                      <a:pt x="517" y="124"/>
                    </a:lnTo>
                    <a:lnTo>
                      <a:pt x="526" y="139"/>
                    </a:lnTo>
                    <a:lnTo>
                      <a:pt x="532" y="142"/>
                    </a:lnTo>
                    <a:lnTo>
                      <a:pt x="542" y="146"/>
                    </a:lnTo>
                    <a:lnTo>
                      <a:pt x="554" y="152"/>
                    </a:lnTo>
                    <a:lnTo>
                      <a:pt x="560" y="158"/>
                    </a:lnTo>
                    <a:lnTo>
                      <a:pt x="563" y="170"/>
                    </a:lnTo>
                    <a:lnTo>
                      <a:pt x="573" y="183"/>
                    </a:lnTo>
                    <a:lnTo>
                      <a:pt x="588" y="198"/>
                    </a:lnTo>
                    <a:lnTo>
                      <a:pt x="601" y="217"/>
                    </a:lnTo>
                    <a:lnTo>
                      <a:pt x="610" y="238"/>
                    </a:lnTo>
                    <a:lnTo>
                      <a:pt x="616" y="288"/>
                    </a:lnTo>
                    <a:lnTo>
                      <a:pt x="616" y="307"/>
                    </a:lnTo>
                    <a:lnTo>
                      <a:pt x="613" y="328"/>
                    </a:lnTo>
                    <a:lnTo>
                      <a:pt x="601" y="353"/>
                    </a:lnTo>
                    <a:lnTo>
                      <a:pt x="582" y="381"/>
                    </a:lnTo>
                    <a:lnTo>
                      <a:pt x="576" y="393"/>
                    </a:lnTo>
                    <a:lnTo>
                      <a:pt x="573" y="403"/>
                    </a:lnTo>
                    <a:lnTo>
                      <a:pt x="566" y="415"/>
                    </a:lnTo>
                    <a:lnTo>
                      <a:pt x="563" y="418"/>
                    </a:lnTo>
                    <a:lnTo>
                      <a:pt x="563" y="421"/>
                    </a:lnTo>
                    <a:lnTo>
                      <a:pt x="560" y="424"/>
                    </a:lnTo>
                    <a:lnTo>
                      <a:pt x="554" y="424"/>
                    </a:lnTo>
                    <a:lnTo>
                      <a:pt x="536" y="430"/>
                    </a:lnTo>
                    <a:lnTo>
                      <a:pt x="526" y="437"/>
                    </a:lnTo>
                    <a:lnTo>
                      <a:pt x="514" y="443"/>
                    </a:lnTo>
                    <a:lnTo>
                      <a:pt x="505" y="443"/>
                    </a:lnTo>
                    <a:lnTo>
                      <a:pt x="501" y="440"/>
                    </a:lnTo>
                    <a:lnTo>
                      <a:pt x="498" y="440"/>
                    </a:lnTo>
                    <a:lnTo>
                      <a:pt x="486" y="434"/>
                    </a:lnTo>
                    <a:lnTo>
                      <a:pt x="480" y="434"/>
                    </a:lnTo>
                    <a:lnTo>
                      <a:pt x="474" y="440"/>
                    </a:lnTo>
                    <a:lnTo>
                      <a:pt x="471" y="446"/>
                    </a:lnTo>
                    <a:lnTo>
                      <a:pt x="467" y="449"/>
                    </a:lnTo>
                    <a:lnTo>
                      <a:pt x="458" y="449"/>
                    </a:lnTo>
                    <a:lnTo>
                      <a:pt x="455" y="443"/>
                    </a:lnTo>
                    <a:lnTo>
                      <a:pt x="443" y="430"/>
                    </a:lnTo>
                    <a:lnTo>
                      <a:pt x="436" y="427"/>
                    </a:lnTo>
                    <a:lnTo>
                      <a:pt x="430" y="427"/>
                    </a:lnTo>
                    <a:lnTo>
                      <a:pt x="424" y="424"/>
                    </a:lnTo>
                    <a:lnTo>
                      <a:pt x="421" y="424"/>
                    </a:lnTo>
                    <a:lnTo>
                      <a:pt x="418" y="421"/>
                    </a:lnTo>
                    <a:lnTo>
                      <a:pt x="418" y="396"/>
                    </a:lnTo>
                    <a:lnTo>
                      <a:pt x="412" y="393"/>
                    </a:lnTo>
                    <a:lnTo>
                      <a:pt x="406" y="387"/>
                    </a:lnTo>
                    <a:lnTo>
                      <a:pt x="399" y="387"/>
                    </a:lnTo>
                    <a:lnTo>
                      <a:pt x="399" y="381"/>
                    </a:lnTo>
                    <a:lnTo>
                      <a:pt x="393" y="375"/>
                    </a:lnTo>
                    <a:lnTo>
                      <a:pt x="393" y="368"/>
                    </a:lnTo>
                    <a:lnTo>
                      <a:pt x="387" y="375"/>
                    </a:lnTo>
                    <a:lnTo>
                      <a:pt x="387" y="378"/>
                    </a:lnTo>
                    <a:lnTo>
                      <a:pt x="384" y="378"/>
                    </a:lnTo>
                    <a:lnTo>
                      <a:pt x="381" y="375"/>
                    </a:lnTo>
                    <a:lnTo>
                      <a:pt x="378" y="368"/>
                    </a:lnTo>
                    <a:lnTo>
                      <a:pt x="378" y="362"/>
                    </a:lnTo>
                    <a:lnTo>
                      <a:pt x="381" y="359"/>
                    </a:lnTo>
                    <a:lnTo>
                      <a:pt x="381" y="350"/>
                    </a:lnTo>
                    <a:lnTo>
                      <a:pt x="375" y="350"/>
                    </a:lnTo>
                    <a:lnTo>
                      <a:pt x="365" y="356"/>
                    </a:lnTo>
                    <a:lnTo>
                      <a:pt x="359" y="362"/>
                    </a:lnTo>
                    <a:lnTo>
                      <a:pt x="353" y="365"/>
                    </a:lnTo>
                    <a:lnTo>
                      <a:pt x="353" y="372"/>
                    </a:lnTo>
                    <a:lnTo>
                      <a:pt x="350" y="375"/>
                    </a:lnTo>
                    <a:lnTo>
                      <a:pt x="344" y="378"/>
                    </a:lnTo>
                    <a:lnTo>
                      <a:pt x="331" y="378"/>
                    </a:lnTo>
                    <a:lnTo>
                      <a:pt x="328" y="375"/>
                    </a:lnTo>
                    <a:lnTo>
                      <a:pt x="331" y="372"/>
                    </a:lnTo>
                    <a:lnTo>
                      <a:pt x="331" y="365"/>
                    </a:lnTo>
                    <a:lnTo>
                      <a:pt x="334" y="362"/>
                    </a:lnTo>
                    <a:lnTo>
                      <a:pt x="334" y="350"/>
                    </a:lnTo>
                    <a:lnTo>
                      <a:pt x="331" y="347"/>
                    </a:lnTo>
                    <a:lnTo>
                      <a:pt x="322" y="341"/>
                    </a:lnTo>
                    <a:lnTo>
                      <a:pt x="294" y="331"/>
                    </a:lnTo>
                    <a:lnTo>
                      <a:pt x="291" y="331"/>
                    </a:lnTo>
                    <a:lnTo>
                      <a:pt x="288" y="328"/>
                    </a:lnTo>
                    <a:lnTo>
                      <a:pt x="288" y="325"/>
                    </a:lnTo>
                    <a:lnTo>
                      <a:pt x="285" y="322"/>
                    </a:lnTo>
                    <a:lnTo>
                      <a:pt x="279" y="319"/>
                    </a:lnTo>
                    <a:lnTo>
                      <a:pt x="272" y="322"/>
                    </a:lnTo>
                    <a:lnTo>
                      <a:pt x="263" y="322"/>
                    </a:lnTo>
                    <a:lnTo>
                      <a:pt x="248" y="325"/>
                    </a:lnTo>
                    <a:lnTo>
                      <a:pt x="235" y="331"/>
                    </a:lnTo>
                    <a:lnTo>
                      <a:pt x="226" y="334"/>
                    </a:lnTo>
                    <a:lnTo>
                      <a:pt x="220" y="338"/>
                    </a:lnTo>
                    <a:lnTo>
                      <a:pt x="217" y="338"/>
                    </a:lnTo>
                    <a:lnTo>
                      <a:pt x="214" y="334"/>
                    </a:lnTo>
                    <a:lnTo>
                      <a:pt x="189" y="334"/>
                    </a:lnTo>
                    <a:lnTo>
                      <a:pt x="183" y="338"/>
                    </a:lnTo>
                    <a:lnTo>
                      <a:pt x="173" y="347"/>
                    </a:lnTo>
                    <a:lnTo>
                      <a:pt x="170" y="353"/>
                    </a:lnTo>
                    <a:lnTo>
                      <a:pt x="164" y="359"/>
                    </a:lnTo>
                    <a:lnTo>
                      <a:pt x="161" y="365"/>
                    </a:lnTo>
                    <a:lnTo>
                      <a:pt x="158" y="368"/>
                    </a:lnTo>
                    <a:lnTo>
                      <a:pt x="130" y="368"/>
                    </a:lnTo>
                    <a:lnTo>
                      <a:pt x="121" y="372"/>
                    </a:lnTo>
                    <a:lnTo>
                      <a:pt x="108" y="372"/>
                    </a:lnTo>
                    <a:lnTo>
                      <a:pt x="96" y="378"/>
                    </a:lnTo>
                    <a:lnTo>
                      <a:pt x="87" y="384"/>
                    </a:lnTo>
                    <a:lnTo>
                      <a:pt x="74" y="390"/>
                    </a:lnTo>
                    <a:lnTo>
                      <a:pt x="50" y="390"/>
                    </a:lnTo>
                    <a:lnTo>
                      <a:pt x="37" y="384"/>
                    </a:lnTo>
                    <a:lnTo>
                      <a:pt x="31" y="378"/>
                    </a:lnTo>
                    <a:lnTo>
                      <a:pt x="25" y="365"/>
                    </a:lnTo>
                    <a:lnTo>
                      <a:pt x="25" y="362"/>
                    </a:lnTo>
                    <a:lnTo>
                      <a:pt x="34" y="353"/>
                    </a:lnTo>
                    <a:lnTo>
                      <a:pt x="40" y="350"/>
                    </a:lnTo>
                    <a:lnTo>
                      <a:pt x="50" y="341"/>
                    </a:lnTo>
                    <a:lnTo>
                      <a:pt x="50" y="334"/>
                    </a:lnTo>
                    <a:lnTo>
                      <a:pt x="47" y="328"/>
                    </a:lnTo>
                    <a:lnTo>
                      <a:pt x="34" y="316"/>
                    </a:lnTo>
                    <a:lnTo>
                      <a:pt x="31" y="310"/>
                    </a:lnTo>
                    <a:lnTo>
                      <a:pt x="31" y="297"/>
                    </a:lnTo>
                    <a:lnTo>
                      <a:pt x="28" y="294"/>
                    </a:lnTo>
                    <a:lnTo>
                      <a:pt x="28" y="291"/>
                    </a:lnTo>
                    <a:lnTo>
                      <a:pt x="25" y="285"/>
                    </a:lnTo>
                    <a:lnTo>
                      <a:pt x="19" y="279"/>
                    </a:lnTo>
                    <a:lnTo>
                      <a:pt x="12" y="269"/>
                    </a:lnTo>
                    <a:lnTo>
                      <a:pt x="6" y="251"/>
                    </a:lnTo>
                    <a:lnTo>
                      <a:pt x="9" y="245"/>
                    </a:lnTo>
                    <a:lnTo>
                      <a:pt x="16" y="238"/>
                    </a:lnTo>
                    <a:lnTo>
                      <a:pt x="16" y="235"/>
                    </a:lnTo>
                    <a:lnTo>
                      <a:pt x="12" y="229"/>
                    </a:lnTo>
                    <a:lnTo>
                      <a:pt x="9" y="226"/>
                    </a:lnTo>
                    <a:lnTo>
                      <a:pt x="6" y="220"/>
                    </a:lnTo>
                    <a:lnTo>
                      <a:pt x="0" y="214"/>
                    </a:lnTo>
                    <a:lnTo>
                      <a:pt x="0" y="192"/>
                    </a:lnTo>
                    <a:lnTo>
                      <a:pt x="3" y="183"/>
                    </a:lnTo>
                    <a:lnTo>
                      <a:pt x="9" y="180"/>
                    </a:lnTo>
                    <a:lnTo>
                      <a:pt x="19" y="173"/>
                    </a:lnTo>
                    <a:lnTo>
                      <a:pt x="34" y="161"/>
                    </a:lnTo>
                    <a:lnTo>
                      <a:pt x="50" y="152"/>
                    </a:lnTo>
                    <a:lnTo>
                      <a:pt x="59" y="149"/>
                    </a:lnTo>
                    <a:lnTo>
                      <a:pt x="84" y="149"/>
                    </a:lnTo>
                    <a:lnTo>
                      <a:pt x="93" y="146"/>
                    </a:lnTo>
                    <a:lnTo>
                      <a:pt x="99" y="142"/>
                    </a:lnTo>
                    <a:lnTo>
                      <a:pt x="111" y="142"/>
                    </a:lnTo>
                    <a:lnTo>
                      <a:pt x="118" y="139"/>
                    </a:lnTo>
                    <a:lnTo>
                      <a:pt x="127" y="139"/>
                    </a:lnTo>
                    <a:lnTo>
                      <a:pt x="130" y="136"/>
                    </a:lnTo>
                    <a:lnTo>
                      <a:pt x="130" y="127"/>
                    </a:lnTo>
                    <a:lnTo>
                      <a:pt x="133" y="118"/>
                    </a:lnTo>
                    <a:lnTo>
                      <a:pt x="139" y="105"/>
                    </a:lnTo>
                    <a:lnTo>
                      <a:pt x="146" y="102"/>
                    </a:lnTo>
                    <a:lnTo>
                      <a:pt x="152" y="96"/>
                    </a:lnTo>
                    <a:lnTo>
                      <a:pt x="158" y="93"/>
                    </a:lnTo>
                    <a:lnTo>
                      <a:pt x="167" y="90"/>
                    </a:lnTo>
                    <a:lnTo>
                      <a:pt x="173" y="90"/>
                    </a:lnTo>
                    <a:lnTo>
                      <a:pt x="176" y="87"/>
                    </a:lnTo>
                    <a:lnTo>
                      <a:pt x="183" y="74"/>
                    </a:lnTo>
                    <a:lnTo>
                      <a:pt x="186" y="65"/>
                    </a:lnTo>
                    <a:lnTo>
                      <a:pt x="189" y="59"/>
                    </a:lnTo>
                    <a:lnTo>
                      <a:pt x="195" y="56"/>
                    </a:lnTo>
                    <a:lnTo>
                      <a:pt x="198" y="53"/>
                    </a:lnTo>
                    <a:lnTo>
                      <a:pt x="204" y="49"/>
                    </a:lnTo>
                    <a:lnTo>
                      <a:pt x="207" y="46"/>
                    </a:lnTo>
                    <a:lnTo>
                      <a:pt x="214" y="49"/>
                    </a:lnTo>
                    <a:lnTo>
                      <a:pt x="226" y="62"/>
                    </a:lnTo>
                    <a:lnTo>
                      <a:pt x="235" y="65"/>
                    </a:lnTo>
                    <a:lnTo>
                      <a:pt x="241" y="68"/>
                    </a:lnTo>
                    <a:lnTo>
                      <a:pt x="248" y="65"/>
                    </a:lnTo>
                    <a:lnTo>
                      <a:pt x="251" y="59"/>
                    </a:lnTo>
                    <a:lnTo>
                      <a:pt x="251" y="53"/>
                    </a:lnTo>
                    <a:lnTo>
                      <a:pt x="254" y="49"/>
                    </a:lnTo>
                    <a:lnTo>
                      <a:pt x="254" y="46"/>
                    </a:lnTo>
                    <a:lnTo>
                      <a:pt x="266" y="34"/>
                    </a:lnTo>
                    <a:lnTo>
                      <a:pt x="269" y="28"/>
                    </a:lnTo>
                    <a:lnTo>
                      <a:pt x="269" y="15"/>
                    </a:lnTo>
                    <a:lnTo>
                      <a:pt x="294" y="40"/>
                    </a:lnTo>
                    <a:lnTo>
                      <a:pt x="294" y="19"/>
                    </a:lnTo>
                    <a:lnTo>
                      <a:pt x="297" y="12"/>
                    </a:lnTo>
                    <a:lnTo>
                      <a:pt x="300" y="12"/>
                    </a:lnTo>
                    <a:lnTo>
                      <a:pt x="303" y="15"/>
                    </a:lnTo>
                    <a:lnTo>
                      <a:pt x="310" y="19"/>
                    </a:lnTo>
                    <a:lnTo>
                      <a:pt x="319" y="28"/>
                    </a:lnTo>
                    <a:lnTo>
                      <a:pt x="322" y="28"/>
                    </a:lnTo>
                    <a:lnTo>
                      <a:pt x="328" y="25"/>
                    </a:lnTo>
                    <a:lnTo>
                      <a:pt x="362" y="25"/>
                    </a:lnTo>
                    <a:lnTo>
                      <a:pt x="365" y="28"/>
                    </a:lnTo>
                    <a:lnTo>
                      <a:pt x="365" y="40"/>
                    </a:lnTo>
                    <a:lnTo>
                      <a:pt x="353" y="65"/>
                    </a:lnTo>
                    <a:lnTo>
                      <a:pt x="356" y="71"/>
                    </a:lnTo>
                    <a:lnTo>
                      <a:pt x="375" y="84"/>
                    </a:lnTo>
                    <a:lnTo>
                      <a:pt x="387" y="87"/>
                    </a:lnTo>
                    <a:lnTo>
                      <a:pt x="396" y="93"/>
                    </a:lnTo>
                    <a:lnTo>
                      <a:pt x="402" y="96"/>
                    </a:lnTo>
                    <a:lnTo>
                      <a:pt x="409" y="102"/>
                    </a:lnTo>
                    <a:lnTo>
                      <a:pt x="421" y="108"/>
                    </a:lnTo>
                    <a:lnTo>
                      <a:pt x="424" y="111"/>
                    </a:lnTo>
                    <a:lnTo>
                      <a:pt x="430" y="111"/>
                    </a:lnTo>
                    <a:lnTo>
                      <a:pt x="433" y="105"/>
                    </a:lnTo>
                    <a:lnTo>
                      <a:pt x="446" y="68"/>
                    </a:lnTo>
                    <a:lnTo>
                      <a:pt x="443" y="53"/>
                    </a:lnTo>
                    <a:lnTo>
                      <a:pt x="440" y="40"/>
                    </a:lnTo>
                    <a:lnTo>
                      <a:pt x="440" y="22"/>
                    </a:lnTo>
                    <a:lnTo>
                      <a:pt x="446" y="9"/>
                    </a:lnTo>
                    <a:lnTo>
                      <a:pt x="449"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34" name="Freeform 302"/>
              <p:cNvSpPr>
                <a:spLocks/>
              </p:cNvSpPr>
              <p:nvPr/>
            </p:nvSpPr>
            <p:spPr bwMode="auto">
              <a:xfrm>
                <a:off x="9156235" y="4098942"/>
                <a:ext cx="64327" cy="48680"/>
              </a:xfrm>
              <a:custGeom>
                <a:avLst/>
                <a:gdLst/>
                <a:ahLst/>
                <a:cxnLst>
                  <a:cxn ang="0">
                    <a:pos x="28" y="0"/>
                  </a:cxn>
                  <a:cxn ang="0">
                    <a:pos x="34" y="0"/>
                  </a:cxn>
                  <a:cxn ang="0">
                    <a:pos x="37" y="3"/>
                  </a:cxn>
                  <a:cxn ang="0">
                    <a:pos x="37" y="6"/>
                  </a:cxn>
                  <a:cxn ang="0">
                    <a:pos x="34" y="9"/>
                  </a:cxn>
                  <a:cxn ang="0">
                    <a:pos x="31" y="15"/>
                  </a:cxn>
                  <a:cxn ang="0">
                    <a:pos x="25" y="18"/>
                  </a:cxn>
                  <a:cxn ang="0">
                    <a:pos x="18" y="24"/>
                  </a:cxn>
                  <a:cxn ang="0">
                    <a:pos x="12" y="28"/>
                  </a:cxn>
                  <a:cxn ang="0">
                    <a:pos x="0" y="28"/>
                  </a:cxn>
                  <a:cxn ang="0">
                    <a:pos x="3" y="21"/>
                  </a:cxn>
                  <a:cxn ang="0">
                    <a:pos x="18" y="6"/>
                  </a:cxn>
                  <a:cxn ang="0">
                    <a:pos x="25" y="3"/>
                  </a:cxn>
                  <a:cxn ang="0">
                    <a:pos x="28" y="0"/>
                  </a:cxn>
                </a:cxnLst>
                <a:rect l="0" t="0" r="r" b="b"/>
                <a:pathLst>
                  <a:path w="37" h="28">
                    <a:moveTo>
                      <a:pt x="28" y="0"/>
                    </a:moveTo>
                    <a:lnTo>
                      <a:pt x="34" y="0"/>
                    </a:lnTo>
                    <a:lnTo>
                      <a:pt x="37" y="3"/>
                    </a:lnTo>
                    <a:lnTo>
                      <a:pt x="37" y="6"/>
                    </a:lnTo>
                    <a:lnTo>
                      <a:pt x="34" y="9"/>
                    </a:lnTo>
                    <a:lnTo>
                      <a:pt x="31" y="15"/>
                    </a:lnTo>
                    <a:lnTo>
                      <a:pt x="25" y="18"/>
                    </a:lnTo>
                    <a:lnTo>
                      <a:pt x="18" y="24"/>
                    </a:lnTo>
                    <a:lnTo>
                      <a:pt x="12" y="28"/>
                    </a:lnTo>
                    <a:lnTo>
                      <a:pt x="0" y="28"/>
                    </a:lnTo>
                    <a:lnTo>
                      <a:pt x="3" y="21"/>
                    </a:lnTo>
                    <a:lnTo>
                      <a:pt x="18" y="6"/>
                    </a:lnTo>
                    <a:lnTo>
                      <a:pt x="25" y="3"/>
                    </a:lnTo>
                    <a:lnTo>
                      <a:pt x="28"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35" name="Freeform 303"/>
              <p:cNvSpPr>
                <a:spLocks/>
              </p:cNvSpPr>
              <p:nvPr/>
            </p:nvSpPr>
            <p:spPr bwMode="auto">
              <a:xfrm>
                <a:off x="8794612" y="4222379"/>
                <a:ext cx="71282" cy="48680"/>
              </a:xfrm>
              <a:custGeom>
                <a:avLst/>
                <a:gdLst/>
                <a:ahLst/>
                <a:cxnLst>
                  <a:cxn ang="0">
                    <a:pos x="4" y="0"/>
                  </a:cxn>
                  <a:cxn ang="0">
                    <a:pos x="13" y="0"/>
                  </a:cxn>
                  <a:cxn ang="0">
                    <a:pos x="25" y="3"/>
                  </a:cxn>
                  <a:cxn ang="0">
                    <a:pos x="34" y="9"/>
                  </a:cxn>
                  <a:cxn ang="0">
                    <a:pos x="38" y="12"/>
                  </a:cxn>
                  <a:cxn ang="0">
                    <a:pos x="41" y="18"/>
                  </a:cxn>
                  <a:cxn ang="0">
                    <a:pos x="41" y="22"/>
                  </a:cxn>
                  <a:cxn ang="0">
                    <a:pos x="38" y="28"/>
                  </a:cxn>
                  <a:cxn ang="0">
                    <a:pos x="28" y="28"/>
                  </a:cxn>
                  <a:cxn ang="0">
                    <a:pos x="22" y="25"/>
                  </a:cxn>
                  <a:cxn ang="0">
                    <a:pos x="19" y="22"/>
                  </a:cxn>
                  <a:cxn ang="0">
                    <a:pos x="13" y="18"/>
                  </a:cxn>
                  <a:cxn ang="0">
                    <a:pos x="10" y="12"/>
                  </a:cxn>
                  <a:cxn ang="0">
                    <a:pos x="0" y="3"/>
                  </a:cxn>
                  <a:cxn ang="0">
                    <a:pos x="4" y="0"/>
                  </a:cxn>
                </a:cxnLst>
                <a:rect l="0" t="0" r="r" b="b"/>
                <a:pathLst>
                  <a:path w="41" h="28">
                    <a:moveTo>
                      <a:pt x="4" y="0"/>
                    </a:moveTo>
                    <a:lnTo>
                      <a:pt x="13" y="0"/>
                    </a:lnTo>
                    <a:lnTo>
                      <a:pt x="25" y="3"/>
                    </a:lnTo>
                    <a:lnTo>
                      <a:pt x="34" y="9"/>
                    </a:lnTo>
                    <a:lnTo>
                      <a:pt x="38" y="12"/>
                    </a:lnTo>
                    <a:lnTo>
                      <a:pt x="41" y="18"/>
                    </a:lnTo>
                    <a:lnTo>
                      <a:pt x="41" y="22"/>
                    </a:lnTo>
                    <a:lnTo>
                      <a:pt x="38" y="28"/>
                    </a:lnTo>
                    <a:lnTo>
                      <a:pt x="28" y="28"/>
                    </a:lnTo>
                    <a:lnTo>
                      <a:pt x="22" y="25"/>
                    </a:lnTo>
                    <a:lnTo>
                      <a:pt x="19" y="22"/>
                    </a:lnTo>
                    <a:lnTo>
                      <a:pt x="13" y="18"/>
                    </a:lnTo>
                    <a:lnTo>
                      <a:pt x="10" y="12"/>
                    </a:lnTo>
                    <a:lnTo>
                      <a:pt x="0" y="3"/>
                    </a:lnTo>
                    <a:lnTo>
                      <a:pt x="4"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36" name="Freeform 304"/>
              <p:cNvSpPr>
                <a:spLocks/>
              </p:cNvSpPr>
              <p:nvPr/>
            </p:nvSpPr>
            <p:spPr bwMode="auto">
              <a:xfrm>
                <a:off x="6934345" y="3516521"/>
                <a:ext cx="305988" cy="318158"/>
              </a:xfrm>
              <a:custGeom>
                <a:avLst/>
                <a:gdLst/>
                <a:ahLst/>
                <a:cxnLst>
                  <a:cxn ang="0">
                    <a:pos x="6" y="0"/>
                  </a:cxn>
                  <a:cxn ang="0">
                    <a:pos x="12" y="0"/>
                  </a:cxn>
                  <a:cxn ang="0">
                    <a:pos x="21" y="3"/>
                  </a:cxn>
                  <a:cxn ang="0">
                    <a:pos x="27" y="6"/>
                  </a:cxn>
                  <a:cxn ang="0">
                    <a:pos x="46" y="19"/>
                  </a:cxn>
                  <a:cxn ang="0">
                    <a:pos x="71" y="37"/>
                  </a:cxn>
                  <a:cxn ang="0">
                    <a:pos x="83" y="50"/>
                  </a:cxn>
                  <a:cxn ang="0">
                    <a:pos x="95" y="59"/>
                  </a:cxn>
                  <a:cxn ang="0">
                    <a:pos x="105" y="68"/>
                  </a:cxn>
                  <a:cxn ang="0">
                    <a:pos x="130" y="87"/>
                  </a:cxn>
                  <a:cxn ang="0">
                    <a:pos x="139" y="93"/>
                  </a:cxn>
                  <a:cxn ang="0">
                    <a:pos x="145" y="99"/>
                  </a:cxn>
                  <a:cxn ang="0">
                    <a:pos x="151" y="109"/>
                  </a:cxn>
                  <a:cxn ang="0">
                    <a:pos x="160" y="112"/>
                  </a:cxn>
                  <a:cxn ang="0">
                    <a:pos x="167" y="115"/>
                  </a:cxn>
                  <a:cxn ang="0">
                    <a:pos x="173" y="115"/>
                  </a:cxn>
                  <a:cxn ang="0">
                    <a:pos x="176" y="118"/>
                  </a:cxn>
                  <a:cxn ang="0">
                    <a:pos x="176" y="127"/>
                  </a:cxn>
                  <a:cxn ang="0">
                    <a:pos x="170" y="140"/>
                  </a:cxn>
                  <a:cxn ang="0">
                    <a:pos x="167" y="149"/>
                  </a:cxn>
                  <a:cxn ang="0">
                    <a:pos x="164" y="161"/>
                  </a:cxn>
                  <a:cxn ang="0">
                    <a:pos x="164" y="180"/>
                  </a:cxn>
                  <a:cxn ang="0">
                    <a:pos x="160" y="180"/>
                  </a:cxn>
                  <a:cxn ang="0">
                    <a:pos x="157" y="183"/>
                  </a:cxn>
                  <a:cxn ang="0">
                    <a:pos x="151" y="180"/>
                  </a:cxn>
                  <a:cxn ang="0">
                    <a:pos x="145" y="174"/>
                  </a:cxn>
                  <a:cxn ang="0">
                    <a:pos x="142" y="167"/>
                  </a:cxn>
                  <a:cxn ang="0">
                    <a:pos x="136" y="164"/>
                  </a:cxn>
                  <a:cxn ang="0">
                    <a:pos x="130" y="158"/>
                  </a:cxn>
                  <a:cxn ang="0">
                    <a:pos x="111" y="146"/>
                  </a:cxn>
                  <a:cxn ang="0">
                    <a:pos x="105" y="143"/>
                  </a:cxn>
                  <a:cxn ang="0">
                    <a:pos x="102" y="140"/>
                  </a:cxn>
                  <a:cxn ang="0">
                    <a:pos x="95" y="130"/>
                  </a:cxn>
                  <a:cxn ang="0">
                    <a:pos x="83" y="115"/>
                  </a:cxn>
                  <a:cxn ang="0">
                    <a:pos x="74" y="99"/>
                  </a:cxn>
                  <a:cxn ang="0">
                    <a:pos x="71" y="84"/>
                  </a:cxn>
                  <a:cxn ang="0">
                    <a:pos x="65" y="71"/>
                  </a:cxn>
                  <a:cxn ang="0">
                    <a:pos x="52" y="56"/>
                  </a:cxn>
                  <a:cxn ang="0">
                    <a:pos x="40" y="44"/>
                  </a:cxn>
                  <a:cxn ang="0">
                    <a:pos x="34" y="34"/>
                  </a:cxn>
                  <a:cxn ang="0">
                    <a:pos x="30" y="31"/>
                  </a:cxn>
                  <a:cxn ang="0">
                    <a:pos x="27" y="31"/>
                  </a:cxn>
                  <a:cxn ang="0">
                    <a:pos x="21" y="25"/>
                  </a:cxn>
                  <a:cxn ang="0">
                    <a:pos x="9" y="19"/>
                  </a:cxn>
                  <a:cxn ang="0">
                    <a:pos x="6" y="13"/>
                  </a:cxn>
                  <a:cxn ang="0">
                    <a:pos x="3" y="9"/>
                  </a:cxn>
                  <a:cxn ang="0">
                    <a:pos x="0" y="3"/>
                  </a:cxn>
                  <a:cxn ang="0">
                    <a:pos x="3" y="3"/>
                  </a:cxn>
                  <a:cxn ang="0">
                    <a:pos x="6" y="0"/>
                  </a:cxn>
                </a:cxnLst>
                <a:rect l="0" t="0" r="r" b="b"/>
                <a:pathLst>
                  <a:path w="176" h="183">
                    <a:moveTo>
                      <a:pt x="6" y="0"/>
                    </a:moveTo>
                    <a:lnTo>
                      <a:pt x="12" y="0"/>
                    </a:lnTo>
                    <a:lnTo>
                      <a:pt x="21" y="3"/>
                    </a:lnTo>
                    <a:lnTo>
                      <a:pt x="27" y="6"/>
                    </a:lnTo>
                    <a:lnTo>
                      <a:pt x="46" y="19"/>
                    </a:lnTo>
                    <a:lnTo>
                      <a:pt x="71" y="37"/>
                    </a:lnTo>
                    <a:lnTo>
                      <a:pt x="83" y="50"/>
                    </a:lnTo>
                    <a:lnTo>
                      <a:pt x="95" y="59"/>
                    </a:lnTo>
                    <a:lnTo>
                      <a:pt x="105" y="68"/>
                    </a:lnTo>
                    <a:lnTo>
                      <a:pt x="130" y="87"/>
                    </a:lnTo>
                    <a:lnTo>
                      <a:pt x="139" y="93"/>
                    </a:lnTo>
                    <a:lnTo>
                      <a:pt x="145" y="99"/>
                    </a:lnTo>
                    <a:lnTo>
                      <a:pt x="151" y="109"/>
                    </a:lnTo>
                    <a:lnTo>
                      <a:pt x="160" y="112"/>
                    </a:lnTo>
                    <a:lnTo>
                      <a:pt x="167" y="115"/>
                    </a:lnTo>
                    <a:lnTo>
                      <a:pt x="173" y="115"/>
                    </a:lnTo>
                    <a:lnTo>
                      <a:pt x="176" y="118"/>
                    </a:lnTo>
                    <a:lnTo>
                      <a:pt x="176" y="127"/>
                    </a:lnTo>
                    <a:lnTo>
                      <a:pt x="170" y="140"/>
                    </a:lnTo>
                    <a:lnTo>
                      <a:pt x="167" y="149"/>
                    </a:lnTo>
                    <a:lnTo>
                      <a:pt x="164" y="161"/>
                    </a:lnTo>
                    <a:lnTo>
                      <a:pt x="164" y="180"/>
                    </a:lnTo>
                    <a:lnTo>
                      <a:pt x="160" y="180"/>
                    </a:lnTo>
                    <a:lnTo>
                      <a:pt x="157" y="183"/>
                    </a:lnTo>
                    <a:lnTo>
                      <a:pt x="151" y="180"/>
                    </a:lnTo>
                    <a:lnTo>
                      <a:pt x="145" y="174"/>
                    </a:lnTo>
                    <a:lnTo>
                      <a:pt x="142" y="167"/>
                    </a:lnTo>
                    <a:lnTo>
                      <a:pt x="136" y="164"/>
                    </a:lnTo>
                    <a:lnTo>
                      <a:pt x="130" y="158"/>
                    </a:lnTo>
                    <a:lnTo>
                      <a:pt x="111" y="146"/>
                    </a:lnTo>
                    <a:lnTo>
                      <a:pt x="105" y="143"/>
                    </a:lnTo>
                    <a:lnTo>
                      <a:pt x="102" y="140"/>
                    </a:lnTo>
                    <a:lnTo>
                      <a:pt x="95" y="130"/>
                    </a:lnTo>
                    <a:lnTo>
                      <a:pt x="83" y="115"/>
                    </a:lnTo>
                    <a:lnTo>
                      <a:pt x="74" y="99"/>
                    </a:lnTo>
                    <a:lnTo>
                      <a:pt x="71" y="84"/>
                    </a:lnTo>
                    <a:lnTo>
                      <a:pt x="65" y="71"/>
                    </a:lnTo>
                    <a:lnTo>
                      <a:pt x="52" y="56"/>
                    </a:lnTo>
                    <a:lnTo>
                      <a:pt x="40" y="44"/>
                    </a:lnTo>
                    <a:lnTo>
                      <a:pt x="34" y="34"/>
                    </a:lnTo>
                    <a:lnTo>
                      <a:pt x="30" y="31"/>
                    </a:lnTo>
                    <a:lnTo>
                      <a:pt x="27" y="31"/>
                    </a:lnTo>
                    <a:lnTo>
                      <a:pt x="21" y="25"/>
                    </a:lnTo>
                    <a:lnTo>
                      <a:pt x="9" y="19"/>
                    </a:lnTo>
                    <a:lnTo>
                      <a:pt x="6" y="13"/>
                    </a:lnTo>
                    <a:lnTo>
                      <a:pt x="3" y="9"/>
                    </a:lnTo>
                    <a:lnTo>
                      <a:pt x="0" y="3"/>
                    </a:lnTo>
                    <a:lnTo>
                      <a:pt x="3" y="3"/>
                    </a:lnTo>
                    <a:lnTo>
                      <a:pt x="6"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37" name="Freeform 305"/>
              <p:cNvSpPr>
                <a:spLocks/>
              </p:cNvSpPr>
              <p:nvPr/>
            </p:nvSpPr>
            <p:spPr bwMode="auto">
              <a:xfrm>
                <a:off x="7014319" y="3398298"/>
                <a:ext cx="182550" cy="248616"/>
              </a:xfrm>
              <a:custGeom>
                <a:avLst/>
                <a:gdLst/>
                <a:ahLst/>
                <a:cxnLst>
                  <a:cxn ang="0">
                    <a:pos x="6" y="0"/>
                  </a:cxn>
                  <a:cxn ang="0">
                    <a:pos x="9" y="0"/>
                  </a:cxn>
                  <a:cxn ang="0">
                    <a:pos x="15" y="3"/>
                  </a:cxn>
                  <a:cxn ang="0">
                    <a:pos x="19" y="9"/>
                  </a:cxn>
                  <a:cxn ang="0">
                    <a:pos x="25" y="12"/>
                  </a:cxn>
                  <a:cxn ang="0">
                    <a:pos x="40" y="28"/>
                  </a:cxn>
                  <a:cxn ang="0">
                    <a:pos x="46" y="37"/>
                  </a:cxn>
                  <a:cxn ang="0">
                    <a:pos x="59" y="50"/>
                  </a:cxn>
                  <a:cxn ang="0">
                    <a:pos x="65" y="59"/>
                  </a:cxn>
                  <a:cxn ang="0">
                    <a:pos x="74" y="71"/>
                  </a:cxn>
                  <a:cxn ang="0">
                    <a:pos x="77" y="81"/>
                  </a:cxn>
                  <a:cxn ang="0">
                    <a:pos x="84" y="90"/>
                  </a:cxn>
                  <a:cxn ang="0">
                    <a:pos x="84" y="99"/>
                  </a:cxn>
                  <a:cxn ang="0">
                    <a:pos x="87" y="105"/>
                  </a:cxn>
                  <a:cxn ang="0">
                    <a:pos x="93" y="115"/>
                  </a:cxn>
                  <a:cxn ang="0">
                    <a:pos x="96" y="121"/>
                  </a:cxn>
                  <a:cxn ang="0">
                    <a:pos x="102" y="127"/>
                  </a:cxn>
                  <a:cxn ang="0">
                    <a:pos x="105" y="133"/>
                  </a:cxn>
                  <a:cxn ang="0">
                    <a:pos x="99" y="139"/>
                  </a:cxn>
                  <a:cxn ang="0">
                    <a:pos x="93" y="143"/>
                  </a:cxn>
                  <a:cxn ang="0">
                    <a:pos x="87" y="139"/>
                  </a:cxn>
                  <a:cxn ang="0">
                    <a:pos x="74" y="127"/>
                  </a:cxn>
                  <a:cxn ang="0">
                    <a:pos x="56" y="115"/>
                  </a:cxn>
                  <a:cxn ang="0">
                    <a:pos x="53" y="108"/>
                  </a:cxn>
                  <a:cxn ang="0">
                    <a:pos x="43" y="96"/>
                  </a:cxn>
                  <a:cxn ang="0">
                    <a:pos x="37" y="77"/>
                  </a:cxn>
                  <a:cxn ang="0">
                    <a:pos x="28" y="53"/>
                  </a:cxn>
                  <a:cxn ang="0">
                    <a:pos x="25" y="43"/>
                  </a:cxn>
                  <a:cxn ang="0">
                    <a:pos x="22" y="37"/>
                  </a:cxn>
                  <a:cxn ang="0">
                    <a:pos x="19" y="34"/>
                  </a:cxn>
                  <a:cxn ang="0">
                    <a:pos x="12" y="31"/>
                  </a:cxn>
                  <a:cxn ang="0">
                    <a:pos x="9" y="31"/>
                  </a:cxn>
                  <a:cxn ang="0">
                    <a:pos x="3" y="25"/>
                  </a:cxn>
                  <a:cxn ang="0">
                    <a:pos x="3" y="22"/>
                  </a:cxn>
                  <a:cxn ang="0">
                    <a:pos x="0" y="16"/>
                  </a:cxn>
                  <a:cxn ang="0">
                    <a:pos x="0" y="9"/>
                  </a:cxn>
                  <a:cxn ang="0">
                    <a:pos x="3" y="6"/>
                  </a:cxn>
                  <a:cxn ang="0">
                    <a:pos x="6" y="0"/>
                  </a:cxn>
                </a:cxnLst>
                <a:rect l="0" t="0" r="r" b="b"/>
                <a:pathLst>
                  <a:path w="105" h="143">
                    <a:moveTo>
                      <a:pt x="6" y="0"/>
                    </a:moveTo>
                    <a:lnTo>
                      <a:pt x="9" y="0"/>
                    </a:lnTo>
                    <a:lnTo>
                      <a:pt x="15" y="3"/>
                    </a:lnTo>
                    <a:lnTo>
                      <a:pt x="19" y="9"/>
                    </a:lnTo>
                    <a:lnTo>
                      <a:pt x="25" y="12"/>
                    </a:lnTo>
                    <a:lnTo>
                      <a:pt x="40" y="28"/>
                    </a:lnTo>
                    <a:lnTo>
                      <a:pt x="46" y="37"/>
                    </a:lnTo>
                    <a:lnTo>
                      <a:pt x="59" y="50"/>
                    </a:lnTo>
                    <a:lnTo>
                      <a:pt x="65" y="59"/>
                    </a:lnTo>
                    <a:lnTo>
                      <a:pt x="74" y="71"/>
                    </a:lnTo>
                    <a:lnTo>
                      <a:pt x="77" y="81"/>
                    </a:lnTo>
                    <a:lnTo>
                      <a:pt x="84" y="90"/>
                    </a:lnTo>
                    <a:lnTo>
                      <a:pt x="84" y="99"/>
                    </a:lnTo>
                    <a:lnTo>
                      <a:pt x="87" y="105"/>
                    </a:lnTo>
                    <a:lnTo>
                      <a:pt x="93" y="115"/>
                    </a:lnTo>
                    <a:lnTo>
                      <a:pt x="96" y="121"/>
                    </a:lnTo>
                    <a:lnTo>
                      <a:pt x="102" y="127"/>
                    </a:lnTo>
                    <a:lnTo>
                      <a:pt x="105" y="133"/>
                    </a:lnTo>
                    <a:lnTo>
                      <a:pt x="99" y="139"/>
                    </a:lnTo>
                    <a:lnTo>
                      <a:pt x="93" y="143"/>
                    </a:lnTo>
                    <a:lnTo>
                      <a:pt x="87" y="139"/>
                    </a:lnTo>
                    <a:lnTo>
                      <a:pt x="74" y="127"/>
                    </a:lnTo>
                    <a:lnTo>
                      <a:pt x="56" y="115"/>
                    </a:lnTo>
                    <a:lnTo>
                      <a:pt x="53" y="108"/>
                    </a:lnTo>
                    <a:lnTo>
                      <a:pt x="43" y="96"/>
                    </a:lnTo>
                    <a:lnTo>
                      <a:pt x="37" y="77"/>
                    </a:lnTo>
                    <a:lnTo>
                      <a:pt x="28" y="53"/>
                    </a:lnTo>
                    <a:lnTo>
                      <a:pt x="25" y="43"/>
                    </a:lnTo>
                    <a:lnTo>
                      <a:pt x="22" y="37"/>
                    </a:lnTo>
                    <a:lnTo>
                      <a:pt x="19" y="34"/>
                    </a:lnTo>
                    <a:lnTo>
                      <a:pt x="12" y="31"/>
                    </a:lnTo>
                    <a:lnTo>
                      <a:pt x="9" y="31"/>
                    </a:lnTo>
                    <a:lnTo>
                      <a:pt x="3" y="25"/>
                    </a:lnTo>
                    <a:lnTo>
                      <a:pt x="3" y="22"/>
                    </a:lnTo>
                    <a:lnTo>
                      <a:pt x="0" y="16"/>
                    </a:lnTo>
                    <a:lnTo>
                      <a:pt x="0" y="9"/>
                    </a:lnTo>
                    <a:lnTo>
                      <a:pt x="3" y="6"/>
                    </a:lnTo>
                    <a:lnTo>
                      <a:pt x="6"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38" name="Freeform 306"/>
              <p:cNvSpPr>
                <a:spLocks/>
              </p:cNvSpPr>
              <p:nvPr/>
            </p:nvSpPr>
            <p:spPr bwMode="auto">
              <a:xfrm>
                <a:off x="7219470" y="3824248"/>
                <a:ext cx="106053" cy="53896"/>
              </a:xfrm>
              <a:custGeom>
                <a:avLst/>
                <a:gdLst/>
                <a:ahLst/>
                <a:cxnLst>
                  <a:cxn ang="0">
                    <a:pos x="6" y="0"/>
                  </a:cxn>
                  <a:cxn ang="0">
                    <a:pos x="15" y="0"/>
                  </a:cxn>
                  <a:cxn ang="0">
                    <a:pos x="27" y="12"/>
                  </a:cxn>
                  <a:cxn ang="0">
                    <a:pos x="49" y="12"/>
                  </a:cxn>
                  <a:cxn ang="0">
                    <a:pos x="58" y="15"/>
                  </a:cxn>
                  <a:cxn ang="0">
                    <a:pos x="61" y="18"/>
                  </a:cxn>
                  <a:cxn ang="0">
                    <a:pos x="61" y="24"/>
                  </a:cxn>
                  <a:cxn ang="0">
                    <a:pos x="55" y="28"/>
                  </a:cxn>
                  <a:cxn ang="0">
                    <a:pos x="52" y="28"/>
                  </a:cxn>
                  <a:cxn ang="0">
                    <a:pos x="46" y="31"/>
                  </a:cxn>
                  <a:cxn ang="0">
                    <a:pos x="31" y="31"/>
                  </a:cxn>
                  <a:cxn ang="0">
                    <a:pos x="21" y="28"/>
                  </a:cxn>
                  <a:cxn ang="0">
                    <a:pos x="12" y="28"/>
                  </a:cxn>
                  <a:cxn ang="0">
                    <a:pos x="6" y="21"/>
                  </a:cxn>
                  <a:cxn ang="0">
                    <a:pos x="3" y="21"/>
                  </a:cxn>
                  <a:cxn ang="0">
                    <a:pos x="0" y="18"/>
                  </a:cxn>
                  <a:cxn ang="0">
                    <a:pos x="0" y="9"/>
                  </a:cxn>
                  <a:cxn ang="0">
                    <a:pos x="3" y="3"/>
                  </a:cxn>
                  <a:cxn ang="0">
                    <a:pos x="6" y="0"/>
                  </a:cxn>
                </a:cxnLst>
                <a:rect l="0" t="0" r="r" b="b"/>
                <a:pathLst>
                  <a:path w="61" h="31">
                    <a:moveTo>
                      <a:pt x="6" y="0"/>
                    </a:moveTo>
                    <a:lnTo>
                      <a:pt x="15" y="0"/>
                    </a:lnTo>
                    <a:lnTo>
                      <a:pt x="27" y="12"/>
                    </a:lnTo>
                    <a:lnTo>
                      <a:pt x="49" y="12"/>
                    </a:lnTo>
                    <a:lnTo>
                      <a:pt x="58" y="15"/>
                    </a:lnTo>
                    <a:lnTo>
                      <a:pt x="61" y="18"/>
                    </a:lnTo>
                    <a:lnTo>
                      <a:pt x="61" y="24"/>
                    </a:lnTo>
                    <a:lnTo>
                      <a:pt x="55" y="28"/>
                    </a:lnTo>
                    <a:lnTo>
                      <a:pt x="52" y="28"/>
                    </a:lnTo>
                    <a:lnTo>
                      <a:pt x="46" y="31"/>
                    </a:lnTo>
                    <a:lnTo>
                      <a:pt x="31" y="31"/>
                    </a:lnTo>
                    <a:lnTo>
                      <a:pt x="21" y="28"/>
                    </a:lnTo>
                    <a:lnTo>
                      <a:pt x="12" y="28"/>
                    </a:lnTo>
                    <a:lnTo>
                      <a:pt x="6" y="21"/>
                    </a:lnTo>
                    <a:lnTo>
                      <a:pt x="3" y="21"/>
                    </a:lnTo>
                    <a:lnTo>
                      <a:pt x="0" y="18"/>
                    </a:lnTo>
                    <a:lnTo>
                      <a:pt x="0" y="9"/>
                    </a:lnTo>
                    <a:lnTo>
                      <a:pt x="3" y="3"/>
                    </a:lnTo>
                    <a:lnTo>
                      <a:pt x="6"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39" name="Freeform 307"/>
              <p:cNvSpPr>
                <a:spLocks/>
              </p:cNvSpPr>
              <p:nvPr/>
            </p:nvSpPr>
            <p:spPr bwMode="auto">
              <a:xfrm>
                <a:off x="7325524" y="3845111"/>
                <a:ext cx="135608" cy="53896"/>
              </a:xfrm>
              <a:custGeom>
                <a:avLst/>
                <a:gdLst/>
                <a:ahLst/>
                <a:cxnLst>
                  <a:cxn ang="0">
                    <a:pos x="16" y="0"/>
                  </a:cxn>
                  <a:cxn ang="0">
                    <a:pos x="19" y="0"/>
                  </a:cxn>
                  <a:cxn ang="0">
                    <a:pos x="22" y="3"/>
                  </a:cxn>
                  <a:cxn ang="0">
                    <a:pos x="28" y="3"/>
                  </a:cxn>
                  <a:cxn ang="0">
                    <a:pos x="38" y="6"/>
                  </a:cxn>
                  <a:cxn ang="0">
                    <a:pos x="47" y="6"/>
                  </a:cxn>
                  <a:cxn ang="0">
                    <a:pos x="53" y="9"/>
                  </a:cxn>
                  <a:cxn ang="0">
                    <a:pos x="59" y="9"/>
                  </a:cxn>
                  <a:cxn ang="0">
                    <a:pos x="65" y="12"/>
                  </a:cxn>
                  <a:cxn ang="0">
                    <a:pos x="75" y="22"/>
                  </a:cxn>
                  <a:cxn ang="0">
                    <a:pos x="78" y="28"/>
                  </a:cxn>
                  <a:cxn ang="0">
                    <a:pos x="75" y="31"/>
                  </a:cxn>
                  <a:cxn ang="0">
                    <a:pos x="53" y="31"/>
                  </a:cxn>
                  <a:cxn ang="0">
                    <a:pos x="44" y="28"/>
                  </a:cxn>
                  <a:cxn ang="0">
                    <a:pos x="28" y="28"/>
                  </a:cxn>
                  <a:cxn ang="0">
                    <a:pos x="10" y="22"/>
                  </a:cxn>
                  <a:cxn ang="0">
                    <a:pos x="0" y="12"/>
                  </a:cxn>
                  <a:cxn ang="0">
                    <a:pos x="0" y="9"/>
                  </a:cxn>
                  <a:cxn ang="0">
                    <a:pos x="7" y="3"/>
                  </a:cxn>
                  <a:cxn ang="0">
                    <a:pos x="10" y="3"/>
                  </a:cxn>
                  <a:cxn ang="0">
                    <a:pos x="16" y="0"/>
                  </a:cxn>
                </a:cxnLst>
                <a:rect l="0" t="0" r="r" b="b"/>
                <a:pathLst>
                  <a:path w="78" h="31">
                    <a:moveTo>
                      <a:pt x="16" y="0"/>
                    </a:moveTo>
                    <a:lnTo>
                      <a:pt x="19" y="0"/>
                    </a:lnTo>
                    <a:lnTo>
                      <a:pt x="22" y="3"/>
                    </a:lnTo>
                    <a:lnTo>
                      <a:pt x="28" y="3"/>
                    </a:lnTo>
                    <a:lnTo>
                      <a:pt x="38" y="6"/>
                    </a:lnTo>
                    <a:lnTo>
                      <a:pt x="47" y="6"/>
                    </a:lnTo>
                    <a:lnTo>
                      <a:pt x="53" y="9"/>
                    </a:lnTo>
                    <a:lnTo>
                      <a:pt x="59" y="9"/>
                    </a:lnTo>
                    <a:lnTo>
                      <a:pt x="65" y="12"/>
                    </a:lnTo>
                    <a:lnTo>
                      <a:pt x="75" y="22"/>
                    </a:lnTo>
                    <a:lnTo>
                      <a:pt x="78" y="28"/>
                    </a:lnTo>
                    <a:lnTo>
                      <a:pt x="75" y="31"/>
                    </a:lnTo>
                    <a:lnTo>
                      <a:pt x="53" y="31"/>
                    </a:lnTo>
                    <a:lnTo>
                      <a:pt x="44" y="28"/>
                    </a:lnTo>
                    <a:lnTo>
                      <a:pt x="28" y="28"/>
                    </a:lnTo>
                    <a:lnTo>
                      <a:pt x="10" y="22"/>
                    </a:lnTo>
                    <a:lnTo>
                      <a:pt x="0" y="12"/>
                    </a:lnTo>
                    <a:lnTo>
                      <a:pt x="0" y="9"/>
                    </a:lnTo>
                    <a:lnTo>
                      <a:pt x="7" y="3"/>
                    </a:lnTo>
                    <a:lnTo>
                      <a:pt x="10" y="3"/>
                    </a:lnTo>
                    <a:lnTo>
                      <a:pt x="16"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40" name="Freeform 308"/>
              <p:cNvSpPr>
                <a:spLocks/>
              </p:cNvSpPr>
              <p:nvPr/>
            </p:nvSpPr>
            <p:spPr bwMode="auto">
              <a:xfrm>
                <a:off x="7579354" y="3909437"/>
                <a:ext cx="38249" cy="33033"/>
              </a:xfrm>
              <a:custGeom>
                <a:avLst/>
                <a:gdLst/>
                <a:ahLst/>
                <a:cxnLst>
                  <a:cxn ang="0">
                    <a:pos x="6" y="0"/>
                  </a:cxn>
                  <a:cxn ang="0">
                    <a:pos x="15" y="0"/>
                  </a:cxn>
                  <a:cxn ang="0">
                    <a:pos x="22" y="3"/>
                  </a:cxn>
                  <a:cxn ang="0">
                    <a:pos x="22" y="10"/>
                  </a:cxn>
                  <a:cxn ang="0">
                    <a:pos x="18" y="16"/>
                  </a:cxn>
                  <a:cxn ang="0">
                    <a:pos x="15" y="19"/>
                  </a:cxn>
                  <a:cxn ang="0">
                    <a:pos x="6" y="19"/>
                  </a:cxn>
                  <a:cxn ang="0">
                    <a:pos x="0" y="13"/>
                  </a:cxn>
                  <a:cxn ang="0">
                    <a:pos x="0" y="6"/>
                  </a:cxn>
                  <a:cxn ang="0">
                    <a:pos x="6" y="0"/>
                  </a:cxn>
                </a:cxnLst>
                <a:rect l="0" t="0" r="r" b="b"/>
                <a:pathLst>
                  <a:path w="22" h="19">
                    <a:moveTo>
                      <a:pt x="6" y="0"/>
                    </a:moveTo>
                    <a:lnTo>
                      <a:pt x="15" y="0"/>
                    </a:lnTo>
                    <a:lnTo>
                      <a:pt x="22" y="3"/>
                    </a:lnTo>
                    <a:lnTo>
                      <a:pt x="22" y="10"/>
                    </a:lnTo>
                    <a:lnTo>
                      <a:pt x="18" y="16"/>
                    </a:lnTo>
                    <a:lnTo>
                      <a:pt x="15" y="19"/>
                    </a:lnTo>
                    <a:lnTo>
                      <a:pt x="6" y="19"/>
                    </a:lnTo>
                    <a:lnTo>
                      <a:pt x="0" y="13"/>
                    </a:lnTo>
                    <a:lnTo>
                      <a:pt x="0" y="6"/>
                    </a:lnTo>
                    <a:lnTo>
                      <a:pt x="6"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41" name="Freeform 309"/>
              <p:cNvSpPr>
                <a:spLocks/>
              </p:cNvSpPr>
              <p:nvPr/>
            </p:nvSpPr>
            <p:spPr bwMode="auto">
              <a:xfrm>
                <a:off x="7697577" y="3878143"/>
                <a:ext cx="86928" cy="69543"/>
              </a:xfrm>
              <a:custGeom>
                <a:avLst/>
                <a:gdLst/>
                <a:ahLst/>
                <a:cxnLst>
                  <a:cxn ang="0">
                    <a:pos x="28" y="0"/>
                  </a:cxn>
                  <a:cxn ang="0">
                    <a:pos x="34" y="0"/>
                  </a:cxn>
                  <a:cxn ang="0">
                    <a:pos x="40" y="3"/>
                  </a:cxn>
                  <a:cxn ang="0">
                    <a:pos x="43" y="6"/>
                  </a:cxn>
                  <a:cxn ang="0">
                    <a:pos x="50" y="9"/>
                  </a:cxn>
                  <a:cxn ang="0">
                    <a:pos x="50" y="18"/>
                  </a:cxn>
                  <a:cxn ang="0">
                    <a:pos x="43" y="21"/>
                  </a:cxn>
                  <a:cxn ang="0">
                    <a:pos x="40" y="24"/>
                  </a:cxn>
                  <a:cxn ang="0">
                    <a:pos x="31" y="24"/>
                  </a:cxn>
                  <a:cxn ang="0">
                    <a:pos x="28" y="28"/>
                  </a:cxn>
                  <a:cxn ang="0">
                    <a:pos x="15" y="34"/>
                  </a:cxn>
                  <a:cxn ang="0">
                    <a:pos x="12" y="37"/>
                  </a:cxn>
                  <a:cxn ang="0">
                    <a:pos x="6" y="40"/>
                  </a:cxn>
                  <a:cxn ang="0">
                    <a:pos x="0" y="34"/>
                  </a:cxn>
                  <a:cxn ang="0">
                    <a:pos x="3" y="28"/>
                  </a:cxn>
                  <a:cxn ang="0">
                    <a:pos x="9" y="18"/>
                  </a:cxn>
                  <a:cxn ang="0">
                    <a:pos x="15" y="12"/>
                  </a:cxn>
                  <a:cxn ang="0">
                    <a:pos x="22" y="3"/>
                  </a:cxn>
                  <a:cxn ang="0">
                    <a:pos x="28" y="0"/>
                  </a:cxn>
                </a:cxnLst>
                <a:rect l="0" t="0" r="r" b="b"/>
                <a:pathLst>
                  <a:path w="50" h="40">
                    <a:moveTo>
                      <a:pt x="28" y="0"/>
                    </a:moveTo>
                    <a:lnTo>
                      <a:pt x="34" y="0"/>
                    </a:lnTo>
                    <a:lnTo>
                      <a:pt x="40" y="3"/>
                    </a:lnTo>
                    <a:lnTo>
                      <a:pt x="43" y="6"/>
                    </a:lnTo>
                    <a:lnTo>
                      <a:pt x="50" y="9"/>
                    </a:lnTo>
                    <a:lnTo>
                      <a:pt x="50" y="18"/>
                    </a:lnTo>
                    <a:lnTo>
                      <a:pt x="43" y="21"/>
                    </a:lnTo>
                    <a:lnTo>
                      <a:pt x="40" y="24"/>
                    </a:lnTo>
                    <a:lnTo>
                      <a:pt x="31" y="24"/>
                    </a:lnTo>
                    <a:lnTo>
                      <a:pt x="28" y="28"/>
                    </a:lnTo>
                    <a:lnTo>
                      <a:pt x="15" y="34"/>
                    </a:lnTo>
                    <a:lnTo>
                      <a:pt x="12" y="37"/>
                    </a:lnTo>
                    <a:lnTo>
                      <a:pt x="6" y="40"/>
                    </a:lnTo>
                    <a:lnTo>
                      <a:pt x="0" y="34"/>
                    </a:lnTo>
                    <a:lnTo>
                      <a:pt x="3" y="28"/>
                    </a:lnTo>
                    <a:lnTo>
                      <a:pt x="9" y="18"/>
                    </a:lnTo>
                    <a:lnTo>
                      <a:pt x="15" y="12"/>
                    </a:lnTo>
                    <a:lnTo>
                      <a:pt x="22" y="3"/>
                    </a:lnTo>
                    <a:lnTo>
                      <a:pt x="28"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42" name="Freeform 310"/>
              <p:cNvSpPr>
                <a:spLocks/>
              </p:cNvSpPr>
              <p:nvPr/>
            </p:nvSpPr>
            <p:spPr bwMode="auto">
              <a:xfrm>
                <a:off x="7568922" y="3683423"/>
                <a:ext cx="128654" cy="123439"/>
              </a:xfrm>
              <a:custGeom>
                <a:avLst/>
                <a:gdLst/>
                <a:ahLst/>
                <a:cxnLst>
                  <a:cxn ang="0">
                    <a:pos x="15" y="0"/>
                  </a:cxn>
                  <a:cxn ang="0">
                    <a:pos x="18" y="0"/>
                  </a:cxn>
                  <a:cxn ang="0">
                    <a:pos x="24" y="3"/>
                  </a:cxn>
                  <a:cxn ang="0">
                    <a:pos x="71" y="3"/>
                  </a:cxn>
                  <a:cxn ang="0">
                    <a:pos x="74" y="6"/>
                  </a:cxn>
                  <a:cxn ang="0">
                    <a:pos x="74" y="13"/>
                  </a:cxn>
                  <a:cxn ang="0">
                    <a:pos x="71" y="19"/>
                  </a:cxn>
                  <a:cxn ang="0">
                    <a:pos x="43" y="19"/>
                  </a:cxn>
                  <a:cxn ang="0">
                    <a:pos x="43" y="22"/>
                  </a:cxn>
                  <a:cxn ang="0">
                    <a:pos x="46" y="28"/>
                  </a:cxn>
                  <a:cxn ang="0">
                    <a:pos x="59" y="34"/>
                  </a:cxn>
                  <a:cxn ang="0">
                    <a:pos x="65" y="40"/>
                  </a:cxn>
                  <a:cxn ang="0">
                    <a:pos x="68" y="47"/>
                  </a:cxn>
                  <a:cxn ang="0">
                    <a:pos x="71" y="56"/>
                  </a:cxn>
                  <a:cxn ang="0">
                    <a:pos x="74" y="62"/>
                  </a:cxn>
                  <a:cxn ang="0">
                    <a:pos x="74" y="71"/>
                  </a:cxn>
                  <a:cxn ang="0">
                    <a:pos x="59" y="71"/>
                  </a:cxn>
                  <a:cxn ang="0">
                    <a:pos x="52" y="68"/>
                  </a:cxn>
                  <a:cxn ang="0">
                    <a:pos x="46" y="62"/>
                  </a:cxn>
                  <a:cxn ang="0">
                    <a:pos x="43" y="56"/>
                  </a:cxn>
                  <a:cxn ang="0">
                    <a:pos x="43" y="40"/>
                  </a:cxn>
                  <a:cxn ang="0">
                    <a:pos x="37" y="34"/>
                  </a:cxn>
                  <a:cxn ang="0">
                    <a:pos x="31" y="37"/>
                  </a:cxn>
                  <a:cxn ang="0">
                    <a:pos x="28" y="40"/>
                  </a:cxn>
                  <a:cxn ang="0">
                    <a:pos x="21" y="44"/>
                  </a:cxn>
                  <a:cxn ang="0">
                    <a:pos x="15" y="50"/>
                  </a:cxn>
                  <a:cxn ang="0">
                    <a:pos x="3" y="50"/>
                  </a:cxn>
                  <a:cxn ang="0">
                    <a:pos x="0" y="47"/>
                  </a:cxn>
                  <a:cxn ang="0">
                    <a:pos x="0" y="40"/>
                  </a:cxn>
                  <a:cxn ang="0">
                    <a:pos x="9" y="22"/>
                  </a:cxn>
                  <a:cxn ang="0">
                    <a:pos x="9" y="16"/>
                  </a:cxn>
                  <a:cxn ang="0">
                    <a:pos x="12" y="9"/>
                  </a:cxn>
                  <a:cxn ang="0">
                    <a:pos x="12" y="3"/>
                  </a:cxn>
                  <a:cxn ang="0">
                    <a:pos x="15" y="0"/>
                  </a:cxn>
                </a:cxnLst>
                <a:rect l="0" t="0" r="r" b="b"/>
                <a:pathLst>
                  <a:path w="74" h="71">
                    <a:moveTo>
                      <a:pt x="15" y="0"/>
                    </a:moveTo>
                    <a:lnTo>
                      <a:pt x="18" y="0"/>
                    </a:lnTo>
                    <a:lnTo>
                      <a:pt x="24" y="3"/>
                    </a:lnTo>
                    <a:lnTo>
                      <a:pt x="71" y="3"/>
                    </a:lnTo>
                    <a:lnTo>
                      <a:pt x="74" y="6"/>
                    </a:lnTo>
                    <a:lnTo>
                      <a:pt x="74" y="13"/>
                    </a:lnTo>
                    <a:lnTo>
                      <a:pt x="71" y="19"/>
                    </a:lnTo>
                    <a:lnTo>
                      <a:pt x="43" y="19"/>
                    </a:lnTo>
                    <a:lnTo>
                      <a:pt x="43" y="22"/>
                    </a:lnTo>
                    <a:lnTo>
                      <a:pt x="46" y="28"/>
                    </a:lnTo>
                    <a:lnTo>
                      <a:pt x="59" y="34"/>
                    </a:lnTo>
                    <a:lnTo>
                      <a:pt x="65" y="40"/>
                    </a:lnTo>
                    <a:lnTo>
                      <a:pt x="68" y="47"/>
                    </a:lnTo>
                    <a:lnTo>
                      <a:pt x="71" y="56"/>
                    </a:lnTo>
                    <a:lnTo>
                      <a:pt x="74" y="62"/>
                    </a:lnTo>
                    <a:lnTo>
                      <a:pt x="74" y="71"/>
                    </a:lnTo>
                    <a:lnTo>
                      <a:pt x="59" y="71"/>
                    </a:lnTo>
                    <a:lnTo>
                      <a:pt x="52" y="68"/>
                    </a:lnTo>
                    <a:lnTo>
                      <a:pt x="46" y="62"/>
                    </a:lnTo>
                    <a:lnTo>
                      <a:pt x="43" y="56"/>
                    </a:lnTo>
                    <a:lnTo>
                      <a:pt x="43" y="40"/>
                    </a:lnTo>
                    <a:lnTo>
                      <a:pt x="37" y="34"/>
                    </a:lnTo>
                    <a:lnTo>
                      <a:pt x="31" y="37"/>
                    </a:lnTo>
                    <a:lnTo>
                      <a:pt x="28" y="40"/>
                    </a:lnTo>
                    <a:lnTo>
                      <a:pt x="21" y="44"/>
                    </a:lnTo>
                    <a:lnTo>
                      <a:pt x="15" y="50"/>
                    </a:lnTo>
                    <a:lnTo>
                      <a:pt x="3" y="50"/>
                    </a:lnTo>
                    <a:lnTo>
                      <a:pt x="0" y="47"/>
                    </a:lnTo>
                    <a:lnTo>
                      <a:pt x="0" y="40"/>
                    </a:lnTo>
                    <a:lnTo>
                      <a:pt x="9" y="22"/>
                    </a:lnTo>
                    <a:lnTo>
                      <a:pt x="9" y="16"/>
                    </a:lnTo>
                    <a:lnTo>
                      <a:pt x="12" y="9"/>
                    </a:lnTo>
                    <a:lnTo>
                      <a:pt x="12" y="3"/>
                    </a:lnTo>
                    <a:lnTo>
                      <a:pt x="15"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43" name="Freeform 311"/>
              <p:cNvSpPr>
                <a:spLocks/>
              </p:cNvSpPr>
              <p:nvPr/>
            </p:nvSpPr>
            <p:spPr bwMode="auto">
              <a:xfrm>
                <a:off x="7605432" y="3624313"/>
                <a:ext cx="140825" cy="43465"/>
              </a:xfrm>
              <a:custGeom>
                <a:avLst/>
                <a:gdLst/>
                <a:ahLst/>
                <a:cxnLst>
                  <a:cxn ang="0">
                    <a:pos x="75" y="0"/>
                  </a:cxn>
                  <a:cxn ang="0">
                    <a:pos x="81" y="0"/>
                  </a:cxn>
                  <a:cxn ang="0">
                    <a:pos x="81" y="6"/>
                  </a:cxn>
                  <a:cxn ang="0">
                    <a:pos x="75" y="13"/>
                  </a:cxn>
                  <a:cxn ang="0">
                    <a:pos x="72" y="19"/>
                  </a:cxn>
                  <a:cxn ang="0">
                    <a:pos x="53" y="19"/>
                  </a:cxn>
                  <a:cxn ang="0">
                    <a:pos x="16" y="25"/>
                  </a:cxn>
                  <a:cxn ang="0">
                    <a:pos x="7" y="25"/>
                  </a:cxn>
                  <a:cxn ang="0">
                    <a:pos x="3" y="22"/>
                  </a:cxn>
                  <a:cxn ang="0">
                    <a:pos x="0" y="16"/>
                  </a:cxn>
                  <a:cxn ang="0">
                    <a:pos x="0" y="13"/>
                  </a:cxn>
                  <a:cxn ang="0">
                    <a:pos x="3" y="6"/>
                  </a:cxn>
                  <a:cxn ang="0">
                    <a:pos x="10" y="6"/>
                  </a:cxn>
                  <a:cxn ang="0">
                    <a:pos x="16" y="9"/>
                  </a:cxn>
                  <a:cxn ang="0">
                    <a:pos x="34" y="9"/>
                  </a:cxn>
                  <a:cxn ang="0">
                    <a:pos x="41" y="6"/>
                  </a:cxn>
                  <a:cxn ang="0">
                    <a:pos x="50" y="6"/>
                  </a:cxn>
                  <a:cxn ang="0">
                    <a:pos x="59" y="3"/>
                  </a:cxn>
                  <a:cxn ang="0">
                    <a:pos x="65" y="3"/>
                  </a:cxn>
                  <a:cxn ang="0">
                    <a:pos x="75" y="0"/>
                  </a:cxn>
                </a:cxnLst>
                <a:rect l="0" t="0" r="r" b="b"/>
                <a:pathLst>
                  <a:path w="81" h="25">
                    <a:moveTo>
                      <a:pt x="75" y="0"/>
                    </a:moveTo>
                    <a:lnTo>
                      <a:pt x="81" y="0"/>
                    </a:lnTo>
                    <a:lnTo>
                      <a:pt x="81" y="6"/>
                    </a:lnTo>
                    <a:lnTo>
                      <a:pt x="75" y="13"/>
                    </a:lnTo>
                    <a:lnTo>
                      <a:pt x="72" y="19"/>
                    </a:lnTo>
                    <a:lnTo>
                      <a:pt x="53" y="19"/>
                    </a:lnTo>
                    <a:lnTo>
                      <a:pt x="16" y="25"/>
                    </a:lnTo>
                    <a:lnTo>
                      <a:pt x="7" y="25"/>
                    </a:lnTo>
                    <a:lnTo>
                      <a:pt x="3" y="22"/>
                    </a:lnTo>
                    <a:lnTo>
                      <a:pt x="0" y="16"/>
                    </a:lnTo>
                    <a:lnTo>
                      <a:pt x="0" y="13"/>
                    </a:lnTo>
                    <a:lnTo>
                      <a:pt x="3" y="6"/>
                    </a:lnTo>
                    <a:lnTo>
                      <a:pt x="10" y="6"/>
                    </a:lnTo>
                    <a:lnTo>
                      <a:pt x="16" y="9"/>
                    </a:lnTo>
                    <a:lnTo>
                      <a:pt x="34" y="9"/>
                    </a:lnTo>
                    <a:lnTo>
                      <a:pt x="41" y="6"/>
                    </a:lnTo>
                    <a:lnTo>
                      <a:pt x="50" y="6"/>
                    </a:lnTo>
                    <a:lnTo>
                      <a:pt x="59" y="3"/>
                    </a:lnTo>
                    <a:lnTo>
                      <a:pt x="65" y="3"/>
                    </a:lnTo>
                    <a:lnTo>
                      <a:pt x="75"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44" name="Freeform 312"/>
              <p:cNvSpPr>
                <a:spLocks/>
              </p:cNvSpPr>
              <p:nvPr/>
            </p:nvSpPr>
            <p:spPr bwMode="auto">
              <a:xfrm>
                <a:off x="7805368" y="3603449"/>
                <a:ext cx="43465" cy="79974"/>
              </a:xfrm>
              <a:custGeom>
                <a:avLst/>
                <a:gdLst/>
                <a:ahLst/>
                <a:cxnLst>
                  <a:cxn ang="0">
                    <a:pos x="18" y="0"/>
                  </a:cxn>
                  <a:cxn ang="0">
                    <a:pos x="22" y="0"/>
                  </a:cxn>
                  <a:cxn ang="0">
                    <a:pos x="25" y="3"/>
                  </a:cxn>
                  <a:cxn ang="0">
                    <a:pos x="25" y="18"/>
                  </a:cxn>
                  <a:cxn ang="0">
                    <a:pos x="22" y="28"/>
                  </a:cxn>
                  <a:cxn ang="0">
                    <a:pos x="22" y="34"/>
                  </a:cxn>
                  <a:cxn ang="0">
                    <a:pos x="15" y="43"/>
                  </a:cxn>
                  <a:cxn ang="0">
                    <a:pos x="12" y="46"/>
                  </a:cxn>
                  <a:cxn ang="0">
                    <a:pos x="6" y="46"/>
                  </a:cxn>
                  <a:cxn ang="0">
                    <a:pos x="0" y="40"/>
                  </a:cxn>
                  <a:cxn ang="0">
                    <a:pos x="0" y="28"/>
                  </a:cxn>
                  <a:cxn ang="0">
                    <a:pos x="3" y="18"/>
                  </a:cxn>
                  <a:cxn ang="0">
                    <a:pos x="9" y="6"/>
                  </a:cxn>
                  <a:cxn ang="0">
                    <a:pos x="15" y="3"/>
                  </a:cxn>
                  <a:cxn ang="0">
                    <a:pos x="18" y="0"/>
                  </a:cxn>
                </a:cxnLst>
                <a:rect l="0" t="0" r="r" b="b"/>
                <a:pathLst>
                  <a:path w="25" h="46">
                    <a:moveTo>
                      <a:pt x="18" y="0"/>
                    </a:moveTo>
                    <a:lnTo>
                      <a:pt x="22" y="0"/>
                    </a:lnTo>
                    <a:lnTo>
                      <a:pt x="25" y="3"/>
                    </a:lnTo>
                    <a:lnTo>
                      <a:pt x="25" y="18"/>
                    </a:lnTo>
                    <a:lnTo>
                      <a:pt x="22" y="28"/>
                    </a:lnTo>
                    <a:lnTo>
                      <a:pt x="22" y="34"/>
                    </a:lnTo>
                    <a:lnTo>
                      <a:pt x="15" y="43"/>
                    </a:lnTo>
                    <a:lnTo>
                      <a:pt x="12" y="46"/>
                    </a:lnTo>
                    <a:lnTo>
                      <a:pt x="6" y="46"/>
                    </a:lnTo>
                    <a:lnTo>
                      <a:pt x="0" y="40"/>
                    </a:lnTo>
                    <a:lnTo>
                      <a:pt x="0" y="28"/>
                    </a:lnTo>
                    <a:lnTo>
                      <a:pt x="3" y="18"/>
                    </a:lnTo>
                    <a:lnTo>
                      <a:pt x="9" y="6"/>
                    </a:lnTo>
                    <a:lnTo>
                      <a:pt x="15" y="3"/>
                    </a:lnTo>
                    <a:lnTo>
                      <a:pt x="18"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45" name="Freeform 313"/>
              <p:cNvSpPr>
                <a:spLocks/>
              </p:cNvSpPr>
              <p:nvPr/>
            </p:nvSpPr>
            <p:spPr bwMode="auto">
              <a:xfrm>
                <a:off x="7309876" y="3480011"/>
                <a:ext cx="264263" cy="290341"/>
              </a:xfrm>
              <a:custGeom>
                <a:avLst/>
                <a:gdLst/>
                <a:ahLst/>
                <a:cxnLst>
                  <a:cxn ang="0">
                    <a:pos x="127" y="0"/>
                  </a:cxn>
                  <a:cxn ang="0">
                    <a:pos x="133" y="27"/>
                  </a:cxn>
                  <a:cxn ang="0">
                    <a:pos x="139" y="30"/>
                  </a:cxn>
                  <a:cxn ang="0">
                    <a:pos x="152" y="27"/>
                  </a:cxn>
                  <a:cxn ang="0">
                    <a:pos x="146" y="37"/>
                  </a:cxn>
                  <a:cxn ang="0">
                    <a:pos x="130" y="49"/>
                  </a:cxn>
                  <a:cxn ang="0">
                    <a:pos x="133" y="61"/>
                  </a:cxn>
                  <a:cxn ang="0">
                    <a:pos x="143" y="80"/>
                  </a:cxn>
                  <a:cxn ang="0">
                    <a:pos x="146" y="92"/>
                  </a:cxn>
                  <a:cxn ang="0">
                    <a:pos x="136" y="102"/>
                  </a:cxn>
                  <a:cxn ang="0">
                    <a:pos x="118" y="123"/>
                  </a:cxn>
                  <a:cxn ang="0">
                    <a:pos x="115" y="161"/>
                  </a:cxn>
                  <a:cxn ang="0">
                    <a:pos x="105" y="167"/>
                  </a:cxn>
                  <a:cxn ang="0">
                    <a:pos x="84" y="164"/>
                  </a:cxn>
                  <a:cxn ang="0">
                    <a:pos x="68" y="161"/>
                  </a:cxn>
                  <a:cxn ang="0">
                    <a:pos x="25" y="148"/>
                  </a:cxn>
                  <a:cxn ang="0">
                    <a:pos x="9" y="126"/>
                  </a:cxn>
                  <a:cxn ang="0">
                    <a:pos x="0" y="86"/>
                  </a:cxn>
                  <a:cxn ang="0">
                    <a:pos x="3" y="74"/>
                  </a:cxn>
                  <a:cxn ang="0">
                    <a:pos x="13" y="77"/>
                  </a:cxn>
                  <a:cxn ang="0">
                    <a:pos x="22" y="83"/>
                  </a:cxn>
                  <a:cxn ang="0">
                    <a:pos x="31" y="77"/>
                  </a:cxn>
                  <a:cxn ang="0">
                    <a:pos x="34" y="68"/>
                  </a:cxn>
                  <a:cxn ang="0">
                    <a:pos x="44" y="61"/>
                  </a:cxn>
                  <a:cxn ang="0">
                    <a:pos x="59" y="58"/>
                  </a:cxn>
                  <a:cxn ang="0">
                    <a:pos x="65" y="52"/>
                  </a:cxn>
                  <a:cxn ang="0">
                    <a:pos x="71" y="43"/>
                  </a:cxn>
                  <a:cxn ang="0">
                    <a:pos x="87" y="30"/>
                  </a:cxn>
                  <a:cxn ang="0">
                    <a:pos x="109" y="27"/>
                  </a:cxn>
                  <a:cxn ang="0">
                    <a:pos x="109" y="24"/>
                  </a:cxn>
                  <a:cxn ang="0">
                    <a:pos x="105" y="18"/>
                  </a:cxn>
                  <a:cxn ang="0">
                    <a:pos x="109" y="12"/>
                  </a:cxn>
                  <a:cxn ang="0">
                    <a:pos x="115" y="3"/>
                  </a:cxn>
                </a:cxnLst>
                <a:rect l="0" t="0" r="r" b="b"/>
                <a:pathLst>
                  <a:path w="152" h="167">
                    <a:moveTo>
                      <a:pt x="121" y="0"/>
                    </a:moveTo>
                    <a:lnTo>
                      <a:pt x="127" y="0"/>
                    </a:lnTo>
                    <a:lnTo>
                      <a:pt x="127" y="15"/>
                    </a:lnTo>
                    <a:lnTo>
                      <a:pt x="133" y="27"/>
                    </a:lnTo>
                    <a:lnTo>
                      <a:pt x="136" y="27"/>
                    </a:lnTo>
                    <a:lnTo>
                      <a:pt x="139" y="30"/>
                    </a:lnTo>
                    <a:lnTo>
                      <a:pt x="143" y="27"/>
                    </a:lnTo>
                    <a:lnTo>
                      <a:pt x="152" y="27"/>
                    </a:lnTo>
                    <a:lnTo>
                      <a:pt x="149" y="30"/>
                    </a:lnTo>
                    <a:lnTo>
                      <a:pt x="146" y="37"/>
                    </a:lnTo>
                    <a:lnTo>
                      <a:pt x="133" y="43"/>
                    </a:lnTo>
                    <a:lnTo>
                      <a:pt x="130" y="49"/>
                    </a:lnTo>
                    <a:lnTo>
                      <a:pt x="130" y="55"/>
                    </a:lnTo>
                    <a:lnTo>
                      <a:pt x="133" y="61"/>
                    </a:lnTo>
                    <a:lnTo>
                      <a:pt x="139" y="71"/>
                    </a:lnTo>
                    <a:lnTo>
                      <a:pt x="143" y="80"/>
                    </a:lnTo>
                    <a:lnTo>
                      <a:pt x="146" y="86"/>
                    </a:lnTo>
                    <a:lnTo>
                      <a:pt x="146" y="92"/>
                    </a:lnTo>
                    <a:lnTo>
                      <a:pt x="143" y="99"/>
                    </a:lnTo>
                    <a:lnTo>
                      <a:pt x="136" y="102"/>
                    </a:lnTo>
                    <a:lnTo>
                      <a:pt x="124" y="114"/>
                    </a:lnTo>
                    <a:lnTo>
                      <a:pt x="118" y="123"/>
                    </a:lnTo>
                    <a:lnTo>
                      <a:pt x="115" y="133"/>
                    </a:lnTo>
                    <a:lnTo>
                      <a:pt x="115" y="161"/>
                    </a:lnTo>
                    <a:lnTo>
                      <a:pt x="112" y="164"/>
                    </a:lnTo>
                    <a:lnTo>
                      <a:pt x="105" y="167"/>
                    </a:lnTo>
                    <a:lnTo>
                      <a:pt x="90" y="167"/>
                    </a:lnTo>
                    <a:lnTo>
                      <a:pt x="84" y="164"/>
                    </a:lnTo>
                    <a:lnTo>
                      <a:pt x="78" y="164"/>
                    </a:lnTo>
                    <a:lnTo>
                      <a:pt x="68" y="161"/>
                    </a:lnTo>
                    <a:lnTo>
                      <a:pt x="44" y="161"/>
                    </a:lnTo>
                    <a:lnTo>
                      <a:pt x="25" y="148"/>
                    </a:lnTo>
                    <a:lnTo>
                      <a:pt x="16" y="139"/>
                    </a:lnTo>
                    <a:lnTo>
                      <a:pt x="9" y="126"/>
                    </a:lnTo>
                    <a:lnTo>
                      <a:pt x="3" y="105"/>
                    </a:lnTo>
                    <a:lnTo>
                      <a:pt x="0" y="86"/>
                    </a:lnTo>
                    <a:lnTo>
                      <a:pt x="0" y="74"/>
                    </a:lnTo>
                    <a:lnTo>
                      <a:pt x="3" y="74"/>
                    </a:lnTo>
                    <a:lnTo>
                      <a:pt x="6" y="77"/>
                    </a:lnTo>
                    <a:lnTo>
                      <a:pt x="13" y="77"/>
                    </a:lnTo>
                    <a:lnTo>
                      <a:pt x="19" y="80"/>
                    </a:lnTo>
                    <a:lnTo>
                      <a:pt x="22" y="83"/>
                    </a:lnTo>
                    <a:lnTo>
                      <a:pt x="28" y="83"/>
                    </a:lnTo>
                    <a:lnTo>
                      <a:pt x="31" y="77"/>
                    </a:lnTo>
                    <a:lnTo>
                      <a:pt x="31" y="74"/>
                    </a:lnTo>
                    <a:lnTo>
                      <a:pt x="34" y="68"/>
                    </a:lnTo>
                    <a:lnTo>
                      <a:pt x="37" y="65"/>
                    </a:lnTo>
                    <a:lnTo>
                      <a:pt x="44" y="61"/>
                    </a:lnTo>
                    <a:lnTo>
                      <a:pt x="53" y="58"/>
                    </a:lnTo>
                    <a:lnTo>
                      <a:pt x="59" y="58"/>
                    </a:lnTo>
                    <a:lnTo>
                      <a:pt x="65" y="55"/>
                    </a:lnTo>
                    <a:lnTo>
                      <a:pt x="65" y="52"/>
                    </a:lnTo>
                    <a:lnTo>
                      <a:pt x="68" y="49"/>
                    </a:lnTo>
                    <a:lnTo>
                      <a:pt x="71" y="43"/>
                    </a:lnTo>
                    <a:lnTo>
                      <a:pt x="81" y="34"/>
                    </a:lnTo>
                    <a:lnTo>
                      <a:pt x="87" y="30"/>
                    </a:lnTo>
                    <a:lnTo>
                      <a:pt x="105" y="30"/>
                    </a:lnTo>
                    <a:lnTo>
                      <a:pt x="109" y="27"/>
                    </a:lnTo>
                    <a:lnTo>
                      <a:pt x="112" y="27"/>
                    </a:lnTo>
                    <a:lnTo>
                      <a:pt x="109" y="24"/>
                    </a:lnTo>
                    <a:lnTo>
                      <a:pt x="109" y="21"/>
                    </a:lnTo>
                    <a:lnTo>
                      <a:pt x="105" y="18"/>
                    </a:lnTo>
                    <a:lnTo>
                      <a:pt x="105" y="15"/>
                    </a:lnTo>
                    <a:lnTo>
                      <a:pt x="109" y="12"/>
                    </a:lnTo>
                    <a:lnTo>
                      <a:pt x="112" y="6"/>
                    </a:lnTo>
                    <a:lnTo>
                      <a:pt x="115" y="3"/>
                    </a:lnTo>
                    <a:lnTo>
                      <a:pt x="121"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46" name="Freeform 314"/>
              <p:cNvSpPr>
                <a:spLocks/>
              </p:cNvSpPr>
              <p:nvPr/>
            </p:nvSpPr>
            <p:spPr bwMode="auto">
              <a:xfrm>
                <a:off x="7584569" y="3161853"/>
                <a:ext cx="139086" cy="210368"/>
              </a:xfrm>
              <a:custGeom>
                <a:avLst/>
                <a:gdLst/>
                <a:ahLst/>
                <a:cxnLst>
                  <a:cxn ang="0">
                    <a:pos x="31" y="0"/>
                  </a:cxn>
                  <a:cxn ang="0">
                    <a:pos x="37" y="0"/>
                  </a:cxn>
                  <a:cxn ang="0">
                    <a:pos x="43" y="3"/>
                  </a:cxn>
                  <a:cxn ang="0">
                    <a:pos x="46" y="6"/>
                  </a:cxn>
                  <a:cxn ang="0">
                    <a:pos x="53" y="9"/>
                  </a:cxn>
                  <a:cxn ang="0">
                    <a:pos x="56" y="18"/>
                  </a:cxn>
                  <a:cxn ang="0">
                    <a:pos x="56" y="25"/>
                  </a:cxn>
                  <a:cxn ang="0">
                    <a:pos x="37" y="43"/>
                  </a:cxn>
                  <a:cxn ang="0">
                    <a:pos x="34" y="52"/>
                  </a:cxn>
                  <a:cxn ang="0">
                    <a:pos x="34" y="65"/>
                  </a:cxn>
                  <a:cxn ang="0">
                    <a:pos x="37" y="65"/>
                  </a:cxn>
                  <a:cxn ang="0">
                    <a:pos x="40" y="62"/>
                  </a:cxn>
                  <a:cxn ang="0">
                    <a:pos x="53" y="62"/>
                  </a:cxn>
                  <a:cxn ang="0">
                    <a:pos x="71" y="68"/>
                  </a:cxn>
                  <a:cxn ang="0">
                    <a:pos x="80" y="68"/>
                  </a:cxn>
                  <a:cxn ang="0">
                    <a:pos x="77" y="71"/>
                  </a:cxn>
                  <a:cxn ang="0">
                    <a:pos x="74" y="77"/>
                  </a:cxn>
                  <a:cxn ang="0">
                    <a:pos x="71" y="80"/>
                  </a:cxn>
                  <a:cxn ang="0">
                    <a:pos x="56" y="80"/>
                  </a:cxn>
                  <a:cxn ang="0">
                    <a:pos x="43" y="87"/>
                  </a:cxn>
                  <a:cxn ang="0">
                    <a:pos x="40" y="93"/>
                  </a:cxn>
                  <a:cxn ang="0">
                    <a:pos x="34" y="96"/>
                  </a:cxn>
                  <a:cxn ang="0">
                    <a:pos x="15" y="114"/>
                  </a:cxn>
                  <a:cxn ang="0">
                    <a:pos x="9" y="117"/>
                  </a:cxn>
                  <a:cxn ang="0">
                    <a:pos x="6" y="121"/>
                  </a:cxn>
                  <a:cxn ang="0">
                    <a:pos x="3" y="121"/>
                  </a:cxn>
                  <a:cxn ang="0">
                    <a:pos x="3" y="117"/>
                  </a:cxn>
                  <a:cxn ang="0">
                    <a:pos x="6" y="111"/>
                  </a:cxn>
                  <a:cxn ang="0">
                    <a:pos x="12" y="102"/>
                  </a:cxn>
                  <a:cxn ang="0">
                    <a:pos x="25" y="90"/>
                  </a:cxn>
                  <a:cxn ang="0">
                    <a:pos x="31" y="87"/>
                  </a:cxn>
                  <a:cxn ang="0">
                    <a:pos x="31" y="80"/>
                  </a:cxn>
                  <a:cxn ang="0">
                    <a:pos x="25" y="74"/>
                  </a:cxn>
                  <a:cxn ang="0">
                    <a:pos x="19" y="71"/>
                  </a:cxn>
                  <a:cxn ang="0">
                    <a:pos x="12" y="65"/>
                  </a:cxn>
                  <a:cxn ang="0">
                    <a:pos x="9" y="59"/>
                  </a:cxn>
                  <a:cxn ang="0">
                    <a:pos x="3" y="52"/>
                  </a:cxn>
                  <a:cxn ang="0">
                    <a:pos x="0" y="46"/>
                  </a:cxn>
                  <a:cxn ang="0">
                    <a:pos x="0" y="43"/>
                  </a:cxn>
                  <a:cxn ang="0">
                    <a:pos x="3" y="37"/>
                  </a:cxn>
                  <a:cxn ang="0">
                    <a:pos x="6" y="34"/>
                  </a:cxn>
                  <a:cxn ang="0">
                    <a:pos x="12" y="31"/>
                  </a:cxn>
                  <a:cxn ang="0">
                    <a:pos x="15" y="28"/>
                  </a:cxn>
                  <a:cxn ang="0">
                    <a:pos x="28" y="21"/>
                  </a:cxn>
                  <a:cxn ang="0">
                    <a:pos x="28" y="15"/>
                  </a:cxn>
                  <a:cxn ang="0">
                    <a:pos x="31" y="12"/>
                  </a:cxn>
                  <a:cxn ang="0">
                    <a:pos x="31" y="0"/>
                  </a:cxn>
                </a:cxnLst>
                <a:rect l="0" t="0" r="r" b="b"/>
                <a:pathLst>
                  <a:path w="80" h="121">
                    <a:moveTo>
                      <a:pt x="31" y="0"/>
                    </a:moveTo>
                    <a:lnTo>
                      <a:pt x="37" y="0"/>
                    </a:lnTo>
                    <a:lnTo>
                      <a:pt x="43" y="3"/>
                    </a:lnTo>
                    <a:lnTo>
                      <a:pt x="46" y="6"/>
                    </a:lnTo>
                    <a:lnTo>
                      <a:pt x="53" y="9"/>
                    </a:lnTo>
                    <a:lnTo>
                      <a:pt x="56" y="18"/>
                    </a:lnTo>
                    <a:lnTo>
                      <a:pt x="56" y="25"/>
                    </a:lnTo>
                    <a:lnTo>
                      <a:pt x="37" y="43"/>
                    </a:lnTo>
                    <a:lnTo>
                      <a:pt x="34" y="52"/>
                    </a:lnTo>
                    <a:lnTo>
                      <a:pt x="34" y="65"/>
                    </a:lnTo>
                    <a:lnTo>
                      <a:pt x="37" y="65"/>
                    </a:lnTo>
                    <a:lnTo>
                      <a:pt x="40" y="62"/>
                    </a:lnTo>
                    <a:lnTo>
                      <a:pt x="53" y="62"/>
                    </a:lnTo>
                    <a:lnTo>
                      <a:pt x="71" y="68"/>
                    </a:lnTo>
                    <a:lnTo>
                      <a:pt x="80" y="68"/>
                    </a:lnTo>
                    <a:lnTo>
                      <a:pt x="77" y="71"/>
                    </a:lnTo>
                    <a:lnTo>
                      <a:pt x="74" y="77"/>
                    </a:lnTo>
                    <a:lnTo>
                      <a:pt x="71" y="80"/>
                    </a:lnTo>
                    <a:lnTo>
                      <a:pt x="56" y="80"/>
                    </a:lnTo>
                    <a:lnTo>
                      <a:pt x="43" y="87"/>
                    </a:lnTo>
                    <a:lnTo>
                      <a:pt x="40" y="93"/>
                    </a:lnTo>
                    <a:lnTo>
                      <a:pt x="34" y="96"/>
                    </a:lnTo>
                    <a:lnTo>
                      <a:pt x="15" y="114"/>
                    </a:lnTo>
                    <a:lnTo>
                      <a:pt x="9" y="117"/>
                    </a:lnTo>
                    <a:lnTo>
                      <a:pt x="6" y="121"/>
                    </a:lnTo>
                    <a:lnTo>
                      <a:pt x="3" y="121"/>
                    </a:lnTo>
                    <a:lnTo>
                      <a:pt x="3" y="117"/>
                    </a:lnTo>
                    <a:lnTo>
                      <a:pt x="6" y="111"/>
                    </a:lnTo>
                    <a:lnTo>
                      <a:pt x="12" y="102"/>
                    </a:lnTo>
                    <a:lnTo>
                      <a:pt x="25" y="90"/>
                    </a:lnTo>
                    <a:lnTo>
                      <a:pt x="31" y="87"/>
                    </a:lnTo>
                    <a:lnTo>
                      <a:pt x="31" y="80"/>
                    </a:lnTo>
                    <a:lnTo>
                      <a:pt x="25" y="74"/>
                    </a:lnTo>
                    <a:lnTo>
                      <a:pt x="19" y="71"/>
                    </a:lnTo>
                    <a:lnTo>
                      <a:pt x="12" y="65"/>
                    </a:lnTo>
                    <a:lnTo>
                      <a:pt x="9" y="59"/>
                    </a:lnTo>
                    <a:lnTo>
                      <a:pt x="3" y="52"/>
                    </a:lnTo>
                    <a:lnTo>
                      <a:pt x="0" y="46"/>
                    </a:lnTo>
                    <a:lnTo>
                      <a:pt x="0" y="43"/>
                    </a:lnTo>
                    <a:lnTo>
                      <a:pt x="3" y="37"/>
                    </a:lnTo>
                    <a:lnTo>
                      <a:pt x="6" y="34"/>
                    </a:lnTo>
                    <a:lnTo>
                      <a:pt x="12" y="31"/>
                    </a:lnTo>
                    <a:lnTo>
                      <a:pt x="15" y="28"/>
                    </a:lnTo>
                    <a:lnTo>
                      <a:pt x="28" y="21"/>
                    </a:lnTo>
                    <a:lnTo>
                      <a:pt x="28" y="15"/>
                    </a:lnTo>
                    <a:lnTo>
                      <a:pt x="31" y="12"/>
                    </a:lnTo>
                    <a:lnTo>
                      <a:pt x="31"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47" name="Freeform 315"/>
              <p:cNvSpPr>
                <a:spLocks/>
              </p:cNvSpPr>
              <p:nvPr/>
            </p:nvSpPr>
            <p:spPr bwMode="auto">
              <a:xfrm>
                <a:off x="7654112" y="3360050"/>
                <a:ext cx="69543" cy="43465"/>
              </a:xfrm>
              <a:custGeom>
                <a:avLst/>
                <a:gdLst/>
                <a:ahLst/>
                <a:cxnLst>
                  <a:cxn ang="0">
                    <a:pos x="6" y="0"/>
                  </a:cxn>
                  <a:cxn ang="0">
                    <a:pos x="22" y="0"/>
                  </a:cxn>
                  <a:cxn ang="0">
                    <a:pos x="28" y="7"/>
                  </a:cxn>
                  <a:cxn ang="0">
                    <a:pos x="31" y="13"/>
                  </a:cxn>
                  <a:cxn ang="0">
                    <a:pos x="40" y="22"/>
                  </a:cxn>
                  <a:cxn ang="0">
                    <a:pos x="40" y="25"/>
                  </a:cxn>
                  <a:cxn ang="0">
                    <a:pos x="3" y="25"/>
                  </a:cxn>
                  <a:cxn ang="0">
                    <a:pos x="0" y="22"/>
                  </a:cxn>
                  <a:cxn ang="0">
                    <a:pos x="0" y="10"/>
                  </a:cxn>
                  <a:cxn ang="0">
                    <a:pos x="3" y="3"/>
                  </a:cxn>
                  <a:cxn ang="0">
                    <a:pos x="6" y="0"/>
                  </a:cxn>
                </a:cxnLst>
                <a:rect l="0" t="0" r="r" b="b"/>
                <a:pathLst>
                  <a:path w="40" h="25">
                    <a:moveTo>
                      <a:pt x="6" y="0"/>
                    </a:moveTo>
                    <a:lnTo>
                      <a:pt x="22" y="0"/>
                    </a:lnTo>
                    <a:lnTo>
                      <a:pt x="28" y="7"/>
                    </a:lnTo>
                    <a:lnTo>
                      <a:pt x="31" y="13"/>
                    </a:lnTo>
                    <a:lnTo>
                      <a:pt x="40" y="22"/>
                    </a:lnTo>
                    <a:lnTo>
                      <a:pt x="40" y="25"/>
                    </a:lnTo>
                    <a:lnTo>
                      <a:pt x="3" y="25"/>
                    </a:lnTo>
                    <a:lnTo>
                      <a:pt x="0" y="22"/>
                    </a:lnTo>
                    <a:lnTo>
                      <a:pt x="0" y="10"/>
                    </a:lnTo>
                    <a:lnTo>
                      <a:pt x="3" y="3"/>
                    </a:lnTo>
                    <a:lnTo>
                      <a:pt x="6"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48" name="Freeform 316"/>
              <p:cNvSpPr>
                <a:spLocks/>
              </p:cNvSpPr>
              <p:nvPr/>
            </p:nvSpPr>
            <p:spPr bwMode="auto">
              <a:xfrm>
                <a:off x="7718439" y="3323540"/>
                <a:ext cx="48680" cy="48680"/>
              </a:xfrm>
              <a:custGeom>
                <a:avLst/>
                <a:gdLst/>
                <a:ahLst/>
                <a:cxnLst>
                  <a:cxn ang="0">
                    <a:pos x="10" y="0"/>
                  </a:cxn>
                  <a:cxn ang="0">
                    <a:pos x="13" y="0"/>
                  </a:cxn>
                  <a:cxn ang="0">
                    <a:pos x="25" y="6"/>
                  </a:cxn>
                  <a:cxn ang="0">
                    <a:pos x="28" y="9"/>
                  </a:cxn>
                  <a:cxn ang="0">
                    <a:pos x="28" y="18"/>
                  </a:cxn>
                  <a:cxn ang="0">
                    <a:pos x="25" y="24"/>
                  </a:cxn>
                  <a:cxn ang="0">
                    <a:pos x="22" y="28"/>
                  </a:cxn>
                  <a:cxn ang="0">
                    <a:pos x="7" y="28"/>
                  </a:cxn>
                  <a:cxn ang="0">
                    <a:pos x="3" y="24"/>
                  </a:cxn>
                  <a:cxn ang="0">
                    <a:pos x="0" y="18"/>
                  </a:cxn>
                  <a:cxn ang="0">
                    <a:pos x="3" y="15"/>
                  </a:cxn>
                  <a:cxn ang="0">
                    <a:pos x="3" y="9"/>
                  </a:cxn>
                  <a:cxn ang="0">
                    <a:pos x="7" y="3"/>
                  </a:cxn>
                  <a:cxn ang="0">
                    <a:pos x="10" y="0"/>
                  </a:cxn>
                </a:cxnLst>
                <a:rect l="0" t="0" r="r" b="b"/>
                <a:pathLst>
                  <a:path w="28" h="28">
                    <a:moveTo>
                      <a:pt x="10" y="0"/>
                    </a:moveTo>
                    <a:lnTo>
                      <a:pt x="13" y="0"/>
                    </a:lnTo>
                    <a:lnTo>
                      <a:pt x="25" y="6"/>
                    </a:lnTo>
                    <a:lnTo>
                      <a:pt x="28" y="9"/>
                    </a:lnTo>
                    <a:lnTo>
                      <a:pt x="28" y="18"/>
                    </a:lnTo>
                    <a:lnTo>
                      <a:pt x="25" y="24"/>
                    </a:lnTo>
                    <a:lnTo>
                      <a:pt x="22" y="28"/>
                    </a:lnTo>
                    <a:lnTo>
                      <a:pt x="7" y="28"/>
                    </a:lnTo>
                    <a:lnTo>
                      <a:pt x="3" y="24"/>
                    </a:lnTo>
                    <a:lnTo>
                      <a:pt x="0" y="18"/>
                    </a:lnTo>
                    <a:lnTo>
                      <a:pt x="3" y="15"/>
                    </a:lnTo>
                    <a:lnTo>
                      <a:pt x="3" y="9"/>
                    </a:lnTo>
                    <a:lnTo>
                      <a:pt x="7" y="3"/>
                    </a:lnTo>
                    <a:lnTo>
                      <a:pt x="10"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49" name="Freeform 317"/>
              <p:cNvSpPr>
                <a:spLocks/>
              </p:cNvSpPr>
              <p:nvPr/>
            </p:nvSpPr>
            <p:spPr bwMode="auto">
              <a:xfrm>
                <a:off x="7643681" y="3408729"/>
                <a:ext cx="140825" cy="97359"/>
              </a:xfrm>
              <a:custGeom>
                <a:avLst/>
                <a:gdLst/>
                <a:ahLst/>
                <a:cxnLst>
                  <a:cxn ang="0">
                    <a:pos x="59" y="0"/>
                  </a:cxn>
                  <a:cxn ang="0">
                    <a:pos x="65" y="3"/>
                  </a:cxn>
                  <a:cxn ang="0">
                    <a:pos x="77" y="16"/>
                  </a:cxn>
                  <a:cxn ang="0">
                    <a:pos x="81" y="22"/>
                  </a:cxn>
                  <a:cxn ang="0">
                    <a:pos x="81" y="28"/>
                  </a:cxn>
                  <a:cxn ang="0">
                    <a:pos x="77" y="37"/>
                  </a:cxn>
                  <a:cxn ang="0">
                    <a:pos x="65" y="50"/>
                  </a:cxn>
                  <a:cxn ang="0">
                    <a:pos x="59" y="53"/>
                  </a:cxn>
                  <a:cxn ang="0">
                    <a:pos x="53" y="53"/>
                  </a:cxn>
                  <a:cxn ang="0">
                    <a:pos x="50" y="56"/>
                  </a:cxn>
                  <a:cxn ang="0">
                    <a:pos x="46" y="53"/>
                  </a:cxn>
                  <a:cxn ang="0">
                    <a:pos x="40" y="50"/>
                  </a:cxn>
                  <a:cxn ang="0">
                    <a:pos x="37" y="44"/>
                  </a:cxn>
                  <a:cxn ang="0">
                    <a:pos x="34" y="41"/>
                  </a:cxn>
                  <a:cxn ang="0">
                    <a:pos x="22" y="34"/>
                  </a:cxn>
                  <a:cxn ang="0">
                    <a:pos x="3" y="34"/>
                  </a:cxn>
                  <a:cxn ang="0">
                    <a:pos x="0" y="31"/>
                  </a:cxn>
                  <a:cxn ang="0">
                    <a:pos x="0" y="25"/>
                  </a:cxn>
                  <a:cxn ang="0">
                    <a:pos x="3" y="19"/>
                  </a:cxn>
                  <a:cxn ang="0">
                    <a:pos x="16" y="13"/>
                  </a:cxn>
                  <a:cxn ang="0">
                    <a:pos x="28" y="13"/>
                  </a:cxn>
                  <a:cxn ang="0">
                    <a:pos x="34" y="16"/>
                  </a:cxn>
                  <a:cxn ang="0">
                    <a:pos x="37" y="16"/>
                  </a:cxn>
                  <a:cxn ang="0">
                    <a:pos x="40" y="19"/>
                  </a:cxn>
                  <a:cxn ang="0">
                    <a:pos x="43" y="19"/>
                  </a:cxn>
                  <a:cxn ang="0">
                    <a:pos x="53" y="10"/>
                  </a:cxn>
                  <a:cxn ang="0">
                    <a:pos x="59" y="0"/>
                  </a:cxn>
                </a:cxnLst>
                <a:rect l="0" t="0" r="r" b="b"/>
                <a:pathLst>
                  <a:path w="81" h="56">
                    <a:moveTo>
                      <a:pt x="59" y="0"/>
                    </a:moveTo>
                    <a:lnTo>
                      <a:pt x="65" y="3"/>
                    </a:lnTo>
                    <a:lnTo>
                      <a:pt x="77" y="16"/>
                    </a:lnTo>
                    <a:lnTo>
                      <a:pt x="81" y="22"/>
                    </a:lnTo>
                    <a:lnTo>
                      <a:pt x="81" y="28"/>
                    </a:lnTo>
                    <a:lnTo>
                      <a:pt x="77" y="37"/>
                    </a:lnTo>
                    <a:lnTo>
                      <a:pt x="65" y="50"/>
                    </a:lnTo>
                    <a:lnTo>
                      <a:pt x="59" y="53"/>
                    </a:lnTo>
                    <a:lnTo>
                      <a:pt x="53" y="53"/>
                    </a:lnTo>
                    <a:lnTo>
                      <a:pt x="50" y="56"/>
                    </a:lnTo>
                    <a:lnTo>
                      <a:pt x="46" y="53"/>
                    </a:lnTo>
                    <a:lnTo>
                      <a:pt x="40" y="50"/>
                    </a:lnTo>
                    <a:lnTo>
                      <a:pt x="37" y="44"/>
                    </a:lnTo>
                    <a:lnTo>
                      <a:pt x="34" y="41"/>
                    </a:lnTo>
                    <a:lnTo>
                      <a:pt x="22" y="34"/>
                    </a:lnTo>
                    <a:lnTo>
                      <a:pt x="3" y="34"/>
                    </a:lnTo>
                    <a:lnTo>
                      <a:pt x="0" y="31"/>
                    </a:lnTo>
                    <a:lnTo>
                      <a:pt x="0" y="25"/>
                    </a:lnTo>
                    <a:lnTo>
                      <a:pt x="3" y="19"/>
                    </a:lnTo>
                    <a:lnTo>
                      <a:pt x="16" y="13"/>
                    </a:lnTo>
                    <a:lnTo>
                      <a:pt x="28" y="13"/>
                    </a:lnTo>
                    <a:lnTo>
                      <a:pt x="34" y="16"/>
                    </a:lnTo>
                    <a:lnTo>
                      <a:pt x="37" y="16"/>
                    </a:lnTo>
                    <a:lnTo>
                      <a:pt x="40" y="19"/>
                    </a:lnTo>
                    <a:lnTo>
                      <a:pt x="43" y="19"/>
                    </a:lnTo>
                    <a:lnTo>
                      <a:pt x="53" y="10"/>
                    </a:lnTo>
                    <a:lnTo>
                      <a:pt x="59"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50" name="Freeform 318"/>
              <p:cNvSpPr>
                <a:spLocks/>
              </p:cNvSpPr>
              <p:nvPr/>
            </p:nvSpPr>
            <p:spPr bwMode="auto">
              <a:xfrm>
                <a:off x="7885343" y="3662560"/>
                <a:ext cx="528524" cy="295556"/>
              </a:xfrm>
              <a:custGeom>
                <a:avLst/>
                <a:gdLst/>
                <a:ahLst/>
                <a:cxnLst>
                  <a:cxn ang="0">
                    <a:pos x="28" y="3"/>
                  </a:cxn>
                  <a:cxn ang="0">
                    <a:pos x="34" y="9"/>
                  </a:cxn>
                  <a:cxn ang="0">
                    <a:pos x="44" y="15"/>
                  </a:cxn>
                  <a:cxn ang="0">
                    <a:pos x="75" y="21"/>
                  </a:cxn>
                  <a:cxn ang="0">
                    <a:pos x="81" y="28"/>
                  </a:cxn>
                  <a:cxn ang="0">
                    <a:pos x="90" y="21"/>
                  </a:cxn>
                  <a:cxn ang="0">
                    <a:pos x="152" y="28"/>
                  </a:cxn>
                  <a:cxn ang="0">
                    <a:pos x="180" y="43"/>
                  </a:cxn>
                  <a:cxn ang="0">
                    <a:pos x="198" y="49"/>
                  </a:cxn>
                  <a:cxn ang="0">
                    <a:pos x="214" y="56"/>
                  </a:cxn>
                  <a:cxn ang="0">
                    <a:pos x="223" y="68"/>
                  </a:cxn>
                  <a:cxn ang="0">
                    <a:pos x="248" y="87"/>
                  </a:cxn>
                  <a:cxn ang="0">
                    <a:pos x="254" y="96"/>
                  </a:cxn>
                  <a:cxn ang="0">
                    <a:pos x="260" y="108"/>
                  </a:cxn>
                  <a:cxn ang="0">
                    <a:pos x="279" y="130"/>
                  </a:cxn>
                  <a:cxn ang="0">
                    <a:pos x="294" y="142"/>
                  </a:cxn>
                  <a:cxn ang="0">
                    <a:pos x="304" y="164"/>
                  </a:cxn>
                  <a:cxn ang="0">
                    <a:pos x="301" y="170"/>
                  </a:cxn>
                  <a:cxn ang="0">
                    <a:pos x="288" y="167"/>
                  </a:cxn>
                  <a:cxn ang="0">
                    <a:pos x="276" y="161"/>
                  </a:cxn>
                  <a:cxn ang="0">
                    <a:pos x="257" y="152"/>
                  </a:cxn>
                  <a:cxn ang="0">
                    <a:pos x="245" y="136"/>
                  </a:cxn>
                  <a:cxn ang="0">
                    <a:pos x="236" y="121"/>
                  </a:cxn>
                  <a:cxn ang="0">
                    <a:pos x="220" y="117"/>
                  </a:cxn>
                  <a:cxn ang="0">
                    <a:pos x="208" y="121"/>
                  </a:cxn>
                  <a:cxn ang="0">
                    <a:pos x="195" y="142"/>
                  </a:cxn>
                  <a:cxn ang="0">
                    <a:pos x="177" y="158"/>
                  </a:cxn>
                  <a:cxn ang="0">
                    <a:pos x="158" y="145"/>
                  </a:cxn>
                  <a:cxn ang="0">
                    <a:pos x="149" y="130"/>
                  </a:cxn>
                  <a:cxn ang="0">
                    <a:pos x="133" y="127"/>
                  </a:cxn>
                  <a:cxn ang="0">
                    <a:pos x="118" y="130"/>
                  </a:cxn>
                  <a:cxn ang="0">
                    <a:pos x="115" y="124"/>
                  </a:cxn>
                  <a:cxn ang="0">
                    <a:pos x="133" y="114"/>
                  </a:cxn>
                  <a:cxn ang="0">
                    <a:pos x="130" y="105"/>
                  </a:cxn>
                  <a:cxn ang="0">
                    <a:pos x="112" y="83"/>
                  </a:cxn>
                  <a:cxn ang="0">
                    <a:pos x="96" y="77"/>
                  </a:cxn>
                  <a:cxn ang="0">
                    <a:pos x="75" y="74"/>
                  </a:cxn>
                  <a:cxn ang="0">
                    <a:pos x="65" y="71"/>
                  </a:cxn>
                  <a:cxn ang="0">
                    <a:pos x="62" y="62"/>
                  </a:cxn>
                  <a:cxn ang="0">
                    <a:pos x="37" y="65"/>
                  </a:cxn>
                  <a:cxn ang="0">
                    <a:pos x="25" y="62"/>
                  </a:cxn>
                  <a:cxn ang="0">
                    <a:pos x="28" y="52"/>
                  </a:cxn>
                  <a:cxn ang="0">
                    <a:pos x="41" y="34"/>
                  </a:cxn>
                  <a:cxn ang="0">
                    <a:pos x="37" y="28"/>
                  </a:cxn>
                  <a:cxn ang="0">
                    <a:pos x="19" y="25"/>
                  </a:cxn>
                  <a:cxn ang="0">
                    <a:pos x="3" y="21"/>
                  </a:cxn>
                  <a:cxn ang="0">
                    <a:pos x="16" y="3"/>
                  </a:cxn>
                </a:cxnLst>
                <a:rect l="0" t="0" r="r" b="b"/>
                <a:pathLst>
                  <a:path w="304" h="170">
                    <a:moveTo>
                      <a:pt x="22" y="0"/>
                    </a:moveTo>
                    <a:lnTo>
                      <a:pt x="28" y="3"/>
                    </a:lnTo>
                    <a:lnTo>
                      <a:pt x="31" y="3"/>
                    </a:lnTo>
                    <a:lnTo>
                      <a:pt x="34" y="9"/>
                    </a:lnTo>
                    <a:lnTo>
                      <a:pt x="37" y="12"/>
                    </a:lnTo>
                    <a:lnTo>
                      <a:pt x="44" y="15"/>
                    </a:lnTo>
                    <a:lnTo>
                      <a:pt x="56" y="15"/>
                    </a:lnTo>
                    <a:lnTo>
                      <a:pt x="75" y="21"/>
                    </a:lnTo>
                    <a:lnTo>
                      <a:pt x="78" y="28"/>
                    </a:lnTo>
                    <a:lnTo>
                      <a:pt x="81" y="28"/>
                    </a:lnTo>
                    <a:lnTo>
                      <a:pt x="81" y="25"/>
                    </a:lnTo>
                    <a:lnTo>
                      <a:pt x="90" y="21"/>
                    </a:lnTo>
                    <a:lnTo>
                      <a:pt x="133" y="21"/>
                    </a:lnTo>
                    <a:lnTo>
                      <a:pt x="152" y="28"/>
                    </a:lnTo>
                    <a:lnTo>
                      <a:pt x="171" y="37"/>
                    </a:lnTo>
                    <a:lnTo>
                      <a:pt x="180" y="43"/>
                    </a:lnTo>
                    <a:lnTo>
                      <a:pt x="186" y="46"/>
                    </a:lnTo>
                    <a:lnTo>
                      <a:pt x="198" y="49"/>
                    </a:lnTo>
                    <a:lnTo>
                      <a:pt x="208" y="52"/>
                    </a:lnTo>
                    <a:lnTo>
                      <a:pt x="214" y="56"/>
                    </a:lnTo>
                    <a:lnTo>
                      <a:pt x="220" y="62"/>
                    </a:lnTo>
                    <a:lnTo>
                      <a:pt x="223" y="68"/>
                    </a:lnTo>
                    <a:lnTo>
                      <a:pt x="236" y="80"/>
                    </a:lnTo>
                    <a:lnTo>
                      <a:pt x="248" y="87"/>
                    </a:lnTo>
                    <a:lnTo>
                      <a:pt x="251" y="90"/>
                    </a:lnTo>
                    <a:lnTo>
                      <a:pt x="254" y="96"/>
                    </a:lnTo>
                    <a:lnTo>
                      <a:pt x="254" y="102"/>
                    </a:lnTo>
                    <a:lnTo>
                      <a:pt x="260" y="108"/>
                    </a:lnTo>
                    <a:lnTo>
                      <a:pt x="263" y="114"/>
                    </a:lnTo>
                    <a:lnTo>
                      <a:pt x="279" y="130"/>
                    </a:lnTo>
                    <a:lnTo>
                      <a:pt x="285" y="133"/>
                    </a:lnTo>
                    <a:lnTo>
                      <a:pt x="294" y="142"/>
                    </a:lnTo>
                    <a:lnTo>
                      <a:pt x="301" y="155"/>
                    </a:lnTo>
                    <a:lnTo>
                      <a:pt x="304" y="164"/>
                    </a:lnTo>
                    <a:lnTo>
                      <a:pt x="304" y="167"/>
                    </a:lnTo>
                    <a:lnTo>
                      <a:pt x="301" y="170"/>
                    </a:lnTo>
                    <a:lnTo>
                      <a:pt x="297" y="170"/>
                    </a:lnTo>
                    <a:lnTo>
                      <a:pt x="288" y="167"/>
                    </a:lnTo>
                    <a:lnTo>
                      <a:pt x="282" y="167"/>
                    </a:lnTo>
                    <a:lnTo>
                      <a:pt x="276" y="161"/>
                    </a:lnTo>
                    <a:lnTo>
                      <a:pt x="267" y="158"/>
                    </a:lnTo>
                    <a:lnTo>
                      <a:pt x="257" y="152"/>
                    </a:lnTo>
                    <a:lnTo>
                      <a:pt x="248" y="142"/>
                    </a:lnTo>
                    <a:lnTo>
                      <a:pt x="245" y="136"/>
                    </a:lnTo>
                    <a:lnTo>
                      <a:pt x="242" y="127"/>
                    </a:lnTo>
                    <a:lnTo>
                      <a:pt x="236" y="121"/>
                    </a:lnTo>
                    <a:lnTo>
                      <a:pt x="226" y="117"/>
                    </a:lnTo>
                    <a:lnTo>
                      <a:pt x="220" y="117"/>
                    </a:lnTo>
                    <a:lnTo>
                      <a:pt x="214" y="121"/>
                    </a:lnTo>
                    <a:lnTo>
                      <a:pt x="208" y="121"/>
                    </a:lnTo>
                    <a:lnTo>
                      <a:pt x="205" y="124"/>
                    </a:lnTo>
                    <a:lnTo>
                      <a:pt x="195" y="142"/>
                    </a:lnTo>
                    <a:lnTo>
                      <a:pt x="183" y="155"/>
                    </a:lnTo>
                    <a:lnTo>
                      <a:pt x="177" y="158"/>
                    </a:lnTo>
                    <a:lnTo>
                      <a:pt x="164" y="152"/>
                    </a:lnTo>
                    <a:lnTo>
                      <a:pt x="158" y="145"/>
                    </a:lnTo>
                    <a:lnTo>
                      <a:pt x="152" y="133"/>
                    </a:lnTo>
                    <a:lnTo>
                      <a:pt x="149" y="130"/>
                    </a:lnTo>
                    <a:lnTo>
                      <a:pt x="149" y="127"/>
                    </a:lnTo>
                    <a:lnTo>
                      <a:pt x="133" y="127"/>
                    </a:lnTo>
                    <a:lnTo>
                      <a:pt x="127" y="130"/>
                    </a:lnTo>
                    <a:lnTo>
                      <a:pt x="118" y="130"/>
                    </a:lnTo>
                    <a:lnTo>
                      <a:pt x="115" y="127"/>
                    </a:lnTo>
                    <a:lnTo>
                      <a:pt x="115" y="124"/>
                    </a:lnTo>
                    <a:lnTo>
                      <a:pt x="124" y="114"/>
                    </a:lnTo>
                    <a:lnTo>
                      <a:pt x="133" y="114"/>
                    </a:lnTo>
                    <a:lnTo>
                      <a:pt x="137" y="111"/>
                    </a:lnTo>
                    <a:lnTo>
                      <a:pt x="130" y="105"/>
                    </a:lnTo>
                    <a:lnTo>
                      <a:pt x="127" y="99"/>
                    </a:lnTo>
                    <a:lnTo>
                      <a:pt x="112" y="83"/>
                    </a:lnTo>
                    <a:lnTo>
                      <a:pt x="106" y="80"/>
                    </a:lnTo>
                    <a:lnTo>
                      <a:pt x="96" y="77"/>
                    </a:lnTo>
                    <a:lnTo>
                      <a:pt x="84" y="74"/>
                    </a:lnTo>
                    <a:lnTo>
                      <a:pt x="75" y="74"/>
                    </a:lnTo>
                    <a:lnTo>
                      <a:pt x="68" y="71"/>
                    </a:lnTo>
                    <a:lnTo>
                      <a:pt x="65" y="71"/>
                    </a:lnTo>
                    <a:lnTo>
                      <a:pt x="62" y="68"/>
                    </a:lnTo>
                    <a:lnTo>
                      <a:pt x="62" y="62"/>
                    </a:lnTo>
                    <a:lnTo>
                      <a:pt x="47" y="62"/>
                    </a:lnTo>
                    <a:lnTo>
                      <a:pt x="37" y="65"/>
                    </a:lnTo>
                    <a:lnTo>
                      <a:pt x="28" y="65"/>
                    </a:lnTo>
                    <a:lnTo>
                      <a:pt x="25" y="62"/>
                    </a:lnTo>
                    <a:lnTo>
                      <a:pt x="25" y="59"/>
                    </a:lnTo>
                    <a:lnTo>
                      <a:pt x="28" y="52"/>
                    </a:lnTo>
                    <a:lnTo>
                      <a:pt x="31" y="43"/>
                    </a:lnTo>
                    <a:lnTo>
                      <a:pt x="41" y="34"/>
                    </a:lnTo>
                    <a:lnTo>
                      <a:pt x="41" y="31"/>
                    </a:lnTo>
                    <a:lnTo>
                      <a:pt x="37" y="28"/>
                    </a:lnTo>
                    <a:lnTo>
                      <a:pt x="31" y="28"/>
                    </a:lnTo>
                    <a:lnTo>
                      <a:pt x="19" y="25"/>
                    </a:lnTo>
                    <a:lnTo>
                      <a:pt x="10" y="21"/>
                    </a:lnTo>
                    <a:lnTo>
                      <a:pt x="3" y="21"/>
                    </a:lnTo>
                    <a:lnTo>
                      <a:pt x="0" y="18"/>
                    </a:lnTo>
                    <a:lnTo>
                      <a:pt x="16" y="3"/>
                    </a:lnTo>
                    <a:lnTo>
                      <a:pt x="22"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cxnSp>
          <p:nvCxnSpPr>
            <p:cNvPr id="89" name="Straight Connector 88"/>
            <p:cNvCxnSpPr/>
            <p:nvPr/>
          </p:nvCxnSpPr>
          <p:spPr>
            <a:xfrm flipH="1" flipV="1">
              <a:off x="1610987" y="2905251"/>
              <a:ext cx="1647434" cy="78449"/>
            </a:xfrm>
            <a:prstGeom prst="line">
              <a:avLst/>
            </a:prstGeom>
            <a:ln w="9525">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flipV="1">
              <a:off x="2114425" y="2504819"/>
              <a:ext cx="1222445" cy="478881"/>
            </a:xfrm>
            <a:prstGeom prst="line">
              <a:avLst/>
            </a:prstGeom>
            <a:ln w="9525">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2321719" y="3062150"/>
              <a:ext cx="936705" cy="47763"/>
            </a:xfrm>
            <a:prstGeom prst="line">
              <a:avLst/>
            </a:prstGeom>
            <a:ln w="9525">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2473928" y="2983700"/>
              <a:ext cx="862942" cy="549145"/>
            </a:xfrm>
            <a:prstGeom prst="line">
              <a:avLst/>
            </a:prstGeom>
            <a:ln w="9525">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3336870" y="2277657"/>
              <a:ext cx="1412086" cy="706043"/>
            </a:xfrm>
            <a:prstGeom prst="line">
              <a:avLst/>
            </a:prstGeom>
            <a:ln w="9525">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3336870" y="2356106"/>
              <a:ext cx="1333637" cy="627594"/>
            </a:xfrm>
            <a:prstGeom prst="line">
              <a:avLst/>
            </a:prstGeom>
            <a:ln w="9525">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3336870" y="2513005"/>
              <a:ext cx="1333637" cy="470695"/>
            </a:xfrm>
            <a:prstGeom prst="line">
              <a:avLst/>
            </a:prstGeom>
            <a:ln w="9525">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3336870" y="2513005"/>
              <a:ext cx="1490536" cy="470695"/>
            </a:xfrm>
            <a:prstGeom prst="line">
              <a:avLst/>
            </a:prstGeom>
            <a:ln w="9525">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336870" y="2983700"/>
              <a:ext cx="4079361" cy="0"/>
            </a:xfrm>
            <a:prstGeom prst="line">
              <a:avLst/>
            </a:prstGeom>
            <a:ln w="9525">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258421" y="2983700"/>
              <a:ext cx="2431926" cy="156898"/>
            </a:xfrm>
            <a:prstGeom prst="line">
              <a:avLst/>
            </a:prstGeom>
            <a:ln w="9525">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336870" y="2983700"/>
              <a:ext cx="4435530" cy="1321600"/>
            </a:xfrm>
            <a:prstGeom prst="line">
              <a:avLst/>
            </a:prstGeom>
            <a:ln w="9525" cap="flat">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flipV="1">
              <a:off x="1297190" y="2748353"/>
              <a:ext cx="2039680" cy="235348"/>
            </a:xfrm>
            <a:prstGeom prst="line">
              <a:avLst/>
            </a:prstGeom>
            <a:ln w="9525">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flipV="1">
              <a:off x="1140291" y="2591454"/>
              <a:ext cx="2118130" cy="392246"/>
            </a:xfrm>
            <a:prstGeom prst="line">
              <a:avLst/>
            </a:prstGeom>
            <a:ln w="9525">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flipV="1">
              <a:off x="1454088" y="2120759"/>
              <a:ext cx="1882782" cy="862942"/>
            </a:xfrm>
            <a:prstGeom prst="line">
              <a:avLst/>
            </a:prstGeom>
            <a:ln w="9525">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flipV="1">
              <a:off x="1610987" y="2591454"/>
              <a:ext cx="1725883" cy="392246"/>
            </a:xfrm>
            <a:prstGeom prst="line">
              <a:avLst/>
            </a:prstGeom>
            <a:ln w="9525">
              <a:solidFill>
                <a:schemeClr val="tx2"/>
              </a:solidFill>
              <a:tailEnd type="oval" w="sm" len="sm"/>
            </a:ln>
          </p:spPr>
          <p:style>
            <a:lnRef idx="1">
              <a:schemeClr val="accent1"/>
            </a:lnRef>
            <a:fillRef idx="0">
              <a:schemeClr val="accent1"/>
            </a:fillRef>
            <a:effectRef idx="0">
              <a:schemeClr val="accent1"/>
            </a:effectRef>
            <a:fontRef idx="minor">
              <a:schemeClr val="tx1"/>
            </a:fontRef>
          </p:style>
        </p:cxnSp>
        <p:sp>
          <p:nvSpPr>
            <p:cNvPr id="110" name="Freeform 6"/>
            <p:cNvSpPr>
              <a:spLocks/>
            </p:cNvSpPr>
            <p:nvPr/>
          </p:nvSpPr>
          <p:spPr bwMode="auto">
            <a:xfrm>
              <a:off x="2866174" y="2513005"/>
              <a:ext cx="917963" cy="917963"/>
            </a:xfrm>
            <a:custGeom>
              <a:avLst/>
              <a:gdLst/>
              <a:ahLst/>
              <a:cxnLst>
                <a:cxn ang="0">
                  <a:pos x="0" y="0"/>
                </a:cxn>
                <a:cxn ang="0">
                  <a:pos x="3450" y="0"/>
                </a:cxn>
                <a:cxn ang="0">
                  <a:pos x="3450" y="3450"/>
                </a:cxn>
                <a:cxn ang="0">
                  <a:pos x="923" y="3450"/>
                </a:cxn>
                <a:cxn ang="0">
                  <a:pos x="921" y="3450"/>
                </a:cxn>
                <a:cxn ang="0">
                  <a:pos x="915" y="3450"/>
                </a:cxn>
                <a:cxn ang="0">
                  <a:pos x="905" y="3450"/>
                </a:cxn>
                <a:cxn ang="0">
                  <a:pos x="892" y="3449"/>
                </a:cxn>
                <a:cxn ang="0">
                  <a:pos x="876" y="3448"/>
                </a:cxn>
                <a:cxn ang="0">
                  <a:pos x="857" y="3446"/>
                </a:cxn>
                <a:cxn ang="0">
                  <a:pos x="836" y="3444"/>
                </a:cxn>
                <a:cxn ang="0">
                  <a:pos x="812" y="3440"/>
                </a:cxn>
                <a:cxn ang="0">
                  <a:pos x="785" y="3436"/>
                </a:cxn>
                <a:cxn ang="0">
                  <a:pos x="757" y="3432"/>
                </a:cxn>
                <a:cxn ang="0">
                  <a:pos x="726" y="3426"/>
                </a:cxn>
                <a:cxn ang="0">
                  <a:pos x="694" y="3418"/>
                </a:cxn>
                <a:cxn ang="0">
                  <a:pos x="661" y="3410"/>
                </a:cxn>
                <a:cxn ang="0">
                  <a:pos x="627" y="3400"/>
                </a:cxn>
                <a:cxn ang="0">
                  <a:pos x="591" y="3389"/>
                </a:cxn>
                <a:cxn ang="0">
                  <a:pos x="555" y="3376"/>
                </a:cxn>
                <a:cxn ang="0">
                  <a:pos x="518" y="3360"/>
                </a:cxn>
                <a:cxn ang="0">
                  <a:pos x="480" y="3344"/>
                </a:cxn>
                <a:cxn ang="0">
                  <a:pos x="442" y="3325"/>
                </a:cxn>
                <a:cxn ang="0">
                  <a:pos x="405" y="3304"/>
                </a:cxn>
                <a:cxn ang="0">
                  <a:pos x="368" y="3282"/>
                </a:cxn>
                <a:cxn ang="0">
                  <a:pos x="332" y="3256"/>
                </a:cxn>
                <a:cxn ang="0">
                  <a:pos x="296" y="3229"/>
                </a:cxn>
                <a:cxn ang="0">
                  <a:pos x="261" y="3198"/>
                </a:cxn>
                <a:cxn ang="0">
                  <a:pos x="229" y="3165"/>
                </a:cxn>
                <a:cxn ang="0">
                  <a:pos x="196" y="3130"/>
                </a:cxn>
                <a:cxn ang="0">
                  <a:pos x="166" y="3091"/>
                </a:cxn>
                <a:cxn ang="0">
                  <a:pos x="138" y="3050"/>
                </a:cxn>
                <a:cxn ang="0">
                  <a:pos x="111" y="3005"/>
                </a:cxn>
                <a:cxn ang="0">
                  <a:pos x="87" y="2958"/>
                </a:cxn>
                <a:cxn ang="0">
                  <a:pos x="65" y="2907"/>
                </a:cxn>
                <a:cxn ang="0">
                  <a:pos x="46" y="2853"/>
                </a:cxn>
                <a:cxn ang="0">
                  <a:pos x="30" y="2796"/>
                </a:cxn>
                <a:cxn ang="0">
                  <a:pos x="17" y="2734"/>
                </a:cxn>
                <a:cxn ang="0">
                  <a:pos x="7" y="2669"/>
                </a:cxn>
                <a:cxn ang="0">
                  <a:pos x="2" y="2600"/>
                </a:cxn>
                <a:cxn ang="0">
                  <a:pos x="0" y="2527"/>
                </a:cxn>
                <a:cxn ang="0">
                  <a:pos x="0" y="0"/>
                </a:cxn>
              </a:cxnLst>
              <a:rect l="0" t="0" r="r" b="b"/>
              <a:pathLst>
                <a:path w="3450" h="3450">
                  <a:moveTo>
                    <a:pt x="0" y="0"/>
                  </a:moveTo>
                  <a:lnTo>
                    <a:pt x="3450" y="0"/>
                  </a:lnTo>
                  <a:lnTo>
                    <a:pt x="3450" y="3450"/>
                  </a:lnTo>
                  <a:lnTo>
                    <a:pt x="923" y="3450"/>
                  </a:lnTo>
                  <a:lnTo>
                    <a:pt x="921" y="3450"/>
                  </a:lnTo>
                  <a:lnTo>
                    <a:pt x="915" y="3450"/>
                  </a:lnTo>
                  <a:lnTo>
                    <a:pt x="905" y="3450"/>
                  </a:lnTo>
                  <a:lnTo>
                    <a:pt x="892" y="3449"/>
                  </a:lnTo>
                  <a:lnTo>
                    <a:pt x="876" y="3448"/>
                  </a:lnTo>
                  <a:lnTo>
                    <a:pt x="857" y="3446"/>
                  </a:lnTo>
                  <a:lnTo>
                    <a:pt x="836" y="3444"/>
                  </a:lnTo>
                  <a:lnTo>
                    <a:pt x="812" y="3440"/>
                  </a:lnTo>
                  <a:lnTo>
                    <a:pt x="785" y="3436"/>
                  </a:lnTo>
                  <a:lnTo>
                    <a:pt x="757" y="3432"/>
                  </a:lnTo>
                  <a:lnTo>
                    <a:pt x="726" y="3426"/>
                  </a:lnTo>
                  <a:lnTo>
                    <a:pt x="694" y="3418"/>
                  </a:lnTo>
                  <a:lnTo>
                    <a:pt x="661" y="3410"/>
                  </a:lnTo>
                  <a:lnTo>
                    <a:pt x="627" y="3400"/>
                  </a:lnTo>
                  <a:lnTo>
                    <a:pt x="591" y="3389"/>
                  </a:lnTo>
                  <a:lnTo>
                    <a:pt x="555" y="3376"/>
                  </a:lnTo>
                  <a:lnTo>
                    <a:pt x="518" y="3360"/>
                  </a:lnTo>
                  <a:lnTo>
                    <a:pt x="480" y="3344"/>
                  </a:lnTo>
                  <a:lnTo>
                    <a:pt x="442" y="3325"/>
                  </a:lnTo>
                  <a:lnTo>
                    <a:pt x="405" y="3304"/>
                  </a:lnTo>
                  <a:lnTo>
                    <a:pt x="368" y="3282"/>
                  </a:lnTo>
                  <a:lnTo>
                    <a:pt x="332" y="3256"/>
                  </a:lnTo>
                  <a:lnTo>
                    <a:pt x="296" y="3229"/>
                  </a:lnTo>
                  <a:lnTo>
                    <a:pt x="261" y="3198"/>
                  </a:lnTo>
                  <a:lnTo>
                    <a:pt x="229" y="3165"/>
                  </a:lnTo>
                  <a:lnTo>
                    <a:pt x="196" y="3130"/>
                  </a:lnTo>
                  <a:lnTo>
                    <a:pt x="166" y="3091"/>
                  </a:lnTo>
                  <a:lnTo>
                    <a:pt x="138" y="3050"/>
                  </a:lnTo>
                  <a:lnTo>
                    <a:pt x="111" y="3005"/>
                  </a:lnTo>
                  <a:lnTo>
                    <a:pt x="87" y="2958"/>
                  </a:lnTo>
                  <a:lnTo>
                    <a:pt x="65" y="2907"/>
                  </a:lnTo>
                  <a:lnTo>
                    <a:pt x="46" y="2853"/>
                  </a:lnTo>
                  <a:lnTo>
                    <a:pt x="30" y="2796"/>
                  </a:lnTo>
                  <a:lnTo>
                    <a:pt x="17" y="2734"/>
                  </a:lnTo>
                  <a:lnTo>
                    <a:pt x="7" y="2669"/>
                  </a:lnTo>
                  <a:lnTo>
                    <a:pt x="2" y="2600"/>
                  </a:lnTo>
                  <a:lnTo>
                    <a:pt x="0" y="2527"/>
                  </a:lnTo>
                  <a:lnTo>
                    <a:pt x="0" y="0"/>
                  </a:lnTo>
                  <a:close/>
                </a:path>
              </a:pathLst>
            </a:custGeom>
            <a:solidFill>
              <a:schemeClr val="tx2"/>
            </a:solidFill>
            <a:ln w="1270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111" name="Group 18"/>
            <p:cNvGrpSpPr/>
            <p:nvPr/>
          </p:nvGrpSpPr>
          <p:grpSpPr>
            <a:xfrm>
              <a:off x="2957399" y="2798512"/>
              <a:ext cx="750647" cy="345317"/>
              <a:chOff x="914400" y="6148061"/>
              <a:chExt cx="1120232" cy="515335"/>
            </a:xfrm>
            <a:solidFill>
              <a:srgbClr val="FFFFFF"/>
            </a:solidFill>
          </p:grpSpPr>
          <p:sp>
            <p:nvSpPr>
              <p:cNvPr id="112" name="Freeform 83"/>
              <p:cNvSpPr>
                <a:spLocks/>
              </p:cNvSpPr>
              <p:nvPr/>
            </p:nvSpPr>
            <p:spPr bwMode="auto">
              <a:xfrm>
                <a:off x="1266960" y="6303017"/>
                <a:ext cx="291431" cy="360379"/>
              </a:xfrm>
              <a:custGeom>
                <a:avLst/>
                <a:gdLst/>
                <a:ahLst/>
                <a:cxnLst>
                  <a:cxn ang="0">
                    <a:pos x="270" y="1"/>
                  </a:cxn>
                  <a:cxn ang="0">
                    <a:pos x="312" y="9"/>
                  </a:cxn>
                  <a:cxn ang="0">
                    <a:pos x="347" y="23"/>
                  </a:cxn>
                  <a:cxn ang="0">
                    <a:pos x="359" y="30"/>
                  </a:cxn>
                  <a:cxn ang="0">
                    <a:pos x="316" y="74"/>
                  </a:cxn>
                  <a:cxn ang="0">
                    <a:pos x="295" y="58"/>
                  </a:cxn>
                  <a:cxn ang="0">
                    <a:pos x="264" y="41"/>
                  </a:cxn>
                  <a:cxn ang="0">
                    <a:pos x="224" y="34"/>
                  </a:cxn>
                  <a:cxn ang="0">
                    <a:pos x="173" y="46"/>
                  </a:cxn>
                  <a:cxn ang="0">
                    <a:pos x="131" y="80"/>
                  </a:cxn>
                  <a:cxn ang="0">
                    <a:pos x="102" y="134"/>
                  </a:cxn>
                  <a:cxn ang="0">
                    <a:pos x="86" y="202"/>
                  </a:cxn>
                  <a:cxn ang="0">
                    <a:pos x="87" y="282"/>
                  </a:cxn>
                  <a:cxn ang="0">
                    <a:pos x="109" y="355"/>
                  </a:cxn>
                  <a:cxn ang="0">
                    <a:pos x="146" y="413"/>
                  </a:cxn>
                  <a:cxn ang="0">
                    <a:pos x="195" y="454"/>
                  </a:cxn>
                  <a:cxn ang="0">
                    <a:pos x="248" y="473"/>
                  </a:cxn>
                  <a:cxn ang="0">
                    <a:pos x="300" y="470"/>
                  </a:cxn>
                  <a:cxn ang="0">
                    <a:pos x="339" y="455"/>
                  </a:cxn>
                  <a:cxn ang="0">
                    <a:pos x="365" y="437"/>
                  </a:cxn>
                  <a:cxn ang="0">
                    <a:pos x="380" y="421"/>
                  </a:cxn>
                  <a:cxn ang="0">
                    <a:pos x="385" y="414"/>
                  </a:cxn>
                  <a:cxn ang="0">
                    <a:pos x="381" y="455"/>
                  </a:cxn>
                  <a:cxn ang="0">
                    <a:pos x="335" y="485"/>
                  </a:cxn>
                  <a:cxn ang="0">
                    <a:pos x="291" y="500"/>
                  </a:cxn>
                  <a:cxn ang="0">
                    <a:pos x="257" y="505"/>
                  </a:cxn>
                  <a:cxn ang="0">
                    <a:pos x="238" y="507"/>
                  </a:cxn>
                  <a:cxn ang="0">
                    <a:pos x="209" y="507"/>
                  </a:cxn>
                  <a:cxn ang="0">
                    <a:pos x="179" y="504"/>
                  </a:cxn>
                  <a:cxn ang="0">
                    <a:pos x="143" y="495"/>
                  </a:cxn>
                  <a:cxn ang="0">
                    <a:pos x="105" y="478"/>
                  </a:cxn>
                  <a:cxn ang="0">
                    <a:pos x="69" y="452"/>
                  </a:cxn>
                  <a:cxn ang="0">
                    <a:pos x="37" y="413"/>
                  </a:cxn>
                  <a:cxn ang="0">
                    <a:pos x="13" y="360"/>
                  </a:cxn>
                  <a:cxn ang="0">
                    <a:pos x="1" y="290"/>
                  </a:cxn>
                  <a:cxn ang="0">
                    <a:pos x="3" y="215"/>
                  </a:cxn>
                  <a:cxn ang="0">
                    <a:pos x="21" y="153"/>
                  </a:cxn>
                  <a:cxn ang="0">
                    <a:pos x="50" y="103"/>
                  </a:cxn>
                  <a:cxn ang="0">
                    <a:pos x="87" y="64"/>
                  </a:cxn>
                  <a:cxn ang="0">
                    <a:pos x="128" y="35"/>
                  </a:cxn>
                  <a:cxn ang="0">
                    <a:pos x="169" y="15"/>
                  </a:cxn>
                  <a:cxn ang="0">
                    <a:pos x="208" y="3"/>
                  </a:cxn>
                  <a:cxn ang="0">
                    <a:pos x="240" y="0"/>
                  </a:cxn>
                </a:cxnLst>
                <a:rect l="0" t="0" r="r" b="b"/>
                <a:pathLst>
                  <a:path w="410" h="507">
                    <a:moveTo>
                      <a:pt x="240" y="0"/>
                    </a:moveTo>
                    <a:lnTo>
                      <a:pt x="256" y="0"/>
                    </a:lnTo>
                    <a:lnTo>
                      <a:pt x="270" y="1"/>
                    </a:lnTo>
                    <a:lnTo>
                      <a:pt x="284" y="2"/>
                    </a:lnTo>
                    <a:lnTo>
                      <a:pt x="298" y="5"/>
                    </a:lnTo>
                    <a:lnTo>
                      <a:pt x="312" y="9"/>
                    </a:lnTo>
                    <a:lnTo>
                      <a:pt x="326" y="13"/>
                    </a:lnTo>
                    <a:lnTo>
                      <a:pt x="341" y="20"/>
                    </a:lnTo>
                    <a:lnTo>
                      <a:pt x="347" y="23"/>
                    </a:lnTo>
                    <a:lnTo>
                      <a:pt x="353" y="26"/>
                    </a:lnTo>
                    <a:lnTo>
                      <a:pt x="356" y="28"/>
                    </a:lnTo>
                    <a:lnTo>
                      <a:pt x="359" y="30"/>
                    </a:lnTo>
                    <a:lnTo>
                      <a:pt x="360" y="31"/>
                    </a:lnTo>
                    <a:lnTo>
                      <a:pt x="323" y="81"/>
                    </a:lnTo>
                    <a:lnTo>
                      <a:pt x="316" y="74"/>
                    </a:lnTo>
                    <a:lnTo>
                      <a:pt x="310" y="69"/>
                    </a:lnTo>
                    <a:lnTo>
                      <a:pt x="304" y="63"/>
                    </a:lnTo>
                    <a:lnTo>
                      <a:pt x="295" y="58"/>
                    </a:lnTo>
                    <a:lnTo>
                      <a:pt x="286" y="52"/>
                    </a:lnTo>
                    <a:lnTo>
                      <a:pt x="276" y="46"/>
                    </a:lnTo>
                    <a:lnTo>
                      <a:pt x="264" y="41"/>
                    </a:lnTo>
                    <a:lnTo>
                      <a:pt x="252" y="38"/>
                    </a:lnTo>
                    <a:lnTo>
                      <a:pt x="238" y="35"/>
                    </a:lnTo>
                    <a:lnTo>
                      <a:pt x="224" y="34"/>
                    </a:lnTo>
                    <a:lnTo>
                      <a:pt x="206" y="36"/>
                    </a:lnTo>
                    <a:lnTo>
                      <a:pt x="189" y="39"/>
                    </a:lnTo>
                    <a:lnTo>
                      <a:pt x="173" y="46"/>
                    </a:lnTo>
                    <a:lnTo>
                      <a:pt x="158" y="55"/>
                    </a:lnTo>
                    <a:lnTo>
                      <a:pt x="144" y="67"/>
                    </a:lnTo>
                    <a:lnTo>
                      <a:pt x="131" y="80"/>
                    </a:lnTo>
                    <a:lnTo>
                      <a:pt x="120" y="96"/>
                    </a:lnTo>
                    <a:lnTo>
                      <a:pt x="110" y="114"/>
                    </a:lnTo>
                    <a:lnTo>
                      <a:pt x="102" y="134"/>
                    </a:lnTo>
                    <a:lnTo>
                      <a:pt x="95" y="155"/>
                    </a:lnTo>
                    <a:lnTo>
                      <a:pt x="90" y="178"/>
                    </a:lnTo>
                    <a:lnTo>
                      <a:pt x="86" y="202"/>
                    </a:lnTo>
                    <a:lnTo>
                      <a:pt x="85" y="228"/>
                    </a:lnTo>
                    <a:lnTo>
                      <a:pt x="85" y="256"/>
                    </a:lnTo>
                    <a:lnTo>
                      <a:pt x="87" y="282"/>
                    </a:lnTo>
                    <a:lnTo>
                      <a:pt x="92" y="308"/>
                    </a:lnTo>
                    <a:lnTo>
                      <a:pt x="99" y="332"/>
                    </a:lnTo>
                    <a:lnTo>
                      <a:pt x="109" y="355"/>
                    </a:lnTo>
                    <a:lnTo>
                      <a:pt x="120" y="376"/>
                    </a:lnTo>
                    <a:lnTo>
                      <a:pt x="132" y="395"/>
                    </a:lnTo>
                    <a:lnTo>
                      <a:pt x="146" y="413"/>
                    </a:lnTo>
                    <a:lnTo>
                      <a:pt x="161" y="429"/>
                    </a:lnTo>
                    <a:lnTo>
                      <a:pt x="177" y="443"/>
                    </a:lnTo>
                    <a:lnTo>
                      <a:pt x="195" y="454"/>
                    </a:lnTo>
                    <a:lnTo>
                      <a:pt x="212" y="463"/>
                    </a:lnTo>
                    <a:lnTo>
                      <a:pt x="230" y="469"/>
                    </a:lnTo>
                    <a:lnTo>
                      <a:pt x="248" y="473"/>
                    </a:lnTo>
                    <a:lnTo>
                      <a:pt x="266" y="474"/>
                    </a:lnTo>
                    <a:lnTo>
                      <a:pt x="283" y="472"/>
                    </a:lnTo>
                    <a:lnTo>
                      <a:pt x="300" y="470"/>
                    </a:lnTo>
                    <a:lnTo>
                      <a:pt x="314" y="466"/>
                    </a:lnTo>
                    <a:lnTo>
                      <a:pt x="327" y="461"/>
                    </a:lnTo>
                    <a:lnTo>
                      <a:pt x="339" y="455"/>
                    </a:lnTo>
                    <a:lnTo>
                      <a:pt x="349" y="449"/>
                    </a:lnTo>
                    <a:lnTo>
                      <a:pt x="358" y="443"/>
                    </a:lnTo>
                    <a:lnTo>
                      <a:pt x="365" y="437"/>
                    </a:lnTo>
                    <a:lnTo>
                      <a:pt x="371" y="431"/>
                    </a:lnTo>
                    <a:lnTo>
                      <a:pt x="376" y="426"/>
                    </a:lnTo>
                    <a:lnTo>
                      <a:pt x="380" y="421"/>
                    </a:lnTo>
                    <a:lnTo>
                      <a:pt x="383" y="418"/>
                    </a:lnTo>
                    <a:lnTo>
                      <a:pt x="384" y="415"/>
                    </a:lnTo>
                    <a:lnTo>
                      <a:pt x="385" y="414"/>
                    </a:lnTo>
                    <a:lnTo>
                      <a:pt x="410" y="425"/>
                    </a:lnTo>
                    <a:lnTo>
                      <a:pt x="396" y="442"/>
                    </a:lnTo>
                    <a:lnTo>
                      <a:pt x="381" y="455"/>
                    </a:lnTo>
                    <a:lnTo>
                      <a:pt x="366" y="467"/>
                    </a:lnTo>
                    <a:lnTo>
                      <a:pt x="350" y="477"/>
                    </a:lnTo>
                    <a:lnTo>
                      <a:pt x="335" y="485"/>
                    </a:lnTo>
                    <a:lnTo>
                      <a:pt x="319" y="491"/>
                    </a:lnTo>
                    <a:lnTo>
                      <a:pt x="305" y="496"/>
                    </a:lnTo>
                    <a:lnTo>
                      <a:pt x="291" y="500"/>
                    </a:lnTo>
                    <a:lnTo>
                      <a:pt x="279" y="503"/>
                    </a:lnTo>
                    <a:lnTo>
                      <a:pt x="267" y="505"/>
                    </a:lnTo>
                    <a:lnTo>
                      <a:pt x="257" y="505"/>
                    </a:lnTo>
                    <a:lnTo>
                      <a:pt x="248" y="506"/>
                    </a:lnTo>
                    <a:lnTo>
                      <a:pt x="242" y="506"/>
                    </a:lnTo>
                    <a:lnTo>
                      <a:pt x="238" y="507"/>
                    </a:lnTo>
                    <a:lnTo>
                      <a:pt x="235" y="507"/>
                    </a:lnTo>
                    <a:lnTo>
                      <a:pt x="218" y="507"/>
                    </a:lnTo>
                    <a:lnTo>
                      <a:pt x="209" y="507"/>
                    </a:lnTo>
                    <a:lnTo>
                      <a:pt x="200" y="506"/>
                    </a:lnTo>
                    <a:lnTo>
                      <a:pt x="190" y="505"/>
                    </a:lnTo>
                    <a:lnTo>
                      <a:pt x="179" y="504"/>
                    </a:lnTo>
                    <a:lnTo>
                      <a:pt x="168" y="502"/>
                    </a:lnTo>
                    <a:lnTo>
                      <a:pt x="156" y="499"/>
                    </a:lnTo>
                    <a:lnTo>
                      <a:pt x="143" y="495"/>
                    </a:lnTo>
                    <a:lnTo>
                      <a:pt x="131" y="490"/>
                    </a:lnTo>
                    <a:lnTo>
                      <a:pt x="118" y="485"/>
                    </a:lnTo>
                    <a:lnTo>
                      <a:pt x="105" y="478"/>
                    </a:lnTo>
                    <a:lnTo>
                      <a:pt x="93" y="471"/>
                    </a:lnTo>
                    <a:lnTo>
                      <a:pt x="81" y="462"/>
                    </a:lnTo>
                    <a:lnTo>
                      <a:pt x="69" y="452"/>
                    </a:lnTo>
                    <a:lnTo>
                      <a:pt x="57" y="440"/>
                    </a:lnTo>
                    <a:lnTo>
                      <a:pt x="47" y="428"/>
                    </a:lnTo>
                    <a:lnTo>
                      <a:pt x="37" y="413"/>
                    </a:lnTo>
                    <a:lnTo>
                      <a:pt x="28" y="397"/>
                    </a:lnTo>
                    <a:lnTo>
                      <a:pt x="20" y="379"/>
                    </a:lnTo>
                    <a:lnTo>
                      <a:pt x="13" y="360"/>
                    </a:lnTo>
                    <a:lnTo>
                      <a:pt x="7" y="338"/>
                    </a:lnTo>
                    <a:lnTo>
                      <a:pt x="3" y="315"/>
                    </a:lnTo>
                    <a:lnTo>
                      <a:pt x="1" y="290"/>
                    </a:lnTo>
                    <a:lnTo>
                      <a:pt x="0" y="263"/>
                    </a:lnTo>
                    <a:lnTo>
                      <a:pt x="1" y="239"/>
                    </a:lnTo>
                    <a:lnTo>
                      <a:pt x="3" y="215"/>
                    </a:lnTo>
                    <a:lnTo>
                      <a:pt x="8" y="193"/>
                    </a:lnTo>
                    <a:lnTo>
                      <a:pt x="14" y="173"/>
                    </a:lnTo>
                    <a:lnTo>
                      <a:pt x="21" y="153"/>
                    </a:lnTo>
                    <a:lnTo>
                      <a:pt x="30" y="135"/>
                    </a:lnTo>
                    <a:lnTo>
                      <a:pt x="39" y="119"/>
                    </a:lnTo>
                    <a:lnTo>
                      <a:pt x="50" y="103"/>
                    </a:lnTo>
                    <a:lnTo>
                      <a:pt x="62" y="89"/>
                    </a:lnTo>
                    <a:lnTo>
                      <a:pt x="74" y="76"/>
                    </a:lnTo>
                    <a:lnTo>
                      <a:pt x="87" y="64"/>
                    </a:lnTo>
                    <a:lnTo>
                      <a:pt x="100" y="53"/>
                    </a:lnTo>
                    <a:lnTo>
                      <a:pt x="114" y="43"/>
                    </a:lnTo>
                    <a:lnTo>
                      <a:pt x="128" y="35"/>
                    </a:lnTo>
                    <a:lnTo>
                      <a:pt x="142" y="27"/>
                    </a:lnTo>
                    <a:lnTo>
                      <a:pt x="156" y="21"/>
                    </a:lnTo>
                    <a:lnTo>
                      <a:pt x="169" y="15"/>
                    </a:lnTo>
                    <a:lnTo>
                      <a:pt x="183" y="10"/>
                    </a:lnTo>
                    <a:lnTo>
                      <a:pt x="196" y="6"/>
                    </a:lnTo>
                    <a:lnTo>
                      <a:pt x="208" y="3"/>
                    </a:lnTo>
                    <a:lnTo>
                      <a:pt x="219" y="1"/>
                    </a:lnTo>
                    <a:lnTo>
                      <a:pt x="230" y="1"/>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13" name="Freeform 84"/>
              <p:cNvSpPr>
                <a:spLocks/>
              </p:cNvSpPr>
              <p:nvPr/>
            </p:nvSpPr>
            <p:spPr bwMode="auto">
              <a:xfrm>
                <a:off x="1524272" y="6165831"/>
                <a:ext cx="510360" cy="426484"/>
              </a:xfrm>
              <a:custGeom>
                <a:avLst/>
                <a:gdLst/>
                <a:ahLst/>
                <a:cxnLst>
                  <a:cxn ang="0">
                    <a:pos x="495" y="216"/>
                  </a:cxn>
                  <a:cxn ang="0">
                    <a:pos x="554" y="200"/>
                  </a:cxn>
                  <a:cxn ang="0">
                    <a:pos x="609" y="209"/>
                  </a:cxn>
                  <a:cxn ang="0">
                    <a:pos x="662" y="275"/>
                  </a:cxn>
                  <a:cxn ang="0">
                    <a:pos x="674" y="556"/>
                  </a:cxn>
                  <a:cxn ang="0">
                    <a:pos x="701" y="575"/>
                  </a:cxn>
                  <a:cxn ang="0">
                    <a:pos x="717" y="589"/>
                  </a:cxn>
                  <a:cxn ang="0">
                    <a:pos x="543" y="586"/>
                  </a:cxn>
                  <a:cxn ang="0">
                    <a:pos x="560" y="567"/>
                  </a:cxn>
                  <a:cxn ang="0">
                    <a:pos x="584" y="520"/>
                  </a:cxn>
                  <a:cxn ang="0">
                    <a:pos x="564" y="273"/>
                  </a:cxn>
                  <a:cxn ang="0">
                    <a:pos x="522" y="256"/>
                  </a:cxn>
                  <a:cxn ang="0">
                    <a:pos x="469" y="261"/>
                  </a:cxn>
                  <a:cxn ang="0">
                    <a:pos x="434" y="308"/>
                  </a:cxn>
                  <a:cxn ang="0">
                    <a:pos x="451" y="562"/>
                  </a:cxn>
                  <a:cxn ang="0">
                    <a:pos x="475" y="582"/>
                  </a:cxn>
                  <a:cxn ang="0">
                    <a:pos x="310" y="600"/>
                  </a:cxn>
                  <a:cxn ang="0">
                    <a:pos x="318" y="574"/>
                  </a:cxn>
                  <a:cxn ang="0">
                    <a:pos x="354" y="539"/>
                  </a:cxn>
                  <a:cxn ang="0">
                    <a:pos x="359" y="407"/>
                  </a:cxn>
                  <a:cxn ang="0">
                    <a:pos x="344" y="416"/>
                  </a:cxn>
                  <a:cxn ang="0">
                    <a:pos x="285" y="457"/>
                  </a:cxn>
                  <a:cxn ang="0">
                    <a:pos x="235" y="530"/>
                  </a:cxn>
                  <a:cxn ang="0">
                    <a:pos x="181" y="559"/>
                  </a:cxn>
                  <a:cxn ang="0">
                    <a:pos x="108" y="556"/>
                  </a:cxn>
                  <a:cxn ang="0">
                    <a:pos x="35" y="510"/>
                  </a:cxn>
                  <a:cxn ang="0">
                    <a:pos x="6" y="453"/>
                  </a:cxn>
                  <a:cxn ang="0">
                    <a:pos x="1" y="409"/>
                  </a:cxn>
                  <a:cxn ang="0">
                    <a:pos x="30" y="353"/>
                  </a:cxn>
                  <a:cxn ang="0">
                    <a:pos x="67" y="335"/>
                  </a:cxn>
                  <a:cxn ang="0">
                    <a:pos x="82" y="325"/>
                  </a:cxn>
                  <a:cxn ang="0">
                    <a:pos x="70" y="300"/>
                  </a:cxn>
                  <a:cxn ang="0">
                    <a:pos x="38" y="253"/>
                  </a:cxn>
                  <a:cxn ang="0">
                    <a:pos x="41" y="221"/>
                  </a:cxn>
                  <a:cxn ang="0">
                    <a:pos x="82" y="193"/>
                  </a:cxn>
                  <a:cxn ang="0">
                    <a:pos x="148" y="207"/>
                  </a:cxn>
                  <a:cxn ang="0">
                    <a:pos x="135" y="223"/>
                  </a:cxn>
                  <a:cxn ang="0">
                    <a:pos x="97" y="251"/>
                  </a:cxn>
                  <a:cxn ang="0">
                    <a:pos x="106" y="303"/>
                  </a:cxn>
                  <a:cxn ang="0">
                    <a:pos x="143" y="343"/>
                  </a:cxn>
                  <a:cxn ang="0">
                    <a:pos x="108" y="372"/>
                  </a:cxn>
                  <a:cxn ang="0">
                    <a:pos x="69" y="430"/>
                  </a:cxn>
                  <a:cxn ang="0">
                    <a:pos x="65" y="467"/>
                  </a:cxn>
                  <a:cxn ang="0">
                    <a:pos x="102" y="523"/>
                  </a:cxn>
                  <a:cxn ang="0">
                    <a:pos x="146" y="540"/>
                  </a:cxn>
                  <a:cxn ang="0">
                    <a:pos x="186" y="535"/>
                  </a:cxn>
                  <a:cxn ang="0">
                    <a:pos x="211" y="514"/>
                  </a:cxn>
                  <a:cxn ang="0">
                    <a:pos x="216" y="473"/>
                  </a:cxn>
                  <a:cxn ang="0">
                    <a:pos x="194" y="463"/>
                  </a:cxn>
                  <a:cxn ang="0">
                    <a:pos x="156" y="468"/>
                  </a:cxn>
                  <a:cxn ang="0">
                    <a:pos x="146" y="460"/>
                  </a:cxn>
                  <a:cxn ang="0">
                    <a:pos x="188" y="425"/>
                  </a:cxn>
                  <a:cxn ang="0">
                    <a:pos x="294" y="415"/>
                  </a:cxn>
                  <a:cxn ang="0">
                    <a:pos x="333" y="396"/>
                  </a:cxn>
                  <a:cxn ang="0">
                    <a:pos x="359" y="353"/>
                  </a:cxn>
                  <a:cxn ang="0">
                    <a:pos x="352" y="99"/>
                  </a:cxn>
                  <a:cxn ang="0">
                    <a:pos x="318" y="73"/>
                  </a:cxn>
                  <a:cxn ang="0">
                    <a:pos x="371" y="50"/>
                  </a:cxn>
                  <a:cxn ang="0">
                    <a:pos x="429" y="4"/>
                  </a:cxn>
                </a:cxnLst>
                <a:rect l="0" t="0" r="r" b="b"/>
                <a:pathLst>
                  <a:path w="718" h="600">
                    <a:moveTo>
                      <a:pt x="432" y="0"/>
                    </a:moveTo>
                    <a:lnTo>
                      <a:pt x="432" y="258"/>
                    </a:lnTo>
                    <a:lnTo>
                      <a:pt x="450" y="244"/>
                    </a:lnTo>
                    <a:lnTo>
                      <a:pt x="465" y="233"/>
                    </a:lnTo>
                    <a:lnTo>
                      <a:pt x="481" y="223"/>
                    </a:lnTo>
                    <a:lnTo>
                      <a:pt x="495" y="216"/>
                    </a:lnTo>
                    <a:lnTo>
                      <a:pt x="508" y="210"/>
                    </a:lnTo>
                    <a:lnTo>
                      <a:pt x="520" y="206"/>
                    </a:lnTo>
                    <a:lnTo>
                      <a:pt x="530" y="203"/>
                    </a:lnTo>
                    <a:lnTo>
                      <a:pt x="539" y="201"/>
                    </a:lnTo>
                    <a:lnTo>
                      <a:pt x="548" y="200"/>
                    </a:lnTo>
                    <a:lnTo>
                      <a:pt x="554" y="200"/>
                    </a:lnTo>
                    <a:lnTo>
                      <a:pt x="559" y="200"/>
                    </a:lnTo>
                    <a:lnTo>
                      <a:pt x="563" y="200"/>
                    </a:lnTo>
                    <a:lnTo>
                      <a:pt x="564" y="200"/>
                    </a:lnTo>
                    <a:lnTo>
                      <a:pt x="580" y="201"/>
                    </a:lnTo>
                    <a:lnTo>
                      <a:pt x="595" y="205"/>
                    </a:lnTo>
                    <a:lnTo>
                      <a:pt x="609" y="209"/>
                    </a:lnTo>
                    <a:lnTo>
                      <a:pt x="622" y="217"/>
                    </a:lnTo>
                    <a:lnTo>
                      <a:pt x="634" y="225"/>
                    </a:lnTo>
                    <a:lnTo>
                      <a:pt x="644" y="235"/>
                    </a:lnTo>
                    <a:lnTo>
                      <a:pt x="652" y="247"/>
                    </a:lnTo>
                    <a:lnTo>
                      <a:pt x="658" y="260"/>
                    </a:lnTo>
                    <a:lnTo>
                      <a:pt x="662" y="275"/>
                    </a:lnTo>
                    <a:lnTo>
                      <a:pt x="663" y="291"/>
                    </a:lnTo>
                    <a:lnTo>
                      <a:pt x="663" y="520"/>
                    </a:lnTo>
                    <a:lnTo>
                      <a:pt x="664" y="531"/>
                    </a:lnTo>
                    <a:lnTo>
                      <a:pt x="666" y="541"/>
                    </a:lnTo>
                    <a:lnTo>
                      <a:pt x="670" y="549"/>
                    </a:lnTo>
                    <a:lnTo>
                      <a:pt x="674" y="556"/>
                    </a:lnTo>
                    <a:lnTo>
                      <a:pt x="679" y="562"/>
                    </a:lnTo>
                    <a:lnTo>
                      <a:pt x="684" y="566"/>
                    </a:lnTo>
                    <a:lnTo>
                      <a:pt x="689" y="570"/>
                    </a:lnTo>
                    <a:lnTo>
                      <a:pt x="694" y="573"/>
                    </a:lnTo>
                    <a:lnTo>
                      <a:pt x="698" y="575"/>
                    </a:lnTo>
                    <a:lnTo>
                      <a:pt x="701" y="575"/>
                    </a:lnTo>
                    <a:lnTo>
                      <a:pt x="703" y="576"/>
                    </a:lnTo>
                    <a:lnTo>
                      <a:pt x="704" y="576"/>
                    </a:lnTo>
                    <a:lnTo>
                      <a:pt x="709" y="578"/>
                    </a:lnTo>
                    <a:lnTo>
                      <a:pt x="713" y="581"/>
                    </a:lnTo>
                    <a:lnTo>
                      <a:pt x="715" y="585"/>
                    </a:lnTo>
                    <a:lnTo>
                      <a:pt x="717" y="589"/>
                    </a:lnTo>
                    <a:lnTo>
                      <a:pt x="718" y="593"/>
                    </a:lnTo>
                    <a:lnTo>
                      <a:pt x="718" y="597"/>
                    </a:lnTo>
                    <a:lnTo>
                      <a:pt x="718" y="600"/>
                    </a:lnTo>
                    <a:lnTo>
                      <a:pt x="541" y="600"/>
                    </a:lnTo>
                    <a:lnTo>
                      <a:pt x="541" y="592"/>
                    </a:lnTo>
                    <a:lnTo>
                      <a:pt x="543" y="586"/>
                    </a:lnTo>
                    <a:lnTo>
                      <a:pt x="544" y="581"/>
                    </a:lnTo>
                    <a:lnTo>
                      <a:pt x="546" y="578"/>
                    </a:lnTo>
                    <a:lnTo>
                      <a:pt x="548" y="576"/>
                    </a:lnTo>
                    <a:lnTo>
                      <a:pt x="550" y="575"/>
                    </a:lnTo>
                    <a:lnTo>
                      <a:pt x="554" y="572"/>
                    </a:lnTo>
                    <a:lnTo>
                      <a:pt x="560" y="567"/>
                    </a:lnTo>
                    <a:lnTo>
                      <a:pt x="565" y="562"/>
                    </a:lnTo>
                    <a:lnTo>
                      <a:pt x="571" y="555"/>
                    </a:lnTo>
                    <a:lnTo>
                      <a:pt x="576" y="548"/>
                    </a:lnTo>
                    <a:lnTo>
                      <a:pt x="580" y="539"/>
                    </a:lnTo>
                    <a:lnTo>
                      <a:pt x="583" y="530"/>
                    </a:lnTo>
                    <a:lnTo>
                      <a:pt x="584" y="520"/>
                    </a:lnTo>
                    <a:lnTo>
                      <a:pt x="584" y="317"/>
                    </a:lnTo>
                    <a:lnTo>
                      <a:pt x="583" y="305"/>
                    </a:lnTo>
                    <a:lnTo>
                      <a:pt x="580" y="295"/>
                    </a:lnTo>
                    <a:lnTo>
                      <a:pt x="576" y="287"/>
                    </a:lnTo>
                    <a:lnTo>
                      <a:pt x="571" y="279"/>
                    </a:lnTo>
                    <a:lnTo>
                      <a:pt x="564" y="273"/>
                    </a:lnTo>
                    <a:lnTo>
                      <a:pt x="558" y="268"/>
                    </a:lnTo>
                    <a:lnTo>
                      <a:pt x="550" y="264"/>
                    </a:lnTo>
                    <a:lnTo>
                      <a:pt x="543" y="261"/>
                    </a:lnTo>
                    <a:lnTo>
                      <a:pt x="535" y="259"/>
                    </a:lnTo>
                    <a:lnTo>
                      <a:pt x="528" y="257"/>
                    </a:lnTo>
                    <a:lnTo>
                      <a:pt x="522" y="256"/>
                    </a:lnTo>
                    <a:lnTo>
                      <a:pt x="516" y="255"/>
                    </a:lnTo>
                    <a:lnTo>
                      <a:pt x="513" y="255"/>
                    </a:lnTo>
                    <a:lnTo>
                      <a:pt x="509" y="255"/>
                    </a:lnTo>
                    <a:lnTo>
                      <a:pt x="494" y="256"/>
                    </a:lnTo>
                    <a:lnTo>
                      <a:pt x="481" y="258"/>
                    </a:lnTo>
                    <a:lnTo>
                      <a:pt x="469" y="261"/>
                    </a:lnTo>
                    <a:lnTo>
                      <a:pt x="459" y="267"/>
                    </a:lnTo>
                    <a:lnTo>
                      <a:pt x="450" y="272"/>
                    </a:lnTo>
                    <a:lnTo>
                      <a:pt x="443" y="280"/>
                    </a:lnTo>
                    <a:lnTo>
                      <a:pt x="438" y="288"/>
                    </a:lnTo>
                    <a:lnTo>
                      <a:pt x="435" y="298"/>
                    </a:lnTo>
                    <a:lnTo>
                      <a:pt x="434" y="308"/>
                    </a:lnTo>
                    <a:lnTo>
                      <a:pt x="433" y="518"/>
                    </a:lnTo>
                    <a:lnTo>
                      <a:pt x="434" y="530"/>
                    </a:lnTo>
                    <a:lnTo>
                      <a:pt x="437" y="540"/>
                    </a:lnTo>
                    <a:lnTo>
                      <a:pt x="441" y="549"/>
                    </a:lnTo>
                    <a:lnTo>
                      <a:pt x="445" y="556"/>
                    </a:lnTo>
                    <a:lnTo>
                      <a:pt x="451" y="562"/>
                    </a:lnTo>
                    <a:lnTo>
                      <a:pt x="456" y="566"/>
                    </a:lnTo>
                    <a:lnTo>
                      <a:pt x="461" y="570"/>
                    </a:lnTo>
                    <a:lnTo>
                      <a:pt x="465" y="572"/>
                    </a:lnTo>
                    <a:lnTo>
                      <a:pt x="468" y="574"/>
                    </a:lnTo>
                    <a:lnTo>
                      <a:pt x="472" y="577"/>
                    </a:lnTo>
                    <a:lnTo>
                      <a:pt x="475" y="582"/>
                    </a:lnTo>
                    <a:lnTo>
                      <a:pt x="476" y="587"/>
                    </a:lnTo>
                    <a:lnTo>
                      <a:pt x="477" y="591"/>
                    </a:lnTo>
                    <a:lnTo>
                      <a:pt x="477" y="596"/>
                    </a:lnTo>
                    <a:lnTo>
                      <a:pt x="476" y="599"/>
                    </a:lnTo>
                    <a:lnTo>
                      <a:pt x="476" y="600"/>
                    </a:lnTo>
                    <a:lnTo>
                      <a:pt x="310" y="600"/>
                    </a:lnTo>
                    <a:lnTo>
                      <a:pt x="310" y="592"/>
                    </a:lnTo>
                    <a:lnTo>
                      <a:pt x="310" y="586"/>
                    </a:lnTo>
                    <a:lnTo>
                      <a:pt x="311" y="581"/>
                    </a:lnTo>
                    <a:lnTo>
                      <a:pt x="314" y="577"/>
                    </a:lnTo>
                    <a:lnTo>
                      <a:pt x="316" y="575"/>
                    </a:lnTo>
                    <a:lnTo>
                      <a:pt x="318" y="574"/>
                    </a:lnTo>
                    <a:lnTo>
                      <a:pt x="319" y="573"/>
                    </a:lnTo>
                    <a:lnTo>
                      <a:pt x="320" y="573"/>
                    </a:lnTo>
                    <a:lnTo>
                      <a:pt x="332" y="564"/>
                    </a:lnTo>
                    <a:lnTo>
                      <a:pt x="342" y="555"/>
                    </a:lnTo>
                    <a:lnTo>
                      <a:pt x="349" y="547"/>
                    </a:lnTo>
                    <a:lnTo>
                      <a:pt x="354" y="539"/>
                    </a:lnTo>
                    <a:lnTo>
                      <a:pt x="357" y="532"/>
                    </a:lnTo>
                    <a:lnTo>
                      <a:pt x="359" y="526"/>
                    </a:lnTo>
                    <a:lnTo>
                      <a:pt x="360" y="522"/>
                    </a:lnTo>
                    <a:lnTo>
                      <a:pt x="360" y="416"/>
                    </a:lnTo>
                    <a:lnTo>
                      <a:pt x="360" y="411"/>
                    </a:lnTo>
                    <a:lnTo>
                      <a:pt x="359" y="407"/>
                    </a:lnTo>
                    <a:lnTo>
                      <a:pt x="357" y="405"/>
                    </a:lnTo>
                    <a:lnTo>
                      <a:pt x="356" y="405"/>
                    </a:lnTo>
                    <a:lnTo>
                      <a:pt x="354" y="406"/>
                    </a:lnTo>
                    <a:lnTo>
                      <a:pt x="353" y="407"/>
                    </a:lnTo>
                    <a:lnTo>
                      <a:pt x="350" y="410"/>
                    </a:lnTo>
                    <a:lnTo>
                      <a:pt x="344" y="416"/>
                    </a:lnTo>
                    <a:lnTo>
                      <a:pt x="335" y="424"/>
                    </a:lnTo>
                    <a:lnTo>
                      <a:pt x="325" y="432"/>
                    </a:lnTo>
                    <a:lnTo>
                      <a:pt x="315" y="440"/>
                    </a:lnTo>
                    <a:lnTo>
                      <a:pt x="304" y="447"/>
                    </a:lnTo>
                    <a:lnTo>
                      <a:pt x="293" y="453"/>
                    </a:lnTo>
                    <a:lnTo>
                      <a:pt x="285" y="457"/>
                    </a:lnTo>
                    <a:lnTo>
                      <a:pt x="264" y="468"/>
                    </a:lnTo>
                    <a:lnTo>
                      <a:pt x="260" y="484"/>
                    </a:lnTo>
                    <a:lnTo>
                      <a:pt x="256" y="498"/>
                    </a:lnTo>
                    <a:lnTo>
                      <a:pt x="250" y="510"/>
                    </a:lnTo>
                    <a:lnTo>
                      <a:pt x="243" y="521"/>
                    </a:lnTo>
                    <a:lnTo>
                      <a:pt x="235" y="530"/>
                    </a:lnTo>
                    <a:lnTo>
                      <a:pt x="227" y="538"/>
                    </a:lnTo>
                    <a:lnTo>
                      <a:pt x="218" y="544"/>
                    </a:lnTo>
                    <a:lnTo>
                      <a:pt x="208" y="549"/>
                    </a:lnTo>
                    <a:lnTo>
                      <a:pt x="199" y="553"/>
                    </a:lnTo>
                    <a:lnTo>
                      <a:pt x="189" y="556"/>
                    </a:lnTo>
                    <a:lnTo>
                      <a:pt x="181" y="559"/>
                    </a:lnTo>
                    <a:lnTo>
                      <a:pt x="172" y="561"/>
                    </a:lnTo>
                    <a:lnTo>
                      <a:pt x="164" y="562"/>
                    </a:lnTo>
                    <a:lnTo>
                      <a:pt x="158" y="562"/>
                    </a:lnTo>
                    <a:lnTo>
                      <a:pt x="144" y="562"/>
                    </a:lnTo>
                    <a:lnTo>
                      <a:pt x="125" y="560"/>
                    </a:lnTo>
                    <a:lnTo>
                      <a:pt x="108" y="556"/>
                    </a:lnTo>
                    <a:lnTo>
                      <a:pt x="92" y="550"/>
                    </a:lnTo>
                    <a:lnTo>
                      <a:pt x="77" y="544"/>
                    </a:lnTo>
                    <a:lnTo>
                      <a:pt x="65" y="537"/>
                    </a:lnTo>
                    <a:lnTo>
                      <a:pt x="54" y="528"/>
                    </a:lnTo>
                    <a:lnTo>
                      <a:pt x="44" y="519"/>
                    </a:lnTo>
                    <a:lnTo>
                      <a:pt x="35" y="510"/>
                    </a:lnTo>
                    <a:lnTo>
                      <a:pt x="28" y="500"/>
                    </a:lnTo>
                    <a:lnTo>
                      <a:pt x="22" y="490"/>
                    </a:lnTo>
                    <a:lnTo>
                      <a:pt x="16" y="480"/>
                    </a:lnTo>
                    <a:lnTo>
                      <a:pt x="12" y="471"/>
                    </a:lnTo>
                    <a:lnTo>
                      <a:pt x="9" y="462"/>
                    </a:lnTo>
                    <a:lnTo>
                      <a:pt x="6" y="453"/>
                    </a:lnTo>
                    <a:lnTo>
                      <a:pt x="4" y="443"/>
                    </a:lnTo>
                    <a:lnTo>
                      <a:pt x="2" y="435"/>
                    </a:lnTo>
                    <a:lnTo>
                      <a:pt x="1" y="429"/>
                    </a:lnTo>
                    <a:lnTo>
                      <a:pt x="0" y="425"/>
                    </a:lnTo>
                    <a:lnTo>
                      <a:pt x="0" y="424"/>
                    </a:lnTo>
                    <a:lnTo>
                      <a:pt x="1" y="409"/>
                    </a:lnTo>
                    <a:lnTo>
                      <a:pt x="4" y="396"/>
                    </a:lnTo>
                    <a:lnTo>
                      <a:pt x="7" y="385"/>
                    </a:lnTo>
                    <a:lnTo>
                      <a:pt x="12" y="375"/>
                    </a:lnTo>
                    <a:lnTo>
                      <a:pt x="17" y="366"/>
                    </a:lnTo>
                    <a:lnTo>
                      <a:pt x="24" y="359"/>
                    </a:lnTo>
                    <a:lnTo>
                      <a:pt x="30" y="353"/>
                    </a:lnTo>
                    <a:lnTo>
                      <a:pt x="37" y="348"/>
                    </a:lnTo>
                    <a:lnTo>
                      <a:pt x="44" y="344"/>
                    </a:lnTo>
                    <a:lnTo>
                      <a:pt x="51" y="341"/>
                    </a:lnTo>
                    <a:lnTo>
                      <a:pt x="57" y="338"/>
                    </a:lnTo>
                    <a:lnTo>
                      <a:pt x="63" y="336"/>
                    </a:lnTo>
                    <a:lnTo>
                      <a:pt x="67" y="335"/>
                    </a:lnTo>
                    <a:lnTo>
                      <a:pt x="71" y="334"/>
                    </a:lnTo>
                    <a:lnTo>
                      <a:pt x="73" y="333"/>
                    </a:lnTo>
                    <a:lnTo>
                      <a:pt x="74" y="333"/>
                    </a:lnTo>
                    <a:lnTo>
                      <a:pt x="79" y="331"/>
                    </a:lnTo>
                    <a:lnTo>
                      <a:pt x="81" y="328"/>
                    </a:lnTo>
                    <a:lnTo>
                      <a:pt x="82" y="325"/>
                    </a:lnTo>
                    <a:lnTo>
                      <a:pt x="82" y="320"/>
                    </a:lnTo>
                    <a:lnTo>
                      <a:pt x="80" y="316"/>
                    </a:lnTo>
                    <a:lnTo>
                      <a:pt x="76" y="307"/>
                    </a:lnTo>
                    <a:lnTo>
                      <a:pt x="73" y="303"/>
                    </a:lnTo>
                    <a:lnTo>
                      <a:pt x="71" y="302"/>
                    </a:lnTo>
                    <a:lnTo>
                      <a:pt x="70" y="300"/>
                    </a:lnTo>
                    <a:lnTo>
                      <a:pt x="68" y="298"/>
                    </a:lnTo>
                    <a:lnTo>
                      <a:pt x="57" y="288"/>
                    </a:lnTo>
                    <a:lnTo>
                      <a:pt x="49" y="278"/>
                    </a:lnTo>
                    <a:lnTo>
                      <a:pt x="43" y="268"/>
                    </a:lnTo>
                    <a:lnTo>
                      <a:pt x="40" y="260"/>
                    </a:lnTo>
                    <a:lnTo>
                      <a:pt x="38" y="253"/>
                    </a:lnTo>
                    <a:lnTo>
                      <a:pt x="37" y="247"/>
                    </a:lnTo>
                    <a:lnTo>
                      <a:pt x="37" y="243"/>
                    </a:lnTo>
                    <a:lnTo>
                      <a:pt x="37" y="240"/>
                    </a:lnTo>
                    <a:lnTo>
                      <a:pt x="37" y="233"/>
                    </a:lnTo>
                    <a:lnTo>
                      <a:pt x="39" y="227"/>
                    </a:lnTo>
                    <a:lnTo>
                      <a:pt x="41" y="221"/>
                    </a:lnTo>
                    <a:lnTo>
                      <a:pt x="44" y="215"/>
                    </a:lnTo>
                    <a:lnTo>
                      <a:pt x="49" y="209"/>
                    </a:lnTo>
                    <a:lnTo>
                      <a:pt x="55" y="203"/>
                    </a:lnTo>
                    <a:lnTo>
                      <a:pt x="63" y="199"/>
                    </a:lnTo>
                    <a:lnTo>
                      <a:pt x="72" y="195"/>
                    </a:lnTo>
                    <a:lnTo>
                      <a:pt x="82" y="193"/>
                    </a:lnTo>
                    <a:lnTo>
                      <a:pt x="94" y="192"/>
                    </a:lnTo>
                    <a:lnTo>
                      <a:pt x="108" y="193"/>
                    </a:lnTo>
                    <a:lnTo>
                      <a:pt x="120" y="195"/>
                    </a:lnTo>
                    <a:lnTo>
                      <a:pt x="131" y="199"/>
                    </a:lnTo>
                    <a:lnTo>
                      <a:pt x="140" y="203"/>
                    </a:lnTo>
                    <a:lnTo>
                      <a:pt x="148" y="207"/>
                    </a:lnTo>
                    <a:lnTo>
                      <a:pt x="154" y="211"/>
                    </a:lnTo>
                    <a:lnTo>
                      <a:pt x="159" y="215"/>
                    </a:lnTo>
                    <a:lnTo>
                      <a:pt x="162" y="217"/>
                    </a:lnTo>
                    <a:lnTo>
                      <a:pt x="162" y="218"/>
                    </a:lnTo>
                    <a:lnTo>
                      <a:pt x="148" y="220"/>
                    </a:lnTo>
                    <a:lnTo>
                      <a:pt x="135" y="223"/>
                    </a:lnTo>
                    <a:lnTo>
                      <a:pt x="124" y="226"/>
                    </a:lnTo>
                    <a:lnTo>
                      <a:pt x="115" y="231"/>
                    </a:lnTo>
                    <a:lnTo>
                      <a:pt x="109" y="235"/>
                    </a:lnTo>
                    <a:lnTo>
                      <a:pt x="103" y="241"/>
                    </a:lnTo>
                    <a:lnTo>
                      <a:pt x="100" y="245"/>
                    </a:lnTo>
                    <a:lnTo>
                      <a:pt x="97" y="251"/>
                    </a:lnTo>
                    <a:lnTo>
                      <a:pt x="95" y="255"/>
                    </a:lnTo>
                    <a:lnTo>
                      <a:pt x="94" y="260"/>
                    </a:lnTo>
                    <a:lnTo>
                      <a:pt x="94" y="269"/>
                    </a:lnTo>
                    <a:lnTo>
                      <a:pt x="97" y="281"/>
                    </a:lnTo>
                    <a:lnTo>
                      <a:pt x="101" y="293"/>
                    </a:lnTo>
                    <a:lnTo>
                      <a:pt x="106" y="303"/>
                    </a:lnTo>
                    <a:lnTo>
                      <a:pt x="112" y="312"/>
                    </a:lnTo>
                    <a:lnTo>
                      <a:pt x="119" y="320"/>
                    </a:lnTo>
                    <a:lnTo>
                      <a:pt x="126" y="328"/>
                    </a:lnTo>
                    <a:lnTo>
                      <a:pt x="132" y="334"/>
                    </a:lnTo>
                    <a:lnTo>
                      <a:pt x="138" y="339"/>
                    </a:lnTo>
                    <a:lnTo>
                      <a:pt x="143" y="343"/>
                    </a:lnTo>
                    <a:lnTo>
                      <a:pt x="147" y="346"/>
                    </a:lnTo>
                    <a:lnTo>
                      <a:pt x="150" y="348"/>
                    </a:lnTo>
                    <a:lnTo>
                      <a:pt x="151" y="348"/>
                    </a:lnTo>
                    <a:lnTo>
                      <a:pt x="134" y="355"/>
                    </a:lnTo>
                    <a:lnTo>
                      <a:pt x="120" y="364"/>
                    </a:lnTo>
                    <a:lnTo>
                      <a:pt x="108" y="372"/>
                    </a:lnTo>
                    <a:lnTo>
                      <a:pt x="97" y="382"/>
                    </a:lnTo>
                    <a:lnTo>
                      <a:pt x="89" y="392"/>
                    </a:lnTo>
                    <a:lnTo>
                      <a:pt x="82" y="402"/>
                    </a:lnTo>
                    <a:lnTo>
                      <a:pt x="76" y="412"/>
                    </a:lnTo>
                    <a:lnTo>
                      <a:pt x="72" y="421"/>
                    </a:lnTo>
                    <a:lnTo>
                      <a:pt x="69" y="430"/>
                    </a:lnTo>
                    <a:lnTo>
                      <a:pt x="66" y="438"/>
                    </a:lnTo>
                    <a:lnTo>
                      <a:pt x="65" y="444"/>
                    </a:lnTo>
                    <a:lnTo>
                      <a:pt x="65" y="449"/>
                    </a:lnTo>
                    <a:lnTo>
                      <a:pt x="64" y="452"/>
                    </a:lnTo>
                    <a:lnTo>
                      <a:pt x="64" y="453"/>
                    </a:lnTo>
                    <a:lnTo>
                      <a:pt x="65" y="467"/>
                    </a:lnTo>
                    <a:lnTo>
                      <a:pt x="69" y="480"/>
                    </a:lnTo>
                    <a:lnTo>
                      <a:pt x="73" y="491"/>
                    </a:lnTo>
                    <a:lnTo>
                      <a:pt x="79" y="501"/>
                    </a:lnTo>
                    <a:lnTo>
                      <a:pt x="86" y="509"/>
                    </a:lnTo>
                    <a:lnTo>
                      <a:pt x="94" y="516"/>
                    </a:lnTo>
                    <a:lnTo>
                      <a:pt x="102" y="523"/>
                    </a:lnTo>
                    <a:lnTo>
                      <a:pt x="110" y="527"/>
                    </a:lnTo>
                    <a:lnTo>
                      <a:pt x="118" y="531"/>
                    </a:lnTo>
                    <a:lnTo>
                      <a:pt x="126" y="535"/>
                    </a:lnTo>
                    <a:lnTo>
                      <a:pt x="134" y="537"/>
                    </a:lnTo>
                    <a:lnTo>
                      <a:pt x="140" y="538"/>
                    </a:lnTo>
                    <a:lnTo>
                      <a:pt x="146" y="540"/>
                    </a:lnTo>
                    <a:lnTo>
                      <a:pt x="150" y="540"/>
                    </a:lnTo>
                    <a:lnTo>
                      <a:pt x="153" y="541"/>
                    </a:lnTo>
                    <a:lnTo>
                      <a:pt x="154" y="541"/>
                    </a:lnTo>
                    <a:lnTo>
                      <a:pt x="166" y="540"/>
                    </a:lnTo>
                    <a:lnTo>
                      <a:pt x="176" y="538"/>
                    </a:lnTo>
                    <a:lnTo>
                      <a:pt x="186" y="535"/>
                    </a:lnTo>
                    <a:lnTo>
                      <a:pt x="194" y="530"/>
                    </a:lnTo>
                    <a:lnTo>
                      <a:pt x="200" y="526"/>
                    </a:lnTo>
                    <a:lnTo>
                      <a:pt x="205" y="521"/>
                    </a:lnTo>
                    <a:lnTo>
                      <a:pt x="209" y="518"/>
                    </a:lnTo>
                    <a:lnTo>
                      <a:pt x="211" y="515"/>
                    </a:lnTo>
                    <a:lnTo>
                      <a:pt x="211" y="514"/>
                    </a:lnTo>
                    <a:lnTo>
                      <a:pt x="216" y="504"/>
                    </a:lnTo>
                    <a:lnTo>
                      <a:pt x="220" y="496"/>
                    </a:lnTo>
                    <a:lnTo>
                      <a:pt x="221" y="489"/>
                    </a:lnTo>
                    <a:lnTo>
                      <a:pt x="220" y="482"/>
                    </a:lnTo>
                    <a:lnTo>
                      <a:pt x="219" y="477"/>
                    </a:lnTo>
                    <a:lnTo>
                      <a:pt x="216" y="473"/>
                    </a:lnTo>
                    <a:lnTo>
                      <a:pt x="212" y="470"/>
                    </a:lnTo>
                    <a:lnTo>
                      <a:pt x="209" y="467"/>
                    </a:lnTo>
                    <a:lnTo>
                      <a:pt x="205" y="465"/>
                    </a:lnTo>
                    <a:lnTo>
                      <a:pt x="201" y="464"/>
                    </a:lnTo>
                    <a:lnTo>
                      <a:pt x="197" y="463"/>
                    </a:lnTo>
                    <a:lnTo>
                      <a:pt x="194" y="463"/>
                    </a:lnTo>
                    <a:lnTo>
                      <a:pt x="192" y="462"/>
                    </a:lnTo>
                    <a:lnTo>
                      <a:pt x="192" y="462"/>
                    </a:lnTo>
                    <a:lnTo>
                      <a:pt x="181" y="462"/>
                    </a:lnTo>
                    <a:lnTo>
                      <a:pt x="172" y="463"/>
                    </a:lnTo>
                    <a:lnTo>
                      <a:pt x="163" y="465"/>
                    </a:lnTo>
                    <a:lnTo>
                      <a:pt x="156" y="468"/>
                    </a:lnTo>
                    <a:lnTo>
                      <a:pt x="150" y="471"/>
                    </a:lnTo>
                    <a:lnTo>
                      <a:pt x="146" y="473"/>
                    </a:lnTo>
                    <a:lnTo>
                      <a:pt x="143" y="475"/>
                    </a:lnTo>
                    <a:lnTo>
                      <a:pt x="142" y="476"/>
                    </a:lnTo>
                    <a:lnTo>
                      <a:pt x="143" y="467"/>
                    </a:lnTo>
                    <a:lnTo>
                      <a:pt x="146" y="460"/>
                    </a:lnTo>
                    <a:lnTo>
                      <a:pt x="149" y="453"/>
                    </a:lnTo>
                    <a:lnTo>
                      <a:pt x="155" y="444"/>
                    </a:lnTo>
                    <a:lnTo>
                      <a:pt x="162" y="438"/>
                    </a:lnTo>
                    <a:lnTo>
                      <a:pt x="170" y="432"/>
                    </a:lnTo>
                    <a:lnTo>
                      <a:pt x="179" y="427"/>
                    </a:lnTo>
                    <a:lnTo>
                      <a:pt x="188" y="425"/>
                    </a:lnTo>
                    <a:lnTo>
                      <a:pt x="198" y="422"/>
                    </a:lnTo>
                    <a:lnTo>
                      <a:pt x="214" y="420"/>
                    </a:lnTo>
                    <a:lnTo>
                      <a:pt x="249" y="420"/>
                    </a:lnTo>
                    <a:lnTo>
                      <a:pt x="267" y="419"/>
                    </a:lnTo>
                    <a:lnTo>
                      <a:pt x="281" y="418"/>
                    </a:lnTo>
                    <a:lnTo>
                      <a:pt x="294" y="415"/>
                    </a:lnTo>
                    <a:lnTo>
                      <a:pt x="305" y="412"/>
                    </a:lnTo>
                    <a:lnTo>
                      <a:pt x="314" y="409"/>
                    </a:lnTo>
                    <a:lnTo>
                      <a:pt x="321" y="405"/>
                    </a:lnTo>
                    <a:lnTo>
                      <a:pt x="326" y="402"/>
                    </a:lnTo>
                    <a:lnTo>
                      <a:pt x="331" y="399"/>
                    </a:lnTo>
                    <a:lnTo>
                      <a:pt x="333" y="396"/>
                    </a:lnTo>
                    <a:lnTo>
                      <a:pt x="335" y="394"/>
                    </a:lnTo>
                    <a:lnTo>
                      <a:pt x="343" y="387"/>
                    </a:lnTo>
                    <a:lnTo>
                      <a:pt x="349" y="379"/>
                    </a:lnTo>
                    <a:lnTo>
                      <a:pt x="354" y="370"/>
                    </a:lnTo>
                    <a:lnTo>
                      <a:pt x="357" y="362"/>
                    </a:lnTo>
                    <a:lnTo>
                      <a:pt x="359" y="353"/>
                    </a:lnTo>
                    <a:lnTo>
                      <a:pt x="360" y="345"/>
                    </a:lnTo>
                    <a:lnTo>
                      <a:pt x="360" y="338"/>
                    </a:lnTo>
                    <a:lnTo>
                      <a:pt x="360" y="125"/>
                    </a:lnTo>
                    <a:lnTo>
                      <a:pt x="359" y="116"/>
                    </a:lnTo>
                    <a:lnTo>
                      <a:pt x="356" y="107"/>
                    </a:lnTo>
                    <a:lnTo>
                      <a:pt x="352" y="99"/>
                    </a:lnTo>
                    <a:lnTo>
                      <a:pt x="346" y="92"/>
                    </a:lnTo>
                    <a:lnTo>
                      <a:pt x="341" y="87"/>
                    </a:lnTo>
                    <a:lnTo>
                      <a:pt x="334" y="82"/>
                    </a:lnTo>
                    <a:lnTo>
                      <a:pt x="328" y="78"/>
                    </a:lnTo>
                    <a:lnTo>
                      <a:pt x="322" y="75"/>
                    </a:lnTo>
                    <a:lnTo>
                      <a:pt x="318" y="73"/>
                    </a:lnTo>
                    <a:lnTo>
                      <a:pt x="315" y="72"/>
                    </a:lnTo>
                    <a:lnTo>
                      <a:pt x="314" y="71"/>
                    </a:lnTo>
                    <a:lnTo>
                      <a:pt x="330" y="68"/>
                    </a:lnTo>
                    <a:lnTo>
                      <a:pt x="344" y="63"/>
                    </a:lnTo>
                    <a:lnTo>
                      <a:pt x="358" y="57"/>
                    </a:lnTo>
                    <a:lnTo>
                      <a:pt x="371" y="50"/>
                    </a:lnTo>
                    <a:lnTo>
                      <a:pt x="383" y="42"/>
                    </a:lnTo>
                    <a:lnTo>
                      <a:pt x="394" y="35"/>
                    </a:lnTo>
                    <a:lnTo>
                      <a:pt x="404" y="27"/>
                    </a:lnTo>
                    <a:lnTo>
                      <a:pt x="412" y="20"/>
                    </a:lnTo>
                    <a:lnTo>
                      <a:pt x="419" y="14"/>
                    </a:lnTo>
                    <a:lnTo>
                      <a:pt x="429" y="4"/>
                    </a:lnTo>
                    <a:lnTo>
                      <a:pt x="431"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14" name="Freeform 85"/>
              <p:cNvSpPr>
                <a:spLocks/>
              </p:cNvSpPr>
              <p:nvPr/>
            </p:nvSpPr>
            <p:spPr bwMode="auto">
              <a:xfrm>
                <a:off x="1092102" y="6295909"/>
                <a:ext cx="183388" cy="296407"/>
              </a:xfrm>
              <a:custGeom>
                <a:avLst/>
                <a:gdLst/>
                <a:ahLst/>
                <a:cxnLst>
                  <a:cxn ang="0">
                    <a:pos x="2" y="1"/>
                  </a:cxn>
                  <a:cxn ang="0">
                    <a:pos x="11" y="3"/>
                  </a:cxn>
                  <a:cxn ang="0">
                    <a:pos x="26" y="6"/>
                  </a:cxn>
                  <a:cxn ang="0">
                    <a:pos x="43" y="9"/>
                  </a:cxn>
                  <a:cxn ang="0">
                    <a:pos x="72" y="9"/>
                  </a:cxn>
                  <a:cxn ang="0">
                    <a:pos x="201" y="10"/>
                  </a:cxn>
                  <a:cxn ang="0">
                    <a:pos x="210" y="9"/>
                  </a:cxn>
                  <a:cxn ang="0">
                    <a:pos x="226" y="8"/>
                  </a:cxn>
                  <a:cxn ang="0">
                    <a:pos x="241" y="5"/>
                  </a:cxn>
                  <a:cxn ang="0">
                    <a:pos x="253" y="2"/>
                  </a:cxn>
                  <a:cxn ang="0">
                    <a:pos x="258" y="0"/>
                  </a:cxn>
                  <a:cxn ang="0">
                    <a:pos x="257" y="75"/>
                  </a:cxn>
                  <a:cxn ang="0">
                    <a:pos x="251" y="70"/>
                  </a:cxn>
                  <a:cxn ang="0">
                    <a:pos x="240" y="62"/>
                  </a:cxn>
                  <a:cxn ang="0">
                    <a:pos x="227" y="52"/>
                  </a:cxn>
                  <a:cxn ang="0">
                    <a:pos x="214" y="44"/>
                  </a:cxn>
                  <a:cxn ang="0">
                    <a:pos x="201" y="38"/>
                  </a:cxn>
                  <a:cxn ang="0">
                    <a:pos x="191" y="37"/>
                  </a:cxn>
                  <a:cxn ang="0">
                    <a:pos x="181" y="39"/>
                  </a:cxn>
                  <a:cxn ang="0">
                    <a:pos x="173" y="44"/>
                  </a:cxn>
                  <a:cxn ang="0">
                    <a:pos x="167" y="54"/>
                  </a:cxn>
                  <a:cxn ang="0">
                    <a:pos x="164" y="72"/>
                  </a:cxn>
                  <a:cxn ang="0">
                    <a:pos x="163" y="336"/>
                  </a:cxn>
                  <a:cxn ang="0">
                    <a:pos x="164" y="343"/>
                  </a:cxn>
                  <a:cxn ang="0">
                    <a:pos x="168" y="355"/>
                  </a:cxn>
                  <a:cxn ang="0">
                    <a:pos x="175" y="367"/>
                  </a:cxn>
                  <a:cxn ang="0">
                    <a:pos x="186" y="378"/>
                  </a:cxn>
                  <a:cxn ang="0">
                    <a:pos x="202" y="382"/>
                  </a:cxn>
                  <a:cxn ang="0">
                    <a:pos x="204" y="383"/>
                  </a:cxn>
                  <a:cxn ang="0">
                    <a:pos x="209" y="386"/>
                  </a:cxn>
                  <a:cxn ang="0">
                    <a:pos x="215" y="393"/>
                  </a:cxn>
                  <a:cxn ang="0">
                    <a:pos x="219" y="407"/>
                  </a:cxn>
                  <a:cxn ang="0">
                    <a:pos x="33" y="417"/>
                  </a:cxn>
                  <a:cxn ang="0">
                    <a:pos x="35" y="399"/>
                  </a:cxn>
                  <a:cxn ang="0">
                    <a:pos x="42" y="388"/>
                  </a:cxn>
                  <a:cxn ang="0">
                    <a:pos x="48" y="382"/>
                  </a:cxn>
                  <a:cxn ang="0">
                    <a:pos x="53" y="380"/>
                  </a:cxn>
                  <a:cxn ang="0">
                    <a:pos x="61" y="379"/>
                  </a:cxn>
                  <a:cxn ang="0">
                    <a:pos x="75" y="372"/>
                  </a:cxn>
                  <a:cxn ang="0">
                    <a:pos x="83" y="362"/>
                  </a:cxn>
                  <a:cxn ang="0">
                    <a:pos x="89" y="349"/>
                  </a:cxn>
                  <a:cxn ang="0">
                    <a:pos x="92" y="339"/>
                  </a:cxn>
                  <a:cxn ang="0">
                    <a:pos x="93" y="332"/>
                  </a:cxn>
                  <a:cxn ang="0">
                    <a:pos x="92" y="70"/>
                  </a:cxn>
                  <a:cxn ang="0">
                    <a:pos x="88" y="53"/>
                  </a:cxn>
                  <a:cxn ang="0">
                    <a:pos x="80" y="43"/>
                  </a:cxn>
                  <a:cxn ang="0">
                    <a:pos x="71" y="38"/>
                  </a:cxn>
                  <a:cxn ang="0">
                    <a:pos x="62" y="36"/>
                  </a:cxn>
                  <a:cxn ang="0">
                    <a:pos x="53" y="37"/>
                  </a:cxn>
                  <a:cxn ang="0">
                    <a:pos x="40" y="43"/>
                  </a:cxn>
                  <a:cxn ang="0">
                    <a:pos x="21" y="57"/>
                  </a:cxn>
                  <a:cxn ang="0">
                    <a:pos x="10" y="67"/>
                  </a:cxn>
                  <a:cxn ang="0">
                    <a:pos x="3" y="75"/>
                  </a:cxn>
                  <a:cxn ang="0">
                    <a:pos x="0" y="0"/>
                  </a:cxn>
                </a:cxnLst>
                <a:rect l="0" t="0" r="r" b="b"/>
                <a:pathLst>
                  <a:path w="258" h="417">
                    <a:moveTo>
                      <a:pt x="0" y="0"/>
                    </a:moveTo>
                    <a:lnTo>
                      <a:pt x="2" y="1"/>
                    </a:lnTo>
                    <a:lnTo>
                      <a:pt x="5" y="2"/>
                    </a:lnTo>
                    <a:lnTo>
                      <a:pt x="11" y="3"/>
                    </a:lnTo>
                    <a:lnTo>
                      <a:pt x="18" y="5"/>
                    </a:lnTo>
                    <a:lnTo>
                      <a:pt x="26" y="6"/>
                    </a:lnTo>
                    <a:lnTo>
                      <a:pt x="35" y="8"/>
                    </a:lnTo>
                    <a:lnTo>
                      <a:pt x="43" y="9"/>
                    </a:lnTo>
                    <a:lnTo>
                      <a:pt x="52" y="9"/>
                    </a:lnTo>
                    <a:lnTo>
                      <a:pt x="72" y="9"/>
                    </a:lnTo>
                    <a:lnTo>
                      <a:pt x="93" y="10"/>
                    </a:lnTo>
                    <a:lnTo>
                      <a:pt x="201" y="10"/>
                    </a:lnTo>
                    <a:lnTo>
                      <a:pt x="207" y="9"/>
                    </a:lnTo>
                    <a:lnTo>
                      <a:pt x="210" y="9"/>
                    </a:lnTo>
                    <a:lnTo>
                      <a:pt x="218" y="9"/>
                    </a:lnTo>
                    <a:lnTo>
                      <a:pt x="226" y="8"/>
                    </a:lnTo>
                    <a:lnTo>
                      <a:pt x="234" y="6"/>
                    </a:lnTo>
                    <a:lnTo>
                      <a:pt x="241" y="5"/>
                    </a:lnTo>
                    <a:lnTo>
                      <a:pt x="248" y="3"/>
                    </a:lnTo>
                    <a:lnTo>
                      <a:pt x="253" y="2"/>
                    </a:lnTo>
                    <a:lnTo>
                      <a:pt x="257" y="1"/>
                    </a:lnTo>
                    <a:lnTo>
                      <a:pt x="258" y="0"/>
                    </a:lnTo>
                    <a:lnTo>
                      <a:pt x="258" y="76"/>
                    </a:lnTo>
                    <a:lnTo>
                      <a:pt x="257" y="75"/>
                    </a:lnTo>
                    <a:lnTo>
                      <a:pt x="255" y="73"/>
                    </a:lnTo>
                    <a:lnTo>
                      <a:pt x="251" y="70"/>
                    </a:lnTo>
                    <a:lnTo>
                      <a:pt x="246" y="66"/>
                    </a:lnTo>
                    <a:lnTo>
                      <a:pt x="240" y="62"/>
                    </a:lnTo>
                    <a:lnTo>
                      <a:pt x="234" y="57"/>
                    </a:lnTo>
                    <a:lnTo>
                      <a:pt x="227" y="52"/>
                    </a:lnTo>
                    <a:lnTo>
                      <a:pt x="221" y="48"/>
                    </a:lnTo>
                    <a:lnTo>
                      <a:pt x="214" y="44"/>
                    </a:lnTo>
                    <a:lnTo>
                      <a:pt x="207" y="40"/>
                    </a:lnTo>
                    <a:lnTo>
                      <a:pt x="201" y="38"/>
                    </a:lnTo>
                    <a:lnTo>
                      <a:pt x="196" y="37"/>
                    </a:lnTo>
                    <a:lnTo>
                      <a:pt x="191" y="37"/>
                    </a:lnTo>
                    <a:lnTo>
                      <a:pt x="186" y="38"/>
                    </a:lnTo>
                    <a:lnTo>
                      <a:pt x="181" y="39"/>
                    </a:lnTo>
                    <a:lnTo>
                      <a:pt x="176" y="41"/>
                    </a:lnTo>
                    <a:lnTo>
                      <a:pt x="173" y="44"/>
                    </a:lnTo>
                    <a:lnTo>
                      <a:pt x="170" y="48"/>
                    </a:lnTo>
                    <a:lnTo>
                      <a:pt x="167" y="54"/>
                    </a:lnTo>
                    <a:lnTo>
                      <a:pt x="165" y="62"/>
                    </a:lnTo>
                    <a:lnTo>
                      <a:pt x="164" y="72"/>
                    </a:lnTo>
                    <a:lnTo>
                      <a:pt x="163" y="84"/>
                    </a:lnTo>
                    <a:lnTo>
                      <a:pt x="163" y="336"/>
                    </a:lnTo>
                    <a:lnTo>
                      <a:pt x="164" y="339"/>
                    </a:lnTo>
                    <a:lnTo>
                      <a:pt x="164" y="343"/>
                    </a:lnTo>
                    <a:lnTo>
                      <a:pt x="166" y="348"/>
                    </a:lnTo>
                    <a:lnTo>
                      <a:pt x="168" y="355"/>
                    </a:lnTo>
                    <a:lnTo>
                      <a:pt x="171" y="361"/>
                    </a:lnTo>
                    <a:lnTo>
                      <a:pt x="175" y="367"/>
                    </a:lnTo>
                    <a:lnTo>
                      <a:pt x="179" y="373"/>
                    </a:lnTo>
                    <a:lnTo>
                      <a:pt x="186" y="378"/>
                    </a:lnTo>
                    <a:lnTo>
                      <a:pt x="193" y="381"/>
                    </a:lnTo>
                    <a:lnTo>
                      <a:pt x="202" y="382"/>
                    </a:lnTo>
                    <a:lnTo>
                      <a:pt x="202" y="382"/>
                    </a:lnTo>
                    <a:lnTo>
                      <a:pt x="204" y="383"/>
                    </a:lnTo>
                    <a:lnTo>
                      <a:pt x="206" y="384"/>
                    </a:lnTo>
                    <a:lnTo>
                      <a:pt x="209" y="386"/>
                    </a:lnTo>
                    <a:lnTo>
                      <a:pt x="212" y="389"/>
                    </a:lnTo>
                    <a:lnTo>
                      <a:pt x="215" y="393"/>
                    </a:lnTo>
                    <a:lnTo>
                      <a:pt x="217" y="399"/>
                    </a:lnTo>
                    <a:lnTo>
                      <a:pt x="219" y="407"/>
                    </a:lnTo>
                    <a:lnTo>
                      <a:pt x="219" y="417"/>
                    </a:lnTo>
                    <a:lnTo>
                      <a:pt x="33" y="417"/>
                    </a:lnTo>
                    <a:lnTo>
                      <a:pt x="33" y="407"/>
                    </a:lnTo>
                    <a:lnTo>
                      <a:pt x="35" y="399"/>
                    </a:lnTo>
                    <a:lnTo>
                      <a:pt x="38" y="392"/>
                    </a:lnTo>
                    <a:lnTo>
                      <a:pt x="42" y="388"/>
                    </a:lnTo>
                    <a:lnTo>
                      <a:pt x="44" y="384"/>
                    </a:lnTo>
                    <a:lnTo>
                      <a:pt x="48" y="382"/>
                    </a:lnTo>
                    <a:lnTo>
                      <a:pt x="51" y="381"/>
                    </a:lnTo>
                    <a:lnTo>
                      <a:pt x="53" y="380"/>
                    </a:lnTo>
                    <a:lnTo>
                      <a:pt x="53" y="380"/>
                    </a:lnTo>
                    <a:lnTo>
                      <a:pt x="61" y="379"/>
                    </a:lnTo>
                    <a:lnTo>
                      <a:pt x="68" y="376"/>
                    </a:lnTo>
                    <a:lnTo>
                      <a:pt x="75" y="372"/>
                    </a:lnTo>
                    <a:lnTo>
                      <a:pt x="79" y="367"/>
                    </a:lnTo>
                    <a:lnTo>
                      <a:pt x="83" y="362"/>
                    </a:lnTo>
                    <a:lnTo>
                      <a:pt x="87" y="355"/>
                    </a:lnTo>
                    <a:lnTo>
                      <a:pt x="89" y="349"/>
                    </a:lnTo>
                    <a:lnTo>
                      <a:pt x="90" y="343"/>
                    </a:lnTo>
                    <a:lnTo>
                      <a:pt x="92" y="339"/>
                    </a:lnTo>
                    <a:lnTo>
                      <a:pt x="92" y="335"/>
                    </a:lnTo>
                    <a:lnTo>
                      <a:pt x="93" y="332"/>
                    </a:lnTo>
                    <a:lnTo>
                      <a:pt x="93" y="82"/>
                    </a:lnTo>
                    <a:lnTo>
                      <a:pt x="92" y="70"/>
                    </a:lnTo>
                    <a:lnTo>
                      <a:pt x="90" y="61"/>
                    </a:lnTo>
                    <a:lnTo>
                      <a:pt x="88" y="53"/>
                    </a:lnTo>
                    <a:lnTo>
                      <a:pt x="84" y="48"/>
                    </a:lnTo>
                    <a:lnTo>
                      <a:pt x="80" y="43"/>
                    </a:lnTo>
                    <a:lnTo>
                      <a:pt x="76" y="40"/>
                    </a:lnTo>
                    <a:lnTo>
                      <a:pt x="71" y="38"/>
                    </a:lnTo>
                    <a:lnTo>
                      <a:pt x="66" y="37"/>
                    </a:lnTo>
                    <a:lnTo>
                      <a:pt x="62" y="36"/>
                    </a:lnTo>
                    <a:lnTo>
                      <a:pt x="58" y="36"/>
                    </a:lnTo>
                    <a:lnTo>
                      <a:pt x="53" y="37"/>
                    </a:lnTo>
                    <a:lnTo>
                      <a:pt x="46" y="39"/>
                    </a:lnTo>
                    <a:lnTo>
                      <a:pt x="40" y="43"/>
                    </a:lnTo>
                    <a:lnTo>
                      <a:pt x="34" y="47"/>
                    </a:lnTo>
                    <a:lnTo>
                      <a:pt x="21" y="57"/>
                    </a:lnTo>
                    <a:lnTo>
                      <a:pt x="16" y="62"/>
                    </a:lnTo>
                    <a:lnTo>
                      <a:pt x="10" y="67"/>
                    </a:lnTo>
                    <a:lnTo>
                      <a:pt x="6" y="71"/>
                    </a:lnTo>
                    <a:lnTo>
                      <a:pt x="3" y="75"/>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15" name="Freeform 86"/>
              <p:cNvSpPr>
                <a:spLocks/>
              </p:cNvSpPr>
              <p:nvPr/>
            </p:nvSpPr>
            <p:spPr bwMode="auto">
              <a:xfrm>
                <a:off x="914400" y="6148061"/>
                <a:ext cx="199026" cy="444254"/>
              </a:xfrm>
              <a:custGeom>
                <a:avLst/>
                <a:gdLst/>
                <a:ahLst/>
                <a:cxnLst>
                  <a:cxn ang="0">
                    <a:pos x="187" y="0"/>
                  </a:cxn>
                  <a:cxn ang="0">
                    <a:pos x="204" y="2"/>
                  </a:cxn>
                  <a:cxn ang="0">
                    <a:pos x="228" y="8"/>
                  </a:cxn>
                  <a:cxn ang="0">
                    <a:pos x="255" y="21"/>
                  </a:cxn>
                  <a:cxn ang="0">
                    <a:pos x="280" y="41"/>
                  </a:cxn>
                  <a:cxn ang="0">
                    <a:pos x="248" y="84"/>
                  </a:cxn>
                  <a:cxn ang="0">
                    <a:pos x="243" y="71"/>
                  </a:cxn>
                  <a:cxn ang="0">
                    <a:pos x="236" y="58"/>
                  </a:cxn>
                  <a:cxn ang="0">
                    <a:pos x="226" y="44"/>
                  </a:cxn>
                  <a:cxn ang="0">
                    <a:pos x="211" y="31"/>
                  </a:cxn>
                  <a:cxn ang="0">
                    <a:pos x="192" y="24"/>
                  </a:cxn>
                  <a:cxn ang="0">
                    <a:pos x="170" y="24"/>
                  </a:cxn>
                  <a:cxn ang="0">
                    <a:pos x="152" y="32"/>
                  </a:cxn>
                  <a:cxn ang="0">
                    <a:pos x="140" y="46"/>
                  </a:cxn>
                  <a:cxn ang="0">
                    <a:pos x="133" y="64"/>
                  </a:cxn>
                  <a:cxn ang="0">
                    <a:pos x="131" y="85"/>
                  </a:cxn>
                  <a:cxn ang="0">
                    <a:pos x="133" y="107"/>
                  </a:cxn>
                  <a:cxn ang="0">
                    <a:pos x="139" y="129"/>
                  </a:cxn>
                  <a:cxn ang="0">
                    <a:pos x="144" y="217"/>
                  </a:cxn>
                  <a:cxn ang="0">
                    <a:pos x="212" y="249"/>
                  </a:cxn>
                  <a:cxn ang="0">
                    <a:pos x="144" y="523"/>
                  </a:cxn>
                  <a:cxn ang="0">
                    <a:pos x="146" y="547"/>
                  </a:cxn>
                  <a:cxn ang="0">
                    <a:pos x="153" y="564"/>
                  </a:cxn>
                  <a:cxn ang="0">
                    <a:pos x="161" y="575"/>
                  </a:cxn>
                  <a:cxn ang="0">
                    <a:pos x="169" y="582"/>
                  </a:cxn>
                  <a:cxn ang="0">
                    <a:pos x="175" y="585"/>
                  </a:cxn>
                  <a:cxn ang="0">
                    <a:pos x="178" y="586"/>
                  </a:cxn>
                  <a:cxn ang="0">
                    <a:pos x="190" y="591"/>
                  </a:cxn>
                  <a:cxn ang="0">
                    <a:pos x="196" y="600"/>
                  </a:cxn>
                  <a:cxn ang="0">
                    <a:pos x="199" y="612"/>
                  </a:cxn>
                  <a:cxn ang="0">
                    <a:pos x="200" y="625"/>
                  </a:cxn>
                  <a:cxn ang="0">
                    <a:pos x="24" y="617"/>
                  </a:cxn>
                  <a:cxn ang="0">
                    <a:pos x="25" y="606"/>
                  </a:cxn>
                  <a:cxn ang="0">
                    <a:pos x="30" y="595"/>
                  </a:cxn>
                  <a:cxn ang="0">
                    <a:pos x="39" y="587"/>
                  </a:cxn>
                  <a:cxn ang="0">
                    <a:pos x="46" y="586"/>
                  </a:cxn>
                  <a:cxn ang="0">
                    <a:pos x="51" y="584"/>
                  </a:cxn>
                  <a:cxn ang="0">
                    <a:pos x="58" y="579"/>
                  </a:cxn>
                  <a:cxn ang="0">
                    <a:pos x="67" y="570"/>
                  </a:cxn>
                  <a:cxn ang="0">
                    <a:pos x="74" y="556"/>
                  </a:cxn>
                  <a:cxn ang="0">
                    <a:pos x="79" y="536"/>
                  </a:cxn>
                  <a:cxn ang="0">
                    <a:pos x="80" y="249"/>
                  </a:cxn>
                  <a:cxn ang="0">
                    <a:pos x="20" y="217"/>
                  </a:cxn>
                  <a:cxn ang="0">
                    <a:pos x="80" y="140"/>
                  </a:cxn>
                  <a:cxn ang="0">
                    <a:pos x="79" y="134"/>
                  </a:cxn>
                  <a:cxn ang="0">
                    <a:pos x="78" y="123"/>
                  </a:cxn>
                  <a:cxn ang="0">
                    <a:pos x="77" y="108"/>
                  </a:cxn>
                  <a:cxn ang="0">
                    <a:pos x="78" y="91"/>
                  </a:cxn>
                  <a:cxn ang="0">
                    <a:pos x="81" y="72"/>
                  </a:cxn>
                  <a:cxn ang="0">
                    <a:pos x="87" y="54"/>
                  </a:cxn>
                  <a:cxn ang="0">
                    <a:pos x="98" y="36"/>
                  </a:cxn>
                  <a:cxn ang="0">
                    <a:pos x="114" y="21"/>
                  </a:cxn>
                  <a:cxn ang="0">
                    <a:pos x="135" y="9"/>
                  </a:cxn>
                  <a:cxn ang="0">
                    <a:pos x="163" y="1"/>
                  </a:cxn>
                </a:cxnLst>
                <a:rect l="0" t="0" r="r" b="b"/>
                <a:pathLst>
                  <a:path w="280" h="625">
                    <a:moveTo>
                      <a:pt x="180" y="0"/>
                    </a:moveTo>
                    <a:lnTo>
                      <a:pt x="187" y="0"/>
                    </a:lnTo>
                    <a:lnTo>
                      <a:pt x="194" y="1"/>
                    </a:lnTo>
                    <a:lnTo>
                      <a:pt x="204" y="2"/>
                    </a:lnTo>
                    <a:lnTo>
                      <a:pt x="215" y="5"/>
                    </a:lnTo>
                    <a:lnTo>
                      <a:pt x="228" y="8"/>
                    </a:lnTo>
                    <a:lnTo>
                      <a:pt x="241" y="13"/>
                    </a:lnTo>
                    <a:lnTo>
                      <a:pt x="255" y="21"/>
                    </a:lnTo>
                    <a:lnTo>
                      <a:pt x="267" y="29"/>
                    </a:lnTo>
                    <a:lnTo>
                      <a:pt x="280" y="41"/>
                    </a:lnTo>
                    <a:lnTo>
                      <a:pt x="249" y="85"/>
                    </a:lnTo>
                    <a:lnTo>
                      <a:pt x="248" y="84"/>
                    </a:lnTo>
                    <a:lnTo>
                      <a:pt x="246" y="77"/>
                    </a:lnTo>
                    <a:lnTo>
                      <a:pt x="243" y="71"/>
                    </a:lnTo>
                    <a:lnTo>
                      <a:pt x="241" y="64"/>
                    </a:lnTo>
                    <a:lnTo>
                      <a:pt x="236" y="58"/>
                    </a:lnTo>
                    <a:lnTo>
                      <a:pt x="231" y="50"/>
                    </a:lnTo>
                    <a:lnTo>
                      <a:pt x="226" y="44"/>
                    </a:lnTo>
                    <a:lnTo>
                      <a:pt x="219" y="37"/>
                    </a:lnTo>
                    <a:lnTo>
                      <a:pt x="211" y="31"/>
                    </a:lnTo>
                    <a:lnTo>
                      <a:pt x="202" y="27"/>
                    </a:lnTo>
                    <a:lnTo>
                      <a:pt x="192" y="24"/>
                    </a:lnTo>
                    <a:lnTo>
                      <a:pt x="180" y="23"/>
                    </a:lnTo>
                    <a:lnTo>
                      <a:pt x="170" y="24"/>
                    </a:lnTo>
                    <a:lnTo>
                      <a:pt x="160" y="27"/>
                    </a:lnTo>
                    <a:lnTo>
                      <a:pt x="152" y="32"/>
                    </a:lnTo>
                    <a:lnTo>
                      <a:pt x="146" y="38"/>
                    </a:lnTo>
                    <a:lnTo>
                      <a:pt x="140" y="46"/>
                    </a:lnTo>
                    <a:lnTo>
                      <a:pt x="136" y="54"/>
                    </a:lnTo>
                    <a:lnTo>
                      <a:pt x="133" y="64"/>
                    </a:lnTo>
                    <a:lnTo>
                      <a:pt x="132" y="74"/>
                    </a:lnTo>
                    <a:lnTo>
                      <a:pt x="131" y="85"/>
                    </a:lnTo>
                    <a:lnTo>
                      <a:pt x="131" y="96"/>
                    </a:lnTo>
                    <a:lnTo>
                      <a:pt x="133" y="107"/>
                    </a:lnTo>
                    <a:lnTo>
                      <a:pt x="135" y="118"/>
                    </a:lnTo>
                    <a:lnTo>
                      <a:pt x="139" y="129"/>
                    </a:lnTo>
                    <a:lnTo>
                      <a:pt x="144" y="139"/>
                    </a:lnTo>
                    <a:lnTo>
                      <a:pt x="144" y="217"/>
                    </a:lnTo>
                    <a:lnTo>
                      <a:pt x="227" y="217"/>
                    </a:lnTo>
                    <a:lnTo>
                      <a:pt x="212" y="249"/>
                    </a:lnTo>
                    <a:lnTo>
                      <a:pt x="144" y="249"/>
                    </a:lnTo>
                    <a:lnTo>
                      <a:pt x="144" y="523"/>
                    </a:lnTo>
                    <a:lnTo>
                      <a:pt x="145" y="536"/>
                    </a:lnTo>
                    <a:lnTo>
                      <a:pt x="146" y="547"/>
                    </a:lnTo>
                    <a:lnTo>
                      <a:pt x="149" y="556"/>
                    </a:lnTo>
                    <a:lnTo>
                      <a:pt x="153" y="564"/>
                    </a:lnTo>
                    <a:lnTo>
                      <a:pt x="157" y="570"/>
                    </a:lnTo>
                    <a:lnTo>
                      <a:pt x="161" y="575"/>
                    </a:lnTo>
                    <a:lnTo>
                      <a:pt x="165" y="579"/>
                    </a:lnTo>
                    <a:lnTo>
                      <a:pt x="169" y="582"/>
                    </a:lnTo>
                    <a:lnTo>
                      <a:pt x="172" y="584"/>
                    </a:lnTo>
                    <a:lnTo>
                      <a:pt x="175" y="585"/>
                    </a:lnTo>
                    <a:lnTo>
                      <a:pt x="177" y="586"/>
                    </a:lnTo>
                    <a:lnTo>
                      <a:pt x="178" y="586"/>
                    </a:lnTo>
                    <a:lnTo>
                      <a:pt x="184" y="587"/>
                    </a:lnTo>
                    <a:lnTo>
                      <a:pt x="190" y="591"/>
                    </a:lnTo>
                    <a:lnTo>
                      <a:pt x="194" y="595"/>
                    </a:lnTo>
                    <a:lnTo>
                      <a:pt x="196" y="600"/>
                    </a:lnTo>
                    <a:lnTo>
                      <a:pt x="198" y="606"/>
                    </a:lnTo>
                    <a:lnTo>
                      <a:pt x="199" y="612"/>
                    </a:lnTo>
                    <a:lnTo>
                      <a:pt x="200" y="617"/>
                    </a:lnTo>
                    <a:lnTo>
                      <a:pt x="200" y="625"/>
                    </a:lnTo>
                    <a:lnTo>
                      <a:pt x="24" y="625"/>
                    </a:lnTo>
                    <a:lnTo>
                      <a:pt x="24" y="617"/>
                    </a:lnTo>
                    <a:lnTo>
                      <a:pt x="24" y="612"/>
                    </a:lnTo>
                    <a:lnTo>
                      <a:pt x="25" y="606"/>
                    </a:lnTo>
                    <a:lnTo>
                      <a:pt x="27" y="600"/>
                    </a:lnTo>
                    <a:lnTo>
                      <a:pt x="30" y="595"/>
                    </a:lnTo>
                    <a:lnTo>
                      <a:pt x="34" y="591"/>
                    </a:lnTo>
                    <a:lnTo>
                      <a:pt x="39" y="587"/>
                    </a:lnTo>
                    <a:lnTo>
                      <a:pt x="46" y="586"/>
                    </a:lnTo>
                    <a:lnTo>
                      <a:pt x="46" y="586"/>
                    </a:lnTo>
                    <a:lnTo>
                      <a:pt x="48" y="585"/>
                    </a:lnTo>
                    <a:lnTo>
                      <a:pt x="51" y="584"/>
                    </a:lnTo>
                    <a:lnTo>
                      <a:pt x="54" y="582"/>
                    </a:lnTo>
                    <a:lnTo>
                      <a:pt x="58" y="579"/>
                    </a:lnTo>
                    <a:lnTo>
                      <a:pt x="62" y="575"/>
                    </a:lnTo>
                    <a:lnTo>
                      <a:pt x="67" y="570"/>
                    </a:lnTo>
                    <a:lnTo>
                      <a:pt x="71" y="564"/>
                    </a:lnTo>
                    <a:lnTo>
                      <a:pt x="74" y="556"/>
                    </a:lnTo>
                    <a:lnTo>
                      <a:pt x="77" y="547"/>
                    </a:lnTo>
                    <a:lnTo>
                      <a:pt x="79" y="536"/>
                    </a:lnTo>
                    <a:lnTo>
                      <a:pt x="79" y="523"/>
                    </a:lnTo>
                    <a:lnTo>
                      <a:pt x="80" y="249"/>
                    </a:lnTo>
                    <a:lnTo>
                      <a:pt x="0" y="249"/>
                    </a:lnTo>
                    <a:lnTo>
                      <a:pt x="20" y="217"/>
                    </a:lnTo>
                    <a:lnTo>
                      <a:pt x="80" y="217"/>
                    </a:lnTo>
                    <a:lnTo>
                      <a:pt x="80" y="140"/>
                    </a:lnTo>
                    <a:lnTo>
                      <a:pt x="80" y="137"/>
                    </a:lnTo>
                    <a:lnTo>
                      <a:pt x="79" y="134"/>
                    </a:lnTo>
                    <a:lnTo>
                      <a:pt x="78" y="129"/>
                    </a:lnTo>
                    <a:lnTo>
                      <a:pt x="78" y="123"/>
                    </a:lnTo>
                    <a:lnTo>
                      <a:pt x="77" y="116"/>
                    </a:lnTo>
                    <a:lnTo>
                      <a:pt x="77" y="108"/>
                    </a:lnTo>
                    <a:lnTo>
                      <a:pt x="77" y="100"/>
                    </a:lnTo>
                    <a:lnTo>
                      <a:pt x="78" y="91"/>
                    </a:lnTo>
                    <a:lnTo>
                      <a:pt x="79" y="82"/>
                    </a:lnTo>
                    <a:lnTo>
                      <a:pt x="81" y="72"/>
                    </a:lnTo>
                    <a:lnTo>
                      <a:pt x="84" y="63"/>
                    </a:lnTo>
                    <a:lnTo>
                      <a:pt x="87" y="54"/>
                    </a:lnTo>
                    <a:lnTo>
                      <a:pt x="92" y="45"/>
                    </a:lnTo>
                    <a:lnTo>
                      <a:pt x="98" y="36"/>
                    </a:lnTo>
                    <a:lnTo>
                      <a:pt x="105" y="28"/>
                    </a:lnTo>
                    <a:lnTo>
                      <a:pt x="114" y="21"/>
                    </a:lnTo>
                    <a:lnTo>
                      <a:pt x="123" y="14"/>
                    </a:lnTo>
                    <a:lnTo>
                      <a:pt x="135" y="9"/>
                    </a:lnTo>
                    <a:lnTo>
                      <a:pt x="148" y="5"/>
                    </a:lnTo>
                    <a:lnTo>
                      <a:pt x="163" y="1"/>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spTree>
    <p:extLst>
      <p:ext uri="{BB962C8B-B14F-4D97-AF65-F5344CB8AC3E}">
        <p14:creationId xmlns:p14="http://schemas.microsoft.com/office/powerpoint/2010/main" val="350949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dark">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986576" y="239843"/>
            <a:ext cx="10727799" cy="1844916"/>
          </a:xfrm>
          <a:prstGeom prst="rect">
            <a:avLst/>
          </a:prstGeom>
        </p:spPr>
        <p:txBody>
          <a:bodyPr anchor="b"/>
          <a:lstStyle>
            <a:lvl1pPr marL="0" indent="0">
              <a:buNone/>
              <a:defRPr b="1" cap="all" spc="400" baseline="0">
                <a:solidFill>
                  <a:schemeClr val="bg1"/>
                </a:solidFill>
              </a:defRPr>
            </a:lvl1pPr>
          </a:lstStyle>
          <a:p>
            <a:pPr lvl="0"/>
            <a:r>
              <a:rPr lang="en-US" dirty="0" err="1"/>
              <a:t>headER</a:t>
            </a:r>
            <a:endParaRPr lang="en-US" dirty="0"/>
          </a:p>
        </p:txBody>
      </p:sp>
      <p:cxnSp>
        <p:nvCxnSpPr>
          <p:cNvPr id="20" name="Straight Connector 19"/>
          <p:cNvCxnSpPr/>
          <p:nvPr userDrawn="1"/>
        </p:nvCxnSpPr>
        <p:spPr>
          <a:xfrm>
            <a:off x="1135591" y="2332584"/>
            <a:ext cx="801655" cy="0"/>
          </a:xfrm>
          <a:prstGeom prst="line">
            <a:avLst/>
          </a:prstGeom>
          <a:ln w="76200" cmpd="sng">
            <a:solidFill>
              <a:schemeClr val="bg1"/>
            </a:solidFill>
          </a:ln>
        </p:spPr>
        <p:style>
          <a:lnRef idx="1">
            <a:schemeClr val="dk1"/>
          </a:lnRef>
          <a:fillRef idx="0">
            <a:schemeClr val="dk1"/>
          </a:fillRef>
          <a:effectRef idx="0">
            <a:schemeClr val="dk1"/>
          </a:effectRef>
          <a:fontRef idx="minor">
            <a:schemeClr val="tx1"/>
          </a:fontRef>
        </p:style>
      </p:cxnSp>
      <p:sp>
        <p:nvSpPr>
          <p:cNvPr id="10" name="Text Placeholder 9"/>
          <p:cNvSpPr>
            <a:spLocks noGrp="1"/>
          </p:cNvSpPr>
          <p:nvPr>
            <p:ph type="body" sz="quarter" idx="14"/>
          </p:nvPr>
        </p:nvSpPr>
        <p:spPr>
          <a:xfrm>
            <a:off x="987327" y="2779185"/>
            <a:ext cx="10727048" cy="3915833"/>
          </a:xfrm>
          <a:prstGeom prst="rect">
            <a:avLst/>
          </a:prstGeom>
        </p:spPr>
        <p:txBody>
          <a:bodyPr/>
          <a:lstStyle>
            <a:lvl1pPr marL="457189" indent="-457189">
              <a:buClr>
                <a:schemeClr val="accent1"/>
              </a:buClr>
              <a:buSzPct val="130000"/>
              <a:buFont typeface="Webdings" panose="05030102010509060703" pitchFamily="18" charset="2"/>
              <a:buChar char="4"/>
              <a:defRPr sz="2667">
                <a:solidFill>
                  <a:schemeClr val="bg1"/>
                </a:solidFill>
              </a:defRPr>
            </a:lvl1pPr>
            <a:lvl2pPr marL="990575" indent="-380990">
              <a:buClr>
                <a:schemeClr val="accent1"/>
              </a:buClr>
              <a:buSzPct val="130000"/>
              <a:buFont typeface="Webdings" panose="05030102010509060703" pitchFamily="18" charset="2"/>
              <a:buChar char="4"/>
              <a:defRPr sz="1867">
                <a:solidFill>
                  <a:schemeClr val="bg1"/>
                </a:solidFill>
              </a:defRPr>
            </a:lvl2pPr>
            <a:lvl3pPr marL="1523962" indent="-304792">
              <a:buClr>
                <a:schemeClr val="accent1"/>
              </a:buClr>
              <a:buSzPct val="130000"/>
              <a:buFont typeface="Webdings" panose="05030102010509060703" pitchFamily="18" charset="2"/>
              <a:buChar char="4"/>
              <a:defRPr sz="1867">
                <a:solidFill>
                  <a:schemeClr val="bg1"/>
                </a:solidFill>
              </a:defRPr>
            </a:lvl3pPr>
            <a:lvl4pPr marL="2133547" indent="-304792">
              <a:buClr>
                <a:schemeClr val="accent1"/>
              </a:buClr>
              <a:buSzPct val="130000"/>
              <a:buFont typeface="Webdings" panose="05030102010509060703" pitchFamily="18" charset="2"/>
              <a:buChar char="4"/>
              <a:defRPr sz="1867">
                <a:solidFill>
                  <a:schemeClr val="bg1"/>
                </a:solidFill>
              </a:defRPr>
            </a:lvl4pPr>
            <a:lvl5pPr marL="2743131" indent="-304792">
              <a:buClr>
                <a:schemeClr val="accent1"/>
              </a:buClr>
              <a:buSzPct val="130000"/>
              <a:buFont typeface="Webdings" panose="05030102010509060703" pitchFamily="18" charset="2"/>
              <a:buChar char="4"/>
              <a:defRPr sz="1867">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16597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FTCH_NationalReach">
    <p:spTree>
      <p:nvGrpSpPr>
        <p:cNvPr id="1" name=""/>
        <p:cNvGrpSpPr/>
        <p:nvPr/>
      </p:nvGrpSpPr>
      <p:grpSpPr>
        <a:xfrm>
          <a:off x="0" y="0"/>
          <a:ext cx="0" cy="0"/>
          <a:chOff x="0" y="0"/>
          <a:chExt cx="0" cy="0"/>
        </a:xfrm>
      </p:grpSpPr>
      <p:sp>
        <p:nvSpPr>
          <p:cNvPr id="21" name="Rectangle 20"/>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852" name="TextBox 851"/>
          <p:cNvSpPr txBox="1"/>
          <p:nvPr/>
        </p:nvSpPr>
        <p:spPr>
          <a:xfrm>
            <a:off x="914400" y="6105526"/>
            <a:ext cx="10668000" cy="699756"/>
          </a:xfrm>
          <a:prstGeom prst="rect">
            <a:avLst/>
          </a:prstGeom>
          <a:noFill/>
        </p:spPr>
        <p:txBody>
          <a:bodyPr wrap="square" lIns="108852" tIns="54426" rIns="108852" bIns="54426" rtlCol="0">
            <a:spAutoFit/>
          </a:bodyPr>
          <a:lstStyle/>
          <a:p>
            <a:pPr algn="r"/>
            <a:r>
              <a:rPr lang="en-US" sz="3833" dirty="0">
                <a:solidFill>
                  <a:prstClr val="white"/>
                </a:solidFill>
                <a:latin typeface="Century Gothic"/>
              </a:rPr>
              <a:t>Local Roots-National Reach</a:t>
            </a:r>
          </a:p>
        </p:txBody>
      </p:sp>
      <p:grpSp>
        <p:nvGrpSpPr>
          <p:cNvPr id="850" name="Group 23"/>
          <p:cNvGrpSpPr/>
          <p:nvPr/>
        </p:nvGrpSpPr>
        <p:grpSpPr>
          <a:xfrm>
            <a:off x="202223" y="6223000"/>
            <a:ext cx="508000" cy="508000"/>
            <a:chOff x="914400" y="5029200"/>
            <a:chExt cx="533400" cy="533400"/>
          </a:xfrm>
        </p:grpSpPr>
        <p:sp>
          <p:nvSpPr>
            <p:cNvPr id="851" name="Freeform 6"/>
            <p:cNvSpPr>
              <a:spLocks/>
            </p:cNvSpPr>
            <p:nvPr/>
          </p:nvSpPr>
          <p:spPr bwMode="auto">
            <a:xfrm>
              <a:off x="914400" y="5029200"/>
              <a:ext cx="533400" cy="533400"/>
            </a:xfrm>
            <a:custGeom>
              <a:avLst/>
              <a:gdLst/>
              <a:ahLst/>
              <a:cxnLst>
                <a:cxn ang="0">
                  <a:pos x="0" y="0"/>
                </a:cxn>
                <a:cxn ang="0">
                  <a:pos x="3450" y="0"/>
                </a:cxn>
                <a:cxn ang="0">
                  <a:pos x="3450" y="3450"/>
                </a:cxn>
                <a:cxn ang="0">
                  <a:pos x="923" y="3450"/>
                </a:cxn>
                <a:cxn ang="0">
                  <a:pos x="921" y="3450"/>
                </a:cxn>
                <a:cxn ang="0">
                  <a:pos x="915" y="3450"/>
                </a:cxn>
                <a:cxn ang="0">
                  <a:pos x="905" y="3450"/>
                </a:cxn>
                <a:cxn ang="0">
                  <a:pos x="892" y="3449"/>
                </a:cxn>
                <a:cxn ang="0">
                  <a:pos x="876" y="3448"/>
                </a:cxn>
                <a:cxn ang="0">
                  <a:pos x="857" y="3446"/>
                </a:cxn>
                <a:cxn ang="0">
                  <a:pos x="836" y="3444"/>
                </a:cxn>
                <a:cxn ang="0">
                  <a:pos x="812" y="3440"/>
                </a:cxn>
                <a:cxn ang="0">
                  <a:pos x="785" y="3436"/>
                </a:cxn>
                <a:cxn ang="0">
                  <a:pos x="757" y="3432"/>
                </a:cxn>
                <a:cxn ang="0">
                  <a:pos x="726" y="3426"/>
                </a:cxn>
                <a:cxn ang="0">
                  <a:pos x="694" y="3418"/>
                </a:cxn>
                <a:cxn ang="0">
                  <a:pos x="661" y="3410"/>
                </a:cxn>
                <a:cxn ang="0">
                  <a:pos x="627" y="3400"/>
                </a:cxn>
                <a:cxn ang="0">
                  <a:pos x="591" y="3389"/>
                </a:cxn>
                <a:cxn ang="0">
                  <a:pos x="555" y="3376"/>
                </a:cxn>
                <a:cxn ang="0">
                  <a:pos x="518" y="3360"/>
                </a:cxn>
                <a:cxn ang="0">
                  <a:pos x="480" y="3344"/>
                </a:cxn>
                <a:cxn ang="0">
                  <a:pos x="442" y="3325"/>
                </a:cxn>
                <a:cxn ang="0">
                  <a:pos x="405" y="3304"/>
                </a:cxn>
                <a:cxn ang="0">
                  <a:pos x="368" y="3282"/>
                </a:cxn>
                <a:cxn ang="0">
                  <a:pos x="332" y="3256"/>
                </a:cxn>
                <a:cxn ang="0">
                  <a:pos x="296" y="3229"/>
                </a:cxn>
                <a:cxn ang="0">
                  <a:pos x="261" y="3198"/>
                </a:cxn>
                <a:cxn ang="0">
                  <a:pos x="229" y="3165"/>
                </a:cxn>
                <a:cxn ang="0">
                  <a:pos x="196" y="3130"/>
                </a:cxn>
                <a:cxn ang="0">
                  <a:pos x="166" y="3091"/>
                </a:cxn>
                <a:cxn ang="0">
                  <a:pos x="138" y="3050"/>
                </a:cxn>
                <a:cxn ang="0">
                  <a:pos x="111" y="3005"/>
                </a:cxn>
                <a:cxn ang="0">
                  <a:pos x="87" y="2958"/>
                </a:cxn>
                <a:cxn ang="0">
                  <a:pos x="65" y="2907"/>
                </a:cxn>
                <a:cxn ang="0">
                  <a:pos x="46" y="2853"/>
                </a:cxn>
                <a:cxn ang="0">
                  <a:pos x="30" y="2796"/>
                </a:cxn>
                <a:cxn ang="0">
                  <a:pos x="17" y="2734"/>
                </a:cxn>
                <a:cxn ang="0">
                  <a:pos x="7" y="2669"/>
                </a:cxn>
                <a:cxn ang="0">
                  <a:pos x="2" y="2600"/>
                </a:cxn>
                <a:cxn ang="0">
                  <a:pos x="0" y="2527"/>
                </a:cxn>
                <a:cxn ang="0">
                  <a:pos x="0" y="0"/>
                </a:cxn>
              </a:cxnLst>
              <a:rect l="0" t="0" r="r" b="b"/>
              <a:pathLst>
                <a:path w="3450" h="3450">
                  <a:moveTo>
                    <a:pt x="0" y="0"/>
                  </a:moveTo>
                  <a:lnTo>
                    <a:pt x="3450" y="0"/>
                  </a:lnTo>
                  <a:lnTo>
                    <a:pt x="3450" y="3450"/>
                  </a:lnTo>
                  <a:lnTo>
                    <a:pt x="923" y="3450"/>
                  </a:lnTo>
                  <a:lnTo>
                    <a:pt x="921" y="3450"/>
                  </a:lnTo>
                  <a:lnTo>
                    <a:pt x="915" y="3450"/>
                  </a:lnTo>
                  <a:lnTo>
                    <a:pt x="905" y="3450"/>
                  </a:lnTo>
                  <a:lnTo>
                    <a:pt x="892" y="3449"/>
                  </a:lnTo>
                  <a:lnTo>
                    <a:pt x="876" y="3448"/>
                  </a:lnTo>
                  <a:lnTo>
                    <a:pt x="857" y="3446"/>
                  </a:lnTo>
                  <a:lnTo>
                    <a:pt x="836" y="3444"/>
                  </a:lnTo>
                  <a:lnTo>
                    <a:pt x="812" y="3440"/>
                  </a:lnTo>
                  <a:lnTo>
                    <a:pt x="785" y="3436"/>
                  </a:lnTo>
                  <a:lnTo>
                    <a:pt x="757" y="3432"/>
                  </a:lnTo>
                  <a:lnTo>
                    <a:pt x="726" y="3426"/>
                  </a:lnTo>
                  <a:lnTo>
                    <a:pt x="694" y="3418"/>
                  </a:lnTo>
                  <a:lnTo>
                    <a:pt x="661" y="3410"/>
                  </a:lnTo>
                  <a:lnTo>
                    <a:pt x="627" y="3400"/>
                  </a:lnTo>
                  <a:lnTo>
                    <a:pt x="591" y="3389"/>
                  </a:lnTo>
                  <a:lnTo>
                    <a:pt x="555" y="3376"/>
                  </a:lnTo>
                  <a:lnTo>
                    <a:pt x="518" y="3360"/>
                  </a:lnTo>
                  <a:lnTo>
                    <a:pt x="480" y="3344"/>
                  </a:lnTo>
                  <a:lnTo>
                    <a:pt x="442" y="3325"/>
                  </a:lnTo>
                  <a:lnTo>
                    <a:pt x="405" y="3304"/>
                  </a:lnTo>
                  <a:lnTo>
                    <a:pt x="368" y="3282"/>
                  </a:lnTo>
                  <a:lnTo>
                    <a:pt x="332" y="3256"/>
                  </a:lnTo>
                  <a:lnTo>
                    <a:pt x="296" y="3229"/>
                  </a:lnTo>
                  <a:lnTo>
                    <a:pt x="261" y="3198"/>
                  </a:lnTo>
                  <a:lnTo>
                    <a:pt x="229" y="3165"/>
                  </a:lnTo>
                  <a:lnTo>
                    <a:pt x="196" y="3130"/>
                  </a:lnTo>
                  <a:lnTo>
                    <a:pt x="166" y="3091"/>
                  </a:lnTo>
                  <a:lnTo>
                    <a:pt x="138" y="3050"/>
                  </a:lnTo>
                  <a:lnTo>
                    <a:pt x="111" y="3005"/>
                  </a:lnTo>
                  <a:lnTo>
                    <a:pt x="87" y="2958"/>
                  </a:lnTo>
                  <a:lnTo>
                    <a:pt x="65" y="2907"/>
                  </a:lnTo>
                  <a:lnTo>
                    <a:pt x="46" y="2853"/>
                  </a:lnTo>
                  <a:lnTo>
                    <a:pt x="30" y="2796"/>
                  </a:lnTo>
                  <a:lnTo>
                    <a:pt x="17" y="2734"/>
                  </a:lnTo>
                  <a:lnTo>
                    <a:pt x="7" y="2669"/>
                  </a:lnTo>
                  <a:lnTo>
                    <a:pt x="2" y="2600"/>
                  </a:lnTo>
                  <a:lnTo>
                    <a:pt x="0" y="2527"/>
                  </a:lnTo>
                  <a:lnTo>
                    <a:pt x="0" y="0"/>
                  </a:lnTo>
                  <a:close/>
                </a:path>
              </a:pathLst>
            </a:custGeom>
            <a:solidFill>
              <a:schemeClr val="tx2"/>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853" name="Group 18"/>
            <p:cNvGrpSpPr/>
            <p:nvPr/>
          </p:nvGrpSpPr>
          <p:grpSpPr>
            <a:xfrm>
              <a:off x="967408" y="5195099"/>
              <a:ext cx="436178" cy="200653"/>
              <a:chOff x="914400" y="6148061"/>
              <a:chExt cx="1120232" cy="515335"/>
            </a:xfrm>
            <a:solidFill>
              <a:srgbClr val="FFFFFF"/>
            </a:solidFill>
          </p:grpSpPr>
          <p:sp>
            <p:nvSpPr>
              <p:cNvPr id="854" name="Freeform 83"/>
              <p:cNvSpPr>
                <a:spLocks/>
              </p:cNvSpPr>
              <p:nvPr/>
            </p:nvSpPr>
            <p:spPr bwMode="auto">
              <a:xfrm>
                <a:off x="1266960" y="6303017"/>
                <a:ext cx="291431" cy="360379"/>
              </a:xfrm>
              <a:custGeom>
                <a:avLst/>
                <a:gdLst/>
                <a:ahLst/>
                <a:cxnLst>
                  <a:cxn ang="0">
                    <a:pos x="270" y="1"/>
                  </a:cxn>
                  <a:cxn ang="0">
                    <a:pos x="312" y="9"/>
                  </a:cxn>
                  <a:cxn ang="0">
                    <a:pos x="347" y="23"/>
                  </a:cxn>
                  <a:cxn ang="0">
                    <a:pos x="359" y="30"/>
                  </a:cxn>
                  <a:cxn ang="0">
                    <a:pos x="316" y="74"/>
                  </a:cxn>
                  <a:cxn ang="0">
                    <a:pos x="295" y="58"/>
                  </a:cxn>
                  <a:cxn ang="0">
                    <a:pos x="264" y="41"/>
                  </a:cxn>
                  <a:cxn ang="0">
                    <a:pos x="224" y="34"/>
                  </a:cxn>
                  <a:cxn ang="0">
                    <a:pos x="173" y="46"/>
                  </a:cxn>
                  <a:cxn ang="0">
                    <a:pos x="131" y="80"/>
                  </a:cxn>
                  <a:cxn ang="0">
                    <a:pos x="102" y="134"/>
                  </a:cxn>
                  <a:cxn ang="0">
                    <a:pos x="86" y="202"/>
                  </a:cxn>
                  <a:cxn ang="0">
                    <a:pos x="87" y="282"/>
                  </a:cxn>
                  <a:cxn ang="0">
                    <a:pos x="109" y="355"/>
                  </a:cxn>
                  <a:cxn ang="0">
                    <a:pos x="146" y="413"/>
                  </a:cxn>
                  <a:cxn ang="0">
                    <a:pos x="195" y="454"/>
                  </a:cxn>
                  <a:cxn ang="0">
                    <a:pos x="248" y="473"/>
                  </a:cxn>
                  <a:cxn ang="0">
                    <a:pos x="300" y="470"/>
                  </a:cxn>
                  <a:cxn ang="0">
                    <a:pos x="339" y="455"/>
                  </a:cxn>
                  <a:cxn ang="0">
                    <a:pos x="365" y="437"/>
                  </a:cxn>
                  <a:cxn ang="0">
                    <a:pos x="380" y="421"/>
                  </a:cxn>
                  <a:cxn ang="0">
                    <a:pos x="385" y="414"/>
                  </a:cxn>
                  <a:cxn ang="0">
                    <a:pos x="381" y="455"/>
                  </a:cxn>
                  <a:cxn ang="0">
                    <a:pos x="335" y="485"/>
                  </a:cxn>
                  <a:cxn ang="0">
                    <a:pos x="291" y="500"/>
                  </a:cxn>
                  <a:cxn ang="0">
                    <a:pos x="257" y="505"/>
                  </a:cxn>
                  <a:cxn ang="0">
                    <a:pos x="238" y="507"/>
                  </a:cxn>
                  <a:cxn ang="0">
                    <a:pos x="209" y="507"/>
                  </a:cxn>
                  <a:cxn ang="0">
                    <a:pos x="179" y="504"/>
                  </a:cxn>
                  <a:cxn ang="0">
                    <a:pos x="143" y="495"/>
                  </a:cxn>
                  <a:cxn ang="0">
                    <a:pos x="105" y="478"/>
                  </a:cxn>
                  <a:cxn ang="0">
                    <a:pos x="69" y="452"/>
                  </a:cxn>
                  <a:cxn ang="0">
                    <a:pos x="37" y="413"/>
                  </a:cxn>
                  <a:cxn ang="0">
                    <a:pos x="13" y="360"/>
                  </a:cxn>
                  <a:cxn ang="0">
                    <a:pos x="1" y="290"/>
                  </a:cxn>
                  <a:cxn ang="0">
                    <a:pos x="3" y="215"/>
                  </a:cxn>
                  <a:cxn ang="0">
                    <a:pos x="21" y="153"/>
                  </a:cxn>
                  <a:cxn ang="0">
                    <a:pos x="50" y="103"/>
                  </a:cxn>
                  <a:cxn ang="0">
                    <a:pos x="87" y="64"/>
                  </a:cxn>
                  <a:cxn ang="0">
                    <a:pos x="128" y="35"/>
                  </a:cxn>
                  <a:cxn ang="0">
                    <a:pos x="169" y="15"/>
                  </a:cxn>
                  <a:cxn ang="0">
                    <a:pos x="208" y="3"/>
                  </a:cxn>
                  <a:cxn ang="0">
                    <a:pos x="240" y="0"/>
                  </a:cxn>
                </a:cxnLst>
                <a:rect l="0" t="0" r="r" b="b"/>
                <a:pathLst>
                  <a:path w="410" h="507">
                    <a:moveTo>
                      <a:pt x="240" y="0"/>
                    </a:moveTo>
                    <a:lnTo>
                      <a:pt x="256" y="0"/>
                    </a:lnTo>
                    <a:lnTo>
                      <a:pt x="270" y="1"/>
                    </a:lnTo>
                    <a:lnTo>
                      <a:pt x="284" y="2"/>
                    </a:lnTo>
                    <a:lnTo>
                      <a:pt x="298" y="5"/>
                    </a:lnTo>
                    <a:lnTo>
                      <a:pt x="312" y="9"/>
                    </a:lnTo>
                    <a:lnTo>
                      <a:pt x="326" y="13"/>
                    </a:lnTo>
                    <a:lnTo>
                      <a:pt x="341" y="20"/>
                    </a:lnTo>
                    <a:lnTo>
                      <a:pt x="347" y="23"/>
                    </a:lnTo>
                    <a:lnTo>
                      <a:pt x="353" y="26"/>
                    </a:lnTo>
                    <a:lnTo>
                      <a:pt x="356" y="28"/>
                    </a:lnTo>
                    <a:lnTo>
                      <a:pt x="359" y="30"/>
                    </a:lnTo>
                    <a:lnTo>
                      <a:pt x="360" y="31"/>
                    </a:lnTo>
                    <a:lnTo>
                      <a:pt x="323" y="81"/>
                    </a:lnTo>
                    <a:lnTo>
                      <a:pt x="316" y="74"/>
                    </a:lnTo>
                    <a:lnTo>
                      <a:pt x="310" y="69"/>
                    </a:lnTo>
                    <a:lnTo>
                      <a:pt x="304" y="63"/>
                    </a:lnTo>
                    <a:lnTo>
                      <a:pt x="295" y="58"/>
                    </a:lnTo>
                    <a:lnTo>
                      <a:pt x="286" y="52"/>
                    </a:lnTo>
                    <a:lnTo>
                      <a:pt x="276" y="46"/>
                    </a:lnTo>
                    <a:lnTo>
                      <a:pt x="264" y="41"/>
                    </a:lnTo>
                    <a:lnTo>
                      <a:pt x="252" y="38"/>
                    </a:lnTo>
                    <a:lnTo>
                      <a:pt x="238" y="35"/>
                    </a:lnTo>
                    <a:lnTo>
                      <a:pt x="224" y="34"/>
                    </a:lnTo>
                    <a:lnTo>
                      <a:pt x="206" y="36"/>
                    </a:lnTo>
                    <a:lnTo>
                      <a:pt x="189" y="39"/>
                    </a:lnTo>
                    <a:lnTo>
                      <a:pt x="173" y="46"/>
                    </a:lnTo>
                    <a:lnTo>
                      <a:pt x="158" y="55"/>
                    </a:lnTo>
                    <a:lnTo>
                      <a:pt x="144" y="67"/>
                    </a:lnTo>
                    <a:lnTo>
                      <a:pt x="131" y="80"/>
                    </a:lnTo>
                    <a:lnTo>
                      <a:pt x="120" y="96"/>
                    </a:lnTo>
                    <a:lnTo>
                      <a:pt x="110" y="114"/>
                    </a:lnTo>
                    <a:lnTo>
                      <a:pt x="102" y="134"/>
                    </a:lnTo>
                    <a:lnTo>
                      <a:pt x="95" y="155"/>
                    </a:lnTo>
                    <a:lnTo>
                      <a:pt x="90" y="178"/>
                    </a:lnTo>
                    <a:lnTo>
                      <a:pt x="86" y="202"/>
                    </a:lnTo>
                    <a:lnTo>
                      <a:pt x="85" y="228"/>
                    </a:lnTo>
                    <a:lnTo>
                      <a:pt x="85" y="256"/>
                    </a:lnTo>
                    <a:lnTo>
                      <a:pt x="87" y="282"/>
                    </a:lnTo>
                    <a:lnTo>
                      <a:pt x="92" y="308"/>
                    </a:lnTo>
                    <a:lnTo>
                      <a:pt x="99" y="332"/>
                    </a:lnTo>
                    <a:lnTo>
                      <a:pt x="109" y="355"/>
                    </a:lnTo>
                    <a:lnTo>
                      <a:pt x="120" y="376"/>
                    </a:lnTo>
                    <a:lnTo>
                      <a:pt x="132" y="395"/>
                    </a:lnTo>
                    <a:lnTo>
                      <a:pt x="146" y="413"/>
                    </a:lnTo>
                    <a:lnTo>
                      <a:pt x="161" y="429"/>
                    </a:lnTo>
                    <a:lnTo>
                      <a:pt x="177" y="443"/>
                    </a:lnTo>
                    <a:lnTo>
                      <a:pt x="195" y="454"/>
                    </a:lnTo>
                    <a:lnTo>
                      <a:pt x="212" y="463"/>
                    </a:lnTo>
                    <a:lnTo>
                      <a:pt x="230" y="469"/>
                    </a:lnTo>
                    <a:lnTo>
                      <a:pt x="248" y="473"/>
                    </a:lnTo>
                    <a:lnTo>
                      <a:pt x="266" y="474"/>
                    </a:lnTo>
                    <a:lnTo>
                      <a:pt x="283" y="472"/>
                    </a:lnTo>
                    <a:lnTo>
                      <a:pt x="300" y="470"/>
                    </a:lnTo>
                    <a:lnTo>
                      <a:pt x="314" y="466"/>
                    </a:lnTo>
                    <a:lnTo>
                      <a:pt x="327" y="461"/>
                    </a:lnTo>
                    <a:lnTo>
                      <a:pt x="339" y="455"/>
                    </a:lnTo>
                    <a:lnTo>
                      <a:pt x="349" y="449"/>
                    </a:lnTo>
                    <a:lnTo>
                      <a:pt x="358" y="443"/>
                    </a:lnTo>
                    <a:lnTo>
                      <a:pt x="365" y="437"/>
                    </a:lnTo>
                    <a:lnTo>
                      <a:pt x="371" y="431"/>
                    </a:lnTo>
                    <a:lnTo>
                      <a:pt x="376" y="426"/>
                    </a:lnTo>
                    <a:lnTo>
                      <a:pt x="380" y="421"/>
                    </a:lnTo>
                    <a:lnTo>
                      <a:pt x="383" y="418"/>
                    </a:lnTo>
                    <a:lnTo>
                      <a:pt x="384" y="415"/>
                    </a:lnTo>
                    <a:lnTo>
                      <a:pt x="385" y="414"/>
                    </a:lnTo>
                    <a:lnTo>
                      <a:pt x="410" y="425"/>
                    </a:lnTo>
                    <a:lnTo>
                      <a:pt x="396" y="442"/>
                    </a:lnTo>
                    <a:lnTo>
                      <a:pt x="381" y="455"/>
                    </a:lnTo>
                    <a:lnTo>
                      <a:pt x="366" y="467"/>
                    </a:lnTo>
                    <a:lnTo>
                      <a:pt x="350" y="477"/>
                    </a:lnTo>
                    <a:lnTo>
                      <a:pt x="335" y="485"/>
                    </a:lnTo>
                    <a:lnTo>
                      <a:pt x="319" y="491"/>
                    </a:lnTo>
                    <a:lnTo>
                      <a:pt x="305" y="496"/>
                    </a:lnTo>
                    <a:lnTo>
                      <a:pt x="291" y="500"/>
                    </a:lnTo>
                    <a:lnTo>
                      <a:pt x="279" y="503"/>
                    </a:lnTo>
                    <a:lnTo>
                      <a:pt x="267" y="505"/>
                    </a:lnTo>
                    <a:lnTo>
                      <a:pt x="257" y="505"/>
                    </a:lnTo>
                    <a:lnTo>
                      <a:pt x="248" y="506"/>
                    </a:lnTo>
                    <a:lnTo>
                      <a:pt x="242" y="506"/>
                    </a:lnTo>
                    <a:lnTo>
                      <a:pt x="238" y="507"/>
                    </a:lnTo>
                    <a:lnTo>
                      <a:pt x="235" y="507"/>
                    </a:lnTo>
                    <a:lnTo>
                      <a:pt x="218" y="507"/>
                    </a:lnTo>
                    <a:lnTo>
                      <a:pt x="209" y="507"/>
                    </a:lnTo>
                    <a:lnTo>
                      <a:pt x="200" y="506"/>
                    </a:lnTo>
                    <a:lnTo>
                      <a:pt x="190" y="505"/>
                    </a:lnTo>
                    <a:lnTo>
                      <a:pt x="179" y="504"/>
                    </a:lnTo>
                    <a:lnTo>
                      <a:pt x="168" y="502"/>
                    </a:lnTo>
                    <a:lnTo>
                      <a:pt x="156" y="499"/>
                    </a:lnTo>
                    <a:lnTo>
                      <a:pt x="143" y="495"/>
                    </a:lnTo>
                    <a:lnTo>
                      <a:pt x="131" y="490"/>
                    </a:lnTo>
                    <a:lnTo>
                      <a:pt x="118" y="485"/>
                    </a:lnTo>
                    <a:lnTo>
                      <a:pt x="105" y="478"/>
                    </a:lnTo>
                    <a:lnTo>
                      <a:pt x="93" y="471"/>
                    </a:lnTo>
                    <a:lnTo>
                      <a:pt x="81" y="462"/>
                    </a:lnTo>
                    <a:lnTo>
                      <a:pt x="69" y="452"/>
                    </a:lnTo>
                    <a:lnTo>
                      <a:pt x="57" y="440"/>
                    </a:lnTo>
                    <a:lnTo>
                      <a:pt x="47" y="428"/>
                    </a:lnTo>
                    <a:lnTo>
                      <a:pt x="37" y="413"/>
                    </a:lnTo>
                    <a:lnTo>
                      <a:pt x="28" y="397"/>
                    </a:lnTo>
                    <a:lnTo>
                      <a:pt x="20" y="379"/>
                    </a:lnTo>
                    <a:lnTo>
                      <a:pt x="13" y="360"/>
                    </a:lnTo>
                    <a:lnTo>
                      <a:pt x="7" y="338"/>
                    </a:lnTo>
                    <a:lnTo>
                      <a:pt x="3" y="315"/>
                    </a:lnTo>
                    <a:lnTo>
                      <a:pt x="1" y="290"/>
                    </a:lnTo>
                    <a:lnTo>
                      <a:pt x="0" y="263"/>
                    </a:lnTo>
                    <a:lnTo>
                      <a:pt x="1" y="239"/>
                    </a:lnTo>
                    <a:lnTo>
                      <a:pt x="3" y="215"/>
                    </a:lnTo>
                    <a:lnTo>
                      <a:pt x="8" y="193"/>
                    </a:lnTo>
                    <a:lnTo>
                      <a:pt x="14" y="173"/>
                    </a:lnTo>
                    <a:lnTo>
                      <a:pt x="21" y="153"/>
                    </a:lnTo>
                    <a:lnTo>
                      <a:pt x="30" y="135"/>
                    </a:lnTo>
                    <a:lnTo>
                      <a:pt x="39" y="119"/>
                    </a:lnTo>
                    <a:lnTo>
                      <a:pt x="50" y="103"/>
                    </a:lnTo>
                    <a:lnTo>
                      <a:pt x="62" y="89"/>
                    </a:lnTo>
                    <a:lnTo>
                      <a:pt x="74" y="76"/>
                    </a:lnTo>
                    <a:lnTo>
                      <a:pt x="87" y="64"/>
                    </a:lnTo>
                    <a:lnTo>
                      <a:pt x="100" y="53"/>
                    </a:lnTo>
                    <a:lnTo>
                      <a:pt x="114" y="43"/>
                    </a:lnTo>
                    <a:lnTo>
                      <a:pt x="128" y="35"/>
                    </a:lnTo>
                    <a:lnTo>
                      <a:pt x="142" y="27"/>
                    </a:lnTo>
                    <a:lnTo>
                      <a:pt x="156" y="21"/>
                    </a:lnTo>
                    <a:lnTo>
                      <a:pt x="169" y="15"/>
                    </a:lnTo>
                    <a:lnTo>
                      <a:pt x="183" y="10"/>
                    </a:lnTo>
                    <a:lnTo>
                      <a:pt x="196" y="6"/>
                    </a:lnTo>
                    <a:lnTo>
                      <a:pt x="208" y="3"/>
                    </a:lnTo>
                    <a:lnTo>
                      <a:pt x="219" y="1"/>
                    </a:lnTo>
                    <a:lnTo>
                      <a:pt x="230" y="1"/>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855" name="Freeform 84"/>
              <p:cNvSpPr>
                <a:spLocks/>
              </p:cNvSpPr>
              <p:nvPr/>
            </p:nvSpPr>
            <p:spPr bwMode="auto">
              <a:xfrm>
                <a:off x="1524272" y="6165831"/>
                <a:ext cx="510360" cy="426484"/>
              </a:xfrm>
              <a:custGeom>
                <a:avLst/>
                <a:gdLst/>
                <a:ahLst/>
                <a:cxnLst>
                  <a:cxn ang="0">
                    <a:pos x="495" y="216"/>
                  </a:cxn>
                  <a:cxn ang="0">
                    <a:pos x="554" y="200"/>
                  </a:cxn>
                  <a:cxn ang="0">
                    <a:pos x="609" y="209"/>
                  </a:cxn>
                  <a:cxn ang="0">
                    <a:pos x="662" y="275"/>
                  </a:cxn>
                  <a:cxn ang="0">
                    <a:pos x="674" y="556"/>
                  </a:cxn>
                  <a:cxn ang="0">
                    <a:pos x="701" y="575"/>
                  </a:cxn>
                  <a:cxn ang="0">
                    <a:pos x="717" y="589"/>
                  </a:cxn>
                  <a:cxn ang="0">
                    <a:pos x="543" y="586"/>
                  </a:cxn>
                  <a:cxn ang="0">
                    <a:pos x="560" y="567"/>
                  </a:cxn>
                  <a:cxn ang="0">
                    <a:pos x="584" y="520"/>
                  </a:cxn>
                  <a:cxn ang="0">
                    <a:pos x="564" y="273"/>
                  </a:cxn>
                  <a:cxn ang="0">
                    <a:pos x="522" y="256"/>
                  </a:cxn>
                  <a:cxn ang="0">
                    <a:pos x="469" y="261"/>
                  </a:cxn>
                  <a:cxn ang="0">
                    <a:pos x="434" y="308"/>
                  </a:cxn>
                  <a:cxn ang="0">
                    <a:pos x="451" y="562"/>
                  </a:cxn>
                  <a:cxn ang="0">
                    <a:pos x="475" y="582"/>
                  </a:cxn>
                  <a:cxn ang="0">
                    <a:pos x="310" y="600"/>
                  </a:cxn>
                  <a:cxn ang="0">
                    <a:pos x="318" y="574"/>
                  </a:cxn>
                  <a:cxn ang="0">
                    <a:pos x="354" y="539"/>
                  </a:cxn>
                  <a:cxn ang="0">
                    <a:pos x="359" y="407"/>
                  </a:cxn>
                  <a:cxn ang="0">
                    <a:pos x="344" y="416"/>
                  </a:cxn>
                  <a:cxn ang="0">
                    <a:pos x="285" y="457"/>
                  </a:cxn>
                  <a:cxn ang="0">
                    <a:pos x="235" y="530"/>
                  </a:cxn>
                  <a:cxn ang="0">
                    <a:pos x="181" y="559"/>
                  </a:cxn>
                  <a:cxn ang="0">
                    <a:pos x="108" y="556"/>
                  </a:cxn>
                  <a:cxn ang="0">
                    <a:pos x="35" y="510"/>
                  </a:cxn>
                  <a:cxn ang="0">
                    <a:pos x="6" y="453"/>
                  </a:cxn>
                  <a:cxn ang="0">
                    <a:pos x="1" y="409"/>
                  </a:cxn>
                  <a:cxn ang="0">
                    <a:pos x="30" y="353"/>
                  </a:cxn>
                  <a:cxn ang="0">
                    <a:pos x="67" y="335"/>
                  </a:cxn>
                  <a:cxn ang="0">
                    <a:pos x="82" y="325"/>
                  </a:cxn>
                  <a:cxn ang="0">
                    <a:pos x="70" y="300"/>
                  </a:cxn>
                  <a:cxn ang="0">
                    <a:pos x="38" y="253"/>
                  </a:cxn>
                  <a:cxn ang="0">
                    <a:pos x="41" y="221"/>
                  </a:cxn>
                  <a:cxn ang="0">
                    <a:pos x="82" y="193"/>
                  </a:cxn>
                  <a:cxn ang="0">
                    <a:pos x="148" y="207"/>
                  </a:cxn>
                  <a:cxn ang="0">
                    <a:pos x="135" y="223"/>
                  </a:cxn>
                  <a:cxn ang="0">
                    <a:pos x="97" y="251"/>
                  </a:cxn>
                  <a:cxn ang="0">
                    <a:pos x="106" y="303"/>
                  </a:cxn>
                  <a:cxn ang="0">
                    <a:pos x="143" y="343"/>
                  </a:cxn>
                  <a:cxn ang="0">
                    <a:pos x="108" y="372"/>
                  </a:cxn>
                  <a:cxn ang="0">
                    <a:pos x="69" y="430"/>
                  </a:cxn>
                  <a:cxn ang="0">
                    <a:pos x="65" y="467"/>
                  </a:cxn>
                  <a:cxn ang="0">
                    <a:pos x="102" y="523"/>
                  </a:cxn>
                  <a:cxn ang="0">
                    <a:pos x="146" y="540"/>
                  </a:cxn>
                  <a:cxn ang="0">
                    <a:pos x="186" y="535"/>
                  </a:cxn>
                  <a:cxn ang="0">
                    <a:pos x="211" y="514"/>
                  </a:cxn>
                  <a:cxn ang="0">
                    <a:pos x="216" y="473"/>
                  </a:cxn>
                  <a:cxn ang="0">
                    <a:pos x="194" y="463"/>
                  </a:cxn>
                  <a:cxn ang="0">
                    <a:pos x="156" y="468"/>
                  </a:cxn>
                  <a:cxn ang="0">
                    <a:pos x="146" y="460"/>
                  </a:cxn>
                  <a:cxn ang="0">
                    <a:pos x="188" y="425"/>
                  </a:cxn>
                  <a:cxn ang="0">
                    <a:pos x="294" y="415"/>
                  </a:cxn>
                  <a:cxn ang="0">
                    <a:pos x="333" y="396"/>
                  </a:cxn>
                  <a:cxn ang="0">
                    <a:pos x="359" y="353"/>
                  </a:cxn>
                  <a:cxn ang="0">
                    <a:pos x="352" y="99"/>
                  </a:cxn>
                  <a:cxn ang="0">
                    <a:pos x="318" y="73"/>
                  </a:cxn>
                  <a:cxn ang="0">
                    <a:pos x="371" y="50"/>
                  </a:cxn>
                  <a:cxn ang="0">
                    <a:pos x="429" y="4"/>
                  </a:cxn>
                </a:cxnLst>
                <a:rect l="0" t="0" r="r" b="b"/>
                <a:pathLst>
                  <a:path w="718" h="600">
                    <a:moveTo>
                      <a:pt x="432" y="0"/>
                    </a:moveTo>
                    <a:lnTo>
                      <a:pt x="432" y="258"/>
                    </a:lnTo>
                    <a:lnTo>
                      <a:pt x="450" y="244"/>
                    </a:lnTo>
                    <a:lnTo>
                      <a:pt x="465" y="233"/>
                    </a:lnTo>
                    <a:lnTo>
                      <a:pt x="481" y="223"/>
                    </a:lnTo>
                    <a:lnTo>
                      <a:pt x="495" y="216"/>
                    </a:lnTo>
                    <a:lnTo>
                      <a:pt x="508" y="210"/>
                    </a:lnTo>
                    <a:lnTo>
                      <a:pt x="520" y="206"/>
                    </a:lnTo>
                    <a:lnTo>
                      <a:pt x="530" y="203"/>
                    </a:lnTo>
                    <a:lnTo>
                      <a:pt x="539" y="201"/>
                    </a:lnTo>
                    <a:lnTo>
                      <a:pt x="548" y="200"/>
                    </a:lnTo>
                    <a:lnTo>
                      <a:pt x="554" y="200"/>
                    </a:lnTo>
                    <a:lnTo>
                      <a:pt x="559" y="200"/>
                    </a:lnTo>
                    <a:lnTo>
                      <a:pt x="563" y="200"/>
                    </a:lnTo>
                    <a:lnTo>
                      <a:pt x="564" y="200"/>
                    </a:lnTo>
                    <a:lnTo>
                      <a:pt x="580" y="201"/>
                    </a:lnTo>
                    <a:lnTo>
                      <a:pt x="595" y="205"/>
                    </a:lnTo>
                    <a:lnTo>
                      <a:pt x="609" y="209"/>
                    </a:lnTo>
                    <a:lnTo>
                      <a:pt x="622" y="217"/>
                    </a:lnTo>
                    <a:lnTo>
                      <a:pt x="634" y="225"/>
                    </a:lnTo>
                    <a:lnTo>
                      <a:pt x="644" y="235"/>
                    </a:lnTo>
                    <a:lnTo>
                      <a:pt x="652" y="247"/>
                    </a:lnTo>
                    <a:lnTo>
                      <a:pt x="658" y="260"/>
                    </a:lnTo>
                    <a:lnTo>
                      <a:pt x="662" y="275"/>
                    </a:lnTo>
                    <a:lnTo>
                      <a:pt x="663" y="291"/>
                    </a:lnTo>
                    <a:lnTo>
                      <a:pt x="663" y="520"/>
                    </a:lnTo>
                    <a:lnTo>
                      <a:pt x="664" y="531"/>
                    </a:lnTo>
                    <a:lnTo>
                      <a:pt x="666" y="541"/>
                    </a:lnTo>
                    <a:lnTo>
                      <a:pt x="670" y="549"/>
                    </a:lnTo>
                    <a:lnTo>
                      <a:pt x="674" y="556"/>
                    </a:lnTo>
                    <a:lnTo>
                      <a:pt x="679" y="562"/>
                    </a:lnTo>
                    <a:lnTo>
                      <a:pt x="684" y="566"/>
                    </a:lnTo>
                    <a:lnTo>
                      <a:pt x="689" y="570"/>
                    </a:lnTo>
                    <a:lnTo>
                      <a:pt x="694" y="573"/>
                    </a:lnTo>
                    <a:lnTo>
                      <a:pt x="698" y="575"/>
                    </a:lnTo>
                    <a:lnTo>
                      <a:pt x="701" y="575"/>
                    </a:lnTo>
                    <a:lnTo>
                      <a:pt x="703" y="576"/>
                    </a:lnTo>
                    <a:lnTo>
                      <a:pt x="704" y="576"/>
                    </a:lnTo>
                    <a:lnTo>
                      <a:pt x="709" y="578"/>
                    </a:lnTo>
                    <a:lnTo>
                      <a:pt x="713" y="581"/>
                    </a:lnTo>
                    <a:lnTo>
                      <a:pt x="715" y="585"/>
                    </a:lnTo>
                    <a:lnTo>
                      <a:pt x="717" y="589"/>
                    </a:lnTo>
                    <a:lnTo>
                      <a:pt x="718" y="593"/>
                    </a:lnTo>
                    <a:lnTo>
                      <a:pt x="718" y="597"/>
                    </a:lnTo>
                    <a:lnTo>
                      <a:pt x="718" y="600"/>
                    </a:lnTo>
                    <a:lnTo>
                      <a:pt x="541" y="600"/>
                    </a:lnTo>
                    <a:lnTo>
                      <a:pt x="541" y="592"/>
                    </a:lnTo>
                    <a:lnTo>
                      <a:pt x="543" y="586"/>
                    </a:lnTo>
                    <a:lnTo>
                      <a:pt x="544" y="581"/>
                    </a:lnTo>
                    <a:lnTo>
                      <a:pt x="546" y="578"/>
                    </a:lnTo>
                    <a:lnTo>
                      <a:pt x="548" y="576"/>
                    </a:lnTo>
                    <a:lnTo>
                      <a:pt x="550" y="575"/>
                    </a:lnTo>
                    <a:lnTo>
                      <a:pt x="554" y="572"/>
                    </a:lnTo>
                    <a:lnTo>
                      <a:pt x="560" y="567"/>
                    </a:lnTo>
                    <a:lnTo>
                      <a:pt x="565" y="562"/>
                    </a:lnTo>
                    <a:lnTo>
                      <a:pt x="571" y="555"/>
                    </a:lnTo>
                    <a:lnTo>
                      <a:pt x="576" y="548"/>
                    </a:lnTo>
                    <a:lnTo>
                      <a:pt x="580" y="539"/>
                    </a:lnTo>
                    <a:lnTo>
                      <a:pt x="583" y="530"/>
                    </a:lnTo>
                    <a:lnTo>
                      <a:pt x="584" y="520"/>
                    </a:lnTo>
                    <a:lnTo>
                      <a:pt x="584" y="317"/>
                    </a:lnTo>
                    <a:lnTo>
                      <a:pt x="583" y="305"/>
                    </a:lnTo>
                    <a:lnTo>
                      <a:pt x="580" y="295"/>
                    </a:lnTo>
                    <a:lnTo>
                      <a:pt x="576" y="287"/>
                    </a:lnTo>
                    <a:lnTo>
                      <a:pt x="571" y="279"/>
                    </a:lnTo>
                    <a:lnTo>
                      <a:pt x="564" y="273"/>
                    </a:lnTo>
                    <a:lnTo>
                      <a:pt x="558" y="268"/>
                    </a:lnTo>
                    <a:lnTo>
                      <a:pt x="550" y="264"/>
                    </a:lnTo>
                    <a:lnTo>
                      <a:pt x="543" y="261"/>
                    </a:lnTo>
                    <a:lnTo>
                      <a:pt x="535" y="259"/>
                    </a:lnTo>
                    <a:lnTo>
                      <a:pt x="528" y="257"/>
                    </a:lnTo>
                    <a:lnTo>
                      <a:pt x="522" y="256"/>
                    </a:lnTo>
                    <a:lnTo>
                      <a:pt x="516" y="255"/>
                    </a:lnTo>
                    <a:lnTo>
                      <a:pt x="513" y="255"/>
                    </a:lnTo>
                    <a:lnTo>
                      <a:pt x="509" y="255"/>
                    </a:lnTo>
                    <a:lnTo>
                      <a:pt x="494" y="256"/>
                    </a:lnTo>
                    <a:lnTo>
                      <a:pt x="481" y="258"/>
                    </a:lnTo>
                    <a:lnTo>
                      <a:pt x="469" y="261"/>
                    </a:lnTo>
                    <a:lnTo>
                      <a:pt x="459" y="267"/>
                    </a:lnTo>
                    <a:lnTo>
                      <a:pt x="450" y="272"/>
                    </a:lnTo>
                    <a:lnTo>
                      <a:pt x="443" y="280"/>
                    </a:lnTo>
                    <a:lnTo>
                      <a:pt x="438" y="288"/>
                    </a:lnTo>
                    <a:lnTo>
                      <a:pt x="435" y="298"/>
                    </a:lnTo>
                    <a:lnTo>
                      <a:pt x="434" y="308"/>
                    </a:lnTo>
                    <a:lnTo>
                      <a:pt x="433" y="518"/>
                    </a:lnTo>
                    <a:lnTo>
                      <a:pt x="434" y="530"/>
                    </a:lnTo>
                    <a:lnTo>
                      <a:pt x="437" y="540"/>
                    </a:lnTo>
                    <a:lnTo>
                      <a:pt x="441" y="549"/>
                    </a:lnTo>
                    <a:lnTo>
                      <a:pt x="445" y="556"/>
                    </a:lnTo>
                    <a:lnTo>
                      <a:pt x="451" y="562"/>
                    </a:lnTo>
                    <a:lnTo>
                      <a:pt x="456" y="566"/>
                    </a:lnTo>
                    <a:lnTo>
                      <a:pt x="461" y="570"/>
                    </a:lnTo>
                    <a:lnTo>
                      <a:pt x="465" y="572"/>
                    </a:lnTo>
                    <a:lnTo>
                      <a:pt x="468" y="574"/>
                    </a:lnTo>
                    <a:lnTo>
                      <a:pt x="472" y="577"/>
                    </a:lnTo>
                    <a:lnTo>
                      <a:pt x="475" y="582"/>
                    </a:lnTo>
                    <a:lnTo>
                      <a:pt x="476" y="587"/>
                    </a:lnTo>
                    <a:lnTo>
                      <a:pt x="477" y="591"/>
                    </a:lnTo>
                    <a:lnTo>
                      <a:pt x="477" y="596"/>
                    </a:lnTo>
                    <a:lnTo>
                      <a:pt x="476" y="599"/>
                    </a:lnTo>
                    <a:lnTo>
                      <a:pt x="476" y="600"/>
                    </a:lnTo>
                    <a:lnTo>
                      <a:pt x="310" y="600"/>
                    </a:lnTo>
                    <a:lnTo>
                      <a:pt x="310" y="592"/>
                    </a:lnTo>
                    <a:lnTo>
                      <a:pt x="310" y="586"/>
                    </a:lnTo>
                    <a:lnTo>
                      <a:pt x="311" y="581"/>
                    </a:lnTo>
                    <a:lnTo>
                      <a:pt x="314" y="577"/>
                    </a:lnTo>
                    <a:lnTo>
                      <a:pt x="316" y="575"/>
                    </a:lnTo>
                    <a:lnTo>
                      <a:pt x="318" y="574"/>
                    </a:lnTo>
                    <a:lnTo>
                      <a:pt x="319" y="573"/>
                    </a:lnTo>
                    <a:lnTo>
                      <a:pt x="320" y="573"/>
                    </a:lnTo>
                    <a:lnTo>
                      <a:pt x="332" y="564"/>
                    </a:lnTo>
                    <a:lnTo>
                      <a:pt x="342" y="555"/>
                    </a:lnTo>
                    <a:lnTo>
                      <a:pt x="349" y="547"/>
                    </a:lnTo>
                    <a:lnTo>
                      <a:pt x="354" y="539"/>
                    </a:lnTo>
                    <a:lnTo>
                      <a:pt x="357" y="532"/>
                    </a:lnTo>
                    <a:lnTo>
                      <a:pt x="359" y="526"/>
                    </a:lnTo>
                    <a:lnTo>
                      <a:pt x="360" y="522"/>
                    </a:lnTo>
                    <a:lnTo>
                      <a:pt x="360" y="416"/>
                    </a:lnTo>
                    <a:lnTo>
                      <a:pt x="360" y="411"/>
                    </a:lnTo>
                    <a:lnTo>
                      <a:pt x="359" y="407"/>
                    </a:lnTo>
                    <a:lnTo>
                      <a:pt x="357" y="405"/>
                    </a:lnTo>
                    <a:lnTo>
                      <a:pt x="356" y="405"/>
                    </a:lnTo>
                    <a:lnTo>
                      <a:pt x="354" y="406"/>
                    </a:lnTo>
                    <a:lnTo>
                      <a:pt x="353" y="407"/>
                    </a:lnTo>
                    <a:lnTo>
                      <a:pt x="350" y="410"/>
                    </a:lnTo>
                    <a:lnTo>
                      <a:pt x="344" y="416"/>
                    </a:lnTo>
                    <a:lnTo>
                      <a:pt x="335" y="424"/>
                    </a:lnTo>
                    <a:lnTo>
                      <a:pt x="325" y="432"/>
                    </a:lnTo>
                    <a:lnTo>
                      <a:pt x="315" y="440"/>
                    </a:lnTo>
                    <a:lnTo>
                      <a:pt x="304" y="447"/>
                    </a:lnTo>
                    <a:lnTo>
                      <a:pt x="293" y="453"/>
                    </a:lnTo>
                    <a:lnTo>
                      <a:pt x="285" y="457"/>
                    </a:lnTo>
                    <a:lnTo>
                      <a:pt x="264" y="468"/>
                    </a:lnTo>
                    <a:lnTo>
                      <a:pt x="260" y="484"/>
                    </a:lnTo>
                    <a:lnTo>
                      <a:pt x="256" y="498"/>
                    </a:lnTo>
                    <a:lnTo>
                      <a:pt x="250" y="510"/>
                    </a:lnTo>
                    <a:lnTo>
                      <a:pt x="243" y="521"/>
                    </a:lnTo>
                    <a:lnTo>
                      <a:pt x="235" y="530"/>
                    </a:lnTo>
                    <a:lnTo>
                      <a:pt x="227" y="538"/>
                    </a:lnTo>
                    <a:lnTo>
                      <a:pt x="218" y="544"/>
                    </a:lnTo>
                    <a:lnTo>
                      <a:pt x="208" y="549"/>
                    </a:lnTo>
                    <a:lnTo>
                      <a:pt x="199" y="553"/>
                    </a:lnTo>
                    <a:lnTo>
                      <a:pt x="189" y="556"/>
                    </a:lnTo>
                    <a:lnTo>
                      <a:pt x="181" y="559"/>
                    </a:lnTo>
                    <a:lnTo>
                      <a:pt x="172" y="561"/>
                    </a:lnTo>
                    <a:lnTo>
                      <a:pt x="164" y="562"/>
                    </a:lnTo>
                    <a:lnTo>
                      <a:pt x="158" y="562"/>
                    </a:lnTo>
                    <a:lnTo>
                      <a:pt x="144" y="562"/>
                    </a:lnTo>
                    <a:lnTo>
                      <a:pt x="125" y="560"/>
                    </a:lnTo>
                    <a:lnTo>
                      <a:pt x="108" y="556"/>
                    </a:lnTo>
                    <a:lnTo>
                      <a:pt x="92" y="550"/>
                    </a:lnTo>
                    <a:lnTo>
                      <a:pt x="77" y="544"/>
                    </a:lnTo>
                    <a:lnTo>
                      <a:pt x="65" y="537"/>
                    </a:lnTo>
                    <a:lnTo>
                      <a:pt x="54" y="528"/>
                    </a:lnTo>
                    <a:lnTo>
                      <a:pt x="44" y="519"/>
                    </a:lnTo>
                    <a:lnTo>
                      <a:pt x="35" y="510"/>
                    </a:lnTo>
                    <a:lnTo>
                      <a:pt x="28" y="500"/>
                    </a:lnTo>
                    <a:lnTo>
                      <a:pt x="22" y="490"/>
                    </a:lnTo>
                    <a:lnTo>
                      <a:pt x="16" y="480"/>
                    </a:lnTo>
                    <a:lnTo>
                      <a:pt x="12" y="471"/>
                    </a:lnTo>
                    <a:lnTo>
                      <a:pt x="9" y="462"/>
                    </a:lnTo>
                    <a:lnTo>
                      <a:pt x="6" y="453"/>
                    </a:lnTo>
                    <a:lnTo>
                      <a:pt x="4" y="443"/>
                    </a:lnTo>
                    <a:lnTo>
                      <a:pt x="2" y="435"/>
                    </a:lnTo>
                    <a:lnTo>
                      <a:pt x="1" y="429"/>
                    </a:lnTo>
                    <a:lnTo>
                      <a:pt x="0" y="425"/>
                    </a:lnTo>
                    <a:lnTo>
                      <a:pt x="0" y="424"/>
                    </a:lnTo>
                    <a:lnTo>
                      <a:pt x="1" y="409"/>
                    </a:lnTo>
                    <a:lnTo>
                      <a:pt x="4" y="396"/>
                    </a:lnTo>
                    <a:lnTo>
                      <a:pt x="7" y="385"/>
                    </a:lnTo>
                    <a:lnTo>
                      <a:pt x="12" y="375"/>
                    </a:lnTo>
                    <a:lnTo>
                      <a:pt x="17" y="366"/>
                    </a:lnTo>
                    <a:lnTo>
                      <a:pt x="24" y="359"/>
                    </a:lnTo>
                    <a:lnTo>
                      <a:pt x="30" y="353"/>
                    </a:lnTo>
                    <a:lnTo>
                      <a:pt x="37" y="348"/>
                    </a:lnTo>
                    <a:lnTo>
                      <a:pt x="44" y="344"/>
                    </a:lnTo>
                    <a:lnTo>
                      <a:pt x="51" y="341"/>
                    </a:lnTo>
                    <a:lnTo>
                      <a:pt x="57" y="338"/>
                    </a:lnTo>
                    <a:lnTo>
                      <a:pt x="63" y="336"/>
                    </a:lnTo>
                    <a:lnTo>
                      <a:pt x="67" y="335"/>
                    </a:lnTo>
                    <a:lnTo>
                      <a:pt x="71" y="334"/>
                    </a:lnTo>
                    <a:lnTo>
                      <a:pt x="73" y="333"/>
                    </a:lnTo>
                    <a:lnTo>
                      <a:pt x="74" y="333"/>
                    </a:lnTo>
                    <a:lnTo>
                      <a:pt x="79" y="331"/>
                    </a:lnTo>
                    <a:lnTo>
                      <a:pt x="81" y="328"/>
                    </a:lnTo>
                    <a:lnTo>
                      <a:pt x="82" y="325"/>
                    </a:lnTo>
                    <a:lnTo>
                      <a:pt x="82" y="320"/>
                    </a:lnTo>
                    <a:lnTo>
                      <a:pt x="80" y="316"/>
                    </a:lnTo>
                    <a:lnTo>
                      <a:pt x="76" y="307"/>
                    </a:lnTo>
                    <a:lnTo>
                      <a:pt x="73" y="303"/>
                    </a:lnTo>
                    <a:lnTo>
                      <a:pt x="71" y="302"/>
                    </a:lnTo>
                    <a:lnTo>
                      <a:pt x="70" y="300"/>
                    </a:lnTo>
                    <a:lnTo>
                      <a:pt x="68" y="298"/>
                    </a:lnTo>
                    <a:lnTo>
                      <a:pt x="57" y="288"/>
                    </a:lnTo>
                    <a:lnTo>
                      <a:pt x="49" y="278"/>
                    </a:lnTo>
                    <a:lnTo>
                      <a:pt x="43" y="268"/>
                    </a:lnTo>
                    <a:lnTo>
                      <a:pt x="40" y="260"/>
                    </a:lnTo>
                    <a:lnTo>
                      <a:pt x="38" y="253"/>
                    </a:lnTo>
                    <a:lnTo>
                      <a:pt x="37" y="247"/>
                    </a:lnTo>
                    <a:lnTo>
                      <a:pt x="37" y="243"/>
                    </a:lnTo>
                    <a:lnTo>
                      <a:pt x="37" y="240"/>
                    </a:lnTo>
                    <a:lnTo>
                      <a:pt x="37" y="233"/>
                    </a:lnTo>
                    <a:lnTo>
                      <a:pt x="39" y="227"/>
                    </a:lnTo>
                    <a:lnTo>
                      <a:pt x="41" y="221"/>
                    </a:lnTo>
                    <a:lnTo>
                      <a:pt x="44" y="215"/>
                    </a:lnTo>
                    <a:lnTo>
                      <a:pt x="49" y="209"/>
                    </a:lnTo>
                    <a:lnTo>
                      <a:pt x="55" y="203"/>
                    </a:lnTo>
                    <a:lnTo>
                      <a:pt x="63" y="199"/>
                    </a:lnTo>
                    <a:lnTo>
                      <a:pt x="72" y="195"/>
                    </a:lnTo>
                    <a:lnTo>
                      <a:pt x="82" y="193"/>
                    </a:lnTo>
                    <a:lnTo>
                      <a:pt x="94" y="192"/>
                    </a:lnTo>
                    <a:lnTo>
                      <a:pt x="108" y="193"/>
                    </a:lnTo>
                    <a:lnTo>
                      <a:pt x="120" y="195"/>
                    </a:lnTo>
                    <a:lnTo>
                      <a:pt x="131" y="199"/>
                    </a:lnTo>
                    <a:lnTo>
                      <a:pt x="140" y="203"/>
                    </a:lnTo>
                    <a:lnTo>
                      <a:pt x="148" y="207"/>
                    </a:lnTo>
                    <a:lnTo>
                      <a:pt x="154" y="211"/>
                    </a:lnTo>
                    <a:lnTo>
                      <a:pt x="159" y="215"/>
                    </a:lnTo>
                    <a:lnTo>
                      <a:pt x="162" y="217"/>
                    </a:lnTo>
                    <a:lnTo>
                      <a:pt x="162" y="218"/>
                    </a:lnTo>
                    <a:lnTo>
                      <a:pt x="148" y="220"/>
                    </a:lnTo>
                    <a:lnTo>
                      <a:pt x="135" y="223"/>
                    </a:lnTo>
                    <a:lnTo>
                      <a:pt x="124" y="226"/>
                    </a:lnTo>
                    <a:lnTo>
                      <a:pt x="115" y="231"/>
                    </a:lnTo>
                    <a:lnTo>
                      <a:pt x="109" y="235"/>
                    </a:lnTo>
                    <a:lnTo>
                      <a:pt x="103" y="241"/>
                    </a:lnTo>
                    <a:lnTo>
                      <a:pt x="100" y="245"/>
                    </a:lnTo>
                    <a:lnTo>
                      <a:pt x="97" y="251"/>
                    </a:lnTo>
                    <a:lnTo>
                      <a:pt x="95" y="255"/>
                    </a:lnTo>
                    <a:lnTo>
                      <a:pt x="94" y="260"/>
                    </a:lnTo>
                    <a:lnTo>
                      <a:pt x="94" y="269"/>
                    </a:lnTo>
                    <a:lnTo>
                      <a:pt x="97" y="281"/>
                    </a:lnTo>
                    <a:lnTo>
                      <a:pt x="101" y="293"/>
                    </a:lnTo>
                    <a:lnTo>
                      <a:pt x="106" y="303"/>
                    </a:lnTo>
                    <a:lnTo>
                      <a:pt x="112" y="312"/>
                    </a:lnTo>
                    <a:lnTo>
                      <a:pt x="119" y="320"/>
                    </a:lnTo>
                    <a:lnTo>
                      <a:pt x="126" y="328"/>
                    </a:lnTo>
                    <a:lnTo>
                      <a:pt x="132" y="334"/>
                    </a:lnTo>
                    <a:lnTo>
                      <a:pt x="138" y="339"/>
                    </a:lnTo>
                    <a:lnTo>
                      <a:pt x="143" y="343"/>
                    </a:lnTo>
                    <a:lnTo>
                      <a:pt x="147" y="346"/>
                    </a:lnTo>
                    <a:lnTo>
                      <a:pt x="150" y="348"/>
                    </a:lnTo>
                    <a:lnTo>
                      <a:pt x="151" y="348"/>
                    </a:lnTo>
                    <a:lnTo>
                      <a:pt x="134" y="355"/>
                    </a:lnTo>
                    <a:lnTo>
                      <a:pt x="120" y="364"/>
                    </a:lnTo>
                    <a:lnTo>
                      <a:pt x="108" y="372"/>
                    </a:lnTo>
                    <a:lnTo>
                      <a:pt x="97" y="382"/>
                    </a:lnTo>
                    <a:lnTo>
                      <a:pt x="89" y="392"/>
                    </a:lnTo>
                    <a:lnTo>
                      <a:pt x="82" y="402"/>
                    </a:lnTo>
                    <a:lnTo>
                      <a:pt x="76" y="412"/>
                    </a:lnTo>
                    <a:lnTo>
                      <a:pt x="72" y="421"/>
                    </a:lnTo>
                    <a:lnTo>
                      <a:pt x="69" y="430"/>
                    </a:lnTo>
                    <a:lnTo>
                      <a:pt x="66" y="438"/>
                    </a:lnTo>
                    <a:lnTo>
                      <a:pt x="65" y="444"/>
                    </a:lnTo>
                    <a:lnTo>
                      <a:pt x="65" y="449"/>
                    </a:lnTo>
                    <a:lnTo>
                      <a:pt x="64" y="452"/>
                    </a:lnTo>
                    <a:lnTo>
                      <a:pt x="64" y="453"/>
                    </a:lnTo>
                    <a:lnTo>
                      <a:pt x="65" y="467"/>
                    </a:lnTo>
                    <a:lnTo>
                      <a:pt x="69" y="480"/>
                    </a:lnTo>
                    <a:lnTo>
                      <a:pt x="73" y="491"/>
                    </a:lnTo>
                    <a:lnTo>
                      <a:pt x="79" y="501"/>
                    </a:lnTo>
                    <a:lnTo>
                      <a:pt x="86" y="509"/>
                    </a:lnTo>
                    <a:lnTo>
                      <a:pt x="94" y="516"/>
                    </a:lnTo>
                    <a:lnTo>
                      <a:pt x="102" y="523"/>
                    </a:lnTo>
                    <a:lnTo>
                      <a:pt x="110" y="527"/>
                    </a:lnTo>
                    <a:lnTo>
                      <a:pt x="118" y="531"/>
                    </a:lnTo>
                    <a:lnTo>
                      <a:pt x="126" y="535"/>
                    </a:lnTo>
                    <a:lnTo>
                      <a:pt x="134" y="537"/>
                    </a:lnTo>
                    <a:lnTo>
                      <a:pt x="140" y="538"/>
                    </a:lnTo>
                    <a:lnTo>
                      <a:pt x="146" y="540"/>
                    </a:lnTo>
                    <a:lnTo>
                      <a:pt x="150" y="540"/>
                    </a:lnTo>
                    <a:lnTo>
                      <a:pt x="153" y="541"/>
                    </a:lnTo>
                    <a:lnTo>
                      <a:pt x="154" y="541"/>
                    </a:lnTo>
                    <a:lnTo>
                      <a:pt x="166" y="540"/>
                    </a:lnTo>
                    <a:lnTo>
                      <a:pt x="176" y="538"/>
                    </a:lnTo>
                    <a:lnTo>
                      <a:pt x="186" y="535"/>
                    </a:lnTo>
                    <a:lnTo>
                      <a:pt x="194" y="530"/>
                    </a:lnTo>
                    <a:lnTo>
                      <a:pt x="200" y="526"/>
                    </a:lnTo>
                    <a:lnTo>
                      <a:pt x="205" y="521"/>
                    </a:lnTo>
                    <a:lnTo>
                      <a:pt x="209" y="518"/>
                    </a:lnTo>
                    <a:lnTo>
                      <a:pt x="211" y="515"/>
                    </a:lnTo>
                    <a:lnTo>
                      <a:pt x="211" y="514"/>
                    </a:lnTo>
                    <a:lnTo>
                      <a:pt x="216" y="504"/>
                    </a:lnTo>
                    <a:lnTo>
                      <a:pt x="220" y="496"/>
                    </a:lnTo>
                    <a:lnTo>
                      <a:pt x="221" y="489"/>
                    </a:lnTo>
                    <a:lnTo>
                      <a:pt x="220" y="482"/>
                    </a:lnTo>
                    <a:lnTo>
                      <a:pt x="219" y="477"/>
                    </a:lnTo>
                    <a:lnTo>
                      <a:pt x="216" y="473"/>
                    </a:lnTo>
                    <a:lnTo>
                      <a:pt x="212" y="470"/>
                    </a:lnTo>
                    <a:lnTo>
                      <a:pt x="209" y="467"/>
                    </a:lnTo>
                    <a:lnTo>
                      <a:pt x="205" y="465"/>
                    </a:lnTo>
                    <a:lnTo>
                      <a:pt x="201" y="464"/>
                    </a:lnTo>
                    <a:lnTo>
                      <a:pt x="197" y="463"/>
                    </a:lnTo>
                    <a:lnTo>
                      <a:pt x="194" y="463"/>
                    </a:lnTo>
                    <a:lnTo>
                      <a:pt x="192" y="462"/>
                    </a:lnTo>
                    <a:lnTo>
                      <a:pt x="192" y="462"/>
                    </a:lnTo>
                    <a:lnTo>
                      <a:pt x="181" y="462"/>
                    </a:lnTo>
                    <a:lnTo>
                      <a:pt x="172" y="463"/>
                    </a:lnTo>
                    <a:lnTo>
                      <a:pt x="163" y="465"/>
                    </a:lnTo>
                    <a:lnTo>
                      <a:pt x="156" y="468"/>
                    </a:lnTo>
                    <a:lnTo>
                      <a:pt x="150" y="471"/>
                    </a:lnTo>
                    <a:lnTo>
                      <a:pt x="146" y="473"/>
                    </a:lnTo>
                    <a:lnTo>
                      <a:pt x="143" y="475"/>
                    </a:lnTo>
                    <a:lnTo>
                      <a:pt x="142" y="476"/>
                    </a:lnTo>
                    <a:lnTo>
                      <a:pt x="143" y="467"/>
                    </a:lnTo>
                    <a:lnTo>
                      <a:pt x="146" y="460"/>
                    </a:lnTo>
                    <a:lnTo>
                      <a:pt x="149" y="453"/>
                    </a:lnTo>
                    <a:lnTo>
                      <a:pt x="155" y="444"/>
                    </a:lnTo>
                    <a:lnTo>
                      <a:pt x="162" y="438"/>
                    </a:lnTo>
                    <a:lnTo>
                      <a:pt x="170" y="432"/>
                    </a:lnTo>
                    <a:lnTo>
                      <a:pt x="179" y="427"/>
                    </a:lnTo>
                    <a:lnTo>
                      <a:pt x="188" y="425"/>
                    </a:lnTo>
                    <a:lnTo>
                      <a:pt x="198" y="422"/>
                    </a:lnTo>
                    <a:lnTo>
                      <a:pt x="214" y="420"/>
                    </a:lnTo>
                    <a:lnTo>
                      <a:pt x="249" y="420"/>
                    </a:lnTo>
                    <a:lnTo>
                      <a:pt x="267" y="419"/>
                    </a:lnTo>
                    <a:lnTo>
                      <a:pt x="281" y="418"/>
                    </a:lnTo>
                    <a:lnTo>
                      <a:pt x="294" y="415"/>
                    </a:lnTo>
                    <a:lnTo>
                      <a:pt x="305" y="412"/>
                    </a:lnTo>
                    <a:lnTo>
                      <a:pt x="314" y="409"/>
                    </a:lnTo>
                    <a:lnTo>
                      <a:pt x="321" y="405"/>
                    </a:lnTo>
                    <a:lnTo>
                      <a:pt x="326" y="402"/>
                    </a:lnTo>
                    <a:lnTo>
                      <a:pt x="331" y="399"/>
                    </a:lnTo>
                    <a:lnTo>
                      <a:pt x="333" y="396"/>
                    </a:lnTo>
                    <a:lnTo>
                      <a:pt x="335" y="394"/>
                    </a:lnTo>
                    <a:lnTo>
                      <a:pt x="343" y="387"/>
                    </a:lnTo>
                    <a:lnTo>
                      <a:pt x="349" y="379"/>
                    </a:lnTo>
                    <a:lnTo>
                      <a:pt x="354" y="370"/>
                    </a:lnTo>
                    <a:lnTo>
                      <a:pt x="357" y="362"/>
                    </a:lnTo>
                    <a:lnTo>
                      <a:pt x="359" y="353"/>
                    </a:lnTo>
                    <a:lnTo>
                      <a:pt x="360" y="345"/>
                    </a:lnTo>
                    <a:lnTo>
                      <a:pt x="360" y="338"/>
                    </a:lnTo>
                    <a:lnTo>
                      <a:pt x="360" y="125"/>
                    </a:lnTo>
                    <a:lnTo>
                      <a:pt x="359" y="116"/>
                    </a:lnTo>
                    <a:lnTo>
                      <a:pt x="356" y="107"/>
                    </a:lnTo>
                    <a:lnTo>
                      <a:pt x="352" y="99"/>
                    </a:lnTo>
                    <a:lnTo>
                      <a:pt x="346" y="92"/>
                    </a:lnTo>
                    <a:lnTo>
                      <a:pt x="341" y="87"/>
                    </a:lnTo>
                    <a:lnTo>
                      <a:pt x="334" y="82"/>
                    </a:lnTo>
                    <a:lnTo>
                      <a:pt x="328" y="78"/>
                    </a:lnTo>
                    <a:lnTo>
                      <a:pt x="322" y="75"/>
                    </a:lnTo>
                    <a:lnTo>
                      <a:pt x="318" y="73"/>
                    </a:lnTo>
                    <a:lnTo>
                      <a:pt x="315" y="72"/>
                    </a:lnTo>
                    <a:lnTo>
                      <a:pt x="314" y="71"/>
                    </a:lnTo>
                    <a:lnTo>
                      <a:pt x="330" y="68"/>
                    </a:lnTo>
                    <a:lnTo>
                      <a:pt x="344" y="63"/>
                    </a:lnTo>
                    <a:lnTo>
                      <a:pt x="358" y="57"/>
                    </a:lnTo>
                    <a:lnTo>
                      <a:pt x="371" y="50"/>
                    </a:lnTo>
                    <a:lnTo>
                      <a:pt x="383" y="42"/>
                    </a:lnTo>
                    <a:lnTo>
                      <a:pt x="394" y="35"/>
                    </a:lnTo>
                    <a:lnTo>
                      <a:pt x="404" y="27"/>
                    </a:lnTo>
                    <a:lnTo>
                      <a:pt x="412" y="20"/>
                    </a:lnTo>
                    <a:lnTo>
                      <a:pt x="419" y="14"/>
                    </a:lnTo>
                    <a:lnTo>
                      <a:pt x="429" y="4"/>
                    </a:lnTo>
                    <a:lnTo>
                      <a:pt x="431"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856" name="Freeform 85"/>
              <p:cNvSpPr>
                <a:spLocks/>
              </p:cNvSpPr>
              <p:nvPr/>
            </p:nvSpPr>
            <p:spPr bwMode="auto">
              <a:xfrm>
                <a:off x="1092102" y="6295909"/>
                <a:ext cx="183388" cy="296407"/>
              </a:xfrm>
              <a:custGeom>
                <a:avLst/>
                <a:gdLst/>
                <a:ahLst/>
                <a:cxnLst>
                  <a:cxn ang="0">
                    <a:pos x="2" y="1"/>
                  </a:cxn>
                  <a:cxn ang="0">
                    <a:pos x="11" y="3"/>
                  </a:cxn>
                  <a:cxn ang="0">
                    <a:pos x="26" y="6"/>
                  </a:cxn>
                  <a:cxn ang="0">
                    <a:pos x="43" y="9"/>
                  </a:cxn>
                  <a:cxn ang="0">
                    <a:pos x="72" y="9"/>
                  </a:cxn>
                  <a:cxn ang="0">
                    <a:pos x="201" y="10"/>
                  </a:cxn>
                  <a:cxn ang="0">
                    <a:pos x="210" y="9"/>
                  </a:cxn>
                  <a:cxn ang="0">
                    <a:pos x="226" y="8"/>
                  </a:cxn>
                  <a:cxn ang="0">
                    <a:pos x="241" y="5"/>
                  </a:cxn>
                  <a:cxn ang="0">
                    <a:pos x="253" y="2"/>
                  </a:cxn>
                  <a:cxn ang="0">
                    <a:pos x="258" y="0"/>
                  </a:cxn>
                  <a:cxn ang="0">
                    <a:pos x="257" y="75"/>
                  </a:cxn>
                  <a:cxn ang="0">
                    <a:pos x="251" y="70"/>
                  </a:cxn>
                  <a:cxn ang="0">
                    <a:pos x="240" y="62"/>
                  </a:cxn>
                  <a:cxn ang="0">
                    <a:pos x="227" y="52"/>
                  </a:cxn>
                  <a:cxn ang="0">
                    <a:pos x="214" y="44"/>
                  </a:cxn>
                  <a:cxn ang="0">
                    <a:pos x="201" y="38"/>
                  </a:cxn>
                  <a:cxn ang="0">
                    <a:pos x="191" y="37"/>
                  </a:cxn>
                  <a:cxn ang="0">
                    <a:pos x="181" y="39"/>
                  </a:cxn>
                  <a:cxn ang="0">
                    <a:pos x="173" y="44"/>
                  </a:cxn>
                  <a:cxn ang="0">
                    <a:pos x="167" y="54"/>
                  </a:cxn>
                  <a:cxn ang="0">
                    <a:pos x="164" y="72"/>
                  </a:cxn>
                  <a:cxn ang="0">
                    <a:pos x="163" y="336"/>
                  </a:cxn>
                  <a:cxn ang="0">
                    <a:pos x="164" y="343"/>
                  </a:cxn>
                  <a:cxn ang="0">
                    <a:pos x="168" y="355"/>
                  </a:cxn>
                  <a:cxn ang="0">
                    <a:pos x="175" y="367"/>
                  </a:cxn>
                  <a:cxn ang="0">
                    <a:pos x="186" y="378"/>
                  </a:cxn>
                  <a:cxn ang="0">
                    <a:pos x="202" y="382"/>
                  </a:cxn>
                  <a:cxn ang="0">
                    <a:pos x="204" y="383"/>
                  </a:cxn>
                  <a:cxn ang="0">
                    <a:pos x="209" y="386"/>
                  </a:cxn>
                  <a:cxn ang="0">
                    <a:pos x="215" y="393"/>
                  </a:cxn>
                  <a:cxn ang="0">
                    <a:pos x="219" y="407"/>
                  </a:cxn>
                  <a:cxn ang="0">
                    <a:pos x="33" y="417"/>
                  </a:cxn>
                  <a:cxn ang="0">
                    <a:pos x="35" y="399"/>
                  </a:cxn>
                  <a:cxn ang="0">
                    <a:pos x="42" y="388"/>
                  </a:cxn>
                  <a:cxn ang="0">
                    <a:pos x="48" y="382"/>
                  </a:cxn>
                  <a:cxn ang="0">
                    <a:pos x="53" y="380"/>
                  </a:cxn>
                  <a:cxn ang="0">
                    <a:pos x="61" y="379"/>
                  </a:cxn>
                  <a:cxn ang="0">
                    <a:pos x="75" y="372"/>
                  </a:cxn>
                  <a:cxn ang="0">
                    <a:pos x="83" y="362"/>
                  </a:cxn>
                  <a:cxn ang="0">
                    <a:pos x="89" y="349"/>
                  </a:cxn>
                  <a:cxn ang="0">
                    <a:pos x="92" y="339"/>
                  </a:cxn>
                  <a:cxn ang="0">
                    <a:pos x="93" y="332"/>
                  </a:cxn>
                  <a:cxn ang="0">
                    <a:pos x="92" y="70"/>
                  </a:cxn>
                  <a:cxn ang="0">
                    <a:pos x="88" y="53"/>
                  </a:cxn>
                  <a:cxn ang="0">
                    <a:pos x="80" y="43"/>
                  </a:cxn>
                  <a:cxn ang="0">
                    <a:pos x="71" y="38"/>
                  </a:cxn>
                  <a:cxn ang="0">
                    <a:pos x="62" y="36"/>
                  </a:cxn>
                  <a:cxn ang="0">
                    <a:pos x="53" y="37"/>
                  </a:cxn>
                  <a:cxn ang="0">
                    <a:pos x="40" y="43"/>
                  </a:cxn>
                  <a:cxn ang="0">
                    <a:pos x="21" y="57"/>
                  </a:cxn>
                  <a:cxn ang="0">
                    <a:pos x="10" y="67"/>
                  </a:cxn>
                  <a:cxn ang="0">
                    <a:pos x="3" y="75"/>
                  </a:cxn>
                  <a:cxn ang="0">
                    <a:pos x="0" y="0"/>
                  </a:cxn>
                </a:cxnLst>
                <a:rect l="0" t="0" r="r" b="b"/>
                <a:pathLst>
                  <a:path w="258" h="417">
                    <a:moveTo>
                      <a:pt x="0" y="0"/>
                    </a:moveTo>
                    <a:lnTo>
                      <a:pt x="2" y="1"/>
                    </a:lnTo>
                    <a:lnTo>
                      <a:pt x="5" y="2"/>
                    </a:lnTo>
                    <a:lnTo>
                      <a:pt x="11" y="3"/>
                    </a:lnTo>
                    <a:lnTo>
                      <a:pt x="18" y="5"/>
                    </a:lnTo>
                    <a:lnTo>
                      <a:pt x="26" y="6"/>
                    </a:lnTo>
                    <a:lnTo>
                      <a:pt x="35" y="8"/>
                    </a:lnTo>
                    <a:lnTo>
                      <a:pt x="43" y="9"/>
                    </a:lnTo>
                    <a:lnTo>
                      <a:pt x="52" y="9"/>
                    </a:lnTo>
                    <a:lnTo>
                      <a:pt x="72" y="9"/>
                    </a:lnTo>
                    <a:lnTo>
                      <a:pt x="93" y="10"/>
                    </a:lnTo>
                    <a:lnTo>
                      <a:pt x="201" y="10"/>
                    </a:lnTo>
                    <a:lnTo>
                      <a:pt x="207" y="9"/>
                    </a:lnTo>
                    <a:lnTo>
                      <a:pt x="210" y="9"/>
                    </a:lnTo>
                    <a:lnTo>
                      <a:pt x="218" y="9"/>
                    </a:lnTo>
                    <a:lnTo>
                      <a:pt x="226" y="8"/>
                    </a:lnTo>
                    <a:lnTo>
                      <a:pt x="234" y="6"/>
                    </a:lnTo>
                    <a:lnTo>
                      <a:pt x="241" y="5"/>
                    </a:lnTo>
                    <a:lnTo>
                      <a:pt x="248" y="3"/>
                    </a:lnTo>
                    <a:lnTo>
                      <a:pt x="253" y="2"/>
                    </a:lnTo>
                    <a:lnTo>
                      <a:pt x="257" y="1"/>
                    </a:lnTo>
                    <a:lnTo>
                      <a:pt x="258" y="0"/>
                    </a:lnTo>
                    <a:lnTo>
                      <a:pt x="258" y="76"/>
                    </a:lnTo>
                    <a:lnTo>
                      <a:pt x="257" y="75"/>
                    </a:lnTo>
                    <a:lnTo>
                      <a:pt x="255" y="73"/>
                    </a:lnTo>
                    <a:lnTo>
                      <a:pt x="251" y="70"/>
                    </a:lnTo>
                    <a:lnTo>
                      <a:pt x="246" y="66"/>
                    </a:lnTo>
                    <a:lnTo>
                      <a:pt x="240" y="62"/>
                    </a:lnTo>
                    <a:lnTo>
                      <a:pt x="234" y="57"/>
                    </a:lnTo>
                    <a:lnTo>
                      <a:pt x="227" y="52"/>
                    </a:lnTo>
                    <a:lnTo>
                      <a:pt x="221" y="48"/>
                    </a:lnTo>
                    <a:lnTo>
                      <a:pt x="214" y="44"/>
                    </a:lnTo>
                    <a:lnTo>
                      <a:pt x="207" y="40"/>
                    </a:lnTo>
                    <a:lnTo>
                      <a:pt x="201" y="38"/>
                    </a:lnTo>
                    <a:lnTo>
                      <a:pt x="196" y="37"/>
                    </a:lnTo>
                    <a:lnTo>
                      <a:pt x="191" y="37"/>
                    </a:lnTo>
                    <a:lnTo>
                      <a:pt x="186" y="38"/>
                    </a:lnTo>
                    <a:lnTo>
                      <a:pt x="181" y="39"/>
                    </a:lnTo>
                    <a:lnTo>
                      <a:pt x="176" y="41"/>
                    </a:lnTo>
                    <a:lnTo>
                      <a:pt x="173" y="44"/>
                    </a:lnTo>
                    <a:lnTo>
                      <a:pt x="170" y="48"/>
                    </a:lnTo>
                    <a:lnTo>
                      <a:pt x="167" y="54"/>
                    </a:lnTo>
                    <a:lnTo>
                      <a:pt x="165" y="62"/>
                    </a:lnTo>
                    <a:lnTo>
                      <a:pt x="164" y="72"/>
                    </a:lnTo>
                    <a:lnTo>
                      <a:pt x="163" y="84"/>
                    </a:lnTo>
                    <a:lnTo>
                      <a:pt x="163" y="336"/>
                    </a:lnTo>
                    <a:lnTo>
                      <a:pt x="164" y="339"/>
                    </a:lnTo>
                    <a:lnTo>
                      <a:pt x="164" y="343"/>
                    </a:lnTo>
                    <a:lnTo>
                      <a:pt x="166" y="348"/>
                    </a:lnTo>
                    <a:lnTo>
                      <a:pt x="168" y="355"/>
                    </a:lnTo>
                    <a:lnTo>
                      <a:pt x="171" y="361"/>
                    </a:lnTo>
                    <a:lnTo>
                      <a:pt x="175" y="367"/>
                    </a:lnTo>
                    <a:lnTo>
                      <a:pt x="179" y="373"/>
                    </a:lnTo>
                    <a:lnTo>
                      <a:pt x="186" y="378"/>
                    </a:lnTo>
                    <a:lnTo>
                      <a:pt x="193" y="381"/>
                    </a:lnTo>
                    <a:lnTo>
                      <a:pt x="202" y="382"/>
                    </a:lnTo>
                    <a:lnTo>
                      <a:pt x="202" y="382"/>
                    </a:lnTo>
                    <a:lnTo>
                      <a:pt x="204" y="383"/>
                    </a:lnTo>
                    <a:lnTo>
                      <a:pt x="206" y="384"/>
                    </a:lnTo>
                    <a:lnTo>
                      <a:pt x="209" y="386"/>
                    </a:lnTo>
                    <a:lnTo>
                      <a:pt x="212" y="389"/>
                    </a:lnTo>
                    <a:lnTo>
                      <a:pt x="215" y="393"/>
                    </a:lnTo>
                    <a:lnTo>
                      <a:pt x="217" y="399"/>
                    </a:lnTo>
                    <a:lnTo>
                      <a:pt x="219" y="407"/>
                    </a:lnTo>
                    <a:lnTo>
                      <a:pt x="219" y="417"/>
                    </a:lnTo>
                    <a:lnTo>
                      <a:pt x="33" y="417"/>
                    </a:lnTo>
                    <a:lnTo>
                      <a:pt x="33" y="407"/>
                    </a:lnTo>
                    <a:lnTo>
                      <a:pt x="35" y="399"/>
                    </a:lnTo>
                    <a:lnTo>
                      <a:pt x="38" y="392"/>
                    </a:lnTo>
                    <a:lnTo>
                      <a:pt x="42" y="388"/>
                    </a:lnTo>
                    <a:lnTo>
                      <a:pt x="44" y="384"/>
                    </a:lnTo>
                    <a:lnTo>
                      <a:pt x="48" y="382"/>
                    </a:lnTo>
                    <a:lnTo>
                      <a:pt x="51" y="381"/>
                    </a:lnTo>
                    <a:lnTo>
                      <a:pt x="53" y="380"/>
                    </a:lnTo>
                    <a:lnTo>
                      <a:pt x="53" y="380"/>
                    </a:lnTo>
                    <a:lnTo>
                      <a:pt x="61" y="379"/>
                    </a:lnTo>
                    <a:lnTo>
                      <a:pt x="68" y="376"/>
                    </a:lnTo>
                    <a:lnTo>
                      <a:pt x="75" y="372"/>
                    </a:lnTo>
                    <a:lnTo>
                      <a:pt x="79" y="367"/>
                    </a:lnTo>
                    <a:lnTo>
                      <a:pt x="83" y="362"/>
                    </a:lnTo>
                    <a:lnTo>
                      <a:pt x="87" y="355"/>
                    </a:lnTo>
                    <a:lnTo>
                      <a:pt x="89" y="349"/>
                    </a:lnTo>
                    <a:lnTo>
                      <a:pt x="90" y="343"/>
                    </a:lnTo>
                    <a:lnTo>
                      <a:pt x="92" y="339"/>
                    </a:lnTo>
                    <a:lnTo>
                      <a:pt x="92" y="335"/>
                    </a:lnTo>
                    <a:lnTo>
                      <a:pt x="93" y="332"/>
                    </a:lnTo>
                    <a:lnTo>
                      <a:pt x="93" y="82"/>
                    </a:lnTo>
                    <a:lnTo>
                      <a:pt x="92" y="70"/>
                    </a:lnTo>
                    <a:lnTo>
                      <a:pt x="90" y="61"/>
                    </a:lnTo>
                    <a:lnTo>
                      <a:pt x="88" y="53"/>
                    </a:lnTo>
                    <a:lnTo>
                      <a:pt x="84" y="48"/>
                    </a:lnTo>
                    <a:lnTo>
                      <a:pt x="80" y="43"/>
                    </a:lnTo>
                    <a:lnTo>
                      <a:pt x="76" y="40"/>
                    </a:lnTo>
                    <a:lnTo>
                      <a:pt x="71" y="38"/>
                    </a:lnTo>
                    <a:lnTo>
                      <a:pt x="66" y="37"/>
                    </a:lnTo>
                    <a:lnTo>
                      <a:pt x="62" y="36"/>
                    </a:lnTo>
                    <a:lnTo>
                      <a:pt x="58" y="36"/>
                    </a:lnTo>
                    <a:lnTo>
                      <a:pt x="53" y="37"/>
                    </a:lnTo>
                    <a:lnTo>
                      <a:pt x="46" y="39"/>
                    </a:lnTo>
                    <a:lnTo>
                      <a:pt x="40" y="43"/>
                    </a:lnTo>
                    <a:lnTo>
                      <a:pt x="34" y="47"/>
                    </a:lnTo>
                    <a:lnTo>
                      <a:pt x="21" y="57"/>
                    </a:lnTo>
                    <a:lnTo>
                      <a:pt x="16" y="62"/>
                    </a:lnTo>
                    <a:lnTo>
                      <a:pt x="10" y="67"/>
                    </a:lnTo>
                    <a:lnTo>
                      <a:pt x="6" y="71"/>
                    </a:lnTo>
                    <a:lnTo>
                      <a:pt x="3" y="75"/>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857" name="Freeform 86"/>
              <p:cNvSpPr>
                <a:spLocks/>
              </p:cNvSpPr>
              <p:nvPr/>
            </p:nvSpPr>
            <p:spPr bwMode="auto">
              <a:xfrm>
                <a:off x="914400" y="6148061"/>
                <a:ext cx="199026" cy="444254"/>
              </a:xfrm>
              <a:custGeom>
                <a:avLst/>
                <a:gdLst/>
                <a:ahLst/>
                <a:cxnLst>
                  <a:cxn ang="0">
                    <a:pos x="187" y="0"/>
                  </a:cxn>
                  <a:cxn ang="0">
                    <a:pos x="204" y="2"/>
                  </a:cxn>
                  <a:cxn ang="0">
                    <a:pos x="228" y="8"/>
                  </a:cxn>
                  <a:cxn ang="0">
                    <a:pos x="255" y="21"/>
                  </a:cxn>
                  <a:cxn ang="0">
                    <a:pos x="280" y="41"/>
                  </a:cxn>
                  <a:cxn ang="0">
                    <a:pos x="248" y="84"/>
                  </a:cxn>
                  <a:cxn ang="0">
                    <a:pos x="243" y="71"/>
                  </a:cxn>
                  <a:cxn ang="0">
                    <a:pos x="236" y="58"/>
                  </a:cxn>
                  <a:cxn ang="0">
                    <a:pos x="226" y="44"/>
                  </a:cxn>
                  <a:cxn ang="0">
                    <a:pos x="211" y="31"/>
                  </a:cxn>
                  <a:cxn ang="0">
                    <a:pos x="192" y="24"/>
                  </a:cxn>
                  <a:cxn ang="0">
                    <a:pos x="170" y="24"/>
                  </a:cxn>
                  <a:cxn ang="0">
                    <a:pos x="152" y="32"/>
                  </a:cxn>
                  <a:cxn ang="0">
                    <a:pos x="140" y="46"/>
                  </a:cxn>
                  <a:cxn ang="0">
                    <a:pos x="133" y="64"/>
                  </a:cxn>
                  <a:cxn ang="0">
                    <a:pos x="131" y="85"/>
                  </a:cxn>
                  <a:cxn ang="0">
                    <a:pos x="133" y="107"/>
                  </a:cxn>
                  <a:cxn ang="0">
                    <a:pos x="139" y="129"/>
                  </a:cxn>
                  <a:cxn ang="0">
                    <a:pos x="144" y="217"/>
                  </a:cxn>
                  <a:cxn ang="0">
                    <a:pos x="212" y="249"/>
                  </a:cxn>
                  <a:cxn ang="0">
                    <a:pos x="144" y="523"/>
                  </a:cxn>
                  <a:cxn ang="0">
                    <a:pos x="146" y="547"/>
                  </a:cxn>
                  <a:cxn ang="0">
                    <a:pos x="153" y="564"/>
                  </a:cxn>
                  <a:cxn ang="0">
                    <a:pos x="161" y="575"/>
                  </a:cxn>
                  <a:cxn ang="0">
                    <a:pos x="169" y="582"/>
                  </a:cxn>
                  <a:cxn ang="0">
                    <a:pos x="175" y="585"/>
                  </a:cxn>
                  <a:cxn ang="0">
                    <a:pos x="178" y="586"/>
                  </a:cxn>
                  <a:cxn ang="0">
                    <a:pos x="190" y="591"/>
                  </a:cxn>
                  <a:cxn ang="0">
                    <a:pos x="196" y="600"/>
                  </a:cxn>
                  <a:cxn ang="0">
                    <a:pos x="199" y="612"/>
                  </a:cxn>
                  <a:cxn ang="0">
                    <a:pos x="200" y="625"/>
                  </a:cxn>
                  <a:cxn ang="0">
                    <a:pos x="24" y="617"/>
                  </a:cxn>
                  <a:cxn ang="0">
                    <a:pos x="25" y="606"/>
                  </a:cxn>
                  <a:cxn ang="0">
                    <a:pos x="30" y="595"/>
                  </a:cxn>
                  <a:cxn ang="0">
                    <a:pos x="39" y="587"/>
                  </a:cxn>
                  <a:cxn ang="0">
                    <a:pos x="46" y="586"/>
                  </a:cxn>
                  <a:cxn ang="0">
                    <a:pos x="51" y="584"/>
                  </a:cxn>
                  <a:cxn ang="0">
                    <a:pos x="58" y="579"/>
                  </a:cxn>
                  <a:cxn ang="0">
                    <a:pos x="67" y="570"/>
                  </a:cxn>
                  <a:cxn ang="0">
                    <a:pos x="74" y="556"/>
                  </a:cxn>
                  <a:cxn ang="0">
                    <a:pos x="79" y="536"/>
                  </a:cxn>
                  <a:cxn ang="0">
                    <a:pos x="80" y="249"/>
                  </a:cxn>
                  <a:cxn ang="0">
                    <a:pos x="20" y="217"/>
                  </a:cxn>
                  <a:cxn ang="0">
                    <a:pos x="80" y="140"/>
                  </a:cxn>
                  <a:cxn ang="0">
                    <a:pos x="79" y="134"/>
                  </a:cxn>
                  <a:cxn ang="0">
                    <a:pos x="78" y="123"/>
                  </a:cxn>
                  <a:cxn ang="0">
                    <a:pos x="77" y="108"/>
                  </a:cxn>
                  <a:cxn ang="0">
                    <a:pos x="78" y="91"/>
                  </a:cxn>
                  <a:cxn ang="0">
                    <a:pos x="81" y="72"/>
                  </a:cxn>
                  <a:cxn ang="0">
                    <a:pos x="87" y="54"/>
                  </a:cxn>
                  <a:cxn ang="0">
                    <a:pos x="98" y="36"/>
                  </a:cxn>
                  <a:cxn ang="0">
                    <a:pos x="114" y="21"/>
                  </a:cxn>
                  <a:cxn ang="0">
                    <a:pos x="135" y="9"/>
                  </a:cxn>
                  <a:cxn ang="0">
                    <a:pos x="163" y="1"/>
                  </a:cxn>
                </a:cxnLst>
                <a:rect l="0" t="0" r="r" b="b"/>
                <a:pathLst>
                  <a:path w="280" h="625">
                    <a:moveTo>
                      <a:pt x="180" y="0"/>
                    </a:moveTo>
                    <a:lnTo>
                      <a:pt x="187" y="0"/>
                    </a:lnTo>
                    <a:lnTo>
                      <a:pt x="194" y="1"/>
                    </a:lnTo>
                    <a:lnTo>
                      <a:pt x="204" y="2"/>
                    </a:lnTo>
                    <a:lnTo>
                      <a:pt x="215" y="5"/>
                    </a:lnTo>
                    <a:lnTo>
                      <a:pt x="228" y="8"/>
                    </a:lnTo>
                    <a:lnTo>
                      <a:pt x="241" y="13"/>
                    </a:lnTo>
                    <a:lnTo>
                      <a:pt x="255" y="21"/>
                    </a:lnTo>
                    <a:lnTo>
                      <a:pt x="267" y="29"/>
                    </a:lnTo>
                    <a:lnTo>
                      <a:pt x="280" y="41"/>
                    </a:lnTo>
                    <a:lnTo>
                      <a:pt x="249" y="85"/>
                    </a:lnTo>
                    <a:lnTo>
                      <a:pt x="248" y="84"/>
                    </a:lnTo>
                    <a:lnTo>
                      <a:pt x="246" y="77"/>
                    </a:lnTo>
                    <a:lnTo>
                      <a:pt x="243" y="71"/>
                    </a:lnTo>
                    <a:lnTo>
                      <a:pt x="241" y="64"/>
                    </a:lnTo>
                    <a:lnTo>
                      <a:pt x="236" y="58"/>
                    </a:lnTo>
                    <a:lnTo>
                      <a:pt x="231" y="50"/>
                    </a:lnTo>
                    <a:lnTo>
                      <a:pt x="226" y="44"/>
                    </a:lnTo>
                    <a:lnTo>
                      <a:pt x="219" y="37"/>
                    </a:lnTo>
                    <a:lnTo>
                      <a:pt x="211" y="31"/>
                    </a:lnTo>
                    <a:lnTo>
                      <a:pt x="202" y="27"/>
                    </a:lnTo>
                    <a:lnTo>
                      <a:pt x="192" y="24"/>
                    </a:lnTo>
                    <a:lnTo>
                      <a:pt x="180" y="23"/>
                    </a:lnTo>
                    <a:lnTo>
                      <a:pt x="170" y="24"/>
                    </a:lnTo>
                    <a:lnTo>
                      <a:pt x="160" y="27"/>
                    </a:lnTo>
                    <a:lnTo>
                      <a:pt x="152" y="32"/>
                    </a:lnTo>
                    <a:lnTo>
                      <a:pt x="146" y="38"/>
                    </a:lnTo>
                    <a:lnTo>
                      <a:pt x="140" y="46"/>
                    </a:lnTo>
                    <a:lnTo>
                      <a:pt x="136" y="54"/>
                    </a:lnTo>
                    <a:lnTo>
                      <a:pt x="133" y="64"/>
                    </a:lnTo>
                    <a:lnTo>
                      <a:pt x="132" y="74"/>
                    </a:lnTo>
                    <a:lnTo>
                      <a:pt x="131" y="85"/>
                    </a:lnTo>
                    <a:lnTo>
                      <a:pt x="131" y="96"/>
                    </a:lnTo>
                    <a:lnTo>
                      <a:pt x="133" y="107"/>
                    </a:lnTo>
                    <a:lnTo>
                      <a:pt x="135" y="118"/>
                    </a:lnTo>
                    <a:lnTo>
                      <a:pt x="139" y="129"/>
                    </a:lnTo>
                    <a:lnTo>
                      <a:pt x="144" y="139"/>
                    </a:lnTo>
                    <a:lnTo>
                      <a:pt x="144" y="217"/>
                    </a:lnTo>
                    <a:lnTo>
                      <a:pt x="227" y="217"/>
                    </a:lnTo>
                    <a:lnTo>
                      <a:pt x="212" y="249"/>
                    </a:lnTo>
                    <a:lnTo>
                      <a:pt x="144" y="249"/>
                    </a:lnTo>
                    <a:lnTo>
                      <a:pt x="144" y="523"/>
                    </a:lnTo>
                    <a:lnTo>
                      <a:pt x="145" y="536"/>
                    </a:lnTo>
                    <a:lnTo>
                      <a:pt x="146" y="547"/>
                    </a:lnTo>
                    <a:lnTo>
                      <a:pt x="149" y="556"/>
                    </a:lnTo>
                    <a:lnTo>
                      <a:pt x="153" y="564"/>
                    </a:lnTo>
                    <a:lnTo>
                      <a:pt x="157" y="570"/>
                    </a:lnTo>
                    <a:lnTo>
                      <a:pt x="161" y="575"/>
                    </a:lnTo>
                    <a:lnTo>
                      <a:pt x="165" y="579"/>
                    </a:lnTo>
                    <a:lnTo>
                      <a:pt x="169" y="582"/>
                    </a:lnTo>
                    <a:lnTo>
                      <a:pt x="172" y="584"/>
                    </a:lnTo>
                    <a:lnTo>
                      <a:pt x="175" y="585"/>
                    </a:lnTo>
                    <a:lnTo>
                      <a:pt x="177" y="586"/>
                    </a:lnTo>
                    <a:lnTo>
                      <a:pt x="178" y="586"/>
                    </a:lnTo>
                    <a:lnTo>
                      <a:pt x="184" y="587"/>
                    </a:lnTo>
                    <a:lnTo>
                      <a:pt x="190" y="591"/>
                    </a:lnTo>
                    <a:lnTo>
                      <a:pt x="194" y="595"/>
                    </a:lnTo>
                    <a:lnTo>
                      <a:pt x="196" y="600"/>
                    </a:lnTo>
                    <a:lnTo>
                      <a:pt x="198" y="606"/>
                    </a:lnTo>
                    <a:lnTo>
                      <a:pt x="199" y="612"/>
                    </a:lnTo>
                    <a:lnTo>
                      <a:pt x="200" y="617"/>
                    </a:lnTo>
                    <a:lnTo>
                      <a:pt x="200" y="625"/>
                    </a:lnTo>
                    <a:lnTo>
                      <a:pt x="24" y="625"/>
                    </a:lnTo>
                    <a:lnTo>
                      <a:pt x="24" y="617"/>
                    </a:lnTo>
                    <a:lnTo>
                      <a:pt x="24" y="612"/>
                    </a:lnTo>
                    <a:lnTo>
                      <a:pt x="25" y="606"/>
                    </a:lnTo>
                    <a:lnTo>
                      <a:pt x="27" y="600"/>
                    </a:lnTo>
                    <a:lnTo>
                      <a:pt x="30" y="595"/>
                    </a:lnTo>
                    <a:lnTo>
                      <a:pt x="34" y="591"/>
                    </a:lnTo>
                    <a:lnTo>
                      <a:pt x="39" y="587"/>
                    </a:lnTo>
                    <a:lnTo>
                      <a:pt x="46" y="586"/>
                    </a:lnTo>
                    <a:lnTo>
                      <a:pt x="46" y="586"/>
                    </a:lnTo>
                    <a:lnTo>
                      <a:pt x="48" y="585"/>
                    </a:lnTo>
                    <a:lnTo>
                      <a:pt x="51" y="584"/>
                    </a:lnTo>
                    <a:lnTo>
                      <a:pt x="54" y="582"/>
                    </a:lnTo>
                    <a:lnTo>
                      <a:pt x="58" y="579"/>
                    </a:lnTo>
                    <a:lnTo>
                      <a:pt x="62" y="575"/>
                    </a:lnTo>
                    <a:lnTo>
                      <a:pt x="67" y="570"/>
                    </a:lnTo>
                    <a:lnTo>
                      <a:pt x="71" y="564"/>
                    </a:lnTo>
                    <a:lnTo>
                      <a:pt x="74" y="556"/>
                    </a:lnTo>
                    <a:lnTo>
                      <a:pt x="77" y="547"/>
                    </a:lnTo>
                    <a:lnTo>
                      <a:pt x="79" y="536"/>
                    </a:lnTo>
                    <a:lnTo>
                      <a:pt x="79" y="523"/>
                    </a:lnTo>
                    <a:lnTo>
                      <a:pt x="80" y="249"/>
                    </a:lnTo>
                    <a:lnTo>
                      <a:pt x="0" y="249"/>
                    </a:lnTo>
                    <a:lnTo>
                      <a:pt x="20" y="217"/>
                    </a:lnTo>
                    <a:lnTo>
                      <a:pt x="80" y="217"/>
                    </a:lnTo>
                    <a:lnTo>
                      <a:pt x="80" y="140"/>
                    </a:lnTo>
                    <a:lnTo>
                      <a:pt x="80" y="137"/>
                    </a:lnTo>
                    <a:lnTo>
                      <a:pt x="79" y="134"/>
                    </a:lnTo>
                    <a:lnTo>
                      <a:pt x="78" y="129"/>
                    </a:lnTo>
                    <a:lnTo>
                      <a:pt x="78" y="123"/>
                    </a:lnTo>
                    <a:lnTo>
                      <a:pt x="77" y="116"/>
                    </a:lnTo>
                    <a:lnTo>
                      <a:pt x="77" y="108"/>
                    </a:lnTo>
                    <a:lnTo>
                      <a:pt x="77" y="100"/>
                    </a:lnTo>
                    <a:lnTo>
                      <a:pt x="78" y="91"/>
                    </a:lnTo>
                    <a:lnTo>
                      <a:pt x="79" y="82"/>
                    </a:lnTo>
                    <a:lnTo>
                      <a:pt x="81" y="72"/>
                    </a:lnTo>
                    <a:lnTo>
                      <a:pt x="84" y="63"/>
                    </a:lnTo>
                    <a:lnTo>
                      <a:pt x="87" y="54"/>
                    </a:lnTo>
                    <a:lnTo>
                      <a:pt x="92" y="45"/>
                    </a:lnTo>
                    <a:lnTo>
                      <a:pt x="98" y="36"/>
                    </a:lnTo>
                    <a:lnTo>
                      <a:pt x="105" y="28"/>
                    </a:lnTo>
                    <a:lnTo>
                      <a:pt x="114" y="21"/>
                    </a:lnTo>
                    <a:lnTo>
                      <a:pt x="123" y="14"/>
                    </a:lnTo>
                    <a:lnTo>
                      <a:pt x="135" y="9"/>
                    </a:lnTo>
                    <a:lnTo>
                      <a:pt x="148" y="5"/>
                    </a:lnTo>
                    <a:lnTo>
                      <a:pt x="163" y="1"/>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grpSp>
        <p:nvGrpSpPr>
          <p:cNvPr id="745" name="Group 744"/>
          <p:cNvGrpSpPr/>
          <p:nvPr/>
        </p:nvGrpSpPr>
        <p:grpSpPr>
          <a:xfrm>
            <a:off x="464548" y="-11042"/>
            <a:ext cx="9936080" cy="6318964"/>
            <a:chOff x="-228600" y="131802"/>
            <a:chExt cx="9018782" cy="5735598"/>
          </a:xfrm>
        </p:grpSpPr>
        <p:grpSp>
          <p:nvGrpSpPr>
            <p:cNvPr id="746" name="Group 773"/>
            <p:cNvGrpSpPr/>
            <p:nvPr/>
          </p:nvGrpSpPr>
          <p:grpSpPr>
            <a:xfrm>
              <a:off x="8242548" y="1264013"/>
              <a:ext cx="547634" cy="864770"/>
              <a:chOff x="8378825" y="2235200"/>
              <a:chExt cx="531813" cy="839788"/>
            </a:xfrm>
            <a:solidFill>
              <a:schemeClr val="accent1">
                <a:lumMod val="60000"/>
                <a:lumOff val="40000"/>
              </a:schemeClr>
            </a:solidFill>
          </p:grpSpPr>
          <p:sp>
            <p:nvSpPr>
              <p:cNvPr id="2216" name="Freeform 155"/>
              <p:cNvSpPr>
                <a:spLocks/>
              </p:cNvSpPr>
              <p:nvPr/>
            </p:nvSpPr>
            <p:spPr bwMode="auto">
              <a:xfrm>
                <a:off x="8378825" y="2235200"/>
                <a:ext cx="531813" cy="839788"/>
              </a:xfrm>
              <a:custGeom>
                <a:avLst/>
                <a:gdLst/>
                <a:ahLst/>
                <a:cxnLst>
                  <a:cxn ang="0">
                    <a:pos x="174" y="8"/>
                  </a:cxn>
                  <a:cxn ang="0">
                    <a:pos x="228" y="119"/>
                  </a:cxn>
                  <a:cxn ang="0">
                    <a:pos x="241" y="157"/>
                  </a:cxn>
                  <a:cxn ang="0">
                    <a:pos x="249" y="169"/>
                  </a:cxn>
                  <a:cxn ang="0">
                    <a:pos x="271" y="173"/>
                  </a:cxn>
                  <a:cxn ang="0">
                    <a:pos x="276" y="191"/>
                  </a:cxn>
                  <a:cxn ang="0">
                    <a:pos x="286" y="213"/>
                  </a:cxn>
                  <a:cxn ang="0">
                    <a:pos x="306" y="213"/>
                  </a:cxn>
                  <a:cxn ang="0">
                    <a:pos x="325" y="229"/>
                  </a:cxn>
                  <a:cxn ang="0">
                    <a:pos x="330" y="241"/>
                  </a:cxn>
                  <a:cxn ang="0">
                    <a:pos x="335" y="253"/>
                  </a:cxn>
                  <a:cxn ang="0">
                    <a:pos x="308" y="270"/>
                  </a:cxn>
                  <a:cxn ang="0">
                    <a:pos x="306" y="281"/>
                  </a:cxn>
                  <a:cxn ang="0">
                    <a:pos x="298" y="291"/>
                  </a:cxn>
                  <a:cxn ang="0">
                    <a:pos x="286" y="298"/>
                  </a:cxn>
                  <a:cxn ang="0">
                    <a:pos x="278" y="306"/>
                  </a:cxn>
                  <a:cxn ang="0">
                    <a:pos x="275" y="313"/>
                  </a:cxn>
                  <a:cxn ang="0">
                    <a:pos x="270" y="317"/>
                  </a:cxn>
                  <a:cxn ang="0">
                    <a:pos x="243" y="312"/>
                  </a:cxn>
                  <a:cxn ang="0">
                    <a:pos x="231" y="318"/>
                  </a:cxn>
                  <a:cxn ang="0">
                    <a:pos x="231" y="340"/>
                  </a:cxn>
                  <a:cxn ang="0">
                    <a:pos x="209" y="343"/>
                  </a:cxn>
                  <a:cxn ang="0">
                    <a:pos x="206" y="332"/>
                  </a:cxn>
                  <a:cxn ang="0">
                    <a:pos x="204" y="330"/>
                  </a:cxn>
                  <a:cxn ang="0">
                    <a:pos x="198" y="352"/>
                  </a:cxn>
                  <a:cxn ang="0">
                    <a:pos x="194" y="373"/>
                  </a:cxn>
                  <a:cxn ang="0">
                    <a:pos x="189" y="397"/>
                  </a:cxn>
                  <a:cxn ang="0">
                    <a:pos x="171" y="400"/>
                  </a:cxn>
                  <a:cxn ang="0">
                    <a:pos x="164" y="410"/>
                  </a:cxn>
                  <a:cxn ang="0">
                    <a:pos x="161" y="405"/>
                  </a:cxn>
                  <a:cxn ang="0">
                    <a:pos x="159" y="409"/>
                  </a:cxn>
                  <a:cxn ang="0">
                    <a:pos x="149" y="414"/>
                  </a:cxn>
                  <a:cxn ang="0">
                    <a:pos x="142" y="404"/>
                  </a:cxn>
                  <a:cxn ang="0">
                    <a:pos x="139" y="410"/>
                  </a:cxn>
                  <a:cxn ang="0">
                    <a:pos x="149" y="437"/>
                  </a:cxn>
                  <a:cxn ang="0">
                    <a:pos x="139" y="430"/>
                  </a:cxn>
                  <a:cxn ang="0">
                    <a:pos x="134" y="437"/>
                  </a:cxn>
                  <a:cxn ang="0">
                    <a:pos x="117" y="447"/>
                  </a:cxn>
                  <a:cxn ang="0">
                    <a:pos x="112" y="471"/>
                  </a:cxn>
                  <a:cxn ang="0">
                    <a:pos x="104" y="499"/>
                  </a:cxn>
                  <a:cxn ang="0">
                    <a:pos x="104" y="521"/>
                  </a:cxn>
                  <a:cxn ang="0">
                    <a:pos x="86" y="519"/>
                  </a:cxn>
                  <a:cxn ang="0">
                    <a:pos x="71" y="502"/>
                  </a:cxn>
                  <a:cxn ang="0">
                    <a:pos x="65" y="481"/>
                  </a:cxn>
                  <a:cxn ang="0">
                    <a:pos x="0" y="290"/>
                  </a:cxn>
                  <a:cxn ang="0">
                    <a:pos x="20" y="283"/>
                  </a:cxn>
                  <a:cxn ang="0">
                    <a:pos x="22" y="268"/>
                  </a:cxn>
                  <a:cxn ang="0">
                    <a:pos x="24" y="255"/>
                  </a:cxn>
                  <a:cxn ang="0">
                    <a:pos x="40" y="224"/>
                  </a:cxn>
                  <a:cxn ang="0">
                    <a:pos x="39" y="196"/>
                  </a:cxn>
                  <a:cxn ang="0">
                    <a:pos x="39" y="152"/>
                  </a:cxn>
                  <a:cxn ang="0">
                    <a:pos x="74" y="10"/>
                  </a:cxn>
                  <a:cxn ang="0">
                    <a:pos x="92" y="25"/>
                  </a:cxn>
                  <a:cxn ang="0">
                    <a:pos x="117" y="25"/>
                  </a:cxn>
                  <a:cxn ang="0">
                    <a:pos x="137" y="12"/>
                  </a:cxn>
                </a:cxnLst>
                <a:rect l="0" t="0" r="r" b="b"/>
                <a:pathLst>
                  <a:path w="335" h="529">
                    <a:moveTo>
                      <a:pt x="151" y="0"/>
                    </a:moveTo>
                    <a:lnTo>
                      <a:pt x="159" y="2"/>
                    </a:lnTo>
                    <a:lnTo>
                      <a:pt x="174" y="8"/>
                    </a:lnTo>
                    <a:lnTo>
                      <a:pt x="189" y="20"/>
                    </a:lnTo>
                    <a:lnTo>
                      <a:pt x="196" y="20"/>
                    </a:lnTo>
                    <a:lnTo>
                      <a:pt x="228" y="119"/>
                    </a:lnTo>
                    <a:lnTo>
                      <a:pt x="236" y="142"/>
                    </a:lnTo>
                    <a:lnTo>
                      <a:pt x="236" y="151"/>
                    </a:lnTo>
                    <a:lnTo>
                      <a:pt x="241" y="157"/>
                    </a:lnTo>
                    <a:lnTo>
                      <a:pt x="239" y="164"/>
                    </a:lnTo>
                    <a:lnTo>
                      <a:pt x="243" y="171"/>
                    </a:lnTo>
                    <a:lnTo>
                      <a:pt x="249" y="169"/>
                    </a:lnTo>
                    <a:lnTo>
                      <a:pt x="256" y="174"/>
                    </a:lnTo>
                    <a:lnTo>
                      <a:pt x="265" y="174"/>
                    </a:lnTo>
                    <a:lnTo>
                      <a:pt x="271" y="173"/>
                    </a:lnTo>
                    <a:lnTo>
                      <a:pt x="276" y="176"/>
                    </a:lnTo>
                    <a:lnTo>
                      <a:pt x="275" y="183"/>
                    </a:lnTo>
                    <a:lnTo>
                      <a:pt x="276" y="191"/>
                    </a:lnTo>
                    <a:lnTo>
                      <a:pt x="283" y="198"/>
                    </a:lnTo>
                    <a:lnTo>
                      <a:pt x="283" y="206"/>
                    </a:lnTo>
                    <a:lnTo>
                      <a:pt x="286" y="213"/>
                    </a:lnTo>
                    <a:lnTo>
                      <a:pt x="295" y="219"/>
                    </a:lnTo>
                    <a:lnTo>
                      <a:pt x="300" y="213"/>
                    </a:lnTo>
                    <a:lnTo>
                      <a:pt x="306" y="213"/>
                    </a:lnTo>
                    <a:lnTo>
                      <a:pt x="311" y="214"/>
                    </a:lnTo>
                    <a:lnTo>
                      <a:pt x="311" y="216"/>
                    </a:lnTo>
                    <a:lnTo>
                      <a:pt x="325" y="229"/>
                    </a:lnTo>
                    <a:lnTo>
                      <a:pt x="316" y="243"/>
                    </a:lnTo>
                    <a:lnTo>
                      <a:pt x="323" y="248"/>
                    </a:lnTo>
                    <a:lnTo>
                      <a:pt x="330" y="241"/>
                    </a:lnTo>
                    <a:lnTo>
                      <a:pt x="326" y="238"/>
                    </a:lnTo>
                    <a:lnTo>
                      <a:pt x="335" y="245"/>
                    </a:lnTo>
                    <a:lnTo>
                      <a:pt x="335" y="253"/>
                    </a:lnTo>
                    <a:lnTo>
                      <a:pt x="326" y="266"/>
                    </a:lnTo>
                    <a:lnTo>
                      <a:pt x="320" y="271"/>
                    </a:lnTo>
                    <a:lnTo>
                      <a:pt x="308" y="270"/>
                    </a:lnTo>
                    <a:lnTo>
                      <a:pt x="313" y="278"/>
                    </a:lnTo>
                    <a:lnTo>
                      <a:pt x="306" y="276"/>
                    </a:lnTo>
                    <a:lnTo>
                      <a:pt x="306" y="281"/>
                    </a:lnTo>
                    <a:lnTo>
                      <a:pt x="305" y="281"/>
                    </a:lnTo>
                    <a:lnTo>
                      <a:pt x="298" y="285"/>
                    </a:lnTo>
                    <a:lnTo>
                      <a:pt x="298" y="291"/>
                    </a:lnTo>
                    <a:lnTo>
                      <a:pt x="291" y="291"/>
                    </a:lnTo>
                    <a:lnTo>
                      <a:pt x="290" y="298"/>
                    </a:lnTo>
                    <a:lnTo>
                      <a:pt x="286" y="298"/>
                    </a:lnTo>
                    <a:lnTo>
                      <a:pt x="280" y="290"/>
                    </a:lnTo>
                    <a:lnTo>
                      <a:pt x="276" y="298"/>
                    </a:lnTo>
                    <a:lnTo>
                      <a:pt x="278" y="306"/>
                    </a:lnTo>
                    <a:lnTo>
                      <a:pt x="276" y="313"/>
                    </a:lnTo>
                    <a:lnTo>
                      <a:pt x="275" y="306"/>
                    </a:lnTo>
                    <a:lnTo>
                      <a:pt x="275" y="313"/>
                    </a:lnTo>
                    <a:lnTo>
                      <a:pt x="271" y="306"/>
                    </a:lnTo>
                    <a:lnTo>
                      <a:pt x="266" y="310"/>
                    </a:lnTo>
                    <a:lnTo>
                      <a:pt x="270" y="317"/>
                    </a:lnTo>
                    <a:lnTo>
                      <a:pt x="266" y="325"/>
                    </a:lnTo>
                    <a:lnTo>
                      <a:pt x="261" y="317"/>
                    </a:lnTo>
                    <a:lnTo>
                      <a:pt x="243" y="312"/>
                    </a:lnTo>
                    <a:lnTo>
                      <a:pt x="244" y="318"/>
                    </a:lnTo>
                    <a:lnTo>
                      <a:pt x="238" y="325"/>
                    </a:lnTo>
                    <a:lnTo>
                      <a:pt x="231" y="318"/>
                    </a:lnTo>
                    <a:lnTo>
                      <a:pt x="231" y="325"/>
                    </a:lnTo>
                    <a:lnTo>
                      <a:pt x="229" y="333"/>
                    </a:lnTo>
                    <a:lnTo>
                      <a:pt x="231" y="340"/>
                    </a:lnTo>
                    <a:lnTo>
                      <a:pt x="234" y="348"/>
                    </a:lnTo>
                    <a:lnTo>
                      <a:pt x="224" y="343"/>
                    </a:lnTo>
                    <a:lnTo>
                      <a:pt x="209" y="343"/>
                    </a:lnTo>
                    <a:lnTo>
                      <a:pt x="213" y="338"/>
                    </a:lnTo>
                    <a:lnTo>
                      <a:pt x="214" y="332"/>
                    </a:lnTo>
                    <a:lnTo>
                      <a:pt x="206" y="332"/>
                    </a:lnTo>
                    <a:lnTo>
                      <a:pt x="208" y="325"/>
                    </a:lnTo>
                    <a:lnTo>
                      <a:pt x="203" y="318"/>
                    </a:lnTo>
                    <a:lnTo>
                      <a:pt x="204" y="330"/>
                    </a:lnTo>
                    <a:lnTo>
                      <a:pt x="194" y="337"/>
                    </a:lnTo>
                    <a:lnTo>
                      <a:pt x="198" y="343"/>
                    </a:lnTo>
                    <a:lnTo>
                      <a:pt x="198" y="352"/>
                    </a:lnTo>
                    <a:lnTo>
                      <a:pt x="196" y="358"/>
                    </a:lnTo>
                    <a:lnTo>
                      <a:pt x="196" y="367"/>
                    </a:lnTo>
                    <a:lnTo>
                      <a:pt x="194" y="373"/>
                    </a:lnTo>
                    <a:lnTo>
                      <a:pt x="198" y="382"/>
                    </a:lnTo>
                    <a:lnTo>
                      <a:pt x="193" y="390"/>
                    </a:lnTo>
                    <a:lnTo>
                      <a:pt x="189" y="397"/>
                    </a:lnTo>
                    <a:lnTo>
                      <a:pt x="183" y="394"/>
                    </a:lnTo>
                    <a:lnTo>
                      <a:pt x="174" y="394"/>
                    </a:lnTo>
                    <a:lnTo>
                      <a:pt x="171" y="400"/>
                    </a:lnTo>
                    <a:lnTo>
                      <a:pt x="173" y="409"/>
                    </a:lnTo>
                    <a:lnTo>
                      <a:pt x="171" y="415"/>
                    </a:lnTo>
                    <a:lnTo>
                      <a:pt x="164" y="410"/>
                    </a:lnTo>
                    <a:lnTo>
                      <a:pt x="163" y="404"/>
                    </a:lnTo>
                    <a:lnTo>
                      <a:pt x="163" y="397"/>
                    </a:lnTo>
                    <a:lnTo>
                      <a:pt x="161" y="405"/>
                    </a:lnTo>
                    <a:lnTo>
                      <a:pt x="164" y="419"/>
                    </a:lnTo>
                    <a:lnTo>
                      <a:pt x="157" y="415"/>
                    </a:lnTo>
                    <a:lnTo>
                      <a:pt x="159" y="409"/>
                    </a:lnTo>
                    <a:lnTo>
                      <a:pt x="154" y="402"/>
                    </a:lnTo>
                    <a:lnTo>
                      <a:pt x="152" y="404"/>
                    </a:lnTo>
                    <a:lnTo>
                      <a:pt x="149" y="414"/>
                    </a:lnTo>
                    <a:lnTo>
                      <a:pt x="156" y="420"/>
                    </a:lnTo>
                    <a:lnTo>
                      <a:pt x="152" y="429"/>
                    </a:lnTo>
                    <a:lnTo>
                      <a:pt x="142" y="404"/>
                    </a:lnTo>
                    <a:lnTo>
                      <a:pt x="142" y="395"/>
                    </a:lnTo>
                    <a:lnTo>
                      <a:pt x="139" y="404"/>
                    </a:lnTo>
                    <a:lnTo>
                      <a:pt x="139" y="410"/>
                    </a:lnTo>
                    <a:lnTo>
                      <a:pt x="141" y="407"/>
                    </a:lnTo>
                    <a:lnTo>
                      <a:pt x="151" y="430"/>
                    </a:lnTo>
                    <a:lnTo>
                      <a:pt x="149" y="437"/>
                    </a:lnTo>
                    <a:lnTo>
                      <a:pt x="144" y="424"/>
                    </a:lnTo>
                    <a:lnTo>
                      <a:pt x="141" y="422"/>
                    </a:lnTo>
                    <a:lnTo>
                      <a:pt x="139" y="430"/>
                    </a:lnTo>
                    <a:lnTo>
                      <a:pt x="136" y="437"/>
                    </a:lnTo>
                    <a:lnTo>
                      <a:pt x="136" y="430"/>
                    </a:lnTo>
                    <a:lnTo>
                      <a:pt x="134" y="437"/>
                    </a:lnTo>
                    <a:lnTo>
                      <a:pt x="131" y="424"/>
                    </a:lnTo>
                    <a:lnTo>
                      <a:pt x="119" y="439"/>
                    </a:lnTo>
                    <a:lnTo>
                      <a:pt x="117" y="447"/>
                    </a:lnTo>
                    <a:lnTo>
                      <a:pt x="117" y="454"/>
                    </a:lnTo>
                    <a:lnTo>
                      <a:pt x="122" y="455"/>
                    </a:lnTo>
                    <a:lnTo>
                      <a:pt x="112" y="471"/>
                    </a:lnTo>
                    <a:lnTo>
                      <a:pt x="117" y="479"/>
                    </a:lnTo>
                    <a:lnTo>
                      <a:pt x="111" y="492"/>
                    </a:lnTo>
                    <a:lnTo>
                      <a:pt x="104" y="499"/>
                    </a:lnTo>
                    <a:lnTo>
                      <a:pt x="104" y="506"/>
                    </a:lnTo>
                    <a:lnTo>
                      <a:pt x="106" y="514"/>
                    </a:lnTo>
                    <a:lnTo>
                      <a:pt x="104" y="521"/>
                    </a:lnTo>
                    <a:lnTo>
                      <a:pt x="97" y="529"/>
                    </a:lnTo>
                    <a:lnTo>
                      <a:pt x="94" y="527"/>
                    </a:lnTo>
                    <a:lnTo>
                      <a:pt x="86" y="519"/>
                    </a:lnTo>
                    <a:lnTo>
                      <a:pt x="86" y="512"/>
                    </a:lnTo>
                    <a:lnTo>
                      <a:pt x="77" y="509"/>
                    </a:lnTo>
                    <a:lnTo>
                      <a:pt x="71" y="502"/>
                    </a:lnTo>
                    <a:lnTo>
                      <a:pt x="67" y="496"/>
                    </a:lnTo>
                    <a:lnTo>
                      <a:pt x="65" y="489"/>
                    </a:lnTo>
                    <a:lnTo>
                      <a:pt x="65" y="481"/>
                    </a:lnTo>
                    <a:lnTo>
                      <a:pt x="57" y="459"/>
                    </a:lnTo>
                    <a:lnTo>
                      <a:pt x="2" y="293"/>
                    </a:lnTo>
                    <a:lnTo>
                      <a:pt x="0" y="290"/>
                    </a:lnTo>
                    <a:lnTo>
                      <a:pt x="5" y="281"/>
                    </a:lnTo>
                    <a:lnTo>
                      <a:pt x="14" y="285"/>
                    </a:lnTo>
                    <a:lnTo>
                      <a:pt x="20" y="283"/>
                    </a:lnTo>
                    <a:lnTo>
                      <a:pt x="19" y="276"/>
                    </a:lnTo>
                    <a:lnTo>
                      <a:pt x="20" y="268"/>
                    </a:lnTo>
                    <a:lnTo>
                      <a:pt x="22" y="268"/>
                    </a:lnTo>
                    <a:lnTo>
                      <a:pt x="29" y="271"/>
                    </a:lnTo>
                    <a:lnTo>
                      <a:pt x="22" y="256"/>
                    </a:lnTo>
                    <a:lnTo>
                      <a:pt x="24" y="255"/>
                    </a:lnTo>
                    <a:lnTo>
                      <a:pt x="25" y="246"/>
                    </a:lnTo>
                    <a:lnTo>
                      <a:pt x="29" y="240"/>
                    </a:lnTo>
                    <a:lnTo>
                      <a:pt x="40" y="224"/>
                    </a:lnTo>
                    <a:lnTo>
                      <a:pt x="37" y="219"/>
                    </a:lnTo>
                    <a:lnTo>
                      <a:pt x="45" y="203"/>
                    </a:lnTo>
                    <a:lnTo>
                      <a:pt x="39" y="196"/>
                    </a:lnTo>
                    <a:lnTo>
                      <a:pt x="39" y="181"/>
                    </a:lnTo>
                    <a:lnTo>
                      <a:pt x="35" y="174"/>
                    </a:lnTo>
                    <a:lnTo>
                      <a:pt x="39" y="152"/>
                    </a:lnTo>
                    <a:lnTo>
                      <a:pt x="45" y="141"/>
                    </a:lnTo>
                    <a:lnTo>
                      <a:pt x="40" y="111"/>
                    </a:lnTo>
                    <a:lnTo>
                      <a:pt x="74" y="10"/>
                    </a:lnTo>
                    <a:lnTo>
                      <a:pt x="81" y="8"/>
                    </a:lnTo>
                    <a:lnTo>
                      <a:pt x="89" y="10"/>
                    </a:lnTo>
                    <a:lnTo>
                      <a:pt x="92" y="25"/>
                    </a:lnTo>
                    <a:lnTo>
                      <a:pt x="101" y="30"/>
                    </a:lnTo>
                    <a:lnTo>
                      <a:pt x="109" y="34"/>
                    </a:lnTo>
                    <a:lnTo>
                      <a:pt x="117" y="25"/>
                    </a:lnTo>
                    <a:lnTo>
                      <a:pt x="124" y="24"/>
                    </a:lnTo>
                    <a:lnTo>
                      <a:pt x="131" y="15"/>
                    </a:lnTo>
                    <a:lnTo>
                      <a:pt x="137" y="12"/>
                    </a:lnTo>
                    <a:lnTo>
                      <a:pt x="142" y="3"/>
                    </a:lnTo>
                    <a:lnTo>
                      <a:pt x="1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17" name="Freeform 358"/>
              <p:cNvSpPr>
                <a:spLocks/>
              </p:cNvSpPr>
              <p:nvPr/>
            </p:nvSpPr>
            <p:spPr bwMode="auto">
              <a:xfrm>
                <a:off x="8758238" y="2743200"/>
                <a:ext cx="30163" cy="31750"/>
              </a:xfrm>
              <a:custGeom>
                <a:avLst/>
                <a:gdLst/>
                <a:ahLst/>
                <a:cxnLst>
                  <a:cxn ang="0">
                    <a:pos x="9" y="0"/>
                  </a:cxn>
                  <a:cxn ang="0">
                    <a:pos x="12" y="0"/>
                  </a:cxn>
                  <a:cxn ang="0">
                    <a:pos x="19" y="7"/>
                  </a:cxn>
                  <a:cxn ang="0">
                    <a:pos x="17" y="13"/>
                  </a:cxn>
                  <a:cxn ang="0">
                    <a:pos x="4" y="20"/>
                  </a:cxn>
                  <a:cxn ang="0">
                    <a:pos x="0" y="13"/>
                  </a:cxn>
                  <a:cxn ang="0">
                    <a:pos x="9" y="0"/>
                  </a:cxn>
                </a:cxnLst>
                <a:rect l="0" t="0" r="r" b="b"/>
                <a:pathLst>
                  <a:path w="19" h="20">
                    <a:moveTo>
                      <a:pt x="9" y="0"/>
                    </a:moveTo>
                    <a:lnTo>
                      <a:pt x="12" y="0"/>
                    </a:lnTo>
                    <a:lnTo>
                      <a:pt x="19" y="7"/>
                    </a:lnTo>
                    <a:lnTo>
                      <a:pt x="17" y="13"/>
                    </a:lnTo>
                    <a:lnTo>
                      <a:pt x="4" y="20"/>
                    </a:lnTo>
                    <a:lnTo>
                      <a:pt x="0" y="13"/>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sp>
          <p:nvSpPr>
            <p:cNvPr id="747" name="TextBox 746"/>
            <p:cNvSpPr txBox="1"/>
            <p:nvPr/>
          </p:nvSpPr>
          <p:spPr>
            <a:xfrm>
              <a:off x="8239648" y="1446960"/>
              <a:ext cx="470801" cy="316670"/>
            </a:xfrm>
            <a:prstGeom prst="rect">
              <a:avLst/>
            </a:prstGeom>
            <a:noFill/>
          </p:spPr>
          <p:txBody>
            <a:bodyPr wrap="square" rtlCol="0">
              <a:spAutoFit/>
            </a:bodyPr>
            <a:lstStyle/>
            <a:p>
              <a:pPr algn="ctr"/>
              <a:r>
                <a:rPr lang="en-US" sz="1667" dirty="0">
                  <a:solidFill>
                    <a:srgbClr val="4F81BD">
                      <a:lumMod val="40000"/>
                      <a:lumOff val="60000"/>
                    </a:srgbClr>
                  </a:solidFill>
                  <a:latin typeface="Haettenschweiler" pitchFamily="34" charset="0"/>
                </a:rPr>
                <a:t>ME</a:t>
              </a:r>
            </a:p>
          </p:txBody>
        </p:sp>
        <p:sp>
          <p:nvSpPr>
            <p:cNvPr id="748" name="Freeform 291"/>
            <p:cNvSpPr>
              <a:spLocks/>
            </p:cNvSpPr>
            <p:nvPr/>
          </p:nvSpPr>
          <p:spPr bwMode="auto">
            <a:xfrm>
              <a:off x="2064921" y="3544456"/>
              <a:ext cx="1003722" cy="1173733"/>
            </a:xfrm>
            <a:custGeom>
              <a:avLst/>
              <a:gdLst/>
              <a:ahLst/>
              <a:cxnLst>
                <a:cxn ang="0">
                  <a:pos x="248" y="15"/>
                </a:cxn>
                <a:cxn ang="0">
                  <a:pos x="491" y="52"/>
                </a:cxn>
                <a:cxn ang="0">
                  <a:pos x="532" y="715"/>
                </a:cxn>
                <a:cxn ang="0">
                  <a:pos x="484" y="713"/>
                </a:cxn>
                <a:cxn ang="0">
                  <a:pos x="215" y="621"/>
                </a:cxn>
                <a:cxn ang="0">
                  <a:pos x="0" y="499"/>
                </a:cxn>
                <a:cxn ang="0">
                  <a:pos x="14" y="475"/>
                </a:cxn>
                <a:cxn ang="0">
                  <a:pos x="22" y="474"/>
                </a:cxn>
                <a:cxn ang="0">
                  <a:pos x="31" y="477"/>
                </a:cxn>
                <a:cxn ang="0">
                  <a:pos x="41" y="465"/>
                </a:cxn>
                <a:cxn ang="0">
                  <a:pos x="41" y="447"/>
                </a:cxn>
                <a:cxn ang="0">
                  <a:pos x="26" y="440"/>
                </a:cxn>
                <a:cxn ang="0">
                  <a:pos x="27" y="425"/>
                </a:cxn>
                <a:cxn ang="0">
                  <a:pos x="26" y="408"/>
                </a:cxn>
                <a:cxn ang="0">
                  <a:pos x="37" y="397"/>
                </a:cxn>
                <a:cxn ang="0">
                  <a:pos x="52" y="371"/>
                </a:cxn>
                <a:cxn ang="0">
                  <a:pos x="57" y="350"/>
                </a:cxn>
                <a:cxn ang="0">
                  <a:pos x="69" y="333"/>
                </a:cxn>
                <a:cxn ang="0">
                  <a:pos x="96" y="311"/>
                </a:cxn>
                <a:cxn ang="0">
                  <a:pos x="97" y="298"/>
                </a:cxn>
                <a:cxn ang="0">
                  <a:pos x="84" y="274"/>
                </a:cxn>
                <a:cxn ang="0">
                  <a:pos x="81" y="259"/>
                </a:cxn>
                <a:cxn ang="0">
                  <a:pos x="69" y="234"/>
                </a:cxn>
                <a:cxn ang="0">
                  <a:pos x="71" y="219"/>
                </a:cxn>
                <a:cxn ang="0">
                  <a:pos x="81" y="196"/>
                </a:cxn>
                <a:cxn ang="0">
                  <a:pos x="79" y="164"/>
                </a:cxn>
                <a:cxn ang="0">
                  <a:pos x="82" y="147"/>
                </a:cxn>
                <a:cxn ang="0">
                  <a:pos x="82" y="125"/>
                </a:cxn>
                <a:cxn ang="0">
                  <a:pos x="81" y="102"/>
                </a:cxn>
                <a:cxn ang="0">
                  <a:pos x="92" y="88"/>
                </a:cxn>
                <a:cxn ang="0">
                  <a:pos x="109" y="92"/>
                </a:cxn>
                <a:cxn ang="0">
                  <a:pos x="123" y="99"/>
                </a:cxn>
                <a:cxn ang="0">
                  <a:pos x="133" y="109"/>
                </a:cxn>
                <a:cxn ang="0">
                  <a:pos x="149" y="88"/>
                </a:cxn>
              </a:cxnLst>
              <a:rect l="0" t="0" r="r" b="b"/>
              <a:pathLst>
                <a:path w="614" h="718">
                  <a:moveTo>
                    <a:pt x="166" y="0"/>
                  </a:moveTo>
                  <a:lnTo>
                    <a:pt x="248" y="15"/>
                  </a:lnTo>
                  <a:lnTo>
                    <a:pt x="370" y="33"/>
                  </a:lnTo>
                  <a:lnTo>
                    <a:pt x="491" y="52"/>
                  </a:lnTo>
                  <a:lnTo>
                    <a:pt x="614" y="68"/>
                  </a:lnTo>
                  <a:lnTo>
                    <a:pt x="532" y="715"/>
                  </a:lnTo>
                  <a:lnTo>
                    <a:pt x="532" y="718"/>
                  </a:lnTo>
                  <a:lnTo>
                    <a:pt x="484" y="713"/>
                  </a:lnTo>
                  <a:lnTo>
                    <a:pt x="338" y="691"/>
                  </a:lnTo>
                  <a:lnTo>
                    <a:pt x="215" y="621"/>
                  </a:lnTo>
                  <a:lnTo>
                    <a:pt x="24" y="512"/>
                  </a:lnTo>
                  <a:lnTo>
                    <a:pt x="0" y="499"/>
                  </a:lnTo>
                  <a:lnTo>
                    <a:pt x="4" y="490"/>
                  </a:lnTo>
                  <a:lnTo>
                    <a:pt x="14" y="475"/>
                  </a:lnTo>
                  <a:lnTo>
                    <a:pt x="17" y="475"/>
                  </a:lnTo>
                  <a:lnTo>
                    <a:pt x="22" y="474"/>
                  </a:lnTo>
                  <a:lnTo>
                    <a:pt x="24" y="477"/>
                  </a:lnTo>
                  <a:lnTo>
                    <a:pt x="31" y="477"/>
                  </a:lnTo>
                  <a:lnTo>
                    <a:pt x="34" y="470"/>
                  </a:lnTo>
                  <a:lnTo>
                    <a:pt x="41" y="465"/>
                  </a:lnTo>
                  <a:lnTo>
                    <a:pt x="42" y="453"/>
                  </a:lnTo>
                  <a:lnTo>
                    <a:pt x="41" y="447"/>
                  </a:lnTo>
                  <a:lnTo>
                    <a:pt x="34" y="442"/>
                  </a:lnTo>
                  <a:lnTo>
                    <a:pt x="26" y="440"/>
                  </a:lnTo>
                  <a:lnTo>
                    <a:pt x="24" y="432"/>
                  </a:lnTo>
                  <a:lnTo>
                    <a:pt x="27" y="425"/>
                  </a:lnTo>
                  <a:lnTo>
                    <a:pt x="29" y="417"/>
                  </a:lnTo>
                  <a:lnTo>
                    <a:pt x="26" y="408"/>
                  </a:lnTo>
                  <a:lnTo>
                    <a:pt x="29" y="402"/>
                  </a:lnTo>
                  <a:lnTo>
                    <a:pt x="37" y="397"/>
                  </a:lnTo>
                  <a:lnTo>
                    <a:pt x="49" y="381"/>
                  </a:lnTo>
                  <a:lnTo>
                    <a:pt x="52" y="371"/>
                  </a:lnTo>
                  <a:lnTo>
                    <a:pt x="57" y="365"/>
                  </a:lnTo>
                  <a:lnTo>
                    <a:pt x="57" y="350"/>
                  </a:lnTo>
                  <a:lnTo>
                    <a:pt x="61" y="336"/>
                  </a:lnTo>
                  <a:lnTo>
                    <a:pt x="69" y="333"/>
                  </a:lnTo>
                  <a:lnTo>
                    <a:pt x="72" y="325"/>
                  </a:lnTo>
                  <a:lnTo>
                    <a:pt x="96" y="311"/>
                  </a:lnTo>
                  <a:lnTo>
                    <a:pt x="102" y="304"/>
                  </a:lnTo>
                  <a:lnTo>
                    <a:pt x="97" y="298"/>
                  </a:lnTo>
                  <a:lnTo>
                    <a:pt x="84" y="283"/>
                  </a:lnTo>
                  <a:lnTo>
                    <a:pt x="84" y="274"/>
                  </a:lnTo>
                  <a:lnTo>
                    <a:pt x="82" y="266"/>
                  </a:lnTo>
                  <a:lnTo>
                    <a:pt x="81" y="259"/>
                  </a:lnTo>
                  <a:lnTo>
                    <a:pt x="77" y="249"/>
                  </a:lnTo>
                  <a:lnTo>
                    <a:pt x="69" y="234"/>
                  </a:lnTo>
                  <a:lnTo>
                    <a:pt x="69" y="226"/>
                  </a:lnTo>
                  <a:lnTo>
                    <a:pt x="71" y="219"/>
                  </a:lnTo>
                  <a:lnTo>
                    <a:pt x="72" y="202"/>
                  </a:lnTo>
                  <a:lnTo>
                    <a:pt x="81" y="196"/>
                  </a:lnTo>
                  <a:lnTo>
                    <a:pt x="82" y="179"/>
                  </a:lnTo>
                  <a:lnTo>
                    <a:pt x="79" y="164"/>
                  </a:lnTo>
                  <a:lnTo>
                    <a:pt x="79" y="157"/>
                  </a:lnTo>
                  <a:lnTo>
                    <a:pt x="82" y="147"/>
                  </a:lnTo>
                  <a:lnTo>
                    <a:pt x="81" y="132"/>
                  </a:lnTo>
                  <a:lnTo>
                    <a:pt x="82" y="125"/>
                  </a:lnTo>
                  <a:lnTo>
                    <a:pt x="86" y="117"/>
                  </a:lnTo>
                  <a:lnTo>
                    <a:pt x="81" y="102"/>
                  </a:lnTo>
                  <a:lnTo>
                    <a:pt x="84" y="94"/>
                  </a:lnTo>
                  <a:lnTo>
                    <a:pt x="92" y="88"/>
                  </a:lnTo>
                  <a:lnTo>
                    <a:pt x="101" y="87"/>
                  </a:lnTo>
                  <a:lnTo>
                    <a:pt x="109" y="92"/>
                  </a:lnTo>
                  <a:lnTo>
                    <a:pt x="116" y="92"/>
                  </a:lnTo>
                  <a:lnTo>
                    <a:pt x="123" y="99"/>
                  </a:lnTo>
                  <a:lnTo>
                    <a:pt x="126" y="107"/>
                  </a:lnTo>
                  <a:lnTo>
                    <a:pt x="133" y="109"/>
                  </a:lnTo>
                  <a:lnTo>
                    <a:pt x="143" y="100"/>
                  </a:lnTo>
                  <a:lnTo>
                    <a:pt x="149" y="88"/>
                  </a:lnTo>
                  <a:lnTo>
                    <a:pt x="166"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49" name="TextBox 748"/>
            <p:cNvSpPr txBox="1"/>
            <p:nvPr/>
          </p:nvSpPr>
          <p:spPr>
            <a:xfrm rot="377152">
              <a:off x="2238005" y="3907489"/>
              <a:ext cx="706201"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AZ</a:t>
              </a:r>
            </a:p>
          </p:txBody>
        </p:sp>
        <p:sp>
          <p:nvSpPr>
            <p:cNvPr id="750" name="Freeform 7"/>
            <p:cNvSpPr>
              <a:spLocks/>
            </p:cNvSpPr>
            <p:nvPr/>
          </p:nvSpPr>
          <p:spPr bwMode="auto">
            <a:xfrm>
              <a:off x="3068642" y="2903643"/>
              <a:ext cx="1077285" cy="845154"/>
            </a:xfrm>
            <a:custGeom>
              <a:avLst/>
              <a:gdLst/>
              <a:ahLst/>
              <a:cxnLst>
                <a:cxn ang="0">
                  <a:pos x="59" y="0"/>
                </a:cxn>
                <a:cxn ang="0">
                  <a:pos x="141" y="10"/>
                </a:cxn>
                <a:cxn ang="0">
                  <a:pos x="280" y="25"/>
                </a:cxn>
                <a:cxn ang="0">
                  <a:pos x="355" y="32"/>
                </a:cxn>
                <a:cxn ang="0">
                  <a:pos x="489" y="42"/>
                </a:cxn>
                <a:cxn ang="0">
                  <a:pos x="567" y="49"/>
                </a:cxn>
                <a:cxn ang="0">
                  <a:pos x="651" y="52"/>
                </a:cxn>
                <a:cxn ang="0">
                  <a:pos x="659" y="57"/>
                </a:cxn>
                <a:cxn ang="0">
                  <a:pos x="654" y="169"/>
                </a:cxn>
                <a:cxn ang="0">
                  <a:pos x="638" y="517"/>
                </a:cxn>
                <a:cxn ang="0">
                  <a:pos x="547" y="511"/>
                </a:cxn>
                <a:cxn ang="0">
                  <a:pos x="445" y="504"/>
                </a:cxn>
                <a:cxn ang="0">
                  <a:pos x="285" y="491"/>
                </a:cxn>
                <a:cxn ang="0">
                  <a:pos x="151" y="477"/>
                </a:cxn>
                <a:cxn ang="0">
                  <a:pos x="0" y="460"/>
                </a:cxn>
                <a:cxn ang="0">
                  <a:pos x="59" y="0"/>
                </a:cxn>
              </a:cxnLst>
              <a:rect l="0" t="0" r="r" b="b"/>
              <a:pathLst>
                <a:path w="659" h="517">
                  <a:moveTo>
                    <a:pt x="59" y="0"/>
                  </a:moveTo>
                  <a:lnTo>
                    <a:pt x="141" y="10"/>
                  </a:lnTo>
                  <a:lnTo>
                    <a:pt x="280" y="25"/>
                  </a:lnTo>
                  <a:lnTo>
                    <a:pt x="355" y="32"/>
                  </a:lnTo>
                  <a:lnTo>
                    <a:pt x="489" y="42"/>
                  </a:lnTo>
                  <a:lnTo>
                    <a:pt x="567" y="49"/>
                  </a:lnTo>
                  <a:lnTo>
                    <a:pt x="651" y="52"/>
                  </a:lnTo>
                  <a:lnTo>
                    <a:pt x="659" y="57"/>
                  </a:lnTo>
                  <a:lnTo>
                    <a:pt x="654" y="169"/>
                  </a:lnTo>
                  <a:lnTo>
                    <a:pt x="638" y="517"/>
                  </a:lnTo>
                  <a:lnTo>
                    <a:pt x="547" y="511"/>
                  </a:lnTo>
                  <a:lnTo>
                    <a:pt x="445" y="504"/>
                  </a:lnTo>
                  <a:lnTo>
                    <a:pt x="285" y="491"/>
                  </a:lnTo>
                  <a:lnTo>
                    <a:pt x="151" y="477"/>
                  </a:lnTo>
                  <a:lnTo>
                    <a:pt x="0" y="460"/>
                  </a:lnTo>
                  <a:lnTo>
                    <a:pt x="59"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51" name="TextBox 750"/>
            <p:cNvSpPr txBox="1"/>
            <p:nvPr/>
          </p:nvSpPr>
          <p:spPr>
            <a:xfrm rot="309786">
              <a:off x="3252467" y="3103431"/>
              <a:ext cx="706201"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CO</a:t>
              </a:r>
            </a:p>
          </p:txBody>
        </p:sp>
        <p:sp>
          <p:nvSpPr>
            <p:cNvPr id="752" name="Freeform 14"/>
            <p:cNvSpPr>
              <a:spLocks/>
            </p:cNvSpPr>
            <p:nvPr/>
          </p:nvSpPr>
          <p:spPr bwMode="auto">
            <a:xfrm>
              <a:off x="4824338" y="1434025"/>
              <a:ext cx="971027" cy="1103440"/>
            </a:xfrm>
            <a:custGeom>
              <a:avLst/>
              <a:gdLst/>
              <a:ahLst/>
              <a:cxnLst>
                <a:cxn ang="0">
                  <a:pos x="179" y="3"/>
                </a:cxn>
                <a:cxn ang="0">
                  <a:pos x="196" y="55"/>
                </a:cxn>
                <a:cxn ang="0">
                  <a:pos x="208" y="75"/>
                </a:cxn>
                <a:cxn ang="0">
                  <a:pos x="261" y="84"/>
                </a:cxn>
                <a:cxn ang="0">
                  <a:pos x="290" y="90"/>
                </a:cxn>
                <a:cxn ang="0">
                  <a:pos x="303" y="80"/>
                </a:cxn>
                <a:cxn ang="0">
                  <a:pos x="355" y="100"/>
                </a:cxn>
                <a:cxn ang="0">
                  <a:pos x="370" y="112"/>
                </a:cxn>
                <a:cxn ang="0">
                  <a:pos x="385" y="110"/>
                </a:cxn>
                <a:cxn ang="0">
                  <a:pos x="407" y="117"/>
                </a:cxn>
                <a:cxn ang="0">
                  <a:pos x="442" y="139"/>
                </a:cxn>
                <a:cxn ang="0">
                  <a:pos x="474" y="127"/>
                </a:cxn>
                <a:cxn ang="0">
                  <a:pos x="495" y="120"/>
                </a:cxn>
                <a:cxn ang="0">
                  <a:pos x="509" y="130"/>
                </a:cxn>
                <a:cxn ang="0">
                  <a:pos x="539" y="127"/>
                </a:cxn>
                <a:cxn ang="0">
                  <a:pos x="562" y="134"/>
                </a:cxn>
                <a:cxn ang="0">
                  <a:pos x="594" y="134"/>
                </a:cxn>
                <a:cxn ang="0">
                  <a:pos x="574" y="151"/>
                </a:cxn>
                <a:cxn ang="0">
                  <a:pos x="527" y="172"/>
                </a:cxn>
                <a:cxn ang="0">
                  <a:pos x="470" y="224"/>
                </a:cxn>
                <a:cxn ang="0">
                  <a:pos x="439" y="259"/>
                </a:cxn>
                <a:cxn ang="0">
                  <a:pos x="405" y="288"/>
                </a:cxn>
                <a:cxn ang="0">
                  <a:pos x="398" y="301"/>
                </a:cxn>
                <a:cxn ang="0">
                  <a:pos x="393" y="368"/>
                </a:cxn>
                <a:cxn ang="0">
                  <a:pos x="360" y="393"/>
                </a:cxn>
                <a:cxn ang="0">
                  <a:pos x="350" y="413"/>
                </a:cxn>
                <a:cxn ang="0">
                  <a:pos x="362" y="430"/>
                </a:cxn>
                <a:cxn ang="0">
                  <a:pos x="363" y="479"/>
                </a:cxn>
                <a:cxn ang="0">
                  <a:pos x="363" y="514"/>
                </a:cxn>
                <a:cxn ang="0">
                  <a:pos x="378" y="537"/>
                </a:cxn>
                <a:cxn ang="0">
                  <a:pos x="405" y="551"/>
                </a:cxn>
                <a:cxn ang="0">
                  <a:pos x="432" y="566"/>
                </a:cxn>
                <a:cxn ang="0">
                  <a:pos x="464" y="599"/>
                </a:cxn>
                <a:cxn ang="0">
                  <a:pos x="485" y="613"/>
                </a:cxn>
                <a:cxn ang="0">
                  <a:pos x="497" y="650"/>
                </a:cxn>
                <a:cxn ang="0">
                  <a:pos x="412" y="665"/>
                </a:cxn>
                <a:cxn ang="0">
                  <a:pos x="64" y="675"/>
                </a:cxn>
                <a:cxn ang="0">
                  <a:pos x="50" y="455"/>
                </a:cxn>
                <a:cxn ang="0">
                  <a:pos x="30" y="434"/>
                </a:cxn>
                <a:cxn ang="0">
                  <a:pos x="45" y="417"/>
                </a:cxn>
                <a:cxn ang="0">
                  <a:pos x="54" y="378"/>
                </a:cxn>
                <a:cxn ang="0">
                  <a:pos x="50" y="348"/>
                </a:cxn>
                <a:cxn ang="0">
                  <a:pos x="40" y="321"/>
                </a:cxn>
                <a:cxn ang="0">
                  <a:pos x="37" y="280"/>
                </a:cxn>
                <a:cxn ang="0">
                  <a:pos x="30" y="246"/>
                </a:cxn>
                <a:cxn ang="0">
                  <a:pos x="30" y="218"/>
                </a:cxn>
                <a:cxn ang="0">
                  <a:pos x="17" y="172"/>
                </a:cxn>
                <a:cxn ang="0">
                  <a:pos x="9" y="136"/>
                </a:cxn>
                <a:cxn ang="0">
                  <a:pos x="9" y="110"/>
                </a:cxn>
                <a:cxn ang="0">
                  <a:pos x="9" y="75"/>
                </a:cxn>
                <a:cxn ang="0">
                  <a:pos x="0" y="47"/>
                </a:cxn>
                <a:cxn ang="0">
                  <a:pos x="159" y="42"/>
                </a:cxn>
              </a:cxnLst>
              <a:rect l="0" t="0" r="r" b="b"/>
              <a:pathLst>
                <a:path w="594" h="675">
                  <a:moveTo>
                    <a:pt x="159" y="0"/>
                  </a:moveTo>
                  <a:lnTo>
                    <a:pt x="164" y="2"/>
                  </a:lnTo>
                  <a:lnTo>
                    <a:pt x="179" y="3"/>
                  </a:lnTo>
                  <a:lnTo>
                    <a:pt x="184" y="10"/>
                  </a:lnTo>
                  <a:lnTo>
                    <a:pt x="189" y="33"/>
                  </a:lnTo>
                  <a:lnTo>
                    <a:pt x="196" y="55"/>
                  </a:lnTo>
                  <a:lnTo>
                    <a:pt x="194" y="65"/>
                  </a:lnTo>
                  <a:lnTo>
                    <a:pt x="201" y="72"/>
                  </a:lnTo>
                  <a:lnTo>
                    <a:pt x="208" y="75"/>
                  </a:lnTo>
                  <a:lnTo>
                    <a:pt x="223" y="75"/>
                  </a:lnTo>
                  <a:lnTo>
                    <a:pt x="229" y="80"/>
                  </a:lnTo>
                  <a:lnTo>
                    <a:pt x="261" y="84"/>
                  </a:lnTo>
                  <a:lnTo>
                    <a:pt x="265" y="90"/>
                  </a:lnTo>
                  <a:lnTo>
                    <a:pt x="271" y="95"/>
                  </a:lnTo>
                  <a:lnTo>
                    <a:pt x="290" y="90"/>
                  </a:lnTo>
                  <a:lnTo>
                    <a:pt x="295" y="84"/>
                  </a:lnTo>
                  <a:lnTo>
                    <a:pt x="300" y="84"/>
                  </a:lnTo>
                  <a:lnTo>
                    <a:pt x="303" y="80"/>
                  </a:lnTo>
                  <a:lnTo>
                    <a:pt x="326" y="80"/>
                  </a:lnTo>
                  <a:lnTo>
                    <a:pt x="357" y="92"/>
                  </a:lnTo>
                  <a:lnTo>
                    <a:pt x="355" y="100"/>
                  </a:lnTo>
                  <a:lnTo>
                    <a:pt x="363" y="99"/>
                  </a:lnTo>
                  <a:lnTo>
                    <a:pt x="370" y="105"/>
                  </a:lnTo>
                  <a:lnTo>
                    <a:pt x="370" y="112"/>
                  </a:lnTo>
                  <a:lnTo>
                    <a:pt x="375" y="117"/>
                  </a:lnTo>
                  <a:lnTo>
                    <a:pt x="382" y="120"/>
                  </a:lnTo>
                  <a:lnTo>
                    <a:pt x="385" y="110"/>
                  </a:lnTo>
                  <a:lnTo>
                    <a:pt x="395" y="109"/>
                  </a:lnTo>
                  <a:lnTo>
                    <a:pt x="403" y="110"/>
                  </a:lnTo>
                  <a:lnTo>
                    <a:pt x="407" y="117"/>
                  </a:lnTo>
                  <a:lnTo>
                    <a:pt x="429" y="127"/>
                  </a:lnTo>
                  <a:lnTo>
                    <a:pt x="429" y="132"/>
                  </a:lnTo>
                  <a:lnTo>
                    <a:pt x="442" y="139"/>
                  </a:lnTo>
                  <a:lnTo>
                    <a:pt x="452" y="141"/>
                  </a:lnTo>
                  <a:lnTo>
                    <a:pt x="467" y="134"/>
                  </a:lnTo>
                  <a:lnTo>
                    <a:pt x="474" y="127"/>
                  </a:lnTo>
                  <a:lnTo>
                    <a:pt x="489" y="117"/>
                  </a:lnTo>
                  <a:lnTo>
                    <a:pt x="497" y="115"/>
                  </a:lnTo>
                  <a:lnTo>
                    <a:pt x="495" y="120"/>
                  </a:lnTo>
                  <a:lnTo>
                    <a:pt x="500" y="124"/>
                  </a:lnTo>
                  <a:lnTo>
                    <a:pt x="502" y="130"/>
                  </a:lnTo>
                  <a:lnTo>
                    <a:pt x="509" y="130"/>
                  </a:lnTo>
                  <a:lnTo>
                    <a:pt x="517" y="129"/>
                  </a:lnTo>
                  <a:lnTo>
                    <a:pt x="532" y="129"/>
                  </a:lnTo>
                  <a:lnTo>
                    <a:pt x="539" y="127"/>
                  </a:lnTo>
                  <a:lnTo>
                    <a:pt x="554" y="125"/>
                  </a:lnTo>
                  <a:lnTo>
                    <a:pt x="562" y="132"/>
                  </a:lnTo>
                  <a:lnTo>
                    <a:pt x="562" y="134"/>
                  </a:lnTo>
                  <a:lnTo>
                    <a:pt x="569" y="139"/>
                  </a:lnTo>
                  <a:lnTo>
                    <a:pt x="577" y="134"/>
                  </a:lnTo>
                  <a:lnTo>
                    <a:pt x="594" y="134"/>
                  </a:lnTo>
                  <a:lnTo>
                    <a:pt x="587" y="139"/>
                  </a:lnTo>
                  <a:lnTo>
                    <a:pt x="581" y="147"/>
                  </a:lnTo>
                  <a:lnTo>
                    <a:pt x="574" y="151"/>
                  </a:lnTo>
                  <a:lnTo>
                    <a:pt x="549" y="164"/>
                  </a:lnTo>
                  <a:lnTo>
                    <a:pt x="542" y="166"/>
                  </a:lnTo>
                  <a:lnTo>
                    <a:pt x="527" y="172"/>
                  </a:lnTo>
                  <a:lnTo>
                    <a:pt x="505" y="186"/>
                  </a:lnTo>
                  <a:lnTo>
                    <a:pt x="477" y="213"/>
                  </a:lnTo>
                  <a:lnTo>
                    <a:pt x="470" y="224"/>
                  </a:lnTo>
                  <a:lnTo>
                    <a:pt x="450" y="246"/>
                  </a:lnTo>
                  <a:lnTo>
                    <a:pt x="442" y="253"/>
                  </a:lnTo>
                  <a:lnTo>
                    <a:pt x="439" y="259"/>
                  </a:lnTo>
                  <a:lnTo>
                    <a:pt x="432" y="264"/>
                  </a:lnTo>
                  <a:lnTo>
                    <a:pt x="410" y="283"/>
                  </a:lnTo>
                  <a:lnTo>
                    <a:pt x="405" y="288"/>
                  </a:lnTo>
                  <a:lnTo>
                    <a:pt x="403" y="291"/>
                  </a:lnTo>
                  <a:lnTo>
                    <a:pt x="402" y="293"/>
                  </a:lnTo>
                  <a:lnTo>
                    <a:pt x="398" y="301"/>
                  </a:lnTo>
                  <a:lnTo>
                    <a:pt x="392" y="301"/>
                  </a:lnTo>
                  <a:lnTo>
                    <a:pt x="395" y="360"/>
                  </a:lnTo>
                  <a:lnTo>
                    <a:pt x="393" y="368"/>
                  </a:lnTo>
                  <a:lnTo>
                    <a:pt x="390" y="375"/>
                  </a:lnTo>
                  <a:lnTo>
                    <a:pt x="375" y="382"/>
                  </a:lnTo>
                  <a:lnTo>
                    <a:pt x="360" y="393"/>
                  </a:lnTo>
                  <a:lnTo>
                    <a:pt x="358" y="400"/>
                  </a:lnTo>
                  <a:lnTo>
                    <a:pt x="355" y="407"/>
                  </a:lnTo>
                  <a:lnTo>
                    <a:pt x="350" y="413"/>
                  </a:lnTo>
                  <a:lnTo>
                    <a:pt x="350" y="422"/>
                  </a:lnTo>
                  <a:lnTo>
                    <a:pt x="355" y="430"/>
                  </a:lnTo>
                  <a:lnTo>
                    <a:pt x="362" y="430"/>
                  </a:lnTo>
                  <a:lnTo>
                    <a:pt x="370" y="445"/>
                  </a:lnTo>
                  <a:lnTo>
                    <a:pt x="362" y="464"/>
                  </a:lnTo>
                  <a:lnTo>
                    <a:pt x="363" y="479"/>
                  </a:lnTo>
                  <a:lnTo>
                    <a:pt x="360" y="485"/>
                  </a:lnTo>
                  <a:lnTo>
                    <a:pt x="363" y="502"/>
                  </a:lnTo>
                  <a:lnTo>
                    <a:pt x="363" y="514"/>
                  </a:lnTo>
                  <a:lnTo>
                    <a:pt x="360" y="522"/>
                  </a:lnTo>
                  <a:lnTo>
                    <a:pt x="372" y="531"/>
                  </a:lnTo>
                  <a:lnTo>
                    <a:pt x="378" y="537"/>
                  </a:lnTo>
                  <a:lnTo>
                    <a:pt x="387" y="542"/>
                  </a:lnTo>
                  <a:lnTo>
                    <a:pt x="400" y="544"/>
                  </a:lnTo>
                  <a:lnTo>
                    <a:pt x="405" y="551"/>
                  </a:lnTo>
                  <a:lnTo>
                    <a:pt x="412" y="556"/>
                  </a:lnTo>
                  <a:lnTo>
                    <a:pt x="422" y="559"/>
                  </a:lnTo>
                  <a:lnTo>
                    <a:pt x="432" y="566"/>
                  </a:lnTo>
                  <a:lnTo>
                    <a:pt x="442" y="583"/>
                  </a:lnTo>
                  <a:lnTo>
                    <a:pt x="455" y="594"/>
                  </a:lnTo>
                  <a:lnTo>
                    <a:pt x="464" y="599"/>
                  </a:lnTo>
                  <a:lnTo>
                    <a:pt x="470" y="601"/>
                  </a:lnTo>
                  <a:lnTo>
                    <a:pt x="479" y="606"/>
                  </a:lnTo>
                  <a:lnTo>
                    <a:pt x="485" y="613"/>
                  </a:lnTo>
                  <a:lnTo>
                    <a:pt x="492" y="621"/>
                  </a:lnTo>
                  <a:lnTo>
                    <a:pt x="494" y="641"/>
                  </a:lnTo>
                  <a:lnTo>
                    <a:pt x="497" y="650"/>
                  </a:lnTo>
                  <a:lnTo>
                    <a:pt x="495" y="653"/>
                  </a:lnTo>
                  <a:lnTo>
                    <a:pt x="499" y="660"/>
                  </a:lnTo>
                  <a:lnTo>
                    <a:pt x="412" y="665"/>
                  </a:lnTo>
                  <a:lnTo>
                    <a:pt x="293" y="670"/>
                  </a:lnTo>
                  <a:lnTo>
                    <a:pt x="151" y="673"/>
                  </a:lnTo>
                  <a:lnTo>
                    <a:pt x="64" y="675"/>
                  </a:lnTo>
                  <a:lnTo>
                    <a:pt x="62" y="467"/>
                  </a:lnTo>
                  <a:lnTo>
                    <a:pt x="59" y="460"/>
                  </a:lnTo>
                  <a:lnTo>
                    <a:pt x="50" y="455"/>
                  </a:lnTo>
                  <a:lnTo>
                    <a:pt x="44" y="454"/>
                  </a:lnTo>
                  <a:lnTo>
                    <a:pt x="35" y="440"/>
                  </a:lnTo>
                  <a:lnTo>
                    <a:pt x="30" y="434"/>
                  </a:lnTo>
                  <a:lnTo>
                    <a:pt x="32" y="427"/>
                  </a:lnTo>
                  <a:lnTo>
                    <a:pt x="39" y="420"/>
                  </a:lnTo>
                  <a:lnTo>
                    <a:pt x="45" y="417"/>
                  </a:lnTo>
                  <a:lnTo>
                    <a:pt x="50" y="408"/>
                  </a:lnTo>
                  <a:lnTo>
                    <a:pt x="54" y="393"/>
                  </a:lnTo>
                  <a:lnTo>
                    <a:pt x="54" y="378"/>
                  </a:lnTo>
                  <a:lnTo>
                    <a:pt x="52" y="363"/>
                  </a:lnTo>
                  <a:lnTo>
                    <a:pt x="52" y="357"/>
                  </a:lnTo>
                  <a:lnTo>
                    <a:pt x="50" y="348"/>
                  </a:lnTo>
                  <a:lnTo>
                    <a:pt x="42" y="336"/>
                  </a:lnTo>
                  <a:lnTo>
                    <a:pt x="39" y="330"/>
                  </a:lnTo>
                  <a:lnTo>
                    <a:pt x="40" y="321"/>
                  </a:lnTo>
                  <a:lnTo>
                    <a:pt x="35" y="315"/>
                  </a:lnTo>
                  <a:lnTo>
                    <a:pt x="35" y="288"/>
                  </a:lnTo>
                  <a:lnTo>
                    <a:pt x="37" y="280"/>
                  </a:lnTo>
                  <a:lnTo>
                    <a:pt x="32" y="273"/>
                  </a:lnTo>
                  <a:lnTo>
                    <a:pt x="34" y="261"/>
                  </a:lnTo>
                  <a:lnTo>
                    <a:pt x="30" y="246"/>
                  </a:lnTo>
                  <a:lnTo>
                    <a:pt x="30" y="231"/>
                  </a:lnTo>
                  <a:lnTo>
                    <a:pt x="29" y="224"/>
                  </a:lnTo>
                  <a:lnTo>
                    <a:pt x="30" y="218"/>
                  </a:lnTo>
                  <a:lnTo>
                    <a:pt x="30" y="209"/>
                  </a:lnTo>
                  <a:lnTo>
                    <a:pt x="27" y="194"/>
                  </a:lnTo>
                  <a:lnTo>
                    <a:pt x="17" y="172"/>
                  </a:lnTo>
                  <a:lnTo>
                    <a:pt x="19" y="167"/>
                  </a:lnTo>
                  <a:lnTo>
                    <a:pt x="10" y="144"/>
                  </a:lnTo>
                  <a:lnTo>
                    <a:pt x="9" y="136"/>
                  </a:lnTo>
                  <a:lnTo>
                    <a:pt x="9" y="120"/>
                  </a:lnTo>
                  <a:lnTo>
                    <a:pt x="7" y="117"/>
                  </a:lnTo>
                  <a:lnTo>
                    <a:pt x="9" y="110"/>
                  </a:lnTo>
                  <a:lnTo>
                    <a:pt x="7" y="97"/>
                  </a:lnTo>
                  <a:lnTo>
                    <a:pt x="12" y="82"/>
                  </a:lnTo>
                  <a:lnTo>
                    <a:pt x="9" y="75"/>
                  </a:lnTo>
                  <a:lnTo>
                    <a:pt x="4" y="53"/>
                  </a:lnTo>
                  <a:lnTo>
                    <a:pt x="0" y="48"/>
                  </a:lnTo>
                  <a:lnTo>
                    <a:pt x="0" y="47"/>
                  </a:lnTo>
                  <a:lnTo>
                    <a:pt x="2" y="43"/>
                  </a:lnTo>
                  <a:lnTo>
                    <a:pt x="101" y="43"/>
                  </a:lnTo>
                  <a:lnTo>
                    <a:pt x="159" y="42"/>
                  </a:lnTo>
                  <a:lnTo>
                    <a:pt x="161" y="35"/>
                  </a:lnTo>
                  <a:lnTo>
                    <a:pt x="159"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53" name="TextBox 752"/>
            <p:cNvSpPr txBox="1"/>
            <p:nvPr/>
          </p:nvSpPr>
          <p:spPr>
            <a:xfrm>
              <a:off x="4783753" y="1787125"/>
              <a:ext cx="784668"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MN</a:t>
              </a:r>
            </a:p>
          </p:txBody>
        </p:sp>
        <p:sp>
          <p:nvSpPr>
            <p:cNvPr id="754" name="Freeform 16"/>
            <p:cNvSpPr>
              <a:spLocks/>
            </p:cNvSpPr>
            <p:nvPr/>
          </p:nvSpPr>
          <p:spPr bwMode="auto">
            <a:xfrm>
              <a:off x="5396492" y="1857419"/>
              <a:ext cx="747070" cy="835345"/>
            </a:xfrm>
            <a:custGeom>
              <a:avLst/>
              <a:gdLst/>
              <a:ahLst/>
              <a:cxnLst>
                <a:cxn ang="0">
                  <a:pos x="159" y="14"/>
                </a:cxn>
                <a:cxn ang="0">
                  <a:pos x="152" y="36"/>
                </a:cxn>
                <a:cxn ang="0">
                  <a:pos x="164" y="37"/>
                </a:cxn>
                <a:cxn ang="0">
                  <a:pos x="192" y="42"/>
                </a:cxn>
                <a:cxn ang="0">
                  <a:pos x="211" y="56"/>
                </a:cxn>
                <a:cxn ang="0">
                  <a:pos x="323" y="96"/>
                </a:cxn>
                <a:cxn ang="0">
                  <a:pos x="346" y="94"/>
                </a:cxn>
                <a:cxn ang="0">
                  <a:pos x="381" y="104"/>
                </a:cxn>
                <a:cxn ang="0">
                  <a:pos x="401" y="121"/>
                </a:cxn>
                <a:cxn ang="0">
                  <a:pos x="410" y="138"/>
                </a:cxn>
                <a:cxn ang="0">
                  <a:pos x="408" y="166"/>
                </a:cxn>
                <a:cxn ang="0">
                  <a:pos x="420" y="178"/>
                </a:cxn>
                <a:cxn ang="0">
                  <a:pos x="428" y="191"/>
                </a:cxn>
                <a:cxn ang="0">
                  <a:pos x="430" y="205"/>
                </a:cxn>
                <a:cxn ang="0">
                  <a:pos x="413" y="220"/>
                </a:cxn>
                <a:cxn ang="0">
                  <a:pos x="401" y="252"/>
                </a:cxn>
                <a:cxn ang="0">
                  <a:pos x="413" y="253"/>
                </a:cxn>
                <a:cxn ang="0">
                  <a:pos x="426" y="231"/>
                </a:cxn>
                <a:cxn ang="0">
                  <a:pos x="447" y="216"/>
                </a:cxn>
                <a:cxn ang="0">
                  <a:pos x="455" y="238"/>
                </a:cxn>
                <a:cxn ang="0">
                  <a:pos x="443" y="282"/>
                </a:cxn>
                <a:cxn ang="0">
                  <a:pos x="441" y="305"/>
                </a:cxn>
                <a:cxn ang="0">
                  <a:pos x="435" y="335"/>
                </a:cxn>
                <a:cxn ang="0">
                  <a:pos x="433" y="367"/>
                </a:cxn>
                <a:cxn ang="0">
                  <a:pos x="428" y="397"/>
                </a:cxn>
                <a:cxn ang="0">
                  <a:pos x="430" y="436"/>
                </a:cxn>
                <a:cxn ang="0">
                  <a:pos x="440" y="457"/>
                </a:cxn>
                <a:cxn ang="0">
                  <a:pos x="441" y="479"/>
                </a:cxn>
                <a:cxn ang="0">
                  <a:pos x="338" y="504"/>
                </a:cxn>
                <a:cxn ang="0">
                  <a:pos x="177" y="493"/>
                </a:cxn>
                <a:cxn ang="0">
                  <a:pos x="164" y="473"/>
                </a:cxn>
                <a:cxn ang="0">
                  <a:pos x="155" y="441"/>
                </a:cxn>
                <a:cxn ang="0">
                  <a:pos x="152" y="417"/>
                </a:cxn>
                <a:cxn ang="0">
                  <a:pos x="149" y="401"/>
                </a:cxn>
                <a:cxn ang="0">
                  <a:pos x="144" y="382"/>
                </a:cxn>
                <a:cxn ang="0">
                  <a:pos x="129" y="347"/>
                </a:cxn>
                <a:cxn ang="0">
                  <a:pos x="105" y="335"/>
                </a:cxn>
                <a:cxn ang="0">
                  <a:pos x="72" y="300"/>
                </a:cxn>
                <a:cxn ang="0">
                  <a:pos x="50" y="285"/>
                </a:cxn>
                <a:cxn ang="0">
                  <a:pos x="22" y="272"/>
                </a:cxn>
                <a:cxn ang="0">
                  <a:pos x="13" y="243"/>
                </a:cxn>
                <a:cxn ang="0">
                  <a:pos x="12" y="205"/>
                </a:cxn>
                <a:cxn ang="0">
                  <a:pos x="5" y="171"/>
                </a:cxn>
                <a:cxn ang="0">
                  <a:pos x="5" y="148"/>
                </a:cxn>
                <a:cxn ang="0">
                  <a:pos x="25" y="123"/>
                </a:cxn>
                <a:cxn ang="0">
                  <a:pos x="45" y="101"/>
                </a:cxn>
                <a:cxn ang="0">
                  <a:pos x="52" y="34"/>
                </a:cxn>
                <a:cxn ang="0">
                  <a:pos x="63" y="37"/>
                </a:cxn>
                <a:cxn ang="0">
                  <a:pos x="120" y="17"/>
                </a:cxn>
                <a:cxn ang="0">
                  <a:pos x="144" y="5"/>
                </a:cxn>
              </a:cxnLst>
              <a:rect l="0" t="0" r="r" b="b"/>
              <a:pathLst>
                <a:path w="457" h="511">
                  <a:moveTo>
                    <a:pt x="152" y="0"/>
                  </a:moveTo>
                  <a:lnTo>
                    <a:pt x="160" y="7"/>
                  </a:lnTo>
                  <a:lnTo>
                    <a:pt x="159" y="14"/>
                  </a:lnTo>
                  <a:lnTo>
                    <a:pt x="154" y="22"/>
                  </a:lnTo>
                  <a:lnTo>
                    <a:pt x="154" y="29"/>
                  </a:lnTo>
                  <a:lnTo>
                    <a:pt x="152" y="36"/>
                  </a:lnTo>
                  <a:lnTo>
                    <a:pt x="149" y="41"/>
                  </a:lnTo>
                  <a:lnTo>
                    <a:pt x="157" y="41"/>
                  </a:lnTo>
                  <a:lnTo>
                    <a:pt x="164" y="37"/>
                  </a:lnTo>
                  <a:lnTo>
                    <a:pt x="172" y="37"/>
                  </a:lnTo>
                  <a:lnTo>
                    <a:pt x="179" y="42"/>
                  </a:lnTo>
                  <a:lnTo>
                    <a:pt x="192" y="42"/>
                  </a:lnTo>
                  <a:lnTo>
                    <a:pt x="196" y="47"/>
                  </a:lnTo>
                  <a:lnTo>
                    <a:pt x="202" y="49"/>
                  </a:lnTo>
                  <a:lnTo>
                    <a:pt x="211" y="56"/>
                  </a:lnTo>
                  <a:lnTo>
                    <a:pt x="219" y="69"/>
                  </a:lnTo>
                  <a:lnTo>
                    <a:pt x="296" y="84"/>
                  </a:lnTo>
                  <a:lnTo>
                    <a:pt x="323" y="96"/>
                  </a:lnTo>
                  <a:lnTo>
                    <a:pt x="324" y="94"/>
                  </a:lnTo>
                  <a:lnTo>
                    <a:pt x="339" y="98"/>
                  </a:lnTo>
                  <a:lnTo>
                    <a:pt x="346" y="94"/>
                  </a:lnTo>
                  <a:lnTo>
                    <a:pt x="355" y="98"/>
                  </a:lnTo>
                  <a:lnTo>
                    <a:pt x="375" y="99"/>
                  </a:lnTo>
                  <a:lnTo>
                    <a:pt x="381" y="104"/>
                  </a:lnTo>
                  <a:lnTo>
                    <a:pt x="383" y="118"/>
                  </a:lnTo>
                  <a:lnTo>
                    <a:pt x="390" y="118"/>
                  </a:lnTo>
                  <a:lnTo>
                    <a:pt x="401" y="121"/>
                  </a:lnTo>
                  <a:lnTo>
                    <a:pt x="408" y="129"/>
                  </a:lnTo>
                  <a:lnTo>
                    <a:pt x="406" y="131"/>
                  </a:lnTo>
                  <a:lnTo>
                    <a:pt x="410" y="138"/>
                  </a:lnTo>
                  <a:lnTo>
                    <a:pt x="408" y="153"/>
                  </a:lnTo>
                  <a:lnTo>
                    <a:pt x="406" y="159"/>
                  </a:lnTo>
                  <a:lnTo>
                    <a:pt x="408" y="166"/>
                  </a:lnTo>
                  <a:lnTo>
                    <a:pt x="416" y="164"/>
                  </a:lnTo>
                  <a:lnTo>
                    <a:pt x="423" y="163"/>
                  </a:lnTo>
                  <a:lnTo>
                    <a:pt x="420" y="178"/>
                  </a:lnTo>
                  <a:lnTo>
                    <a:pt x="420" y="186"/>
                  </a:lnTo>
                  <a:lnTo>
                    <a:pt x="426" y="191"/>
                  </a:lnTo>
                  <a:lnTo>
                    <a:pt x="428" y="191"/>
                  </a:lnTo>
                  <a:lnTo>
                    <a:pt x="431" y="193"/>
                  </a:lnTo>
                  <a:lnTo>
                    <a:pt x="430" y="200"/>
                  </a:lnTo>
                  <a:lnTo>
                    <a:pt x="430" y="205"/>
                  </a:lnTo>
                  <a:lnTo>
                    <a:pt x="421" y="210"/>
                  </a:lnTo>
                  <a:lnTo>
                    <a:pt x="415" y="213"/>
                  </a:lnTo>
                  <a:lnTo>
                    <a:pt x="413" y="220"/>
                  </a:lnTo>
                  <a:lnTo>
                    <a:pt x="410" y="228"/>
                  </a:lnTo>
                  <a:lnTo>
                    <a:pt x="403" y="243"/>
                  </a:lnTo>
                  <a:lnTo>
                    <a:pt x="401" y="252"/>
                  </a:lnTo>
                  <a:lnTo>
                    <a:pt x="403" y="260"/>
                  </a:lnTo>
                  <a:lnTo>
                    <a:pt x="410" y="260"/>
                  </a:lnTo>
                  <a:lnTo>
                    <a:pt x="413" y="253"/>
                  </a:lnTo>
                  <a:lnTo>
                    <a:pt x="420" y="247"/>
                  </a:lnTo>
                  <a:lnTo>
                    <a:pt x="425" y="240"/>
                  </a:lnTo>
                  <a:lnTo>
                    <a:pt x="426" y="231"/>
                  </a:lnTo>
                  <a:lnTo>
                    <a:pt x="431" y="225"/>
                  </a:lnTo>
                  <a:lnTo>
                    <a:pt x="438" y="223"/>
                  </a:lnTo>
                  <a:lnTo>
                    <a:pt x="447" y="216"/>
                  </a:lnTo>
                  <a:lnTo>
                    <a:pt x="453" y="223"/>
                  </a:lnTo>
                  <a:lnTo>
                    <a:pt x="457" y="231"/>
                  </a:lnTo>
                  <a:lnTo>
                    <a:pt x="455" y="238"/>
                  </a:lnTo>
                  <a:lnTo>
                    <a:pt x="447" y="260"/>
                  </a:lnTo>
                  <a:lnTo>
                    <a:pt x="445" y="273"/>
                  </a:lnTo>
                  <a:lnTo>
                    <a:pt x="443" y="282"/>
                  </a:lnTo>
                  <a:lnTo>
                    <a:pt x="448" y="297"/>
                  </a:lnTo>
                  <a:lnTo>
                    <a:pt x="448" y="300"/>
                  </a:lnTo>
                  <a:lnTo>
                    <a:pt x="441" y="305"/>
                  </a:lnTo>
                  <a:lnTo>
                    <a:pt x="438" y="313"/>
                  </a:lnTo>
                  <a:lnTo>
                    <a:pt x="435" y="329"/>
                  </a:lnTo>
                  <a:lnTo>
                    <a:pt x="435" y="335"/>
                  </a:lnTo>
                  <a:lnTo>
                    <a:pt x="438" y="352"/>
                  </a:lnTo>
                  <a:lnTo>
                    <a:pt x="438" y="359"/>
                  </a:lnTo>
                  <a:lnTo>
                    <a:pt x="433" y="367"/>
                  </a:lnTo>
                  <a:lnTo>
                    <a:pt x="431" y="375"/>
                  </a:lnTo>
                  <a:lnTo>
                    <a:pt x="433" y="382"/>
                  </a:lnTo>
                  <a:lnTo>
                    <a:pt x="428" y="397"/>
                  </a:lnTo>
                  <a:lnTo>
                    <a:pt x="426" y="412"/>
                  </a:lnTo>
                  <a:lnTo>
                    <a:pt x="431" y="427"/>
                  </a:lnTo>
                  <a:lnTo>
                    <a:pt x="430" y="436"/>
                  </a:lnTo>
                  <a:lnTo>
                    <a:pt x="435" y="442"/>
                  </a:lnTo>
                  <a:lnTo>
                    <a:pt x="435" y="449"/>
                  </a:lnTo>
                  <a:lnTo>
                    <a:pt x="440" y="457"/>
                  </a:lnTo>
                  <a:lnTo>
                    <a:pt x="443" y="464"/>
                  </a:lnTo>
                  <a:lnTo>
                    <a:pt x="443" y="473"/>
                  </a:lnTo>
                  <a:lnTo>
                    <a:pt x="441" y="479"/>
                  </a:lnTo>
                  <a:lnTo>
                    <a:pt x="443" y="494"/>
                  </a:lnTo>
                  <a:lnTo>
                    <a:pt x="440" y="494"/>
                  </a:lnTo>
                  <a:lnTo>
                    <a:pt x="338" y="504"/>
                  </a:lnTo>
                  <a:lnTo>
                    <a:pt x="204" y="511"/>
                  </a:lnTo>
                  <a:lnTo>
                    <a:pt x="199" y="496"/>
                  </a:lnTo>
                  <a:lnTo>
                    <a:pt x="177" y="493"/>
                  </a:lnTo>
                  <a:lnTo>
                    <a:pt x="169" y="489"/>
                  </a:lnTo>
                  <a:lnTo>
                    <a:pt x="165" y="481"/>
                  </a:lnTo>
                  <a:lnTo>
                    <a:pt x="164" y="473"/>
                  </a:lnTo>
                  <a:lnTo>
                    <a:pt x="159" y="466"/>
                  </a:lnTo>
                  <a:lnTo>
                    <a:pt x="157" y="452"/>
                  </a:lnTo>
                  <a:lnTo>
                    <a:pt x="155" y="441"/>
                  </a:lnTo>
                  <a:lnTo>
                    <a:pt x="162" y="426"/>
                  </a:lnTo>
                  <a:lnTo>
                    <a:pt x="159" y="419"/>
                  </a:lnTo>
                  <a:lnTo>
                    <a:pt x="152" y="417"/>
                  </a:lnTo>
                  <a:lnTo>
                    <a:pt x="150" y="409"/>
                  </a:lnTo>
                  <a:lnTo>
                    <a:pt x="147" y="407"/>
                  </a:lnTo>
                  <a:lnTo>
                    <a:pt x="149" y="401"/>
                  </a:lnTo>
                  <a:lnTo>
                    <a:pt x="145" y="394"/>
                  </a:lnTo>
                  <a:lnTo>
                    <a:pt x="147" y="391"/>
                  </a:lnTo>
                  <a:lnTo>
                    <a:pt x="144" y="382"/>
                  </a:lnTo>
                  <a:lnTo>
                    <a:pt x="142" y="362"/>
                  </a:lnTo>
                  <a:lnTo>
                    <a:pt x="135" y="354"/>
                  </a:lnTo>
                  <a:lnTo>
                    <a:pt x="129" y="347"/>
                  </a:lnTo>
                  <a:lnTo>
                    <a:pt x="120" y="342"/>
                  </a:lnTo>
                  <a:lnTo>
                    <a:pt x="114" y="340"/>
                  </a:lnTo>
                  <a:lnTo>
                    <a:pt x="105" y="335"/>
                  </a:lnTo>
                  <a:lnTo>
                    <a:pt x="92" y="324"/>
                  </a:lnTo>
                  <a:lnTo>
                    <a:pt x="82" y="307"/>
                  </a:lnTo>
                  <a:lnTo>
                    <a:pt x="72" y="300"/>
                  </a:lnTo>
                  <a:lnTo>
                    <a:pt x="62" y="297"/>
                  </a:lnTo>
                  <a:lnTo>
                    <a:pt x="55" y="292"/>
                  </a:lnTo>
                  <a:lnTo>
                    <a:pt x="50" y="285"/>
                  </a:lnTo>
                  <a:lnTo>
                    <a:pt x="37" y="283"/>
                  </a:lnTo>
                  <a:lnTo>
                    <a:pt x="28" y="278"/>
                  </a:lnTo>
                  <a:lnTo>
                    <a:pt x="22" y="272"/>
                  </a:lnTo>
                  <a:lnTo>
                    <a:pt x="10" y="263"/>
                  </a:lnTo>
                  <a:lnTo>
                    <a:pt x="13" y="255"/>
                  </a:lnTo>
                  <a:lnTo>
                    <a:pt x="13" y="243"/>
                  </a:lnTo>
                  <a:lnTo>
                    <a:pt x="10" y="226"/>
                  </a:lnTo>
                  <a:lnTo>
                    <a:pt x="13" y="220"/>
                  </a:lnTo>
                  <a:lnTo>
                    <a:pt x="12" y="205"/>
                  </a:lnTo>
                  <a:lnTo>
                    <a:pt x="20" y="186"/>
                  </a:lnTo>
                  <a:lnTo>
                    <a:pt x="12" y="171"/>
                  </a:lnTo>
                  <a:lnTo>
                    <a:pt x="5" y="171"/>
                  </a:lnTo>
                  <a:lnTo>
                    <a:pt x="0" y="163"/>
                  </a:lnTo>
                  <a:lnTo>
                    <a:pt x="0" y="154"/>
                  </a:lnTo>
                  <a:lnTo>
                    <a:pt x="5" y="148"/>
                  </a:lnTo>
                  <a:lnTo>
                    <a:pt x="8" y="141"/>
                  </a:lnTo>
                  <a:lnTo>
                    <a:pt x="10" y="134"/>
                  </a:lnTo>
                  <a:lnTo>
                    <a:pt x="25" y="123"/>
                  </a:lnTo>
                  <a:lnTo>
                    <a:pt x="40" y="116"/>
                  </a:lnTo>
                  <a:lnTo>
                    <a:pt x="43" y="109"/>
                  </a:lnTo>
                  <a:lnTo>
                    <a:pt x="45" y="101"/>
                  </a:lnTo>
                  <a:lnTo>
                    <a:pt x="42" y="42"/>
                  </a:lnTo>
                  <a:lnTo>
                    <a:pt x="48" y="42"/>
                  </a:lnTo>
                  <a:lnTo>
                    <a:pt x="52" y="34"/>
                  </a:lnTo>
                  <a:lnTo>
                    <a:pt x="53" y="32"/>
                  </a:lnTo>
                  <a:lnTo>
                    <a:pt x="55" y="29"/>
                  </a:lnTo>
                  <a:lnTo>
                    <a:pt x="63" y="37"/>
                  </a:lnTo>
                  <a:lnTo>
                    <a:pt x="79" y="37"/>
                  </a:lnTo>
                  <a:lnTo>
                    <a:pt x="107" y="26"/>
                  </a:lnTo>
                  <a:lnTo>
                    <a:pt x="120" y="17"/>
                  </a:lnTo>
                  <a:lnTo>
                    <a:pt x="129" y="15"/>
                  </a:lnTo>
                  <a:lnTo>
                    <a:pt x="137" y="10"/>
                  </a:lnTo>
                  <a:lnTo>
                    <a:pt x="144" y="5"/>
                  </a:lnTo>
                  <a:lnTo>
                    <a:pt x="152"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55" name="TextBox 754"/>
            <p:cNvSpPr txBox="1"/>
            <p:nvPr/>
          </p:nvSpPr>
          <p:spPr>
            <a:xfrm>
              <a:off x="5459108" y="2010515"/>
              <a:ext cx="706201"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WI</a:t>
              </a:r>
            </a:p>
          </p:txBody>
        </p:sp>
        <p:sp>
          <p:nvSpPr>
            <p:cNvPr id="756" name="Freeform 12"/>
            <p:cNvSpPr>
              <a:spLocks/>
            </p:cNvSpPr>
            <p:nvPr/>
          </p:nvSpPr>
          <p:spPr bwMode="auto">
            <a:xfrm>
              <a:off x="4904439" y="2512943"/>
              <a:ext cx="902369" cy="590136"/>
            </a:xfrm>
            <a:custGeom>
              <a:avLst/>
              <a:gdLst/>
              <a:ahLst/>
              <a:cxnLst>
                <a:cxn ang="0">
                  <a:pos x="448" y="6"/>
                </a:cxn>
                <a:cxn ang="0">
                  <a:pos x="453" y="16"/>
                </a:cxn>
                <a:cxn ang="0">
                  <a:pos x="463" y="25"/>
                </a:cxn>
                <a:cxn ang="0">
                  <a:pos x="458" y="51"/>
                </a:cxn>
                <a:cxn ang="0">
                  <a:pos x="465" y="72"/>
                </a:cxn>
                <a:cxn ang="0">
                  <a:pos x="470" y="88"/>
                </a:cxn>
                <a:cxn ang="0">
                  <a:pos x="500" y="95"/>
                </a:cxn>
                <a:cxn ang="0">
                  <a:pos x="505" y="112"/>
                </a:cxn>
                <a:cxn ang="0">
                  <a:pos x="525" y="130"/>
                </a:cxn>
                <a:cxn ang="0">
                  <a:pos x="533" y="145"/>
                </a:cxn>
                <a:cxn ang="0">
                  <a:pos x="548" y="155"/>
                </a:cxn>
                <a:cxn ang="0">
                  <a:pos x="548" y="187"/>
                </a:cxn>
                <a:cxn ang="0">
                  <a:pos x="537" y="216"/>
                </a:cxn>
                <a:cxn ang="0">
                  <a:pos x="515" y="227"/>
                </a:cxn>
                <a:cxn ang="0">
                  <a:pos x="482" y="239"/>
                </a:cxn>
                <a:cxn ang="0">
                  <a:pos x="477" y="261"/>
                </a:cxn>
                <a:cxn ang="0">
                  <a:pos x="490" y="291"/>
                </a:cxn>
                <a:cxn ang="0">
                  <a:pos x="478" y="311"/>
                </a:cxn>
                <a:cxn ang="0">
                  <a:pos x="477" y="326"/>
                </a:cxn>
                <a:cxn ang="0">
                  <a:pos x="453" y="341"/>
                </a:cxn>
                <a:cxn ang="0">
                  <a:pos x="458" y="356"/>
                </a:cxn>
                <a:cxn ang="0">
                  <a:pos x="448" y="360"/>
                </a:cxn>
                <a:cxn ang="0">
                  <a:pos x="430" y="341"/>
                </a:cxn>
                <a:cxn ang="0">
                  <a:pos x="368" y="339"/>
                </a:cxn>
                <a:cxn ang="0">
                  <a:pos x="174" y="349"/>
                </a:cxn>
                <a:cxn ang="0">
                  <a:pos x="75" y="341"/>
                </a:cxn>
                <a:cxn ang="0">
                  <a:pos x="72" y="314"/>
                </a:cxn>
                <a:cxn ang="0">
                  <a:pos x="67" y="289"/>
                </a:cxn>
                <a:cxn ang="0">
                  <a:pos x="63" y="274"/>
                </a:cxn>
                <a:cxn ang="0">
                  <a:pos x="60" y="259"/>
                </a:cxn>
                <a:cxn ang="0">
                  <a:pos x="55" y="247"/>
                </a:cxn>
                <a:cxn ang="0">
                  <a:pos x="48" y="239"/>
                </a:cxn>
                <a:cxn ang="0">
                  <a:pos x="47" y="229"/>
                </a:cxn>
                <a:cxn ang="0">
                  <a:pos x="48" y="214"/>
                </a:cxn>
                <a:cxn ang="0">
                  <a:pos x="42" y="200"/>
                </a:cxn>
                <a:cxn ang="0">
                  <a:pos x="33" y="180"/>
                </a:cxn>
                <a:cxn ang="0">
                  <a:pos x="25" y="165"/>
                </a:cxn>
                <a:cxn ang="0">
                  <a:pos x="23" y="150"/>
                </a:cxn>
                <a:cxn ang="0">
                  <a:pos x="22" y="139"/>
                </a:cxn>
                <a:cxn ang="0">
                  <a:pos x="13" y="128"/>
                </a:cxn>
                <a:cxn ang="0">
                  <a:pos x="3" y="107"/>
                </a:cxn>
                <a:cxn ang="0">
                  <a:pos x="5" y="92"/>
                </a:cxn>
                <a:cxn ang="0">
                  <a:pos x="11" y="77"/>
                </a:cxn>
                <a:cxn ang="0">
                  <a:pos x="15" y="62"/>
                </a:cxn>
                <a:cxn ang="0">
                  <a:pos x="6" y="46"/>
                </a:cxn>
                <a:cxn ang="0">
                  <a:pos x="8" y="38"/>
                </a:cxn>
                <a:cxn ang="0">
                  <a:pos x="5" y="23"/>
                </a:cxn>
                <a:cxn ang="0">
                  <a:pos x="15" y="15"/>
                </a:cxn>
                <a:cxn ang="0">
                  <a:pos x="244" y="10"/>
                </a:cxn>
                <a:cxn ang="0">
                  <a:pos x="450" y="0"/>
                </a:cxn>
              </a:cxnLst>
              <a:rect l="0" t="0" r="r" b="b"/>
              <a:pathLst>
                <a:path w="552" h="361">
                  <a:moveTo>
                    <a:pt x="450" y="0"/>
                  </a:moveTo>
                  <a:lnTo>
                    <a:pt x="448" y="6"/>
                  </a:lnTo>
                  <a:lnTo>
                    <a:pt x="451" y="8"/>
                  </a:lnTo>
                  <a:lnTo>
                    <a:pt x="453" y="16"/>
                  </a:lnTo>
                  <a:lnTo>
                    <a:pt x="460" y="18"/>
                  </a:lnTo>
                  <a:lnTo>
                    <a:pt x="463" y="25"/>
                  </a:lnTo>
                  <a:lnTo>
                    <a:pt x="456" y="40"/>
                  </a:lnTo>
                  <a:lnTo>
                    <a:pt x="458" y="51"/>
                  </a:lnTo>
                  <a:lnTo>
                    <a:pt x="460" y="65"/>
                  </a:lnTo>
                  <a:lnTo>
                    <a:pt x="465" y="72"/>
                  </a:lnTo>
                  <a:lnTo>
                    <a:pt x="466" y="80"/>
                  </a:lnTo>
                  <a:lnTo>
                    <a:pt x="470" y="88"/>
                  </a:lnTo>
                  <a:lnTo>
                    <a:pt x="478" y="92"/>
                  </a:lnTo>
                  <a:lnTo>
                    <a:pt x="500" y="95"/>
                  </a:lnTo>
                  <a:lnTo>
                    <a:pt x="505" y="110"/>
                  </a:lnTo>
                  <a:lnTo>
                    <a:pt x="505" y="112"/>
                  </a:lnTo>
                  <a:lnTo>
                    <a:pt x="510" y="118"/>
                  </a:lnTo>
                  <a:lnTo>
                    <a:pt x="525" y="130"/>
                  </a:lnTo>
                  <a:lnTo>
                    <a:pt x="527" y="139"/>
                  </a:lnTo>
                  <a:lnTo>
                    <a:pt x="533" y="145"/>
                  </a:lnTo>
                  <a:lnTo>
                    <a:pt x="542" y="149"/>
                  </a:lnTo>
                  <a:lnTo>
                    <a:pt x="548" y="155"/>
                  </a:lnTo>
                  <a:lnTo>
                    <a:pt x="552" y="164"/>
                  </a:lnTo>
                  <a:lnTo>
                    <a:pt x="548" y="187"/>
                  </a:lnTo>
                  <a:lnTo>
                    <a:pt x="538" y="200"/>
                  </a:lnTo>
                  <a:lnTo>
                    <a:pt x="537" y="216"/>
                  </a:lnTo>
                  <a:lnTo>
                    <a:pt x="530" y="222"/>
                  </a:lnTo>
                  <a:lnTo>
                    <a:pt x="515" y="227"/>
                  </a:lnTo>
                  <a:lnTo>
                    <a:pt x="508" y="234"/>
                  </a:lnTo>
                  <a:lnTo>
                    <a:pt x="482" y="239"/>
                  </a:lnTo>
                  <a:lnTo>
                    <a:pt x="478" y="247"/>
                  </a:lnTo>
                  <a:lnTo>
                    <a:pt x="477" y="261"/>
                  </a:lnTo>
                  <a:lnTo>
                    <a:pt x="490" y="276"/>
                  </a:lnTo>
                  <a:lnTo>
                    <a:pt x="490" y="291"/>
                  </a:lnTo>
                  <a:lnTo>
                    <a:pt x="480" y="306"/>
                  </a:lnTo>
                  <a:lnTo>
                    <a:pt x="478" y="311"/>
                  </a:lnTo>
                  <a:lnTo>
                    <a:pt x="478" y="318"/>
                  </a:lnTo>
                  <a:lnTo>
                    <a:pt x="477" y="326"/>
                  </a:lnTo>
                  <a:lnTo>
                    <a:pt x="458" y="334"/>
                  </a:lnTo>
                  <a:lnTo>
                    <a:pt x="453" y="341"/>
                  </a:lnTo>
                  <a:lnTo>
                    <a:pt x="458" y="349"/>
                  </a:lnTo>
                  <a:lnTo>
                    <a:pt x="458" y="356"/>
                  </a:lnTo>
                  <a:lnTo>
                    <a:pt x="453" y="361"/>
                  </a:lnTo>
                  <a:lnTo>
                    <a:pt x="448" y="360"/>
                  </a:lnTo>
                  <a:lnTo>
                    <a:pt x="443" y="353"/>
                  </a:lnTo>
                  <a:lnTo>
                    <a:pt x="430" y="341"/>
                  </a:lnTo>
                  <a:lnTo>
                    <a:pt x="425" y="334"/>
                  </a:lnTo>
                  <a:lnTo>
                    <a:pt x="368" y="339"/>
                  </a:lnTo>
                  <a:lnTo>
                    <a:pt x="234" y="348"/>
                  </a:lnTo>
                  <a:lnTo>
                    <a:pt x="174" y="349"/>
                  </a:lnTo>
                  <a:lnTo>
                    <a:pt x="77" y="349"/>
                  </a:lnTo>
                  <a:lnTo>
                    <a:pt x="75" y="341"/>
                  </a:lnTo>
                  <a:lnTo>
                    <a:pt x="68" y="336"/>
                  </a:lnTo>
                  <a:lnTo>
                    <a:pt x="72" y="314"/>
                  </a:lnTo>
                  <a:lnTo>
                    <a:pt x="67" y="298"/>
                  </a:lnTo>
                  <a:lnTo>
                    <a:pt x="67" y="289"/>
                  </a:lnTo>
                  <a:lnTo>
                    <a:pt x="68" y="283"/>
                  </a:lnTo>
                  <a:lnTo>
                    <a:pt x="63" y="274"/>
                  </a:lnTo>
                  <a:lnTo>
                    <a:pt x="65" y="266"/>
                  </a:lnTo>
                  <a:lnTo>
                    <a:pt x="60" y="259"/>
                  </a:lnTo>
                  <a:lnTo>
                    <a:pt x="62" y="251"/>
                  </a:lnTo>
                  <a:lnTo>
                    <a:pt x="55" y="247"/>
                  </a:lnTo>
                  <a:lnTo>
                    <a:pt x="55" y="239"/>
                  </a:lnTo>
                  <a:lnTo>
                    <a:pt x="48" y="239"/>
                  </a:lnTo>
                  <a:lnTo>
                    <a:pt x="48" y="237"/>
                  </a:lnTo>
                  <a:lnTo>
                    <a:pt x="47" y="229"/>
                  </a:lnTo>
                  <a:lnTo>
                    <a:pt x="47" y="222"/>
                  </a:lnTo>
                  <a:lnTo>
                    <a:pt x="48" y="214"/>
                  </a:lnTo>
                  <a:lnTo>
                    <a:pt x="47" y="207"/>
                  </a:lnTo>
                  <a:lnTo>
                    <a:pt x="42" y="200"/>
                  </a:lnTo>
                  <a:lnTo>
                    <a:pt x="42" y="192"/>
                  </a:lnTo>
                  <a:lnTo>
                    <a:pt x="33" y="180"/>
                  </a:lnTo>
                  <a:lnTo>
                    <a:pt x="32" y="174"/>
                  </a:lnTo>
                  <a:lnTo>
                    <a:pt x="25" y="165"/>
                  </a:lnTo>
                  <a:lnTo>
                    <a:pt x="27" y="159"/>
                  </a:lnTo>
                  <a:lnTo>
                    <a:pt x="23" y="150"/>
                  </a:lnTo>
                  <a:lnTo>
                    <a:pt x="20" y="144"/>
                  </a:lnTo>
                  <a:lnTo>
                    <a:pt x="22" y="139"/>
                  </a:lnTo>
                  <a:lnTo>
                    <a:pt x="20" y="130"/>
                  </a:lnTo>
                  <a:lnTo>
                    <a:pt x="13" y="128"/>
                  </a:lnTo>
                  <a:lnTo>
                    <a:pt x="10" y="113"/>
                  </a:lnTo>
                  <a:lnTo>
                    <a:pt x="3" y="107"/>
                  </a:lnTo>
                  <a:lnTo>
                    <a:pt x="0" y="98"/>
                  </a:lnTo>
                  <a:lnTo>
                    <a:pt x="5" y="92"/>
                  </a:lnTo>
                  <a:lnTo>
                    <a:pt x="6" y="90"/>
                  </a:lnTo>
                  <a:lnTo>
                    <a:pt x="11" y="77"/>
                  </a:lnTo>
                  <a:lnTo>
                    <a:pt x="10" y="68"/>
                  </a:lnTo>
                  <a:lnTo>
                    <a:pt x="15" y="62"/>
                  </a:lnTo>
                  <a:lnTo>
                    <a:pt x="15" y="53"/>
                  </a:lnTo>
                  <a:lnTo>
                    <a:pt x="6" y="46"/>
                  </a:lnTo>
                  <a:lnTo>
                    <a:pt x="5" y="40"/>
                  </a:lnTo>
                  <a:lnTo>
                    <a:pt x="8" y="38"/>
                  </a:lnTo>
                  <a:lnTo>
                    <a:pt x="10" y="30"/>
                  </a:lnTo>
                  <a:lnTo>
                    <a:pt x="5" y="23"/>
                  </a:lnTo>
                  <a:lnTo>
                    <a:pt x="3" y="15"/>
                  </a:lnTo>
                  <a:lnTo>
                    <a:pt x="15" y="15"/>
                  </a:lnTo>
                  <a:lnTo>
                    <a:pt x="102" y="13"/>
                  </a:lnTo>
                  <a:lnTo>
                    <a:pt x="244" y="10"/>
                  </a:lnTo>
                  <a:lnTo>
                    <a:pt x="363" y="5"/>
                  </a:lnTo>
                  <a:lnTo>
                    <a:pt x="450"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57" name="TextBox 756"/>
            <p:cNvSpPr txBox="1"/>
            <p:nvPr/>
          </p:nvSpPr>
          <p:spPr>
            <a:xfrm>
              <a:off x="5105400" y="2474123"/>
              <a:ext cx="459989"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IA</a:t>
              </a:r>
            </a:p>
          </p:txBody>
        </p:sp>
        <p:sp>
          <p:nvSpPr>
            <p:cNvPr id="758" name="Freeform 296"/>
            <p:cNvSpPr>
              <a:spLocks/>
            </p:cNvSpPr>
            <p:nvPr/>
          </p:nvSpPr>
          <p:spPr bwMode="auto">
            <a:xfrm>
              <a:off x="3957933" y="3738988"/>
              <a:ext cx="1288164" cy="658795"/>
            </a:xfrm>
            <a:custGeom>
              <a:avLst/>
              <a:gdLst/>
              <a:ahLst/>
              <a:cxnLst>
                <a:cxn ang="0">
                  <a:pos x="94" y="6"/>
                </a:cxn>
                <a:cxn ang="0">
                  <a:pos x="445" y="16"/>
                </a:cxn>
                <a:cxn ang="0">
                  <a:pos x="764" y="15"/>
                </a:cxn>
                <a:cxn ang="0">
                  <a:pos x="783" y="169"/>
                </a:cxn>
                <a:cxn ang="0">
                  <a:pos x="788" y="403"/>
                </a:cxn>
                <a:cxn ang="0">
                  <a:pos x="759" y="393"/>
                </a:cxn>
                <a:cxn ang="0">
                  <a:pos x="738" y="380"/>
                </a:cxn>
                <a:cxn ang="0">
                  <a:pos x="714" y="370"/>
                </a:cxn>
                <a:cxn ang="0">
                  <a:pos x="704" y="380"/>
                </a:cxn>
                <a:cxn ang="0">
                  <a:pos x="693" y="378"/>
                </a:cxn>
                <a:cxn ang="0">
                  <a:pos x="671" y="376"/>
                </a:cxn>
                <a:cxn ang="0">
                  <a:pos x="656" y="381"/>
                </a:cxn>
                <a:cxn ang="0">
                  <a:pos x="642" y="381"/>
                </a:cxn>
                <a:cxn ang="0">
                  <a:pos x="626" y="391"/>
                </a:cxn>
                <a:cxn ang="0">
                  <a:pos x="614" y="400"/>
                </a:cxn>
                <a:cxn ang="0">
                  <a:pos x="599" y="390"/>
                </a:cxn>
                <a:cxn ang="0">
                  <a:pos x="587" y="378"/>
                </a:cxn>
                <a:cxn ang="0">
                  <a:pos x="574" y="383"/>
                </a:cxn>
                <a:cxn ang="0">
                  <a:pos x="560" y="373"/>
                </a:cxn>
                <a:cxn ang="0">
                  <a:pos x="550" y="371"/>
                </a:cxn>
                <a:cxn ang="0">
                  <a:pos x="542" y="381"/>
                </a:cxn>
                <a:cxn ang="0">
                  <a:pos x="534" y="396"/>
                </a:cxn>
                <a:cxn ang="0">
                  <a:pos x="529" y="386"/>
                </a:cxn>
                <a:cxn ang="0">
                  <a:pos x="525" y="380"/>
                </a:cxn>
                <a:cxn ang="0">
                  <a:pos x="505" y="383"/>
                </a:cxn>
                <a:cxn ang="0">
                  <a:pos x="495" y="376"/>
                </a:cxn>
                <a:cxn ang="0">
                  <a:pos x="485" y="366"/>
                </a:cxn>
                <a:cxn ang="0">
                  <a:pos x="467" y="381"/>
                </a:cxn>
                <a:cxn ang="0">
                  <a:pos x="458" y="370"/>
                </a:cxn>
                <a:cxn ang="0">
                  <a:pos x="450" y="363"/>
                </a:cxn>
                <a:cxn ang="0">
                  <a:pos x="447" y="348"/>
                </a:cxn>
                <a:cxn ang="0">
                  <a:pos x="423" y="348"/>
                </a:cxn>
                <a:cxn ang="0">
                  <a:pos x="408" y="356"/>
                </a:cxn>
                <a:cxn ang="0">
                  <a:pos x="400" y="346"/>
                </a:cxn>
                <a:cxn ang="0">
                  <a:pos x="385" y="348"/>
                </a:cxn>
                <a:cxn ang="0">
                  <a:pos x="361" y="338"/>
                </a:cxn>
                <a:cxn ang="0">
                  <a:pos x="351" y="338"/>
                </a:cxn>
                <a:cxn ang="0">
                  <a:pos x="341" y="329"/>
                </a:cxn>
                <a:cxn ang="0">
                  <a:pos x="336" y="316"/>
                </a:cxn>
                <a:cxn ang="0">
                  <a:pos x="328" y="308"/>
                </a:cxn>
                <a:cxn ang="0">
                  <a:pos x="316" y="316"/>
                </a:cxn>
                <a:cxn ang="0">
                  <a:pos x="301" y="318"/>
                </a:cxn>
                <a:cxn ang="0">
                  <a:pos x="283" y="299"/>
                </a:cxn>
                <a:cxn ang="0">
                  <a:pos x="268" y="293"/>
                </a:cxn>
                <a:cxn ang="0">
                  <a:pos x="274" y="75"/>
                </a:cxn>
                <a:cxn ang="0">
                  <a:pos x="258" y="70"/>
                </a:cxn>
                <a:cxn ang="0">
                  <a:pos x="125" y="65"/>
                </a:cxn>
                <a:cxn ang="0">
                  <a:pos x="3" y="0"/>
                </a:cxn>
              </a:cxnLst>
              <a:rect l="0" t="0" r="r" b="b"/>
              <a:pathLst>
                <a:path w="788" h="403">
                  <a:moveTo>
                    <a:pt x="3" y="0"/>
                  </a:moveTo>
                  <a:lnTo>
                    <a:pt x="94" y="6"/>
                  </a:lnTo>
                  <a:lnTo>
                    <a:pt x="238" y="11"/>
                  </a:lnTo>
                  <a:lnTo>
                    <a:pt x="445" y="16"/>
                  </a:lnTo>
                  <a:lnTo>
                    <a:pt x="652" y="16"/>
                  </a:lnTo>
                  <a:lnTo>
                    <a:pt x="764" y="15"/>
                  </a:lnTo>
                  <a:lnTo>
                    <a:pt x="766" y="72"/>
                  </a:lnTo>
                  <a:lnTo>
                    <a:pt x="783" y="169"/>
                  </a:lnTo>
                  <a:lnTo>
                    <a:pt x="786" y="201"/>
                  </a:lnTo>
                  <a:lnTo>
                    <a:pt x="788" y="403"/>
                  </a:lnTo>
                  <a:lnTo>
                    <a:pt x="768" y="398"/>
                  </a:lnTo>
                  <a:lnTo>
                    <a:pt x="759" y="393"/>
                  </a:lnTo>
                  <a:lnTo>
                    <a:pt x="753" y="391"/>
                  </a:lnTo>
                  <a:lnTo>
                    <a:pt x="738" y="380"/>
                  </a:lnTo>
                  <a:lnTo>
                    <a:pt x="721" y="370"/>
                  </a:lnTo>
                  <a:lnTo>
                    <a:pt x="714" y="370"/>
                  </a:lnTo>
                  <a:lnTo>
                    <a:pt x="709" y="376"/>
                  </a:lnTo>
                  <a:lnTo>
                    <a:pt x="704" y="380"/>
                  </a:lnTo>
                  <a:lnTo>
                    <a:pt x="698" y="380"/>
                  </a:lnTo>
                  <a:lnTo>
                    <a:pt x="693" y="378"/>
                  </a:lnTo>
                  <a:lnTo>
                    <a:pt x="684" y="371"/>
                  </a:lnTo>
                  <a:lnTo>
                    <a:pt x="671" y="376"/>
                  </a:lnTo>
                  <a:lnTo>
                    <a:pt x="664" y="381"/>
                  </a:lnTo>
                  <a:lnTo>
                    <a:pt x="656" y="381"/>
                  </a:lnTo>
                  <a:lnTo>
                    <a:pt x="649" y="376"/>
                  </a:lnTo>
                  <a:lnTo>
                    <a:pt x="642" y="381"/>
                  </a:lnTo>
                  <a:lnTo>
                    <a:pt x="634" y="383"/>
                  </a:lnTo>
                  <a:lnTo>
                    <a:pt x="626" y="391"/>
                  </a:lnTo>
                  <a:lnTo>
                    <a:pt x="617" y="391"/>
                  </a:lnTo>
                  <a:lnTo>
                    <a:pt x="614" y="400"/>
                  </a:lnTo>
                  <a:lnTo>
                    <a:pt x="607" y="393"/>
                  </a:lnTo>
                  <a:lnTo>
                    <a:pt x="599" y="390"/>
                  </a:lnTo>
                  <a:lnTo>
                    <a:pt x="592" y="385"/>
                  </a:lnTo>
                  <a:lnTo>
                    <a:pt x="587" y="378"/>
                  </a:lnTo>
                  <a:lnTo>
                    <a:pt x="580" y="376"/>
                  </a:lnTo>
                  <a:lnTo>
                    <a:pt x="574" y="383"/>
                  </a:lnTo>
                  <a:lnTo>
                    <a:pt x="565" y="380"/>
                  </a:lnTo>
                  <a:lnTo>
                    <a:pt x="560" y="373"/>
                  </a:lnTo>
                  <a:lnTo>
                    <a:pt x="552" y="370"/>
                  </a:lnTo>
                  <a:lnTo>
                    <a:pt x="550" y="371"/>
                  </a:lnTo>
                  <a:lnTo>
                    <a:pt x="550" y="376"/>
                  </a:lnTo>
                  <a:lnTo>
                    <a:pt x="542" y="381"/>
                  </a:lnTo>
                  <a:lnTo>
                    <a:pt x="539" y="395"/>
                  </a:lnTo>
                  <a:lnTo>
                    <a:pt x="534" y="396"/>
                  </a:lnTo>
                  <a:lnTo>
                    <a:pt x="532" y="395"/>
                  </a:lnTo>
                  <a:lnTo>
                    <a:pt x="529" y="386"/>
                  </a:lnTo>
                  <a:lnTo>
                    <a:pt x="532" y="380"/>
                  </a:lnTo>
                  <a:lnTo>
                    <a:pt x="525" y="380"/>
                  </a:lnTo>
                  <a:lnTo>
                    <a:pt x="514" y="385"/>
                  </a:lnTo>
                  <a:lnTo>
                    <a:pt x="505" y="383"/>
                  </a:lnTo>
                  <a:lnTo>
                    <a:pt x="504" y="376"/>
                  </a:lnTo>
                  <a:lnTo>
                    <a:pt x="495" y="376"/>
                  </a:lnTo>
                  <a:lnTo>
                    <a:pt x="493" y="370"/>
                  </a:lnTo>
                  <a:lnTo>
                    <a:pt x="485" y="366"/>
                  </a:lnTo>
                  <a:lnTo>
                    <a:pt x="473" y="378"/>
                  </a:lnTo>
                  <a:lnTo>
                    <a:pt x="467" y="381"/>
                  </a:lnTo>
                  <a:lnTo>
                    <a:pt x="460" y="380"/>
                  </a:lnTo>
                  <a:lnTo>
                    <a:pt x="458" y="370"/>
                  </a:lnTo>
                  <a:lnTo>
                    <a:pt x="458" y="365"/>
                  </a:lnTo>
                  <a:lnTo>
                    <a:pt x="450" y="363"/>
                  </a:lnTo>
                  <a:lnTo>
                    <a:pt x="445" y="356"/>
                  </a:lnTo>
                  <a:lnTo>
                    <a:pt x="447" y="348"/>
                  </a:lnTo>
                  <a:lnTo>
                    <a:pt x="438" y="350"/>
                  </a:lnTo>
                  <a:lnTo>
                    <a:pt x="423" y="348"/>
                  </a:lnTo>
                  <a:lnTo>
                    <a:pt x="417" y="353"/>
                  </a:lnTo>
                  <a:lnTo>
                    <a:pt x="408" y="356"/>
                  </a:lnTo>
                  <a:lnTo>
                    <a:pt x="403" y="351"/>
                  </a:lnTo>
                  <a:lnTo>
                    <a:pt x="400" y="346"/>
                  </a:lnTo>
                  <a:lnTo>
                    <a:pt x="391" y="346"/>
                  </a:lnTo>
                  <a:lnTo>
                    <a:pt x="385" y="348"/>
                  </a:lnTo>
                  <a:lnTo>
                    <a:pt x="370" y="343"/>
                  </a:lnTo>
                  <a:lnTo>
                    <a:pt x="361" y="338"/>
                  </a:lnTo>
                  <a:lnTo>
                    <a:pt x="355" y="339"/>
                  </a:lnTo>
                  <a:lnTo>
                    <a:pt x="351" y="338"/>
                  </a:lnTo>
                  <a:lnTo>
                    <a:pt x="343" y="338"/>
                  </a:lnTo>
                  <a:lnTo>
                    <a:pt x="341" y="329"/>
                  </a:lnTo>
                  <a:lnTo>
                    <a:pt x="341" y="323"/>
                  </a:lnTo>
                  <a:lnTo>
                    <a:pt x="336" y="316"/>
                  </a:lnTo>
                  <a:lnTo>
                    <a:pt x="330" y="313"/>
                  </a:lnTo>
                  <a:lnTo>
                    <a:pt x="328" y="308"/>
                  </a:lnTo>
                  <a:lnTo>
                    <a:pt x="325" y="316"/>
                  </a:lnTo>
                  <a:lnTo>
                    <a:pt x="316" y="316"/>
                  </a:lnTo>
                  <a:lnTo>
                    <a:pt x="309" y="314"/>
                  </a:lnTo>
                  <a:lnTo>
                    <a:pt x="301" y="318"/>
                  </a:lnTo>
                  <a:lnTo>
                    <a:pt x="294" y="314"/>
                  </a:lnTo>
                  <a:lnTo>
                    <a:pt x="283" y="299"/>
                  </a:lnTo>
                  <a:lnTo>
                    <a:pt x="274" y="294"/>
                  </a:lnTo>
                  <a:lnTo>
                    <a:pt x="268" y="293"/>
                  </a:lnTo>
                  <a:lnTo>
                    <a:pt x="268" y="281"/>
                  </a:lnTo>
                  <a:lnTo>
                    <a:pt x="274" y="75"/>
                  </a:lnTo>
                  <a:lnTo>
                    <a:pt x="266" y="72"/>
                  </a:lnTo>
                  <a:lnTo>
                    <a:pt x="258" y="70"/>
                  </a:lnTo>
                  <a:lnTo>
                    <a:pt x="219" y="70"/>
                  </a:lnTo>
                  <a:lnTo>
                    <a:pt x="125" y="65"/>
                  </a:lnTo>
                  <a:lnTo>
                    <a:pt x="0" y="58"/>
                  </a:lnTo>
                  <a:lnTo>
                    <a:pt x="3"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59" name="TextBox 758"/>
            <p:cNvSpPr txBox="1"/>
            <p:nvPr/>
          </p:nvSpPr>
          <p:spPr>
            <a:xfrm>
              <a:off x="4436267" y="3733800"/>
              <a:ext cx="706201"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OK</a:t>
              </a:r>
            </a:p>
          </p:txBody>
        </p:sp>
        <p:sp>
          <p:nvSpPr>
            <p:cNvPr id="760" name="Freeform 314"/>
            <p:cNvSpPr>
              <a:spLocks/>
            </p:cNvSpPr>
            <p:nvPr/>
          </p:nvSpPr>
          <p:spPr bwMode="auto">
            <a:xfrm>
              <a:off x="5710359" y="4083915"/>
              <a:ext cx="531286" cy="923620"/>
            </a:xfrm>
            <a:custGeom>
              <a:avLst/>
              <a:gdLst/>
              <a:ahLst/>
              <a:cxnLst>
                <a:cxn ang="0">
                  <a:pos x="301" y="6"/>
                </a:cxn>
                <a:cxn ang="0">
                  <a:pos x="325" y="529"/>
                </a:cxn>
                <a:cxn ang="0">
                  <a:pos x="306" y="535"/>
                </a:cxn>
                <a:cxn ang="0">
                  <a:pos x="290" y="539"/>
                </a:cxn>
                <a:cxn ang="0">
                  <a:pos x="281" y="535"/>
                </a:cxn>
                <a:cxn ang="0">
                  <a:pos x="248" y="545"/>
                </a:cxn>
                <a:cxn ang="0">
                  <a:pos x="236" y="547"/>
                </a:cxn>
                <a:cxn ang="0">
                  <a:pos x="224" y="564"/>
                </a:cxn>
                <a:cxn ang="0">
                  <a:pos x="209" y="559"/>
                </a:cxn>
                <a:cxn ang="0">
                  <a:pos x="201" y="542"/>
                </a:cxn>
                <a:cxn ang="0">
                  <a:pos x="184" y="517"/>
                </a:cxn>
                <a:cxn ang="0">
                  <a:pos x="189" y="482"/>
                </a:cxn>
                <a:cxn ang="0">
                  <a:pos x="97" y="480"/>
                </a:cxn>
                <a:cxn ang="0">
                  <a:pos x="4" y="470"/>
                </a:cxn>
                <a:cxn ang="0">
                  <a:pos x="10" y="453"/>
                </a:cxn>
                <a:cxn ang="0">
                  <a:pos x="15" y="440"/>
                </a:cxn>
                <a:cxn ang="0">
                  <a:pos x="20" y="416"/>
                </a:cxn>
                <a:cxn ang="0">
                  <a:pos x="22" y="403"/>
                </a:cxn>
                <a:cxn ang="0">
                  <a:pos x="27" y="386"/>
                </a:cxn>
                <a:cxn ang="0">
                  <a:pos x="49" y="363"/>
                </a:cxn>
                <a:cxn ang="0">
                  <a:pos x="50" y="356"/>
                </a:cxn>
                <a:cxn ang="0">
                  <a:pos x="40" y="348"/>
                </a:cxn>
                <a:cxn ang="0">
                  <a:pos x="59" y="331"/>
                </a:cxn>
                <a:cxn ang="0">
                  <a:pos x="64" y="328"/>
                </a:cxn>
                <a:cxn ang="0">
                  <a:pos x="47" y="316"/>
                </a:cxn>
                <a:cxn ang="0">
                  <a:pos x="52" y="309"/>
                </a:cxn>
                <a:cxn ang="0">
                  <a:pos x="39" y="298"/>
                </a:cxn>
                <a:cxn ang="0">
                  <a:pos x="37" y="279"/>
                </a:cxn>
                <a:cxn ang="0">
                  <a:pos x="42" y="257"/>
                </a:cxn>
                <a:cxn ang="0">
                  <a:pos x="30" y="254"/>
                </a:cxn>
                <a:cxn ang="0">
                  <a:pos x="40" y="234"/>
                </a:cxn>
                <a:cxn ang="0">
                  <a:pos x="34" y="212"/>
                </a:cxn>
                <a:cxn ang="0">
                  <a:pos x="35" y="199"/>
                </a:cxn>
                <a:cxn ang="0">
                  <a:pos x="29" y="192"/>
                </a:cxn>
                <a:cxn ang="0">
                  <a:pos x="25" y="172"/>
                </a:cxn>
                <a:cxn ang="0">
                  <a:pos x="39" y="169"/>
                </a:cxn>
                <a:cxn ang="0">
                  <a:pos x="39" y="160"/>
                </a:cxn>
                <a:cxn ang="0">
                  <a:pos x="40" y="142"/>
                </a:cxn>
                <a:cxn ang="0">
                  <a:pos x="50" y="123"/>
                </a:cxn>
                <a:cxn ang="0">
                  <a:pos x="49" y="108"/>
                </a:cxn>
                <a:cxn ang="0">
                  <a:pos x="64" y="98"/>
                </a:cxn>
                <a:cxn ang="0">
                  <a:pos x="74" y="90"/>
                </a:cxn>
                <a:cxn ang="0">
                  <a:pos x="82" y="67"/>
                </a:cxn>
                <a:cxn ang="0">
                  <a:pos x="81" y="58"/>
                </a:cxn>
                <a:cxn ang="0">
                  <a:pos x="81" y="40"/>
                </a:cxn>
                <a:cxn ang="0">
                  <a:pos x="86" y="31"/>
                </a:cxn>
                <a:cxn ang="0">
                  <a:pos x="104" y="26"/>
                </a:cxn>
                <a:cxn ang="0">
                  <a:pos x="228" y="6"/>
                </a:cxn>
              </a:cxnLst>
              <a:rect l="0" t="0" r="r" b="b"/>
              <a:pathLst>
                <a:path w="325" h="565">
                  <a:moveTo>
                    <a:pt x="296" y="0"/>
                  </a:moveTo>
                  <a:lnTo>
                    <a:pt x="298" y="1"/>
                  </a:lnTo>
                  <a:lnTo>
                    <a:pt x="301" y="6"/>
                  </a:lnTo>
                  <a:lnTo>
                    <a:pt x="308" y="10"/>
                  </a:lnTo>
                  <a:lnTo>
                    <a:pt x="303" y="358"/>
                  </a:lnTo>
                  <a:lnTo>
                    <a:pt x="325" y="529"/>
                  </a:lnTo>
                  <a:lnTo>
                    <a:pt x="325" y="532"/>
                  </a:lnTo>
                  <a:lnTo>
                    <a:pt x="321" y="540"/>
                  </a:lnTo>
                  <a:lnTo>
                    <a:pt x="306" y="535"/>
                  </a:lnTo>
                  <a:lnTo>
                    <a:pt x="305" y="537"/>
                  </a:lnTo>
                  <a:lnTo>
                    <a:pt x="298" y="540"/>
                  </a:lnTo>
                  <a:lnTo>
                    <a:pt x="290" y="539"/>
                  </a:lnTo>
                  <a:lnTo>
                    <a:pt x="283" y="532"/>
                  </a:lnTo>
                  <a:lnTo>
                    <a:pt x="270" y="534"/>
                  </a:lnTo>
                  <a:lnTo>
                    <a:pt x="281" y="535"/>
                  </a:lnTo>
                  <a:lnTo>
                    <a:pt x="278" y="537"/>
                  </a:lnTo>
                  <a:lnTo>
                    <a:pt x="263" y="540"/>
                  </a:lnTo>
                  <a:lnTo>
                    <a:pt x="248" y="545"/>
                  </a:lnTo>
                  <a:lnTo>
                    <a:pt x="241" y="547"/>
                  </a:lnTo>
                  <a:lnTo>
                    <a:pt x="243" y="545"/>
                  </a:lnTo>
                  <a:lnTo>
                    <a:pt x="236" y="547"/>
                  </a:lnTo>
                  <a:lnTo>
                    <a:pt x="238" y="547"/>
                  </a:lnTo>
                  <a:lnTo>
                    <a:pt x="228" y="557"/>
                  </a:lnTo>
                  <a:lnTo>
                    <a:pt x="224" y="564"/>
                  </a:lnTo>
                  <a:lnTo>
                    <a:pt x="218" y="565"/>
                  </a:lnTo>
                  <a:lnTo>
                    <a:pt x="214" y="564"/>
                  </a:lnTo>
                  <a:lnTo>
                    <a:pt x="209" y="559"/>
                  </a:lnTo>
                  <a:lnTo>
                    <a:pt x="204" y="552"/>
                  </a:lnTo>
                  <a:lnTo>
                    <a:pt x="206" y="549"/>
                  </a:lnTo>
                  <a:lnTo>
                    <a:pt x="201" y="542"/>
                  </a:lnTo>
                  <a:lnTo>
                    <a:pt x="199" y="534"/>
                  </a:lnTo>
                  <a:lnTo>
                    <a:pt x="188" y="525"/>
                  </a:lnTo>
                  <a:lnTo>
                    <a:pt x="184" y="517"/>
                  </a:lnTo>
                  <a:lnTo>
                    <a:pt x="181" y="510"/>
                  </a:lnTo>
                  <a:lnTo>
                    <a:pt x="184" y="497"/>
                  </a:lnTo>
                  <a:lnTo>
                    <a:pt x="189" y="482"/>
                  </a:lnTo>
                  <a:lnTo>
                    <a:pt x="191" y="475"/>
                  </a:lnTo>
                  <a:lnTo>
                    <a:pt x="189" y="473"/>
                  </a:lnTo>
                  <a:lnTo>
                    <a:pt x="97" y="480"/>
                  </a:lnTo>
                  <a:lnTo>
                    <a:pt x="2" y="485"/>
                  </a:lnTo>
                  <a:lnTo>
                    <a:pt x="9" y="478"/>
                  </a:lnTo>
                  <a:lnTo>
                    <a:pt x="4" y="470"/>
                  </a:lnTo>
                  <a:lnTo>
                    <a:pt x="5" y="463"/>
                  </a:lnTo>
                  <a:lnTo>
                    <a:pt x="0" y="455"/>
                  </a:lnTo>
                  <a:lnTo>
                    <a:pt x="10" y="453"/>
                  </a:lnTo>
                  <a:lnTo>
                    <a:pt x="12" y="448"/>
                  </a:lnTo>
                  <a:lnTo>
                    <a:pt x="7" y="440"/>
                  </a:lnTo>
                  <a:lnTo>
                    <a:pt x="15" y="440"/>
                  </a:lnTo>
                  <a:lnTo>
                    <a:pt x="10" y="425"/>
                  </a:lnTo>
                  <a:lnTo>
                    <a:pt x="19" y="420"/>
                  </a:lnTo>
                  <a:lnTo>
                    <a:pt x="20" y="416"/>
                  </a:lnTo>
                  <a:lnTo>
                    <a:pt x="12" y="415"/>
                  </a:lnTo>
                  <a:lnTo>
                    <a:pt x="20" y="410"/>
                  </a:lnTo>
                  <a:lnTo>
                    <a:pt x="22" y="403"/>
                  </a:lnTo>
                  <a:lnTo>
                    <a:pt x="29" y="396"/>
                  </a:lnTo>
                  <a:lnTo>
                    <a:pt x="24" y="393"/>
                  </a:lnTo>
                  <a:lnTo>
                    <a:pt x="27" y="386"/>
                  </a:lnTo>
                  <a:lnTo>
                    <a:pt x="34" y="383"/>
                  </a:lnTo>
                  <a:lnTo>
                    <a:pt x="50" y="365"/>
                  </a:lnTo>
                  <a:lnTo>
                    <a:pt x="49" y="363"/>
                  </a:lnTo>
                  <a:lnTo>
                    <a:pt x="42" y="360"/>
                  </a:lnTo>
                  <a:lnTo>
                    <a:pt x="49" y="360"/>
                  </a:lnTo>
                  <a:lnTo>
                    <a:pt x="50" y="356"/>
                  </a:lnTo>
                  <a:lnTo>
                    <a:pt x="55" y="348"/>
                  </a:lnTo>
                  <a:lnTo>
                    <a:pt x="49" y="350"/>
                  </a:lnTo>
                  <a:lnTo>
                    <a:pt x="40" y="348"/>
                  </a:lnTo>
                  <a:lnTo>
                    <a:pt x="45" y="341"/>
                  </a:lnTo>
                  <a:lnTo>
                    <a:pt x="52" y="338"/>
                  </a:lnTo>
                  <a:lnTo>
                    <a:pt x="59" y="331"/>
                  </a:lnTo>
                  <a:lnTo>
                    <a:pt x="64" y="331"/>
                  </a:lnTo>
                  <a:lnTo>
                    <a:pt x="65" y="329"/>
                  </a:lnTo>
                  <a:lnTo>
                    <a:pt x="64" y="328"/>
                  </a:lnTo>
                  <a:lnTo>
                    <a:pt x="57" y="326"/>
                  </a:lnTo>
                  <a:lnTo>
                    <a:pt x="54" y="319"/>
                  </a:lnTo>
                  <a:lnTo>
                    <a:pt x="47" y="316"/>
                  </a:lnTo>
                  <a:lnTo>
                    <a:pt x="44" y="309"/>
                  </a:lnTo>
                  <a:lnTo>
                    <a:pt x="44" y="308"/>
                  </a:lnTo>
                  <a:lnTo>
                    <a:pt x="52" y="309"/>
                  </a:lnTo>
                  <a:lnTo>
                    <a:pt x="47" y="303"/>
                  </a:lnTo>
                  <a:lnTo>
                    <a:pt x="52" y="296"/>
                  </a:lnTo>
                  <a:lnTo>
                    <a:pt x="39" y="298"/>
                  </a:lnTo>
                  <a:lnTo>
                    <a:pt x="37" y="293"/>
                  </a:lnTo>
                  <a:lnTo>
                    <a:pt x="45" y="284"/>
                  </a:lnTo>
                  <a:lnTo>
                    <a:pt x="37" y="279"/>
                  </a:lnTo>
                  <a:lnTo>
                    <a:pt x="37" y="272"/>
                  </a:lnTo>
                  <a:lnTo>
                    <a:pt x="44" y="266"/>
                  </a:lnTo>
                  <a:lnTo>
                    <a:pt x="42" y="257"/>
                  </a:lnTo>
                  <a:lnTo>
                    <a:pt x="37" y="257"/>
                  </a:lnTo>
                  <a:lnTo>
                    <a:pt x="29" y="262"/>
                  </a:lnTo>
                  <a:lnTo>
                    <a:pt x="30" y="254"/>
                  </a:lnTo>
                  <a:lnTo>
                    <a:pt x="34" y="251"/>
                  </a:lnTo>
                  <a:lnTo>
                    <a:pt x="34" y="234"/>
                  </a:lnTo>
                  <a:lnTo>
                    <a:pt x="40" y="234"/>
                  </a:lnTo>
                  <a:lnTo>
                    <a:pt x="39" y="221"/>
                  </a:lnTo>
                  <a:lnTo>
                    <a:pt x="37" y="221"/>
                  </a:lnTo>
                  <a:lnTo>
                    <a:pt x="34" y="212"/>
                  </a:lnTo>
                  <a:lnTo>
                    <a:pt x="35" y="206"/>
                  </a:lnTo>
                  <a:lnTo>
                    <a:pt x="29" y="204"/>
                  </a:lnTo>
                  <a:lnTo>
                    <a:pt x="35" y="199"/>
                  </a:lnTo>
                  <a:lnTo>
                    <a:pt x="30" y="194"/>
                  </a:lnTo>
                  <a:lnTo>
                    <a:pt x="24" y="200"/>
                  </a:lnTo>
                  <a:lnTo>
                    <a:pt x="29" y="192"/>
                  </a:lnTo>
                  <a:lnTo>
                    <a:pt x="24" y="185"/>
                  </a:lnTo>
                  <a:lnTo>
                    <a:pt x="30" y="180"/>
                  </a:lnTo>
                  <a:lnTo>
                    <a:pt x="25" y="172"/>
                  </a:lnTo>
                  <a:lnTo>
                    <a:pt x="29" y="170"/>
                  </a:lnTo>
                  <a:lnTo>
                    <a:pt x="32" y="172"/>
                  </a:lnTo>
                  <a:lnTo>
                    <a:pt x="39" y="169"/>
                  </a:lnTo>
                  <a:lnTo>
                    <a:pt x="30" y="165"/>
                  </a:lnTo>
                  <a:lnTo>
                    <a:pt x="30" y="160"/>
                  </a:lnTo>
                  <a:lnTo>
                    <a:pt x="39" y="160"/>
                  </a:lnTo>
                  <a:lnTo>
                    <a:pt x="40" y="157"/>
                  </a:lnTo>
                  <a:lnTo>
                    <a:pt x="39" y="150"/>
                  </a:lnTo>
                  <a:lnTo>
                    <a:pt x="40" y="142"/>
                  </a:lnTo>
                  <a:lnTo>
                    <a:pt x="35" y="137"/>
                  </a:lnTo>
                  <a:lnTo>
                    <a:pt x="54" y="130"/>
                  </a:lnTo>
                  <a:lnTo>
                    <a:pt x="50" y="123"/>
                  </a:lnTo>
                  <a:lnTo>
                    <a:pt x="50" y="115"/>
                  </a:lnTo>
                  <a:lnTo>
                    <a:pt x="52" y="113"/>
                  </a:lnTo>
                  <a:lnTo>
                    <a:pt x="49" y="108"/>
                  </a:lnTo>
                  <a:lnTo>
                    <a:pt x="55" y="110"/>
                  </a:lnTo>
                  <a:lnTo>
                    <a:pt x="57" y="105"/>
                  </a:lnTo>
                  <a:lnTo>
                    <a:pt x="64" y="98"/>
                  </a:lnTo>
                  <a:lnTo>
                    <a:pt x="62" y="92"/>
                  </a:lnTo>
                  <a:lnTo>
                    <a:pt x="71" y="92"/>
                  </a:lnTo>
                  <a:lnTo>
                    <a:pt x="74" y="90"/>
                  </a:lnTo>
                  <a:lnTo>
                    <a:pt x="81" y="82"/>
                  </a:lnTo>
                  <a:lnTo>
                    <a:pt x="79" y="77"/>
                  </a:lnTo>
                  <a:lnTo>
                    <a:pt x="82" y="67"/>
                  </a:lnTo>
                  <a:lnTo>
                    <a:pt x="77" y="63"/>
                  </a:lnTo>
                  <a:lnTo>
                    <a:pt x="79" y="51"/>
                  </a:lnTo>
                  <a:lnTo>
                    <a:pt x="81" y="58"/>
                  </a:lnTo>
                  <a:lnTo>
                    <a:pt x="87" y="55"/>
                  </a:lnTo>
                  <a:lnTo>
                    <a:pt x="81" y="51"/>
                  </a:lnTo>
                  <a:lnTo>
                    <a:pt x="81" y="40"/>
                  </a:lnTo>
                  <a:lnTo>
                    <a:pt x="82" y="48"/>
                  </a:lnTo>
                  <a:lnTo>
                    <a:pt x="89" y="48"/>
                  </a:lnTo>
                  <a:lnTo>
                    <a:pt x="86" y="31"/>
                  </a:lnTo>
                  <a:lnTo>
                    <a:pt x="89" y="36"/>
                  </a:lnTo>
                  <a:lnTo>
                    <a:pt x="97" y="33"/>
                  </a:lnTo>
                  <a:lnTo>
                    <a:pt x="104" y="26"/>
                  </a:lnTo>
                  <a:lnTo>
                    <a:pt x="104" y="18"/>
                  </a:lnTo>
                  <a:lnTo>
                    <a:pt x="101" y="16"/>
                  </a:lnTo>
                  <a:lnTo>
                    <a:pt x="228" y="6"/>
                  </a:lnTo>
                  <a:lnTo>
                    <a:pt x="296"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61" name="TextBox 760"/>
            <p:cNvSpPr txBox="1"/>
            <p:nvPr/>
          </p:nvSpPr>
          <p:spPr>
            <a:xfrm>
              <a:off x="5695952" y="4267200"/>
              <a:ext cx="618958" cy="374754"/>
            </a:xfrm>
            <a:prstGeom prst="rect">
              <a:avLst/>
            </a:prstGeom>
            <a:noFill/>
          </p:spPr>
          <p:txBody>
            <a:bodyPr wrap="square" rtlCol="0">
              <a:spAutoFit/>
            </a:bodyPr>
            <a:lstStyle/>
            <a:p>
              <a:pPr algn="ctr"/>
              <a:r>
                <a:rPr lang="en-US" sz="2083" dirty="0">
                  <a:solidFill>
                    <a:srgbClr val="4F81BD">
                      <a:lumMod val="40000"/>
                      <a:lumOff val="60000"/>
                    </a:srgbClr>
                  </a:solidFill>
                  <a:latin typeface="Haettenschweiler" pitchFamily="34" charset="0"/>
                </a:rPr>
                <a:t>MS</a:t>
              </a:r>
            </a:p>
          </p:txBody>
        </p:sp>
        <p:sp>
          <p:nvSpPr>
            <p:cNvPr id="762" name="Freeform 179"/>
            <p:cNvSpPr>
              <a:spLocks/>
            </p:cNvSpPr>
            <p:nvPr/>
          </p:nvSpPr>
          <p:spPr bwMode="auto">
            <a:xfrm>
              <a:off x="6586572" y="3992370"/>
              <a:ext cx="817363" cy="843518"/>
            </a:xfrm>
            <a:custGeom>
              <a:avLst/>
              <a:gdLst/>
              <a:ahLst/>
              <a:cxnLst>
                <a:cxn ang="0">
                  <a:pos x="219" y="27"/>
                </a:cxn>
                <a:cxn ang="0">
                  <a:pos x="227" y="46"/>
                </a:cxn>
                <a:cxn ang="0">
                  <a:pos x="259" y="57"/>
                </a:cxn>
                <a:cxn ang="0">
                  <a:pos x="277" y="79"/>
                </a:cxn>
                <a:cxn ang="0">
                  <a:pos x="314" y="119"/>
                </a:cxn>
                <a:cxn ang="0">
                  <a:pos x="341" y="143"/>
                </a:cxn>
                <a:cxn ang="0">
                  <a:pos x="364" y="156"/>
                </a:cxn>
                <a:cxn ang="0">
                  <a:pos x="373" y="173"/>
                </a:cxn>
                <a:cxn ang="0">
                  <a:pos x="389" y="186"/>
                </a:cxn>
                <a:cxn ang="0">
                  <a:pos x="404" y="198"/>
                </a:cxn>
                <a:cxn ang="0">
                  <a:pos x="428" y="225"/>
                </a:cxn>
                <a:cxn ang="0">
                  <a:pos x="434" y="248"/>
                </a:cxn>
                <a:cxn ang="0">
                  <a:pos x="458" y="265"/>
                </a:cxn>
                <a:cxn ang="0">
                  <a:pos x="466" y="287"/>
                </a:cxn>
                <a:cxn ang="0">
                  <a:pos x="488" y="303"/>
                </a:cxn>
                <a:cxn ang="0">
                  <a:pos x="496" y="315"/>
                </a:cxn>
                <a:cxn ang="0">
                  <a:pos x="483" y="328"/>
                </a:cxn>
                <a:cxn ang="0">
                  <a:pos x="483" y="337"/>
                </a:cxn>
                <a:cxn ang="0">
                  <a:pos x="471" y="354"/>
                </a:cxn>
                <a:cxn ang="0">
                  <a:pos x="476" y="362"/>
                </a:cxn>
                <a:cxn ang="0">
                  <a:pos x="465" y="370"/>
                </a:cxn>
                <a:cxn ang="0">
                  <a:pos x="470" y="387"/>
                </a:cxn>
                <a:cxn ang="0">
                  <a:pos x="460" y="394"/>
                </a:cxn>
                <a:cxn ang="0">
                  <a:pos x="456" y="395"/>
                </a:cxn>
                <a:cxn ang="0">
                  <a:pos x="470" y="406"/>
                </a:cxn>
                <a:cxn ang="0">
                  <a:pos x="453" y="421"/>
                </a:cxn>
                <a:cxn ang="0">
                  <a:pos x="453" y="424"/>
                </a:cxn>
                <a:cxn ang="0">
                  <a:pos x="460" y="437"/>
                </a:cxn>
                <a:cxn ang="0">
                  <a:pos x="460" y="459"/>
                </a:cxn>
                <a:cxn ang="0">
                  <a:pos x="446" y="467"/>
                </a:cxn>
                <a:cxn ang="0">
                  <a:pos x="413" y="466"/>
                </a:cxn>
                <a:cxn ang="0">
                  <a:pos x="408" y="481"/>
                </a:cxn>
                <a:cxn ang="0">
                  <a:pos x="406" y="516"/>
                </a:cxn>
                <a:cxn ang="0">
                  <a:pos x="386" y="494"/>
                </a:cxn>
                <a:cxn ang="0">
                  <a:pos x="125" y="499"/>
                </a:cxn>
                <a:cxn ang="0">
                  <a:pos x="108" y="467"/>
                </a:cxn>
                <a:cxn ang="0">
                  <a:pos x="103" y="437"/>
                </a:cxn>
                <a:cxn ang="0">
                  <a:pos x="100" y="412"/>
                </a:cxn>
                <a:cxn ang="0">
                  <a:pos x="92" y="375"/>
                </a:cxn>
                <a:cxn ang="0">
                  <a:pos x="98" y="347"/>
                </a:cxn>
                <a:cxn ang="0">
                  <a:pos x="97" y="330"/>
                </a:cxn>
                <a:cxn ang="0">
                  <a:pos x="85" y="300"/>
                </a:cxn>
                <a:cxn ang="0">
                  <a:pos x="71" y="270"/>
                </a:cxn>
                <a:cxn ang="0">
                  <a:pos x="0" y="32"/>
                </a:cxn>
                <a:cxn ang="0">
                  <a:pos x="234" y="0"/>
                </a:cxn>
              </a:cxnLst>
              <a:rect l="0" t="0" r="r" b="b"/>
              <a:pathLst>
                <a:path w="500" h="516">
                  <a:moveTo>
                    <a:pt x="234" y="0"/>
                  </a:moveTo>
                  <a:lnTo>
                    <a:pt x="232" y="5"/>
                  </a:lnTo>
                  <a:lnTo>
                    <a:pt x="219" y="27"/>
                  </a:lnTo>
                  <a:lnTo>
                    <a:pt x="215" y="34"/>
                  </a:lnTo>
                  <a:lnTo>
                    <a:pt x="219" y="41"/>
                  </a:lnTo>
                  <a:lnTo>
                    <a:pt x="227" y="46"/>
                  </a:lnTo>
                  <a:lnTo>
                    <a:pt x="234" y="47"/>
                  </a:lnTo>
                  <a:lnTo>
                    <a:pt x="249" y="59"/>
                  </a:lnTo>
                  <a:lnTo>
                    <a:pt x="259" y="57"/>
                  </a:lnTo>
                  <a:lnTo>
                    <a:pt x="267" y="64"/>
                  </a:lnTo>
                  <a:lnTo>
                    <a:pt x="271" y="71"/>
                  </a:lnTo>
                  <a:lnTo>
                    <a:pt x="277" y="79"/>
                  </a:lnTo>
                  <a:lnTo>
                    <a:pt x="281" y="86"/>
                  </a:lnTo>
                  <a:lnTo>
                    <a:pt x="299" y="109"/>
                  </a:lnTo>
                  <a:lnTo>
                    <a:pt x="314" y="119"/>
                  </a:lnTo>
                  <a:lnTo>
                    <a:pt x="329" y="126"/>
                  </a:lnTo>
                  <a:lnTo>
                    <a:pt x="336" y="134"/>
                  </a:lnTo>
                  <a:lnTo>
                    <a:pt x="341" y="143"/>
                  </a:lnTo>
                  <a:lnTo>
                    <a:pt x="346" y="148"/>
                  </a:lnTo>
                  <a:lnTo>
                    <a:pt x="352" y="148"/>
                  </a:lnTo>
                  <a:lnTo>
                    <a:pt x="364" y="156"/>
                  </a:lnTo>
                  <a:lnTo>
                    <a:pt x="371" y="161"/>
                  </a:lnTo>
                  <a:lnTo>
                    <a:pt x="369" y="166"/>
                  </a:lnTo>
                  <a:lnTo>
                    <a:pt x="373" y="173"/>
                  </a:lnTo>
                  <a:lnTo>
                    <a:pt x="381" y="176"/>
                  </a:lnTo>
                  <a:lnTo>
                    <a:pt x="381" y="184"/>
                  </a:lnTo>
                  <a:lnTo>
                    <a:pt x="389" y="186"/>
                  </a:lnTo>
                  <a:lnTo>
                    <a:pt x="389" y="188"/>
                  </a:lnTo>
                  <a:lnTo>
                    <a:pt x="396" y="195"/>
                  </a:lnTo>
                  <a:lnTo>
                    <a:pt x="404" y="198"/>
                  </a:lnTo>
                  <a:lnTo>
                    <a:pt x="419" y="206"/>
                  </a:lnTo>
                  <a:lnTo>
                    <a:pt x="419" y="213"/>
                  </a:lnTo>
                  <a:lnTo>
                    <a:pt x="428" y="225"/>
                  </a:lnTo>
                  <a:lnTo>
                    <a:pt x="433" y="233"/>
                  </a:lnTo>
                  <a:lnTo>
                    <a:pt x="433" y="240"/>
                  </a:lnTo>
                  <a:lnTo>
                    <a:pt x="434" y="248"/>
                  </a:lnTo>
                  <a:lnTo>
                    <a:pt x="441" y="253"/>
                  </a:lnTo>
                  <a:lnTo>
                    <a:pt x="451" y="256"/>
                  </a:lnTo>
                  <a:lnTo>
                    <a:pt x="458" y="265"/>
                  </a:lnTo>
                  <a:lnTo>
                    <a:pt x="461" y="272"/>
                  </a:lnTo>
                  <a:lnTo>
                    <a:pt x="466" y="280"/>
                  </a:lnTo>
                  <a:lnTo>
                    <a:pt x="466" y="287"/>
                  </a:lnTo>
                  <a:lnTo>
                    <a:pt x="468" y="295"/>
                  </a:lnTo>
                  <a:lnTo>
                    <a:pt x="473" y="302"/>
                  </a:lnTo>
                  <a:lnTo>
                    <a:pt x="488" y="303"/>
                  </a:lnTo>
                  <a:lnTo>
                    <a:pt x="495" y="307"/>
                  </a:lnTo>
                  <a:lnTo>
                    <a:pt x="500" y="308"/>
                  </a:lnTo>
                  <a:lnTo>
                    <a:pt x="496" y="315"/>
                  </a:lnTo>
                  <a:lnTo>
                    <a:pt x="490" y="320"/>
                  </a:lnTo>
                  <a:lnTo>
                    <a:pt x="490" y="327"/>
                  </a:lnTo>
                  <a:lnTo>
                    <a:pt x="483" y="328"/>
                  </a:lnTo>
                  <a:lnTo>
                    <a:pt x="476" y="323"/>
                  </a:lnTo>
                  <a:lnTo>
                    <a:pt x="476" y="332"/>
                  </a:lnTo>
                  <a:lnTo>
                    <a:pt x="483" y="337"/>
                  </a:lnTo>
                  <a:lnTo>
                    <a:pt x="478" y="345"/>
                  </a:lnTo>
                  <a:lnTo>
                    <a:pt x="470" y="347"/>
                  </a:lnTo>
                  <a:lnTo>
                    <a:pt x="471" y="354"/>
                  </a:lnTo>
                  <a:lnTo>
                    <a:pt x="478" y="350"/>
                  </a:lnTo>
                  <a:lnTo>
                    <a:pt x="478" y="355"/>
                  </a:lnTo>
                  <a:lnTo>
                    <a:pt x="476" y="362"/>
                  </a:lnTo>
                  <a:lnTo>
                    <a:pt x="468" y="357"/>
                  </a:lnTo>
                  <a:lnTo>
                    <a:pt x="471" y="365"/>
                  </a:lnTo>
                  <a:lnTo>
                    <a:pt x="465" y="370"/>
                  </a:lnTo>
                  <a:lnTo>
                    <a:pt x="468" y="374"/>
                  </a:lnTo>
                  <a:lnTo>
                    <a:pt x="475" y="372"/>
                  </a:lnTo>
                  <a:lnTo>
                    <a:pt x="470" y="387"/>
                  </a:lnTo>
                  <a:lnTo>
                    <a:pt x="466" y="385"/>
                  </a:lnTo>
                  <a:lnTo>
                    <a:pt x="466" y="394"/>
                  </a:lnTo>
                  <a:lnTo>
                    <a:pt x="460" y="394"/>
                  </a:lnTo>
                  <a:lnTo>
                    <a:pt x="451" y="392"/>
                  </a:lnTo>
                  <a:lnTo>
                    <a:pt x="450" y="392"/>
                  </a:lnTo>
                  <a:lnTo>
                    <a:pt x="456" y="395"/>
                  </a:lnTo>
                  <a:lnTo>
                    <a:pt x="465" y="395"/>
                  </a:lnTo>
                  <a:lnTo>
                    <a:pt x="471" y="399"/>
                  </a:lnTo>
                  <a:lnTo>
                    <a:pt x="470" y="406"/>
                  </a:lnTo>
                  <a:lnTo>
                    <a:pt x="463" y="417"/>
                  </a:lnTo>
                  <a:lnTo>
                    <a:pt x="456" y="412"/>
                  </a:lnTo>
                  <a:lnTo>
                    <a:pt x="453" y="421"/>
                  </a:lnTo>
                  <a:lnTo>
                    <a:pt x="463" y="421"/>
                  </a:lnTo>
                  <a:lnTo>
                    <a:pt x="460" y="429"/>
                  </a:lnTo>
                  <a:lnTo>
                    <a:pt x="453" y="424"/>
                  </a:lnTo>
                  <a:lnTo>
                    <a:pt x="460" y="431"/>
                  </a:lnTo>
                  <a:lnTo>
                    <a:pt x="455" y="437"/>
                  </a:lnTo>
                  <a:lnTo>
                    <a:pt x="460" y="437"/>
                  </a:lnTo>
                  <a:lnTo>
                    <a:pt x="456" y="444"/>
                  </a:lnTo>
                  <a:lnTo>
                    <a:pt x="455" y="452"/>
                  </a:lnTo>
                  <a:lnTo>
                    <a:pt x="460" y="459"/>
                  </a:lnTo>
                  <a:lnTo>
                    <a:pt x="460" y="466"/>
                  </a:lnTo>
                  <a:lnTo>
                    <a:pt x="456" y="467"/>
                  </a:lnTo>
                  <a:lnTo>
                    <a:pt x="446" y="467"/>
                  </a:lnTo>
                  <a:lnTo>
                    <a:pt x="426" y="462"/>
                  </a:lnTo>
                  <a:lnTo>
                    <a:pt x="418" y="461"/>
                  </a:lnTo>
                  <a:lnTo>
                    <a:pt x="413" y="466"/>
                  </a:lnTo>
                  <a:lnTo>
                    <a:pt x="409" y="466"/>
                  </a:lnTo>
                  <a:lnTo>
                    <a:pt x="408" y="474"/>
                  </a:lnTo>
                  <a:lnTo>
                    <a:pt x="408" y="481"/>
                  </a:lnTo>
                  <a:lnTo>
                    <a:pt x="413" y="488"/>
                  </a:lnTo>
                  <a:lnTo>
                    <a:pt x="413" y="511"/>
                  </a:lnTo>
                  <a:lnTo>
                    <a:pt x="406" y="516"/>
                  </a:lnTo>
                  <a:lnTo>
                    <a:pt x="399" y="514"/>
                  </a:lnTo>
                  <a:lnTo>
                    <a:pt x="393" y="499"/>
                  </a:lnTo>
                  <a:lnTo>
                    <a:pt x="386" y="494"/>
                  </a:lnTo>
                  <a:lnTo>
                    <a:pt x="132" y="513"/>
                  </a:lnTo>
                  <a:lnTo>
                    <a:pt x="127" y="506"/>
                  </a:lnTo>
                  <a:lnTo>
                    <a:pt x="125" y="499"/>
                  </a:lnTo>
                  <a:lnTo>
                    <a:pt x="115" y="483"/>
                  </a:lnTo>
                  <a:lnTo>
                    <a:pt x="115" y="479"/>
                  </a:lnTo>
                  <a:lnTo>
                    <a:pt x="108" y="467"/>
                  </a:lnTo>
                  <a:lnTo>
                    <a:pt x="103" y="461"/>
                  </a:lnTo>
                  <a:lnTo>
                    <a:pt x="100" y="452"/>
                  </a:lnTo>
                  <a:lnTo>
                    <a:pt x="103" y="437"/>
                  </a:lnTo>
                  <a:lnTo>
                    <a:pt x="102" y="429"/>
                  </a:lnTo>
                  <a:lnTo>
                    <a:pt x="103" y="422"/>
                  </a:lnTo>
                  <a:lnTo>
                    <a:pt x="100" y="412"/>
                  </a:lnTo>
                  <a:lnTo>
                    <a:pt x="95" y="404"/>
                  </a:lnTo>
                  <a:lnTo>
                    <a:pt x="90" y="390"/>
                  </a:lnTo>
                  <a:lnTo>
                    <a:pt x="92" y="375"/>
                  </a:lnTo>
                  <a:lnTo>
                    <a:pt x="95" y="369"/>
                  </a:lnTo>
                  <a:lnTo>
                    <a:pt x="95" y="354"/>
                  </a:lnTo>
                  <a:lnTo>
                    <a:pt x="98" y="347"/>
                  </a:lnTo>
                  <a:lnTo>
                    <a:pt x="105" y="342"/>
                  </a:lnTo>
                  <a:lnTo>
                    <a:pt x="103" y="334"/>
                  </a:lnTo>
                  <a:lnTo>
                    <a:pt x="97" y="330"/>
                  </a:lnTo>
                  <a:lnTo>
                    <a:pt x="98" y="318"/>
                  </a:lnTo>
                  <a:lnTo>
                    <a:pt x="95" y="310"/>
                  </a:lnTo>
                  <a:lnTo>
                    <a:pt x="85" y="300"/>
                  </a:lnTo>
                  <a:lnTo>
                    <a:pt x="78" y="285"/>
                  </a:lnTo>
                  <a:lnTo>
                    <a:pt x="73" y="277"/>
                  </a:lnTo>
                  <a:lnTo>
                    <a:pt x="71" y="270"/>
                  </a:lnTo>
                  <a:lnTo>
                    <a:pt x="70" y="267"/>
                  </a:lnTo>
                  <a:lnTo>
                    <a:pt x="35" y="141"/>
                  </a:lnTo>
                  <a:lnTo>
                    <a:pt x="0" y="32"/>
                  </a:lnTo>
                  <a:lnTo>
                    <a:pt x="83" y="20"/>
                  </a:lnTo>
                  <a:lnTo>
                    <a:pt x="120" y="17"/>
                  </a:lnTo>
                  <a:lnTo>
                    <a:pt x="234"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63" name="TextBox 762"/>
            <p:cNvSpPr txBox="1"/>
            <p:nvPr/>
          </p:nvSpPr>
          <p:spPr>
            <a:xfrm>
              <a:off x="6629400" y="4114800"/>
              <a:ext cx="685800"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GA</a:t>
              </a:r>
            </a:p>
          </p:txBody>
        </p:sp>
        <p:sp>
          <p:nvSpPr>
            <p:cNvPr id="764" name="Freeform 21"/>
            <p:cNvSpPr>
              <a:spLocks/>
            </p:cNvSpPr>
            <p:nvPr/>
          </p:nvSpPr>
          <p:spPr bwMode="auto">
            <a:xfrm>
              <a:off x="5986627" y="3248570"/>
              <a:ext cx="1077285" cy="568884"/>
            </a:xfrm>
            <a:custGeom>
              <a:avLst/>
              <a:gdLst/>
              <a:ahLst/>
              <a:cxnLst>
                <a:cxn ang="0">
                  <a:pos x="410" y="2"/>
                </a:cxn>
                <a:cxn ang="0">
                  <a:pos x="443" y="33"/>
                </a:cxn>
                <a:cxn ang="0">
                  <a:pos x="494" y="45"/>
                </a:cxn>
                <a:cxn ang="0">
                  <a:pos x="514" y="38"/>
                </a:cxn>
                <a:cxn ang="0">
                  <a:pos x="535" y="42"/>
                </a:cxn>
                <a:cxn ang="0">
                  <a:pos x="556" y="23"/>
                </a:cxn>
                <a:cxn ang="0">
                  <a:pos x="576" y="43"/>
                </a:cxn>
                <a:cxn ang="0">
                  <a:pos x="592" y="65"/>
                </a:cxn>
                <a:cxn ang="0">
                  <a:pos x="604" y="104"/>
                </a:cxn>
                <a:cxn ang="0">
                  <a:pos x="629" y="137"/>
                </a:cxn>
                <a:cxn ang="0">
                  <a:pos x="631" y="182"/>
                </a:cxn>
                <a:cxn ang="0">
                  <a:pos x="601" y="218"/>
                </a:cxn>
                <a:cxn ang="0">
                  <a:pos x="586" y="238"/>
                </a:cxn>
                <a:cxn ang="0">
                  <a:pos x="569" y="254"/>
                </a:cxn>
                <a:cxn ang="0">
                  <a:pos x="537" y="269"/>
                </a:cxn>
                <a:cxn ang="0">
                  <a:pos x="480" y="285"/>
                </a:cxn>
                <a:cxn ang="0">
                  <a:pos x="382" y="293"/>
                </a:cxn>
                <a:cxn ang="0">
                  <a:pos x="221" y="311"/>
                </a:cxn>
                <a:cxn ang="0">
                  <a:pos x="137" y="315"/>
                </a:cxn>
                <a:cxn ang="0">
                  <a:pos x="126" y="338"/>
                </a:cxn>
                <a:cxn ang="0">
                  <a:pos x="10" y="335"/>
                </a:cxn>
                <a:cxn ang="0">
                  <a:pos x="19" y="320"/>
                </a:cxn>
                <a:cxn ang="0">
                  <a:pos x="24" y="296"/>
                </a:cxn>
                <a:cxn ang="0">
                  <a:pos x="19" y="278"/>
                </a:cxn>
                <a:cxn ang="0">
                  <a:pos x="44" y="263"/>
                </a:cxn>
                <a:cxn ang="0">
                  <a:pos x="72" y="275"/>
                </a:cxn>
                <a:cxn ang="0">
                  <a:pos x="82" y="259"/>
                </a:cxn>
                <a:cxn ang="0">
                  <a:pos x="77" y="238"/>
                </a:cxn>
                <a:cxn ang="0">
                  <a:pos x="106" y="226"/>
                </a:cxn>
                <a:cxn ang="0">
                  <a:pos x="104" y="204"/>
                </a:cxn>
                <a:cxn ang="0">
                  <a:pos x="112" y="186"/>
                </a:cxn>
                <a:cxn ang="0">
                  <a:pos x="121" y="174"/>
                </a:cxn>
                <a:cxn ang="0">
                  <a:pos x="144" y="179"/>
                </a:cxn>
                <a:cxn ang="0">
                  <a:pos x="159" y="169"/>
                </a:cxn>
                <a:cxn ang="0">
                  <a:pos x="196" y="179"/>
                </a:cxn>
                <a:cxn ang="0">
                  <a:pos x="206" y="162"/>
                </a:cxn>
                <a:cxn ang="0">
                  <a:pos x="224" y="162"/>
                </a:cxn>
                <a:cxn ang="0">
                  <a:pos x="241" y="161"/>
                </a:cxn>
                <a:cxn ang="0">
                  <a:pos x="251" y="139"/>
                </a:cxn>
                <a:cxn ang="0">
                  <a:pos x="263" y="131"/>
                </a:cxn>
                <a:cxn ang="0">
                  <a:pos x="291" y="146"/>
                </a:cxn>
                <a:cxn ang="0">
                  <a:pos x="300" y="126"/>
                </a:cxn>
                <a:cxn ang="0">
                  <a:pos x="318" y="105"/>
                </a:cxn>
                <a:cxn ang="0">
                  <a:pos x="335" y="79"/>
                </a:cxn>
                <a:cxn ang="0">
                  <a:pos x="333" y="55"/>
                </a:cxn>
                <a:cxn ang="0">
                  <a:pos x="370" y="45"/>
                </a:cxn>
                <a:cxn ang="0">
                  <a:pos x="380" y="27"/>
                </a:cxn>
                <a:cxn ang="0">
                  <a:pos x="382" y="7"/>
                </a:cxn>
              </a:cxnLst>
              <a:rect l="0" t="0" r="r" b="b"/>
              <a:pathLst>
                <a:path w="659" h="348">
                  <a:moveTo>
                    <a:pt x="392" y="0"/>
                  </a:moveTo>
                  <a:lnTo>
                    <a:pt x="398" y="5"/>
                  </a:lnTo>
                  <a:lnTo>
                    <a:pt x="410" y="2"/>
                  </a:lnTo>
                  <a:lnTo>
                    <a:pt x="428" y="10"/>
                  </a:lnTo>
                  <a:lnTo>
                    <a:pt x="432" y="18"/>
                  </a:lnTo>
                  <a:lnTo>
                    <a:pt x="443" y="33"/>
                  </a:lnTo>
                  <a:lnTo>
                    <a:pt x="470" y="33"/>
                  </a:lnTo>
                  <a:lnTo>
                    <a:pt x="485" y="45"/>
                  </a:lnTo>
                  <a:lnTo>
                    <a:pt x="494" y="45"/>
                  </a:lnTo>
                  <a:lnTo>
                    <a:pt x="499" y="38"/>
                  </a:lnTo>
                  <a:lnTo>
                    <a:pt x="505" y="37"/>
                  </a:lnTo>
                  <a:lnTo>
                    <a:pt x="514" y="38"/>
                  </a:lnTo>
                  <a:lnTo>
                    <a:pt x="522" y="45"/>
                  </a:lnTo>
                  <a:lnTo>
                    <a:pt x="529" y="42"/>
                  </a:lnTo>
                  <a:lnTo>
                    <a:pt x="535" y="42"/>
                  </a:lnTo>
                  <a:lnTo>
                    <a:pt x="541" y="33"/>
                  </a:lnTo>
                  <a:lnTo>
                    <a:pt x="547" y="27"/>
                  </a:lnTo>
                  <a:lnTo>
                    <a:pt x="556" y="23"/>
                  </a:lnTo>
                  <a:lnTo>
                    <a:pt x="562" y="35"/>
                  </a:lnTo>
                  <a:lnTo>
                    <a:pt x="569" y="42"/>
                  </a:lnTo>
                  <a:lnTo>
                    <a:pt x="576" y="43"/>
                  </a:lnTo>
                  <a:lnTo>
                    <a:pt x="589" y="57"/>
                  </a:lnTo>
                  <a:lnTo>
                    <a:pt x="589" y="62"/>
                  </a:lnTo>
                  <a:lnTo>
                    <a:pt x="592" y="65"/>
                  </a:lnTo>
                  <a:lnTo>
                    <a:pt x="592" y="74"/>
                  </a:lnTo>
                  <a:lnTo>
                    <a:pt x="589" y="87"/>
                  </a:lnTo>
                  <a:lnTo>
                    <a:pt x="604" y="104"/>
                  </a:lnTo>
                  <a:lnTo>
                    <a:pt x="607" y="110"/>
                  </a:lnTo>
                  <a:lnTo>
                    <a:pt x="614" y="117"/>
                  </a:lnTo>
                  <a:lnTo>
                    <a:pt x="629" y="137"/>
                  </a:lnTo>
                  <a:lnTo>
                    <a:pt x="644" y="149"/>
                  </a:lnTo>
                  <a:lnTo>
                    <a:pt x="659" y="149"/>
                  </a:lnTo>
                  <a:lnTo>
                    <a:pt x="631" y="182"/>
                  </a:lnTo>
                  <a:lnTo>
                    <a:pt x="606" y="201"/>
                  </a:lnTo>
                  <a:lnTo>
                    <a:pt x="601" y="209"/>
                  </a:lnTo>
                  <a:lnTo>
                    <a:pt x="601" y="218"/>
                  </a:lnTo>
                  <a:lnTo>
                    <a:pt x="591" y="223"/>
                  </a:lnTo>
                  <a:lnTo>
                    <a:pt x="591" y="231"/>
                  </a:lnTo>
                  <a:lnTo>
                    <a:pt x="586" y="238"/>
                  </a:lnTo>
                  <a:lnTo>
                    <a:pt x="577" y="241"/>
                  </a:lnTo>
                  <a:lnTo>
                    <a:pt x="571" y="246"/>
                  </a:lnTo>
                  <a:lnTo>
                    <a:pt x="569" y="254"/>
                  </a:lnTo>
                  <a:lnTo>
                    <a:pt x="552" y="261"/>
                  </a:lnTo>
                  <a:lnTo>
                    <a:pt x="546" y="268"/>
                  </a:lnTo>
                  <a:lnTo>
                    <a:pt x="537" y="269"/>
                  </a:lnTo>
                  <a:lnTo>
                    <a:pt x="522" y="278"/>
                  </a:lnTo>
                  <a:lnTo>
                    <a:pt x="512" y="283"/>
                  </a:lnTo>
                  <a:lnTo>
                    <a:pt x="480" y="285"/>
                  </a:lnTo>
                  <a:lnTo>
                    <a:pt x="452" y="288"/>
                  </a:lnTo>
                  <a:lnTo>
                    <a:pt x="422" y="291"/>
                  </a:lnTo>
                  <a:lnTo>
                    <a:pt x="382" y="293"/>
                  </a:lnTo>
                  <a:lnTo>
                    <a:pt x="357" y="298"/>
                  </a:lnTo>
                  <a:lnTo>
                    <a:pt x="266" y="305"/>
                  </a:lnTo>
                  <a:lnTo>
                    <a:pt x="221" y="311"/>
                  </a:lnTo>
                  <a:lnTo>
                    <a:pt x="184" y="313"/>
                  </a:lnTo>
                  <a:lnTo>
                    <a:pt x="146" y="318"/>
                  </a:lnTo>
                  <a:lnTo>
                    <a:pt x="137" y="315"/>
                  </a:lnTo>
                  <a:lnTo>
                    <a:pt x="121" y="315"/>
                  </a:lnTo>
                  <a:lnTo>
                    <a:pt x="126" y="330"/>
                  </a:lnTo>
                  <a:lnTo>
                    <a:pt x="126" y="338"/>
                  </a:lnTo>
                  <a:lnTo>
                    <a:pt x="0" y="348"/>
                  </a:lnTo>
                  <a:lnTo>
                    <a:pt x="2" y="338"/>
                  </a:lnTo>
                  <a:lnTo>
                    <a:pt x="10" y="335"/>
                  </a:lnTo>
                  <a:lnTo>
                    <a:pt x="19" y="338"/>
                  </a:lnTo>
                  <a:lnTo>
                    <a:pt x="22" y="328"/>
                  </a:lnTo>
                  <a:lnTo>
                    <a:pt x="19" y="320"/>
                  </a:lnTo>
                  <a:lnTo>
                    <a:pt x="25" y="315"/>
                  </a:lnTo>
                  <a:lnTo>
                    <a:pt x="22" y="305"/>
                  </a:lnTo>
                  <a:lnTo>
                    <a:pt x="24" y="296"/>
                  </a:lnTo>
                  <a:lnTo>
                    <a:pt x="22" y="290"/>
                  </a:lnTo>
                  <a:lnTo>
                    <a:pt x="19" y="286"/>
                  </a:lnTo>
                  <a:lnTo>
                    <a:pt x="19" y="278"/>
                  </a:lnTo>
                  <a:lnTo>
                    <a:pt x="29" y="264"/>
                  </a:lnTo>
                  <a:lnTo>
                    <a:pt x="37" y="261"/>
                  </a:lnTo>
                  <a:lnTo>
                    <a:pt x="44" y="263"/>
                  </a:lnTo>
                  <a:lnTo>
                    <a:pt x="50" y="266"/>
                  </a:lnTo>
                  <a:lnTo>
                    <a:pt x="65" y="269"/>
                  </a:lnTo>
                  <a:lnTo>
                    <a:pt x="72" y="275"/>
                  </a:lnTo>
                  <a:lnTo>
                    <a:pt x="79" y="276"/>
                  </a:lnTo>
                  <a:lnTo>
                    <a:pt x="84" y="266"/>
                  </a:lnTo>
                  <a:lnTo>
                    <a:pt x="82" y="259"/>
                  </a:lnTo>
                  <a:lnTo>
                    <a:pt x="77" y="253"/>
                  </a:lnTo>
                  <a:lnTo>
                    <a:pt x="75" y="244"/>
                  </a:lnTo>
                  <a:lnTo>
                    <a:pt x="77" y="238"/>
                  </a:lnTo>
                  <a:lnTo>
                    <a:pt x="84" y="234"/>
                  </a:lnTo>
                  <a:lnTo>
                    <a:pt x="92" y="229"/>
                  </a:lnTo>
                  <a:lnTo>
                    <a:pt x="106" y="226"/>
                  </a:lnTo>
                  <a:lnTo>
                    <a:pt x="111" y="219"/>
                  </a:lnTo>
                  <a:lnTo>
                    <a:pt x="106" y="211"/>
                  </a:lnTo>
                  <a:lnTo>
                    <a:pt x="104" y="204"/>
                  </a:lnTo>
                  <a:lnTo>
                    <a:pt x="109" y="196"/>
                  </a:lnTo>
                  <a:lnTo>
                    <a:pt x="112" y="189"/>
                  </a:lnTo>
                  <a:lnTo>
                    <a:pt x="112" y="186"/>
                  </a:lnTo>
                  <a:lnTo>
                    <a:pt x="119" y="187"/>
                  </a:lnTo>
                  <a:lnTo>
                    <a:pt x="124" y="181"/>
                  </a:lnTo>
                  <a:lnTo>
                    <a:pt x="121" y="174"/>
                  </a:lnTo>
                  <a:lnTo>
                    <a:pt x="136" y="176"/>
                  </a:lnTo>
                  <a:lnTo>
                    <a:pt x="142" y="172"/>
                  </a:lnTo>
                  <a:lnTo>
                    <a:pt x="144" y="179"/>
                  </a:lnTo>
                  <a:lnTo>
                    <a:pt x="152" y="177"/>
                  </a:lnTo>
                  <a:lnTo>
                    <a:pt x="149" y="169"/>
                  </a:lnTo>
                  <a:lnTo>
                    <a:pt x="159" y="169"/>
                  </a:lnTo>
                  <a:lnTo>
                    <a:pt x="166" y="166"/>
                  </a:lnTo>
                  <a:lnTo>
                    <a:pt x="189" y="174"/>
                  </a:lnTo>
                  <a:lnTo>
                    <a:pt x="196" y="179"/>
                  </a:lnTo>
                  <a:lnTo>
                    <a:pt x="201" y="172"/>
                  </a:lnTo>
                  <a:lnTo>
                    <a:pt x="201" y="169"/>
                  </a:lnTo>
                  <a:lnTo>
                    <a:pt x="206" y="162"/>
                  </a:lnTo>
                  <a:lnTo>
                    <a:pt x="213" y="159"/>
                  </a:lnTo>
                  <a:lnTo>
                    <a:pt x="219" y="154"/>
                  </a:lnTo>
                  <a:lnTo>
                    <a:pt x="224" y="162"/>
                  </a:lnTo>
                  <a:lnTo>
                    <a:pt x="231" y="162"/>
                  </a:lnTo>
                  <a:lnTo>
                    <a:pt x="239" y="167"/>
                  </a:lnTo>
                  <a:lnTo>
                    <a:pt x="241" y="161"/>
                  </a:lnTo>
                  <a:lnTo>
                    <a:pt x="246" y="154"/>
                  </a:lnTo>
                  <a:lnTo>
                    <a:pt x="246" y="146"/>
                  </a:lnTo>
                  <a:lnTo>
                    <a:pt x="251" y="139"/>
                  </a:lnTo>
                  <a:lnTo>
                    <a:pt x="259" y="134"/>
                  </a:lnTo>
                  <a:lnTo>
                    <a:pt x="256" y="126"/>
                  </a:lnTo>
                  <a:lnTo>
                    <a:pt x="263" y="131"/>
                  </a:lnTo>
                  <a:lnTo>
                    <a:pt x="270" y="141"/>
                  </a:lnTo>
                  <a:lnTo>
                    <a:pt x="276" y="144"/>
                  </a:lnTo>
                  <a:lnTo>
                    <a:pt x="291" y="146"/>
                  </a:lnTo>
                  <a:lnTo>
                    <a:pt x="298" y="141"/>
                  </a:lnTo>
                  <a:lnTo>
                    <a:pt x="300" y="134"/>
                  </a:lnTo>
                  <a:lnTo>
                    <a:pt x="300" y="126"/>
                  </a:lnTo>
                  <a:lnTo>
                    <a:pt x="305" y="110"/>
                  </a:lnTo>
                  <a:lnTo>
                    <a:pt x="311" y="112"/>
                  </a:lnTo>
                  <a:lnTo>
                    <a:pt x="318" y="105"/>
                  </a:lnTo>
                  <a:lnTo>
                    <a:pt x="321" y="90"/>
                  </a:lnTo>
                  <a:lnTo>
                    <a:pt x="328" y="85"/>
                  </a:lnTo>
                  <a:lnTo>
                    <a:pt x="335" y="79"/>
                  </a:lnTo>
                  <a:lnTo>
                    <a:pt x="336" y="70"/>
                  </a:lnTo>
                  <a:lnTo>
                    <a:pt x="333" y="62"/>
                  </a:lnTo>
                  <a:lnTo>
                    <a:pt x="333" y="55"/>
                  </a:lnTo>
                  <a:lnTo>
                    <a:pt x="346" y="52"/>
                  </a:lnTo>
                  <a:lnTo>
                    <a:pt x="355" y="57"/>
                  </a:lnTo>
                  <a:lnTo>
                    <a:pt x="370" y="45"/>
                  </a:lnTo>
                  <a:lnTo>
                    <a:pt x="385" y="42"/>
                  </a:lnTo>
                  <a:lnTo>
                    <a:pt x="387" y="33"/>
                  </a:lnTo>
                  <a:lnTo>
                    <a:pt x="380" y="27"/>
                  </a:lnTo>
                  <a:lnTo>
                    <a:pt x="383" y="20"/>
                  </a:lnTo>
                  <a:lnTo>
                    <a:pt x="378" y="10"/>
                  </a:lnTo>
                  <a:lnTo>
                    <a:pt x="382" y="7"/>
                  </a:lnTo>
                  <a:lnTo>
                    <a:pt x="392"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65" name="TextBox 764"/>
            <p:cNvSpPr txBox="1"/>
            <p:nvPr/>
          </p:nvSpPr>
          <p:spPr>
            <a:xfrm rot="21310978">
              <a:off x="6324600" y="3327749"/>
              <a:ext cx="652320" cy="374754"/>
            </a:xfrm>
            <a:prstGeom prst="rect">
              <a:avLst/>
            </a:prstGeom>
            <a:noFill/>
          </p:spPr>
          <p:txBody>
            <a:bodyPr wrap="square" rtlCol="0">
              <a:spAutoFit/>
            </a:bodyPr>
            <a:lstStyle/>
            <a:p>
              <a:pPr algn="ctr"/>
              <a:r>
                <a:rPr lang="en-US" sz="2083" dirty="0">
                  <a:solidFill>
                    <a:srgbClr val="4F81BD">
                      <a:lumMod val="40000"/>
                      <a:lumOff val="60000"/>
                    </a:srgbClr>
                  </a:solidFill>
                  <a:latin typeface="Haettenschweiler" pitchFamily="34" charset="0"/>
                </a:rPr>
                <a:t>KY</a:t>
              </a:r>
            </a:p>
          </p:txBody>
        </p:sp>
        <p:sp>
          <p:nvSpPr>
            <p:cNvPr id="766" name="Freeform 165"/>
            <p:cNvSpPr>
              <a:spLocks/>
            </p:cNvSpPr>
            <p:nvPr/>
          </p:nvSpPr>
          <p:spPr bwMode="auto">
            <a:xfrm>
              <a:off x="6782739" y="3511761"/>
              <a:ext cx="1263643" cy="573789"/>
            </a:xfrm>
            <a:custGeom>
              <a:avLst/>
              <a:gdLst/>
              <a:ahLst/>
              <a:cxnLst>
                <a:cxn ang="0">
                  <a:pos x="738" y="16"/>
                </a:cxn>
                <a:cxn ang="0">
                  <a:pos x="748" y="38"/>
                </a:cxn>
                <a:cxn ang="0">
                  <a:pos x="736" y="42"/>
                </a:cxn>
                <a:cxn ang="0">
                  <a:pos x="728" y="42"/>
                </a:cxn>
                <a:cxn ang="0">
                  <a:pos x="719" y="55"/>
                </a:cxn>
                <a:cxn ang="0">
                  <a:pos x="693" y="72"/>
                </a:cxn>
                <a:cxn ang="0">
                  <a:pos x="671" y="48"/>
                </a:cxn>
                <a:cxn ang="0">
                  <a:pos x="669" y="47"/>
                </a:cxn>
                <a:cxn ang="0">
                  <a:pos x="677" y="75"/>
                </a:cxn>
                <a:cxn ang="0">
                  <a:pos x="703" y="73"/>
                </a:cxn>
                <a:cxn ang="0">
                  <a:pos x="738" y="67"/>
                </a:cxn>
                <a:cxn ang="0">
                  <a:pos x="743" y="92"/>
                </a:cxn>
                <a:cxn ang="0">
                  <a:pos x="746" y="80"/>
                </a:cxn>
                <a:cxn ang="0">
                  <a:pos x="756" y="62"/>
                </a:cxn>
                <a:cxn ang="0">
                  <a:pos x="773" y="98"/>
                </a:cxn>
                <a:cxn ang="0">
                  <a:pos x="749" y="132"/>
                </a:cxn>
                <a:cxn ang="0">
                  <a:pos x="716" y="130"/>
                </a:cxn>
                <a:cxn ang="0">
                  <a:pos x="704" y="125"/>
                </a:cxn>
                <a:cxn ang="0">
                  <a:pos x="696" y="139"/>
                </a:cxn>
                <a:cxn ang="0">
                  <a:pos x="659" y="137"/>
                </a:cxn>
                <a:cxn ang="0">
                  <a:pos x="716" y="154"/>
                </a:cxn>
                <a:cxn ang="0">
                  <a:pos x="709" y="169"/>
                </a:cxn>
                <a:cxn ang="0">
                  <a:pos x="686" y="192"/>
                </a:cxn>
                <a:cxn ang="0">
                  <a:pos x="669" y="186"/>
                </a:cxn>
                <a:cxn ang="0">
                  <a:pos x="718" y="192"/>
                </a:cxn>
                <a:cxn ang="0">
                  <a:pos x="726" y="184"/>
                </a:cxn>
                <a:cxn ang="0">
                  <a:pos x="738" y="180"/>
                </a:cxn>
                <a:cxn ang="0">
                  <a:pos x="724" y="216"/>
                </a:cxn>
                <a:cxn ang="0">
                  <a:pos x="708" y="211"/>
                </a:cxn>
                <a:cxn ang="0">
                  <a:pos x="677" y="231"/>
                </a:cxn>
                <a:cxn ang="0">
                  <a:pos x="654" y="251"/>
                </a:cxn>
                <a:cxn ang="0">
                  <a:pos x="649" y="242"/>
                </a:cxn>
                <a:cxn ang="0">
                  <a:pos x="622" y="286"/>
                </a:cxn>
                <a:cxn ang="0">
                  <a:pos x="609" y="313"/>
                </a:cxn>
                <a:cxn ang="0">
                  <a:pos x="607" y="335"/>
                </a:cxn>
                <a:cxn ang="0">
                  <a:pos x="555" y="351"/>
                </a:cxn>
                <a:cxn ang="0">
                  <a:pos x="330" y="279"/>
                </a:cxn>
                <a:cxn ang="0">
                  <a:pos x="306" y="256"/>
                </a:cxn>
                <a:cxn ang="0">
                  <a:pos x="177" y="261"/>
                </a:cxn>
                <a:cxn ang="0">
                  <a:pos x="137" y="283"/>
                </a:cxn>
                <a:cxn ang="0">
                  <a:pos x="15" y="278"/>
                </a:cxn>
                <a:cxn ang="0">
                  <a:pos x="32" y="246"/>
                </a:cxn>
                <a:cxn ang="0">
                  <a:pos x="89" y="214"/>
                </a:cxn>
                <a:cxn ang="0">
                  <a:pos x="117" y="182"/>
                </a:cxn>
                <a:cxn ang="0">
                  <a:pos x="137" y="169"/>
                </a:cxn>
                <a:cxn ang="0">
                  <a:pos x="159" y="160"/>
                </a:cxn>
                <a:cxn ang="0">
                  <a:pos x="192" y="147"/>
                </a:cxn>
                <a:cxn ang="0">
                  <a:pos x="214" y="108"/>
                </a:cxn>
                <a:cxn ang="0">
                  <a:pos x="261" y="88"/>
                </a:cxn>
                <a:cxn ang="0">
                  <a:pos x="724" y="0"/>
                </a:cxn>
              </a:cxnLst>
              <a:rect l="0" t="0" r="r" b="b"/>
              <a:pathLst>
                <a:path w="773" h="351">
                  <a:moveTo>
                    <a:pt x="724" y="0"/>
                  </a:moveTo>
                  <a:lnTo>
                    <a:pt x="724" y="6"/>
                  </a:lnTo>
                  <a:lnTo>
                    <a:pt x="731" y="15"/>
                  </a:lnTo>
                  <a:lnTo>
                    <a:pt x="738" y="16"/>
                  </a:lnTo>
                  <a:lnTo>
                    <a:pt x="738" y="20"/>
                  </a:lnTo>
                  <a:lnTo>
                    <a:pt x="753" y="40"/>
                  </a:lnTo>
                  <a:lnTo>
                    <a:pt x="753" y="48"/>
                  </a:lnTo>
                  <a:lnTo>
                    <a:pt x="748" y="38"/>
                  </a:lnTo>
                  <a:lnTo>
                    <a:pt x="733" y="26"/>
                  </a:lnTo>
                  <a:lnTo>
                    <a:pt x="738" y="35"/>
                  </a:lnTo>
                  <a:lnTo>
                    <a:pt x="744" y="42"/>
                  </a:lnTo>
                  <a:lnTo>
                    <a:pt x="736" y="42"/>
                  </a:lnTo>
                  <a:lnTo>
                    <a:pt x="721" y="31"/>
                  </a:lnTo>
                  <a:lnTo>
                    <a:pt x="713" y="33"/>
                  </a:lnTo>
                  <a:lnTo>
                    <a:pt x="719" y="35"/>
                  </a:lnTo>
                  <a:lnTo>
                    <a:pt x="728" y="42"/>
                  </a:lnTo>
                  <a:lnTo>
                    <a:pt x="728" y="48"/>
                  </a:lnTo>
                  <a:lnTo>
                    <a:pt x="721" y="52"/>
                  </a:lnTo>
                  <a:lnTo>
                    <a:pt x="713" y="48"/>
                  </a:lnTo>
                  <a:lnTo>
                    <a:pt x="719" y="55"/>
                  </a:lnTo>
                  <a:lnTo>
                    <a:pt x="708" y="53"/>
                  </a:lnTo>
                  <a:lnTo>
                    <a:pt x="701" y="53"/>
                  </a:lnTo>
                  <a:lnTo>
                    <a:pt x="709" y="58"/>
                  </a:lnTo>
                  <a:lnTo>
                    <a:pt x="693" y="72"/>
                  </a:lnTo>
                  <a:lnTo>
                    <a:pt x="684" y="68"/>
                  </a:lnTo>
                  <a:lnTo>
                    <a:pt x="677" y="70"/>
                  </a:lnTo>
                  <a:lnTo>
                    <a:pt x="671" y="55"/>
                  </a:lnTo>
                  <a:lnTo>
                    <a:pt x="671" y="48"/>
                  </a:lnTo>
                  <a:lnTo>
                    <a:pt x="669" y="47"/>
                  </a:lnTo>
                  <a:lnTo>
                    <a:pt x="671" y="45"/>
                  </a:lnTo>
                  <a:lnTo>
                    <a:pt x="667" y="40"/>
                  </a:lnTo>
                  <a:lnTo>
                    <a:pt x="669" y="47"/>
                  </a:lnTo>
                  <a:lnTo>
                    <a:pt x="667" y="53"/>
                  </a:lnTo>
                  <a:lnTo>
                    <a:pt x="667" y="60"/>
                  </a:lnTo>
                  <a:lnTo>
                    <a:pt x="672" y="67"/>
                  </a:lnTo>
                  <a:lnTo>
                    <a:pt x="677" y="75"/>
                  </a:lnTo>
                  <a:lnTo>
                    <a:pt x="679" y="82"/>
                  </a:lnTo>
                  <a:lnTo>
                    <a:pt x="687" y="80"/>
                  </a:lnTo>
                  <a:lnTo>
                    <a:pt x="694" y="78"/>
                  </a:lnTo>
                  <a:lnTo>
                    <a:pt x="703" y="73"/>
                  </a:lnTo>
                  <a:lnTo>
                    <a:pt x="718" y="77"/>
                  </a:lnTo>
                  <a:lnTo>
                    <a:pt x="719" y="70"/>
                  </a:lnTo>
                  <a:lnTo>
                    <a:pt x="729" y="65"/>
                  </a:lnTo>
                  <a:lnTo>
                    <a:pt x="738" y="67"/>
                  </a:lnTo>
                  <a:lnTo>
                    <a:pt x="739" y="73"/>
                  </a:lnTo>
                  <a:lnTo>
                    <a:pt x="739" y="82"/>
                  </a:lnTo>
                  <a:lnTo>
                    <a:pt x="736" y="88"/>
                  </a:lnTo>
                  <a:lnTo>
                    <a:pt x="743" y="92"/>
                  </a:lnTo>
                  <a:lnTo>
                    <a:pt x="738" y="98"/>
                  </a:lnTo>
                  <a:lnTo>
                    <a:pt x="741" y="102"/>
                  </a:lnTo>
                  <a:lnTo>
                    <a:pt x="748" y="95"/>
                  </a:lnTo>
                  <a:lnTo>
                    <a:pt x="746" y="80"/>
                  </a:lnTo>
                  <a:lnTo>
                    <a:pt x="746" y="73"/>
                  </a:lnTo>
                  <a:lnTo>
                    <a:pt x="756" y="72"/>
                  </a:lnTo>
                  <a:lnTo>
                    <a:pt x="758" y="67"/>
                  </a:lnTo>
                  <a:lnTo>
                    <a:pt x="756" y="62"/>
                  </a:lnTo>
                  <a:lnTo>
                    <a:pt x="764" y="70"/>
                  </a:lnTo>
                  <a:lnTo>
                    <a:pt x="769" y="77"/>
                  </a:lnTo>
                  <a:lnTo>
                    <a:pt x="771" y="92"/>
                  </a:lnTo>
                  <a:lnTo>
                    <a:pt x="773" y="98"/>
                  </a:lnTo>
                  <a:lnTo>
                    <a:pt x="766" y="105"/>
                  </a:lnTo>
                  <a:lnTo>
                    <a:pt x="759" y="103"/>
                  </a:lnTo>
                  <a:lnTo>
                    <a:pt x="759" y="110"/>
                  </a:lnTo>
                  <a:lnTo>
                    <a:pt x="749" y="132"/>
                  </a:lnTo>
                  <a:lnTo>
                    <a:pt x="743" y="140"/>
                  </a:lnTo>
                  <a:lnTo>
                    <a:pt x="728" y="139"/>
                  </a:lnTo>
                  <a:lnTo>
                    <a:pt x="719" y="137"/>
                  </a:lnTo>
                  <a:lnTo>
                    <a:pt x="716" y="130"/>
                  </a:lnTo>
                  <a:lnTo>
                    <a:pt x="714" y="139"/>
                  </a:lnTo>
                  <a:lnTo>
                    <a:pt x="708" y="135"/>
                  </a:lnTo>
                  <a:lnTo>
                    <a:pt x="701" y="130"/>
                  </a:lnTo>
                  <a:lnTo>
                    <a:pt x="704" y="125"/>
                  </a:lnTo>
                  <a:lnTo>
                    <a:pt x="698" y="125"/>
                  </a:lnTo>
                  <a:lnTo>
                    <a:pt x="698" y="132"/>
                  </a:lnTo>
                  <a:lnTo>
                    <a:pt x="701" y="140"/>
                  </a:lnTo>
                  <a:lnTo>
                    <a:pt x="696" y="139"/>
                  </a:lnTo>
                  <a:lnTo>
                    <a:pt x="689" y="140"/>
                  </a:lnTo>
                  <a:lnTo>
                    <a:pt x="674" y="140"/>
                  </a:lnTo>
                  <a:lnTo>
                    <a:pt x="659" y="135"/>
                  </a:lnTo>
                  <a:lnTo>
                    <a:pt x="659" y="137"/>
                  </a:lnTo>
                  <a:lnTo>
                    <a:pt x="661" y="140"/>
                  </a:lnTo>
                  <a:lnTo>
                    <a:pt x="693" y="149"/>
                  </a:lnTo>
                  <a:lnTo>
                    <a:pt x="701" y="149"/>
                  </a:lnTo>
                  <a:lnTo>
                    <a:pt x="716" y="154"/>
                  </a:lnTo>
                  <a:lnTo>
                    <a:pt x="713" y="162"/>
                  </a:lnTo>
                  <a:lnTo>
                    <a:pt x="704" y="164"/>
                  </a:lnTo>
                  <a:lnTo>
                    <a:pt x="703" y="169"/>
                  </a:lnTo>
                  <a:lnTo>
                    <a:pt x="709" y="169"/>
                  </a:lnTo>
                  <a:lnTo>
                    <a:pt x="709" y="175"/>
                  </a:lnTo>
                  <a:lnTo>
                    <a:pt x="699" y="189"/>
                  </a:lnTo>
                  <a:lnTo>
                    <a:pt x="694" y="192"/>
                  </a:lnTo>
                  <a:lnTo>
                    <a:pt x="686" y="192"/>
                  </a:lnTo>
                  <a:lnTo>
                    <a:pt x="677" y="186"/>
                  </a:lnTo>
                  <a:lnTo>
                    <a:pt x="669" y="182"/>
                  </a:lnTo>
                  <a:lnTo>
                    <a:pt x="664" y="179"/>
                  </a:lnTo>
                  <a:lnTo>
                    <a:pt x="669" y="186"/>
                  </a:lnTo>
                  <a:lnTo>
                    <a:pt x="681" y="197"/>
                  </a:lnTo>
                  <a:lnTo>
                    <a:pt x="696" y="199"/>
                  </a:lnTo>
                  <a:lnTo>
                    <a:pt x="711" y="189"/>
                  </a:lnTo>
                  <a:lnTo>
                    <a:pt x="718" y="192"/>
                  </a:lnTo>
                  <a:lnTo>
                    <a:pt x="716" y="186"/>
                  </a:lnTo>
                  <a:lnTo>
                    <a:pt x="721" y="184"/>
                  </a:lnTo>
                  <a:lnTo>
                    <a:pt x="723" y="177"/>
                  </a:lnTo>
                  <a:lnTo>
                    <a:pt x="726" y="184"/>
                  </a:lnTo>
                  <a:lnTo>
                    <a:pt x="724" y="191"/>
                  </a:lnTo>
                  <a:lnTo>
                    <a:pt x="731" y="189"/>
                  </a:lnTo>
                  <a:lnTo>
                    <a:pt x="734" y="182"/>
                  </a:lnTo>
                  <a:lnTo>
                    <a:pt x="738" y="180"/>
                  </a:lnTo>
                  <a:lnTo>
                    <a:pt x="741" y="187"/>
                  </a:lnTo>
                  <a:lnTo>
                    <a:pt x="738" y="194"/>
                  </a:lnTo>
                  <a:lnTo>
                    <a:pt x="731" y="201"/>
                  </a:lnTo>
                  <a:lnTo>
                    <a:pt x="724" y="216"/>
                  </a:lnTo>
                  <a:lnTo>
                    <a:pt x="723" y="216"/>
                  </a:lnTo>
                  <a:lnTo>
                    <a:pt x="714" y="211"/>
                  </a:lnTo>
                  <a:lnTo>
                    <a:pt x="711" y="219"/>
                  </a:lnTo>
                  <a:lnTo>
                    <a:pt x="708" y="211"/>
                  </a:lnTo>
                  <a:lnTo>
                    <a:pt x="703" y="219"/>
                  </a:lnTo>
                  <a:lnTo>
                    <a:pt x="701" y="222"/>
                  </a:lnTo>
                  <a:lnTo>
                    <a:pt x="694" y="222"/>
                  </a:lnTo>
                  <a:lnTo>
                    <a:pt x="677" y="231"/>
                  </a:lnTo>
                  <a:lnTo>
                    <a:pt x="669" y="229"/>
                  </a:lnTo>
                  <a:lnTo>
                    <a:pt x="662" y="242"/>
                  </a:lnTo>
                  <a:lnTo>
                    <a:pt x="657" y="249"/>
                  </a:lnTo>
                  <a:lnTo>
                    <a:pt x="654" y="251"/>
                  </a:lnTo>
                  <a:lnTo>
                    <a:pt x="647" y="247"/>
                  </a:lnTo>
                  <a:lnTo>
                    <a:pt x="652" y="241"/>
                  </a:lnTo>
                  <a:lnTo>
                    <a:pt x="646" y="237"/>
                  </a:lnTo>
                  <a:lnTo>
                    <a:pt x="649" y="242"/>
                  </a:lnTo>
                  <a:lnTo>
                    <a:pt x="644" y="251"/>
                  </a:lnTo>
                  <a:lnTo>
                    <a:pt x="649" y="257"/>
                  </a:lnTo>
                  <a:lnTo>
                    <a:pt x="632" y="271"/>
                  </a:lnTo>
                  <a:lnTo>
                    <a:pt x="622" y="286"/>
                  </a:lnTo>
                  <a:lnTo>
                    <a:pt x="617" y="301"/>
                  </a:lnTo>
                  <a:lnTo>
                    <a:pt x="614" y="308"/>
                  </a:lnTo>
                  <a:lnTo>
                    <a:pt x="614" y="329"/>
                  </a:lnTo>
                  <a:lnTo>
                    <a:pt x="609" y="313"/>
                  </a:lnTo>
                  <a:lnTo>
                    <a:pt x="606" y="306"/>
                  </a:lnTo>
                  <a:lnTo>
                    <a:pt x="604" y="306"/>
                  </a:lnTo>
                  <a:lnTo>
                    <a:pt x="609" y="321"/>
                  </a:lnTo>
                  <a:lnTo>
                    <a:pt x="607" y="335"/>
                  </a:lnTo>
                  <a:lnTo>
                    <a:pt x="601" y="340"/>
                  </a:lnTo>
                  <a:lnTo>
                    <a:pt x="589" y="340"/>
                  </a:lnTo>
                  <a:lnTo>
                    <a:pt x="559" y="350"/>
                  </a:lnTo>
                  <a:lnTo>
                    <a:pt x="555" y="351"/>
                  </a:lnTo>
                  <a:lnTo>
                    <a:pt x="552" y="348"/>
                  </a:lnTo>
                  <a:lnTo>
                    <a:pt x="433" y="264"/>
                  </a:lnTo>
                  <a:lnTo>
                    <a:pt x="331" y="281"/>
                  </a:lnTo>
                  <a:lnTo>
                    <a:pt x="330" y="279"/>
                  </a:lnTo>
                  <a:lnTo>
                    <a:pt x="328" y="271"/>
                  </a:lnTo>
                  <a:lnTo>
                    <a:pt x="326" y="264"/>
                  </a:lnTo>
                  <a:lnTo>
                    <a:pt x="313" y="252"/>
                  </a:lnTo>
                  <a:lnTo>
                    <a:pt x="306" y="256"/>
                  </a:lnTo>
                  <a:lnTo>
                    <a:pt x="299" y="247"/>
                  </a:lnTo>
                  <a:lnTo>
                    <a:pt x="268" y="251"/>
                  </a:lnTo>
                  <a:lnTo>
                    <a:pt x="186" y="259"/>
                  </a:lnTo>
                  <a:lnTo>
                    <a:pt x="177" y="261"/>
                  </a:lnTo>
                  <a:lnTo>
                    <a:pt x="171" y="266"/>
                  </a:lnTo>
                  <a:lnTo>
                    <a:pt x="156" y="271"/>
                  </a:lnTo>
                  <a:lnTo>
                    <a:pt x="146" y="281"/>
                  </a:lnTo>
                  <a:lnTo>
                    <a:pt x="137" y="283"/>
                  </a:lnTo>
                  <a:lnTo>
                    <a:pt x="114" y="294"/>
                  </a:lnTo>
                  <a:lnTo>
                    <a:pt x="0" y="311"/>
                  </a:lnTo>
                  <a:lnTo>
                    <a:pt x="0" y="283"/>
                  </a:lnTo>
                  <a:lnTo>
                    <a:pt x="15" y="278"/>
                  </a:lnTo>
                  <a:lnTo>
                    <a:pt x="22" y="271"/>
                  </a:lnTo>
                  <a:lnTo>
                    <a:pt x="23" y="261"/>
                  </a:lnTo>
                  <a:lnTo>
                    <a:pt x="25" y="252"/>
                  </a:lnTo>
                  <a:lnTo>
                    <a:pt x="32" y="246"/>
                  </a:lnTo>
                  <a:lnTo>
                    <a:pt x="47" y="237"/>
                  </a:lnTo>
                  <a:lnTo>
                    <a:pt x="62" y="237"/>
                  </a:lnTo>
                  <a:lnTo>
                    <a:pt x="69" y="234"/>
                  </a:lnTo>
                  <a:lnTo>
                    <a:pt x="89" y="214"/>
                  </a:lnTo>
                  <a:lnTo>
                    <a:pt x="104" y="204"/>
                  </a:lnTo>
                  <a:lnTo>
                    <a:pt x="110" y="204"/>
                  </a:lnTo>
                  <a:lnTo>
                    <a:pt x="114" y="196"/>
                  </a:lnTo>
                  <a:lnTo>
                    <a:pt x="117" y="182"/>
                  </a:lnTo>
                  <a:lnTo>
                    <a:pt x="125" y="184"/>
                  </a:lnTo>
                  <a:lnTo>
                    <a:pt x="127" y="177"/>
                  </a:lnTo>
                  <a:lnTo>
                    <a:pt x="129" y="172"/>
                  </a:lnTo>
                  <a:lnTo>
                    <a:pt x="137" y="169"/>
                  </a:lnTo>
                  <a:lnTo>
                    <a:pt x="144" y="175"/>
                  </a:lnTo>
                  <a:lnTo>
                    <a:pt x="149" y="175"/>
                  </a:lnTo>
                  <a:lnTo>
                    <a:pt x="156" y="169"/>
                  </a:lnTo>
                  <a:lnTo>
                    <a:pt x="159" y="160"/>
                  </a:lnTo>
                  <a:lnTo>
                    <a:pt x="166" y="155"/>
                  </a:lnTo>
                  <a:lnTo>
                    <a:pt x="179" y="150"/>
                  </a:lnTo>
                  <a:lnTo>
                    <a:pt x="186" y="154"/>
                  </a:lnTo>
                  <a:lnTo>
                    <a:pt x="192" y="147"/>
                  </a:lnTo>
                  <a:lnTo>
                    <a:pt x="197" y="132"/>
                  </a:lnTo>
                  <a:lnTo>
                    <a:pt x="204" y="124"/>
                  </a:lnTo>
                  <a:lnTo>
                    <a:pt x="211" y="122"/>
                  </a:lnTo>
                  <a:lnTo>
                    <a:pt x="214" y="108"/>
                  </a:lnTo>
                  <a:lnTo>
                    <a:pt x="214" y="100"/>
                  </a:lnTo>
                  <a:lnTo>
                    <a:pt x="217" y="90"/>
                  </a:lnTo>
                  <a:lnTo>
                    <a:pt x="232" y="90"/>
                  </a:lnTo>
                  <a:lnTo>
                    <a:pt x="261" y="88"/>
                  </a:lnTo>
                  <a:lnTo>
                    <a:pt x="333" y="77"/>
                  </a:lnTo>
                  <a:lnTo>
                    <a:pt x="534" y="40"/>
                  </a:lnTo>
                  <a:lnTo>
                    <a:pt x="634" y="20"/>
                  </a:lnTo>
                  <a:lnTo>
                    <a:pt x="724"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67" name="TextBox 766"/>
            <p:cNvSpPr txBox="1"/>
            <p:nvPr/>
          </p:nvSpPr>
          <p:spPr>
            <a:xfrm>
              <a:off x="7134220" y="3529002"/>
              <a:ext cx="784668" cy="374754"/>
            </a:xfrm>
            <a:prstGeom prst="rect">
              <a:avLst/>
            </a:prstGeom>
            <a:noFill/>
          </p:spPr>
          <p:txBody>
            <a:bodyPr wrap="square" rtlCol="0">
              <a:spAutoFit/>
            </a:bodyPr>
            <a:lstStyle/>
            <a:p>
              <a:pPr algn="ctr"/>
              <a:r>
                <a:rPr lang="en-US" sz="2083" dirty="0">
                  <a:solidFill>
                    <a:srgbClr val="4F81BD">
                      <a:lumMod val="40000"/>
                      <a:lumOff val="60000"/>
                    </a:srgbClr>
                  </a:solidFill>
                  <a:latin typeface="Haettenschweiler" pitchFamily="34" charset="0"/>
                </a:rPr>
                <a:t>NC</a:t>
              </a:r>
            </a:p>
          </p:txBody>
        </p:sp>
        <p:sp>
          <p:nvSpPr>
            <p:cNvPr id="768" name="Freeform 169"/>
            <p:cNvSpPr>
              <a:spLocks/>
            </p:cNvSpPr>
            <p:nvPr/>
          </p:nvSpPr>
          <p:spPr bwMode="auto">
            <a:xfrm>
              <a:off x="6938037" y="3915538"/>
              <a:ext cx="751974" cy="578693"/>
            </a:xfrm>
            <a:custGeom>
              <a:avLst/>
              <a:gdLst/>
              <a:ahLst/>
              <a:cxnLst>
                <a:cxn ang="0">
                  <a:pos x="218" y="5"/>
                </a:cxn>
                <a:cxn ang="0">
                  <a:pos x="235" y="32"/>
                </a:cxn>
                <a:cxn ang="0">
                  <a:pos x="457" y="101"/>
                </a:cxn>
                <a:cxn ang="0">
                  <a:pos x="452" y="113"/>
                </a:cxn>
                <a:cxn ang="0">
                  <a:pos x="417" y="166"/>
                </a:cxn>
                <a:cxn ang="0">
                  <a:pos x="407" y="180"/>
                </a:cxn>
                <a:cxn ang="0">
                  <a:pos x="405" y="175"/>
                </a:cxn>
                <a:cxn ang="0">
                  <a:pos x="417" y="195"/>
                </a:cxn>
                <a:cxn ang="0">
                  <a:pos x="410" y="203"/>
                </a:cxn>
                <a:cxn ang="0">
                  <a:pos x="393" y="220"/>
                </a:cxn>
                <a:cxn ang="0">
                  <a:pos x="385" y="233"/>
                </a:cxn>
                <a:cxn ang="0">
                  <a:pos x="362" y="252"/>
                </a:cxn>
                <a:cxn ang="0">
                  <a:pos x="357" y="255"/>
                </a:cxn>
                <a:cxn ang="0">
                  <a:pos x="352" y="270"/>
                </a:cxn>
                <a:cxn ang="0">
                  <a:pos x="337" y="282"/>
                </a:cxn>
                <a:cxn ang="0">
                  <a:pos x="328" y="288"/>
                </a:cxn>
                <a:cxn ang="0">
                  <a:pos x="305" y="292"/>
                </a:cxn>
                <a:cxn ang="0">
                  <a:pos x="303" y="300"/>
                </a:cxn>
                <a:cxn ang="0">
                  <a:pos x="310" y="310"/>
                </a:cxn>
                <a:cxn ang="0">
                  <a:pos x="305" y="322"/>
                </a:cxn>
                <a:cxn ang="0">
                  <a:pos x="291" y="319"/>
                </a:cxn>
                <a:cxn ang="0">
                  <a:pos x="276" y="300"/>
                </a:cxn>
                <a:cxn ang="0">
                  <a:pos x="288" y="325"/>
                </a:cxn>
                <a:cxn ang="0">
                  <a:pos x="286" y="339"/>
                </a:cxn>
                <a:cxn ang="0">
                  <a:pos x="280" y="354"/>
                </a:cxn>
                <a:cxn ang="0">
                  <a:pos x="253" y="342"/>
                </a:cxn>
                <a:cxn ang="0">
                  <a:pos x="246" y="319"/>
                </a:cxn>
                <a:cxn ang="0">
                  <a:pos x="226" y="300"/>
                </a:cxn>
                <a:cxn ang="0">
                  <a:pos x="218" y="280"/>
                </a:cxn>
                <a:cxn ang="0">
                  <a:pos x="204" y="253"/>
                </a:cxn>
                <a:cxn ang="0">
                  <a:pos x="174" y="235"/>
                </a:cxn>
                <a:cxn ang="0">
                  <a:pos x="166" y="223"/>
                </a:cxn>
                <a:cxn ang="0">
                  <a:pos x="156" y="208"/>
                </a:cxn>
                <a:cxn ang="0">
                  <a:pos x="131" y="195"/>
                </a:cxn>
                <a:cxn ang="0">
                  <a:pos x="114" y="173"/>
                </a:cxn>
                <a:cxn ang="0">
                  <a:pos x="66" y="133"/>
                </a:cxn>
                <a:cxn ang="0">
                  <a:pos x="52" y="111"/>
                </a:cxn>
                <a:cxn ang="0">
                  <a:pos x="19" y="94"/>
                </a:cxn>
                <a:cxn ang="0">
                  <a:pos x="0" y="81"/>
                </a:cxn>
                <a:cxn ang="0">
                  <a:pos x="19" y="47"/>
                </a:cxn>
                <a:cxn ang="0">
                  <a:pos x="61" y="24"/>
                </a:cxn>
                <a:cxn ang="0">
                  <a:pos x="91" y="12"/>
                </a:cxn>
              </a:cxnLst>
              <a:rect l="0" t="0" r="r" b="b"/>
              <a:pathLst>
                <a:path w="460" h="354">
                  <a:moveTo>
                    <a:pt x="204" y="0"/>
                  </a:moveTo>
                  <a:lnTo>
                    <a:pt x="211" y="9"/>
                  </a:lnTo>
                  <a:lnTo>
                    <a:pt x="218" y="5"/>
                  </a:lnTo>
                  <a:lnTo>
                    <a:pt x="231" y="17"/>
                  </a:lnTo>
                  <a:lnTo>
                    <a:pt x="233" y="24"/>
                  </a:lnTo>
                  <a:lnTo>
                    <a:pt x="235" y="32"/>
                  </a:lnTo>
                  <a:lnTo>
                    <a:pt x="236" y="34"/>
                  </a:lnTo>
                  <a:lnTo>
                    <a:pt x="338" y="17"/>
                  </a:lnTo>
                  <a:lnTo>
                    <a:pt x="457" y="101"/>
                  </a:lnTo>
                  <a:lnTo>
                    <a:pt x="460" y="104"/>
                  </a:lnTo>
                  <a:lnTo>
                    <a:pt x="460" y="108"/>
                  </a:lnTo>
                  <a:lnTo>
                    <a:pt x="452" y="113"/>
                  </a:lnTo>
                  <a:lnTo>
                    <a:pt x="437" y="129"/>
                  </a:lnTo>
                  <a:lnTo>
                    <a:pt x="420" y="158"/>
                  </a:lnTo>
                  <a:lnTo>
                    <a:pt x="417" y="166"/>
                  </a:lnTo>
                  <a:lnTo>
                    <a:pt x="417" y="190"/>
                  </a:lnTo>
                  <a:lnTo>
                    <a:pt x="414" y="183"/>
                  </a:lnTo>
                  <a:lnTo>
                    <a:pt x="407" y="180"/>
                  </a:lnTo>
                  <a:lnTo>
                    <a:pt x="412" y="166"/>
                  </a:lnTo>
                  <a:lnTo>
                    <a:pt x="410" y="166"/>
                  </a:lnTo>
                  <a:lnTo>
                    <a:pt x="405" y="175"/>
                  </a:lnTo>
                  <a:lnTo>
                    <a:pt x="405" y="183"/>
                  </a:lnTo>
                  <a:lnTo>
                    <a:pt x="412" y="188"/>
                  </a:lnTo>
                  <a:lnTo>
                    <a:pt x="417" y="195"/>
                  </a:lnTo>
                  <a:lnTo>
                    <a:pt x="412" y="203"/>
                  </a:lnTo>
                  <a:lnTo>
                    <a:pt x="403" y="200"/>
                  </a:lnTo>
                  <a:lnTo>
                    <a:pt x="410" y="203"/>
                  </a:lnTo>
                  <a:lnTo>
                    <a:pt x="403" y="211"/>
                  </a:lnTo>
                  <a:lnTo>
                    <a:pt x="402" y="218"/>
                  </a:lnTo>
                  <a:lnTo>
                    <a:pt x="393" y="220"/>
                  </a:lnTo>
                  <a:lnTo>
                    <a:pt x="387" y="218"/>
                  </a:lnTo>
                  <a:lnTo>
                    <a:pt x="382" y="225"/>
                  </a:lnTo>
                  <a:lnTo>
                    <a:pt x="385" y="233"/>
                  </a:lnTo>
                  <a:lnTo>
                    <a:pt x="380" y="237"/>
                  </a:lnTo>
                  <a:lnTo>
                    <a:pt x="370" y="250"/>
                  </a:lnTo>
                  <a:lnTo>
                    <a:pt x="362" y="252"/>
                  </a:lnTo>
                  <a:lnTo>
                    <a:pt x="360" y="245"/>
                  </a:lnTo>
                  <a:lnTo>
                    <a:pt x="353" y="245"/>
                  </a:lnTo>
                  <a:lnTo>
                    <a:pt x="357" y="255"/>
                  </a:lnTo>
                  <a:lnTo>
                    <a:pt x="363" y="258"/>
                  </a:lnTo>
                  <a:lnTo>
                    <a:pt x="360" y="267"/>
                  </a:lnTo>
                  <a:lnTo>
                    <a:pt x="352" y="270"/>
                  </a:lnTo>
                  <a:lnTo>
                    <a:pt x="353" y="273"/>
                  </a:lnTo>
                  <a:lnTo>
                    <a:pt x="345" y="277"/>
                  </a:lnTo>
                  <a:lnTo>
                    <a:pt x="337" y="282"/>
                  </a:lnTo>
                  <a:lnTo>
                    <a:pt x="330" y="278"/>
                  </a:lnTo>
                  <a:lnTo>
                    <a:pt x="335" y="282"/>
                  </a:lnTo>
                  <a:lnTo>
                    <a:pt x="328" y="288"/>
                  </a:lnTo>
                  <a:lnTo>
                    <a:pt x="322" y="290"/>
                  </a:lnTo>
                  <a:lnTo>
                    <a:pt x="315" y="293"/>
                  </a:lnTo>
                  <a:lnTo>
                    <a:pt x="305" y="292"/>
                  </a:lnTo>
                  <a:lnTo>
                    <a:pt x="291" y="297"/>
                  </a:lnTo>
                  <a:lnTo>
                    <a:pt x="296" y="297"/>
                  </a:lnTo>
                  <a:lnTo>
                    <a:pt x="303" y="300"/>
                  </a:lnTo>
                  <a:lnTo>
                    <a:pt x="311" y="300"/>
                  </a:lnTo>
                  <a:lnTo>
                    <a:pt x="315" y="303"/>
                  </a:lnTo>
                  <a:lnTo>
                    <a:pt x="310" y="310"/>
                  </a:lnTo>
                  <a:lnTo>
                    <a:pt x="316" y="303"/>
                  </a:lnTo>
                  <a:lnTo>
                    <a:pt x="313" y="315"/>
                  </a:lnTo>
                  <a:lnTo>
                    <a:pt x="305" y="322"/>
                  </a:lnTo>
                  <a:lnTo>
                    <a:pt x="298" y="317"/>
                  </a:lnTo>
                  <a:lnTo>
                    <a:pt x="293" y="303"/>
                  </a:lnTo>
                  <a:lnTo>
                    <a:pt x="291" y="319"/>
                  </a:lnTo>
                  <a:lnTo>
                    <a:pt x="285" y="312"/>
                  </a:lnTo>
                  <a:lnTo>
                    <a:pt x="281" y="305"/>
                  </a:lnTo>
                  <a:lnTo>
                    <a:pt x="276" y="300"/>
                  </a:lnTo>
                  <a:lnTo>
                    <a:pt x="283" y="314"/>
                  </a:lnTo>
                  <a:lnTo>
                    <a:pt x="285" y="320"/>
                  </a:lnTo>
                  <a:lnTo>
                    <a:pt x="288" y="325"/>
                  </a:lnTo>
                  <a:lnTo>
                    <a:pt x="296" y="332"/>
                  </a:lnTo>
                  <a:lnTo>
                    <a:pt x="291" y="339"/>
                  </a:lnTo>
                  <a:lnTo>
                    <a:pt x="286" y="339"/>
                  </a:lnTo>
                  <a:lnTo>
                    <a:pt x="286" y="332"/>
                  </a:lnTo>
                  <a:lnTo>
                    <a:pt x="283" y="339"/>
                  </a:lnTo>
                  <a:lnTo>
                    <a:pt x="280" y="354"/>
                  </a:lnTo>
                  <a:lnTo>
                    <a:pt x="273" y="350"/>
                  </a:lnTo>
                  <a:lnTo>
                    <a:pt x="258" y="349"/>
                  </a:lnTo>
                  <a:lnTo>
                    <a:pt x="253" y="342"/>
                  </a:lnTo>
                  <a:lnTo>
                    <a:pt x="251" y="334"/>
                  </a:lnTo>
                  <a:lnTo>
                    <a:pt x="251" y="327"/>
                  </a:lnTo>
                  <a:lnTo>
                    <a:pt x="246" y="319"/>
                  </a:lnTo>
                  <a:lnTo>
                    <a:pt x="243" y="312"/>
                  </a:lnTo>
                  <a:lnTo>
                    <a:pt x="236" y="303"/>
                  </a:lnTo>
                  <a:lnTo>
                    <a:pt x="226" y="300"/>
                  </a:lnTo>
                  <a:lnTo>
                    <a:pt x="219" y="295"/>
                  </a:lnTo>
                  <a:lnTo>
                    <a:pt x="218" y="287"/>
                  </a:lnTo>
                  <a:lnTo>
                    <a:pt x="218" y="280"/>
                  </a:lnTo>
                  <a:lnTo>
                    <a:pt x="213" y="272"/>
                  </a:lnTo>
                  <a:lnTo>
                    <a:pt x="204" y="260"/>
                  </a:lnTo>
                  <a:lnTo>
                    <a:pt x="204" y="253"/>
                  </a:lnTo>
                  <a:lnTo>
                    <a:pt x="189" y="245"/>
                  </a:lnTo>
                  <a:lnTo>
                    <a:pt x="181" y="242"/>
                  </a:lnTo>
                  <a:lnTo>
                    <a:pt x="174" y="235"/>
                  </a:lnTo>
                  <a:lnTo>
                    <a:pt x="174" y="233"/>
                  </a:lnTo>
                  <a:lnTo>
                    <a:pt x="166" y="231"/>
                  </a:lnTo>
                  <a:lnTo>
                    <a:pt x="166" y="223"/>
                  </a:lnTo>
                  <a:lnTo>
                    <a:pt x="158" y="220"/>
                  </a:lnTo>
                  <a:lnTo>
                    <a:pt x="154" y="213"/>
                  </a:lnTo>
                  <a:lnTo>
                    <a:pt x="156" y="208"/>
                  </a:lnTo>
                  <a:lnTo>
                    <a:pt x="149" y="203"/>
                  </a:lnTo>
                  <a:lnTo>
                    <a:pt x="137" y="195"/>
                  </a:lnTo>
                  <a:lnTo>
                    <a:pt x="131" y="195"/>
                  </a:lnTo>
                  <a:lnTo>
                    <a:pt x="126" y="190"/>
                  </a:lnTo>
                  <a:lnTo>
                    <a:pt x="121" y="181"/>
                  </a:lnTo>
                  <a:lnTo>
                    <a:pt x="114" y="173"/>
                  </a:lnTo>
                  <a:lnTo>
                    <a:pt x="99" y="166"/>
                  </a:lnTo>
                  <a:lnTo>
                    <a:pt x="84" y="156"/>
                  </a:lnTo>
                  <a:lnTo>
                    <a:pt x="66" y="133"/>
                  </a:lnTo>
                  <a:lnTo>
                    <a:pt x="62" y="126"/>
                  </a:lnTo>
                  <a:lnTo>
                    <a:pt x="56" y="118"/>
                  </a:lnTo>
                  <a:lnTo>
                    <a:pt x="52" y="111"/>
                  </a:lnTo>
                  <a:lnTo>
                    <a:pt x="44" y="104"/>
                  </a:lnTo>
                  <a:lnTo>
                    <a:pt x="34" y="106"/>
                  </a:lnTo>
                  <a:lnTo>
                    <a:pt x="19" y="94"/>
                  </a:lnTo>
                  <a:lnTo>
                    <a:pt x="12" y="93"/>
                  </a:lnTo>
                  <a:lnTo>
                    <a:pt x="4" y="88"/>
                  </a:lnTo>
                  <a:lnTo>
                    <a:pt x="0" y="81"/>
                  </a:lnTo>
                  <a:lnTo>
                    <a:pt x="4" y="74"/>
                  </a:lnTo>
                  <a:lnTo>
                    <a:pt x="17" y="52"/>
                  </a:lnTo>
                  <a:lnTo>
                    <a:pt x="19" y="47"/>
                  </a:lnTo>
                  <a:lnTo>
                    <a:pt x="42" y="36"/>
                  </a:lnTo>
                  <a:lnTo>
                    <a:pt x="51" y="34"/>
                  </a:lnTo>
                  <a:lnTo>
                    <a:pt x="61" y="24"/>
                  </a:lnTo>
                  <a:lnTo>
                    <a:pt x="76" y="19"/>
                  </a:lnTo>
                  <a:lnTo>
                    <a:pt x="82" y="14"/>
                  </a:lnTo>
                  <a:lnTo>
                    <a:pt x="91" y="12"/>
                  </a:lnTo>
                  <a:lnTo>
                    <a:pt x="173" y="4"/>
                  </a:lnTo>
                  <a:lnTo>
                    <a:pt x="204"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69" name="TextBox 768"/>
            <p:cNvSpPr txBox="1"/>
            <p:nvPr/>
          </p:nvSpPr>
          <p:spPr>
            <a:xfrm>
              <a:off x="7079457" y="3881446"/>
              <a:ext cx="549268" cy="374754"/>
            </a:xfrm>
            <a:prstGeom prst="rect">
              <a:avLst/>
            </a:prstGeom>
            <a:noFill/>
          </p:spPr>
          <p:txBody>
            <a:bodyPr wrap="square" rtlCol="0">
              <a:spAutoFit/>
            </a:bodyPr>
            <a:lstStyle/>
            <a:p>
              <a:pPr algn="ctr"/>
              <a:r>
                <a:rPr lang="en-US" sz="2083" dirty="0">
                  <a:solidFill>
                    <a:srgbClr val="4F81BD">
                      <a:lumMod val="40000"/>
                      <a:lumOff val="60000"/>
                    </a:srgbClr>
                  </a:solidFill>
                  <a:latin typeface="Haettenschweiler" pitchFamily="34" charset="0"/>
                </a:rPr>
                <a:t>SC</a:t>
              </a:r>
            </a:p>
          </p:txBody>
        </p:sp>
        <p:sp>
          <p:nvSpPr>
            <p:cNvPr id="770" name="Freeform 19"/>
            <p:cNvSpPr>
              <a:spLocks/>
            </p:cNvSpPr>
            <p:nvPr/>
          </p:nvSpPr>
          <p:spPr bwMode="auto">
            <a:xfrm>
              <a:off x="6161543" y="2758152"/>
              <a:ext cx="457723" cy="796112"/>
            </a:xfrm>
            <a:custGeom>
              <a:avLst/>
              <a:gdLst/>
              <a:ahLst/>
              <a:cxnLst>
                <a:cxn ang="0">
                  <a:pos x="239" y="7"/>
                </a:cxn>
                <a:cxn ang="0">
                  <a:pos x="275" y="307"/>
                </a:cxn>
                <a:cxn ang="0">
                  <a:pos x="276" y="320"/>
                </a:cxn>
                <a:cxn ang="0">
                  <a:pos x="280" y="333"/>
                </a:cxn>
                <a:cxn ang="0">
                  <a:pos x="263" y="345"/>
                </a:cxn>
                <a:cxn ang="0">
                  <a:pos x="239" y="352"/>
                </a:cxn>
                <a:cxn ang="0">
                  <a:pos x="226" y="362"/>
                </a:cxn>
                <a:cxn ang="0">
                  <a:pos x="228" y="379"/>
                </a:cxn>
                <a:cxn ang="0">
                  <a:pos x="214" y="390"/>
                </a:cxn>
                <a:cxn ang="0">
                  <a:pos x="204" y="412"/>
                </a:cxn>
                <a:cxn ang="0">
                  <a:pos x="193" y="426"/>
                </a:cxn>
                <a:cxn ang="0">
                  <a:pos x="191" y="441"/>
                </a:cxn>
                <a:cxn ang="0">
                  <a:pos x="169" y="444"/>
                </a:cxn>
                <a:cxn ang="0">
                  <a:pos x="156" y="431"/>
                </a:cxn>
                <a:cxn ang="0">
                  <a:pos x="152" y="434"/>
                </a:cxn>
                <a:cxn ang="0">
                  <a:pos x="139" y="446"/>
                </a:cxn>
                <a:cxn ang="0">
                  <a:pos x="134" y="461"/>
                </a:cxn>
                <a:cxn ang="0">
                  <a:pos x="124" y="462"/>
                </a:cxn>
                <a:cxn ang="0">
                  <a:pos x="112" y="454"/>
                </a:cxn>
                <a:cxn ang="0">
                  <a:pos x="99" y="462"/>
                </a:cxn>
                <a:cxn ang="0">
                  <a:pos x="94" y="472"/>
                </a:cxn>
                <a:cxn ang="0">
                  <a:pos x="82" y="474"/>
                </a:cxn>
                <a:cxn ang="0">
                  <a:pos x="52" y="469"/>
                </a:cxn>
                <a:cxn ang="0">
                  <a:pos x="45" y="477"/>
                </a:cxn>
                <a:cxn ang="0">
                  <a:pos x="35" y="472"/>
                </a:cxn>
                <a:cxn ang="0">
                  <a:pos x="14" y="474"/>
                </a:cxn>
                <a:cxn ang="0">
                  <a:pos x="12" y="487"/>
                </a:cxn>
                <a:cxn ang="0">
                  <a:pos x="0" y="479"/>
                </a:cxn>
                <a:cxn ang="0">
                  <a:pos x="4" y="457"/>
                </a:cxn>
                <a:cxn ang="0">
                  <a:pos x="7" y="442"/>
                </a:cxn>
                <a:cxn ang="0">
                  <a:pos x="15" y="426"/>
                </a:cxn>
                <a:cxn ang="0">
                  <a:pos x="30" y="404"/>
                </a:cxn>
                <a:cxn ang="0">
                  <a:pos x="39" y="382"/>
                </a:cxn>
                <a:cxn ang="0">
                  <a:pos x="42" y="372"/>
                </a:cxn>
                <a:cxn ang="0">
                  <a:pos x="39" y="350"/>
                </a:cxn>
                <a:cxn ang="0">
                  <a:pos x="27" y="333"/>
                </a:cxn>
                <a:cxn ang="0">
                  <a:pos x="30" y="318"/>
                </a:cxn>
                <a:cxn ang="0">
                  <a:pos x="34" y="303"/>
                </a:cxn>
                <a:cxn ang="0">
                  <a:pos x="7" y="30"/>
                </a:cxn>
                <a:cxn ang="0">
                  <a:pos x="27" y="40"/>
                </a:cxn>
                <a:cxn ang="0">
                  <a:pos x="50" y="30"/>
                </a:cxn>
                <a:cxn ang="0">
                  <a:pos x="69" y="19"/>
                </a:cxn>
                <a:cxn ang="0">
                  <a:pos x="229" y="0"/>
                </a:cxn>
              </a:cxnLst>
              <a:rect l="0" t="0" r="r" b="b"/>
              <a:pathLst>
                <a:path w="280" h="487">
                  <a:moveTo>
                    <a:pt x="229" y="0"/>
                  </a:moveTo>
                  <a:lnTo>
                    <a:pt x="239" y="7"/>
                  </a:lnTo>
                  <a:lnTo>
                    <a:pt x="253" y="114"/>
                  </a:lnTo>
                  <a:lnTo>
                    <a:pt x="275" y="307"/>
                  </a:lnTo>
                  <a:lnTo>
                    <a:pt x="271" y="310"/>
                  </a:lnTo>
                  <a:lnTo>
                    <a:pt x="276" y="320"/>
                  </a:lnTo>
                  <a:lnTo>
                    <a:pt x="273" y="327"/>
                  </a:lnTo>
                  <a:lnTo>
                    <a:pt x="280" y="333"/>
                  </a:lnTo>
                  <a:lnTo>
                    <a:pt x="278" y="342"/>
                  </a:lnTo>
                  <a:lnTo>
                    <a:pt x="263" y="345"/>
                  </a:lnTo>
                  <a:lnTo>
                    <a:pt x="248" y="357"/>
                  </a:lnTo>
                  <a:lnTo>
                    <a:pt x="239" y="352"/>
                  </a:lnTo>
                  <a:lnTo>
                    <a:pt x="226" y="355"/>
                  </a:lnTo>
                  <a:lnTo>
                    <a:pt x="226" y="362"/>
                  </a:lnTo>
                  <a:lnTo>
                    <a:pt x="229" y="370"/>
                  </a:lnTo>
                  <a:lnTo>
                    <a:pt x="228" y="379"/>
                  </a:lnTo>
                  <a:lnTo>
                    <a:pt x="221" y="385"/>
                  </a:lnTo>
                  <a:lnTo>
                    <a:pt x="214" y="390"/>
                  </a:lnTo>
                  <a:lnTo>
                    <a:pt x="211" y="405"/>
                  </a:lnTo>
                  <a:lnTo>
                    <a:pt x="204" y="412"/>
                  </a:lnTo>
                  <a:lnTo>
                    <a:pt x="198" y="410"/>
                  </a:lnTo>
                  <a:lnTo>
                    <a:pt x="193" y="426"/>
                  </a:lnTo>
                  <a:lnTo>
                    <a:pt x="193" y="434"/>
                  </a:lnTo>
                  <a:lnTo>
                    <a:pt x="191" y="441"/>
                  </a:lnTo>
                  <a:lnTo>
                    <a:pt x="184" y="446"/>
                  </a:lnTo>
                  <a:lnTo>
                    <a:pt x="169" y="444"/>
                  </a:lnTo>
                  <a:lnTo>
                    <a:pt x="163" y="441"/>
                  </a:lnTo>
                  <a:lnTo>
                    <a:pt x="156" y="431"/>
                  </a:lnTo>
                  <a:lnTo>
                    <a:pt x="149" y="426"/>
                  </a:lnTo>
                  <a:lnTo>
                    <a:pt x="152" y="434"/>
                  </a:lnTo>
                  <a:lnTo>
                    <a:pt x="144" y="439"/>
                  </a:lnTo>
                  <a:lnTo>
                    <a:pt x="139" y="446"/>
                  </a:lnTo>
                  <a:lnTo>
                    <a:pt x="139" y="454"/>
                  </a:lnTo>
                  <a:lnTo>
                    <a:pt x="134" y="461"/>
                  </a:lnTo>
                  <a:lnTo>
                    <a:pt x="132" y="467"/>
                  </a:lnTo>
                  <a:lnTo>
                    <a:pt x="124" y="462"/>
                  </a:lnTo>
                  <a:lnTo>
                    <a:pt x="117" y="462"/>
                  </a:lnTo>
                  <a:lnTo>
                    <a:pt x="112" y="454"/>
                  </a:lnTo>
                  <a:lnTo>
                    <a:pt x="106" y="459"/>
                  </a:lnTo>
                  <a:lnTo>
                    <a:pt x="99" y="462"/>
                  </a:lnTo>
                  <a:lnTo>
                    <a:pt x="94" y="469"/>
                  </a:lnTo>
                  <a:lnTo>
                    <a:pt x="94" y="472"/>
                  </a:lnTo>
                  <a:lnTo>
                    <a:pt x="89" y="479"/>
                  </a:lnTo>
                  <a:lnTo>
                    <a:pt x="82" y="474"/>
                  </a:lnTo>
                  <a:lnTo>
                    <a:pt x="59" y="466"/>
                  </a:lnTo>
                  <a:lnTo>
                    <a:pt x="52" y="469"/>
                  </a:lnTo>
                  <a:lnTo>
                    <a:pt x="42" y="469"/>
                  </a:lnTo>
                  <a:lnTo>
                    <a:pt x="45" y="477"/>
                  </a:lnTo>
                  <a:lnTo>
                    <a:pt x="37" y="479"/>
                  </a:lnTo>
                  <a:lnTo>
                    <a:pt x="35" y="472"/>
                  </a:lnTo>
                  <a:lnTo>
                    <a:pt x="29" y="476"/>
                  </a:lnTo>
                  <a:lnTo>
                    <a:pt x="14" y="474"/>
                  </a:lnTo>
                  <a:lnTo>
                    <a:pt x="17" y="481"/>
                  </a:lnTo>
                  <a:lnTo>
                    <a:pt x="12" y="487"/>
                  </a:lnTo>
                  <a:lnTo>
                    <a:pt x="5" y="486"/>
                  </a:lnTo>
                  <a:lnTo>
                    <a:pt x="0" y="479"/>
                  </a:lnTo>
                  <a:lnTo>
                    <a:pt x="4" y="472"/>
                  </a:lnTo>
                  <a:lnTo>
                    <a:pt x="4" y="457"/>
                  </a:lnTo>
                  <a:lnTo>
                    <a:pt x="5" y="457"/>
                  </a:lnTo>
                  <a:lnTo>
                    <a:pt x="7" y="442"/>
                  </a:lnTo>
                  <a:lnTo>
                    <a:pt x="7" y="432"/>
                  </a:lnTo>
                  <a:lnTo>
                    <a:pt x="15" y="426"/>
                  </a:lnTo>
                  <a:lnTo>
                    <a:pt x="20" y="419"/>
                  </a:lnTo>
                  <a:lnTo>
                    <a:pt x="30" y="404"/>
                  </a:lnTo>
                  <a:lnTo>
                    <a:pt x="30" y="395"/>
                  </a:lnTo>
                  <a:lnTo>
                    <a:pt x="39" y="382"/>
                  </a:lnTo>
                  <a:lnTo>
                    <a:pt x="40" y="380"/>
                  </a:lnTo>
                  <a:lnTo>
                    <a:pt x="42" y="372"/>
                  </a:lnTo>
                  <a:lnTo>
                    <a:pt x="37" y="357"/>
                  </a:lnTo>
                  <a:lnTo>
                    <a:pt x="39" y="350"/>
                  </a:lnTo>
                  <a:lnTo>
                    <a:pt x="32" y="342"/>
                  </a:lnTo>
                  <a:lnTo>
                    <a:pt x="27" y="333"/>
                  </a:lnTo>
                  <a:lnTo>
                    <a:pt x="25" y="325"/>
                  </a:lnTo>
                  <a:lnTo>
                    <a:pt x="30" y="318"/>
                  </a:lnTo>
                  <a:lnTo>
                    <a:pt x="27" y="310"/>
                  </a:lnTo>
                  <a:lnTo>
                    <a:pt x="34" y="303"/>
                  </a:lnTo>
                  <a:lnTo>
                    <a:pt x="7" y="34"/>
                  </a:lnTo>
                  <a:lnTo>
                    <a:pt x="7" y="30"/>
                  </a:lnTo>
                  <a:lnTo>
                    <a:pt x="17" y="37"/>
                  </a:lnTo>
                  <a:lnTo>
                    <a:pt x="27" y="40"/>
                  </a:lnTo>
                  <a:lnTo>
                    <a:pt x="35" y="37"/>
                  </a:lnTo>
                  <a:lnTo>
                    <a:pt x="50" y="30"/>
                  </a:lnTo>
                  <a:lnTo>
                    <a:pt x="65" y="19"/>
                  </a:lnTo>
                  <a:lnTo>
                    <a:pt x="69" y="19"/>
                  </a:lnTo>
                  <a:lnTo>
                    <a:pt x="111" y="15"/>
                  </a:lnTo>
                  <a:lnTo>
                    <a:pt x="229"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71" name="TextBox 770"/>
            <p:cNvSpPr txBox="1"/>
            <p:nvPr/>
          </p:nvSpPr>
          <p:spPr>
            <a:xfrm>
              <a:off x="6166054" y="2800252"/>
              <a:ext cx="457199"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IN</a:t>
              </a:r>
            </a:p>
          </p:txBody>
        </p:sp>
        <p:sp>
          <p:nvSpPr>
            <p:cNvPr id="772" name="Freeform 20"/>
            <p:cNvSpPr>
              <a:spLocks/>
            </p:cNvSpPr>
            <p:nvPr/>
          </p:nvSpPr>
          <p:spPr bwMode="auto">
            <a:xfrm>
              <a:off x="6552242" y="2627374"/>
              <a:ext cx="621196" cy="714376"/>
            </a:xfrm>
            <a:custGeom>
              <a:avLst/>
              <a:gdLst/>
              <a:ahLst/>
              <a:cxnLst>
                <a:cxn ang="0">
                  <a:pos x="355" y="5"/>
                </a:cxn>
                <a:cxn ang="0">
                  <a:pos x="375" y="157"/>
                </a:cxn>
                <a:cxn ang="0">
                  <a:pos x="370" y="164"/>
                </a:cxn>
                <a:cxn ang="0">
                  <a:pos x="380" y="192"/>
                </a:cxn>
                <a:cxn ang="0">
                  <a:pos x="373" y="223"/>
                </a:cxn>
                <a:cxn ang="0">
                  <a:pos x="373" y="239"/>
                </a:cxn>
                <a:cxn ang="0">
                  <a:pos x="372" y="246"/>
                </a:cxn>
                <a:cxn ang="0">
                  <a:pos x="372" y="261"/>
                </a:cxn>
                <a:cxn ang="0">
                  <a:pos x="360" y="285"/>
                </a:cxn>
                <a:cxn ang="0">
                  <a:pos x="337" y="311"/>
                </a:cxn>
                <a:cxn ang="0">
                  <a:pos x="317" y="316"/>
                </a:cxn>
                <a:cxn ang="0">
                  <a:pos x="307" y="330"/>
                </a:cxn>
                <a:cxn ang="0">
                  <a:pos x="303" y="343"/>
                </a:cxn>
                <a:cxn ang="0">
                  <a:pos x="305" y="358"/>
                </a:cxn>
                <a:cxn ang="0">
                  <a:pos x="297" y="373"/>
                </a:cxn>
                <a:cxn ang="0">
                  <a:pos x="281" y="360"/>
                </a:cxn>
                <a:cxn ang="0">
                  <a:pos x="275" y="375"/>
                </a:cxn>
                <a:cxn ang="0">
                  <a:pos x="273" y="385"/>
                </a:cxn>
                <a:cxn ang="0">
                  <a:pos x="273" y="397"/>
                </a:cxn>
                <a:cxn ang="0">
                  <a:pos x="266" y="417"/>
                </a:cxn>
                <a:cxn ang="0">
                  <a:pos x="261" y="432"/>
                </a:cxn>
                <a:cxn ang="0">
                  <a:pos x="243" y="437"/>
                </a:cxn>
                <a:cxn ang="0">
                  <a:pos x="223" y="422"/>
                </a:cxn>
                <a:cxn ang="0">
                  <a:pos x="210" y="403"/>
                </a:cxn>
                <a:cxn ang="0">
                  <a:pos x="195" y="413"/>
                </a:cxn>
                <a:cxn ang="0">
                  <a:pos x="183" y="422"/>
                </a:cxn>
                <a:cxn ang="0">
                  <a:pos x="168" y="418"/>
                </a:cxn>
                <a:cxn ang="0">
                  <a:pos x="153" y="418"/>
                </a:cxn>
                <a:cxn ang="0">
                  <a:pos x="139" y="425"/>
                </a:cxn>
                <a:cxn ang="0">
                  <a:pos x="97" y="413"/>
                </a:cxn>
                <a:cxn ang="0">
                  <a:pos x="82" y="390"/>
                </a:cxn>
                <a:cxn ang="0">
                  <a:pos x="52" y="385"/>
                </a:cxn>
                <a:cxn ang="0">
                  <a:pos x="36" y="387"/>
                </a:cxn>
                <a:cxn ang="0">
                  <a:pos x="0" y="87"/>
                </a:cxn>
                <a:cxn ang="0">
                  <a:pos x="111" y="67"/>
                </a:cxn>
                <a:cxn ang="0">
                  <a:pos x="129" y="72"/>
                </a:cxn>
                <a:cxn ang="0">
                  <a:pos x="148" y="77"/>
                </a:cxn>
                <a:cxn ang="0">
                  <a:pos x="163" y="85"/>
                </a:cxn>
                <a:cxn ang="0">
                  <a:pos x="176" y="85"/>
                </a:cxn>
                <a:cxn ang="0">
                  <a:pos x="158" y="94"/>
                </a:cxn>
                <a:cxn ang="0">
                  <a:pos x="171" y="89"/>
                </a:cxn>
                <a:cxn ang="0">
                  <a:pos x="195" y="94"/>
                </a:cxn>
                <a:cxn ang="0">
                  <a:pos x="208" y="89"/>
                </a:cxn>
                <a:cxn ang="0">
                  <a:pos x="223" y="80"/>
                </a:cxn>
                <a:cxn ang="0">
                  <a:pos x="246" y="75"/>
                </a:cxn>
                <a:cxn ang="0">
                  <a:pos x="275" y="60"/>
                </a:cxn>
                <a:cxn ang="0">
                  <a:pos x="290" y="42"/>
                </a:cxn>
                <a:cxn ang="0">
                  <a:pos x="312" y="25"/>
                </a:cxn>
              </a:cxnLst>
              <a:rect l="0" t="0" r="r" b="b"/>
              <a:pathLst>
                <a:path w="380" h="437">
                  <a:moveTo>
                    <a:pt x="355" y="0"/>
                  </a:moveTo>
                  <a:lnTo>
                    <a:pt x="355" y="5"/>
                  </a:lnTo>
                  <a:lnTo>
                    <a:pt x="380" y="154"/>
                  </a:lnTo>
                  <a:lnTo>
                    <a:pt x="375" y="157"/>
                  </a:lnTo>
                  <a:lnTo>
                    <a:pt x="372" y="157"/>
                  </a:lnTo>
                  <a:lnTo>
                    <a:pt x="370" y="164"/>
                  </a:lnTo>
                  <a:lnTo>
                    <a:pt x="375" y="171"/>
                  </a:lnTo>
                  <a:lnTo>
                    <a:pt x="380" y="192"/>
                  </a:lnTo>
                  <a:lnTo>
                    <a:pt x="377" y="201"/>
                  </a:lnTo>
                  <a:lnTo>
                    <a:pt x="373" y="223"/>
                  </a:lnTo>
                  <a:lnTo>
                    <a:pt x="375" y="228"/>
                  </a:lnTo>
                  <a:lnTo>
                    <a:pt x="373" y="239"/>
                  </a:lnTo>
                  <a:lnTo>
                    <a:pt x="370" y="239"/>
                  </a:lnTo>
                  <a:lnTo>
                    <a:pt x="372" y="246"/>
                  </a:lnTo>
                  <a:lnTo>
                    <a:pt x="370" y="254"/>
                  </a:lnTo>
                  <a:lnTo>
                    <a:pt x="372" y="261"/>
                  </a:lnTo>
                  <a:lnTo>
                    <a:pt x="368" y="276"/>
                  </a:lnTo>
                  <a:lnTo>
                    <a:pt x="360" y="285"/>
                  </a:lnTo>
                  <a:lnTo>
                    <a:pt x="350" y="300"/>
                  </a:lnTo>
                  <a:lnTo>
                    <a:pt x="337" y="311"/>
                  </a:lnTo>
                  <a:lnTo>
                    <a:pt x="323" y="306"/>
                  </a:lnTo>
                  <a:lnTo>
                    <a:pt x="317" y="316"/>
                  </a:lnTo>
                  <a:lnTo>
                    <a:pt x="317" y="323"/>
                  </a:lnTo>
                  <a:lnTo>
                    <a:pt x="307" y="330"/>
                  </a:lnTo>
                  <a:lnTo>
                    <a:pt x="303" y="336"/>
                  </a:lnTo>
                  <a:lnTo>
                    <a:pt x="303" y="343"/>
                  </a:lnTo>
                  <a:lnTo>
                    <a:pt x="298" y="351"/>
                  </a:lnTo>
                  <a:lnTo>
                    <a:pt x="305" y="358"/>
                  </a:lnTo>
                  <a:lnTo>
                    <a:pt x="300" y="367"/>
                  </a:lnTo>
                  <a:lnTo>
                    <a:pt x="297" y="373"/>
                  </a:lnTo>
                  <a:lnTo>
                    <a:pt x="290" y="362"/>
                  </a:lnTo>
                  <a:lnTo>
                    <a:pt x="281" y="360"/>
                  </a:lnTo>
                  <a:lnTo>
                    <a:pt x="278" y="367"/>
                  </a:lnTo>
                  <a:lnTo>
                    <a:pt x="275" y="375"/>
                  </a:lnTo>
                  <a:lnTo>
                    <a:pt x="275" y="382"/>
                  </a:lnTo>
                  <a:lnTo>
                    <a:pt x="273" y="385"/>
                  </a:lnTo>
                  <a:lnTo>
                    <a:pt x="270" y="393"/>
                  </a:lnTo>
                  <a:lnTo>
                    <a:pt x="273" y="397"/>
                  </a:lnTo>
                  <a:lnTo>
                    <a:pt x="275" y="412"/>
                  </a:lnTo>
                  <a:lnTo>
                    <a:pt x="266" y="417"/>
                  </a:lnTo>
                  <a:lnTo>
                    <a:pt x="266" y="423"/>
                  </a:lnTo>
                  <a:lnTo>
                    <a:pt x="261" y="432"/>
                  </a:lnTo>
                  <a:lnTo>
                    <a:pt x="250" y="437"/>
                  </a:lnTo>
                  <a:lnTo>
                    <a:pt x="243" y="437"/>
                  </a:lnTo>
                  <a:lnTo>
                    <a:pt x="230" y="423"/>
                  </a:lnTo>
                  <a:lnTo>
                    <a:pt x="223" y="422"/>
                  </a:lnTo>
                  <a:lnTo>
                    <a:pt x="216" y="415"/>
                  </a:lnTo>
                  <a:lnTo>
                    <a:pt x="210" y="403"/>
                  </a:lnTo>
                  <a:lnTo>
                    <a:pt x="201" y="407"/>
                  </a:lnTo>
                  <a:lnTo>
                    <a:pt x="195" y="413"/>
                  </a:lnTo>
                  <a:lnTo>
                    <a:pt x="189" y="422"/>
                  </a:lnTo>
                  <a:lnTo>
                    <a:pt x="183" y="422"/>
                  </a:lnTo>
                  <a:lnTo>
                    <a:pt x="176" y="425"/>
                  </a:lnTo>
                  <a:lnTo>
                    <a:pt x="168" y="418"/>
                  </a:lnTo>
                  <a:lnTo>
                    <a:pt x="159" y="417"/>
                  </a:lnTo>
                  <a:lnTo>
                    <a:pt x="153" y="418"/>
                  </a:lnTo>
                  <a:lnTo>
                    <a:pt x="148" y="425"/>
                  </a:lnTo>
                  <a:lnTo>
                    <a:pt x="139" y="425"/>
                  </a:lnTo>
                  <a:lnTo>
                    <a:pt x="124" y="413"/>
                  </a:lnTo>
                  <a:lnTo>
                    <a:pt x="97" y="413"/>
                  </a:lnTo>
                  <a:lnTo>
                    <a:pt x="86" y="398"/>
                  </a:lnTo>
                  <a:lnTo>
                    <a:pt x="82" y="390"/>
                  </a:lnTo>
                  <a:lnTo>
                    <a:pt x="64" y="382"/>
                  </a:lnTo>
                  <a:lnTo>
                    <a:pt x="52" y="385"/>
                  </a:lnTo>
                  <a:lnTo>
                    <a:pt x="46" y="380"/>
                  </a:lnTo>
                  <a:lnTo>
                    <a:pt x="36" y="387"/>
                  </a:lnTo>
                  <a:lnTo>
                    <a:pt x="14" y="194"/>
                  </a:lnTo>
                  <a:lnTo>
                    <a:pt x="0" y="87"/>
                  </a:lnTo>
                  <a:lnTo>
                    <a:pt x="77" y="74"/>
                  </a:lnTo>
                  <a:lnTo>
                    <a:pt x="111" y="67"/>
                  </a:lnTo>
                  <a:lnTo>
                    <a:pt x="114" y="70"/>
                  </a:lnTo>
                  <a:lnTo>
                    <a:pt x="129" y="72"/>
                  </a:lnTo>
                  <a:lnTo>
                    <a:pt x="136" y="75"/>
                  </a:lnTo>
                  <a:lnTo>
                    <a:pt x="148" y="77"/>
                  </a:lnTo>
                  <a:lnTo>
                    <a:pt x="154" y="84"/>
                  </a:lnTo>
                  <a:lnTo>
                    <a:pt x="163" y="85"/>
                  </a:lnTo>
                  <a:lnTo>
                    <a:pt x="169" y="77"/>
                  </a:lnTo>
                  <a:lnTo>
                    <a:pt x="176" y="85"/>
                  </a:lnTo>
                  <a:lnTo>
                    <a:pt x="164" y="87"/>
                  </a:lnTo>
                  <a:lnTo>
                    <a:pt x="158" y="94"/>
                  </a:lnTo>
                  <a:lnTo>
                    <a:pt x="164" y="95"/>
                  </a:lnTo>
                  <a:lnTo>
                    <a:pt x="171" y="89"/>
                  </a:lnTo>
                  <a:lnTo>
                    <a:pt x="186" y="89"/>
                  </a:lnTo>
                  <a:lnTo>
                    <a:pt x="195" y="94"/>
                  </a:lnTo>
                  <a:lnTo>
                    <a:pt x="201" y="94"/>
                  </a:lnTo>
                  <a:lnTo>
                    <a:pt x="208" y="89"/>
                  </a:lnTo>
                  <a:lnTo>
                    <a:pt x="216" y="85"/>
                  </a:lnTo>
                  <a:lnTo>
                    <a:pt x="223" y="80"/>
                  </a:lnTo>
                  <a:lnTo>
                    <a:pt x="240" y="74"/>
                  </a:lnTo>
                  <a:lnTo>
                    <a:pt x="246" y="75"/>
                  </a:lnTo>
                  <a:lnTo>
                    <a:pt x="261" y="74"/>
                  </a:lnTo>
                  <a:lnTo>
                    <a:pt x="275" y="60"/>
                  </a:lnTo>
                  <a:lnTo>
                    <a:pt x="283" y="48"/>
                  </a:lnTo>
                  <a:lnTo>
                    <a:pt x="290" y="42"/>
                  </a:lnTo>
                  <a:lnTo>
                    <a:pt x="297" y="37"/>
                  </a:lnTo>
                  <a:lnTo>
                    <a:pt x="312" y="25"/>
                  </a:lnTo>
                  <a:lnTo>
                    <a:pt x="355"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73" name="TextBox 772"/>
            <p:cNvSpPr txBox="1"/>
            <p:nvPr/>
          </p:nvSpPr>
          <p:spPr>
            <a:xfrm>
              <a:off x="6517275" y="2740678"/>
              <a:ext cx="706201"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OH</a:t>
              </a:r>
            </a:p>
          </p:txBody>
        </p:sp>
        <p:grpSp>
          <p:nvGrpSpPr>
            <p:cNvPr id="774" name="Group 765"/>
            <p:cNvGrpSpPr/>
            <p:nvPr/>
          </p:nvGrpSpPr>
          <p:grpSpPr>
            <a:xfrm>
              <a:off x="5710359" y="1612210"/>
              <a:ext cx="1134500" cy="1177002"/>
              <a:chOff x="5919788" y="2573338"/>
              <a:chExt cx="1101725" cy="1143000"/>
            </a:xfrm>
            <a:solidFill>
              <a:schemeClr val="accent1">
                <a:lumMod val="60000"/>
                <a:lumOff val="40000"/>
              </a:schemeClr>
            </a:solidFill>
          </p:grpSpPr>
          <p:sp>
            <p:nvSpPr>
              <p:cNvPr id="2209" name="Freeform 15"/>
              <p:cNvSpPr>
                <a:spLocks/>
              </p:cNvSpPr>
              <p:nvPr/>
            </p:nvSpPr>
            <p:spPr bwMode="auto">
              <a:xfrm>
                <a:off x="5919788" y="2747963"/>
                <a:ext cx="831850" cy="369888"/>
              </a:xfrm>
              <a:custGeom>
                <a:avLst/>
                <a:gdLst/>
                <a:ahLst/>
                <a:cxnLst>
                  <a:cxn ang="0">
                    <a:pos x="139" y="10"/>
                  </a:cxn>
                  <a:cxn ang="0">
                    <a:pos x="152" y="47"/>
                  </a:cxn>
                  <a:cxn ang="0">
                    <a:pos x="171" y="25"/>
                  </a:cxn>
                  <a:cxn ang="0">
                    <a:pos x="173" y="30"/>
                  </a:cxn>
                  <a:cxn ang="0">
                    <a:pos x="203" y="30"/>
                  </a:cxn>
                  <a:cxn ang="0">
                    <a:pos x="221" y="45"/>
                  </a:cxn>
                  <a:cxn ang="0">
                    <a:pos x="246" y="71"/>
                  </a:cxn>
                  <a:cxn ang="0">
                    <a:pos x="278" y="71"/>
                  </a:cxn>
                  <a:cxn ang="0">
                    <a:pos x="300" y="74"/>
                  </a:cxn>
                  <a:cxn ang="0">
                    <a:pos x="333" y="42"/>
                  </a:cxn>
                  <a:cxn ang="0">
                    <a:pos x="382" y="35"/>
                  </a:cxn>
                  <a:cxn ang="0">
                    <a:pos x="410" y="22"/>
                  </a:cxn>
                  <a:cxn ang="0">
                    <a:pos x="428" y="52"/>
                  </a:cxn>
                  <a:cxn ang="0">
                    <a:pos x="464" y="55"/>
                  </a:cxn>
                  <a:cxn ang="0">
                    <a:pos x="475" y="45"/>
                  </a:cxn>
                  <a:cxn ang="0">
                    <a:pos x="492" y="59"/>
                  </a:cxn>
                  <a:cxn ang="0">
                    <a:pos x="500" y="77"/>
                  </a:cxn>
                  <a:cxn ang="0">
                    <a:pos x="510" y="89"/>
                  </a:cxn>
                  <a:cxn ang="0">
                    <a:pos x="515" y="101"/>
                  </a:cxn>
                  <a:cxn ang="0">
                    <a:pos x="467" y="99"/>
                  </a:cxn>
                  <a:cxn ang="0">
                    <a:pos x="459" y="122"/>
                  </a:cxn>
                  <a:cxn ang="0">
                    <a:pos x="420" y="101"/>
                  </a:cxn>
                  <a:cxn ang="0">
                    <a:pos x="392" y="102"/>
                  </a:cxn>
                  <a:cxn ang="0">
                    <a:pos x="370" y="117"/>
                  </a:cxn>
                  <a:cxn ang="0">
                    <a:pos x="341" y="122"/>
                  </a:cxn>
                  <a:cxn ang="0">
                    <a:pos x="330" y="143"/>
                  </a:cxn>
                  <a:cxn ang="0">
                    <a:pos x="311" y="163"/>
                  </a:cxn>
                  <a:cxn ang="0">
                    <a:pos x="315" y="148"/>
                  </a:cxn>
                  <a:cxn ang="0">
                    <a:pos x="301" y="141"/>
                  </a:cxn>
                  <a:cxn ang="0">
                    <a:pos x="285" y="159"/>
                  </a:cxn>
                  <a:cxn ang="0">
                    <a:pos x="281" y="138"/>
                  </a:cxn>
                  <a:cxn ang="0">
                    <a:pos x="265" y="169"/>
                  </a:cxn>
                  <a:cxn ang="0">
                    <a:pos x="246" y="215"/>
                  </a:cxn>
                  <a:cxn ang="0">
                    <a:pos x="236" y="231"/>
                  </a:cxn>
                  <a:cxn ang="0">
                    <a:pos x="228" y="218"/>
                  </a:cxn>
                  <a:cxn ang="0">
                    <a:pos x="216" y="206"/>
                  </a:cxn>
                  <a:cxn ang="0">
                    <a:pos x="218" y="178"/>
                  </a:cxn>
                  <a:cxn ang="0">
                    <a:pos x="209" y="161"/>
                  </a:cxn>
                  <a:cxn ang="0">
                    <a:pos x="189" y="144"/>
                  </a:cxn>
                  <a:cxn ang="0">
                    <a:pos x="154" y="134"/>
                  </a:cxn>
                  <a:cxn ang="0">
                    <a:pos x="131" y="136"/>
                  </a:cxn>
                  <a:cxn ang="0">
                    <a:pos x="19" y="96"/>
                  </a:cxn>
                  <a:cxn ang="0">
                    <a:pos x="0" y="82"/>
                  </a:cxn>
                  <a:cxn ang="0">
                    <a:pos x="42" y="54"/>
                  </a:cxn>
                  <a:cxn ang="0">
                    <a:pos x="65" y="47"/>
                  </a:cxn>
                  <a:cxn ang="0">
                    <a:pos x="87" y="39"/>
                  </a:cxn>
                  <a:cxn ang="0">
                    <a:pos x="114" y="17"/>
                  </a:cxn>
                </a:cxnLst>
                <a:rect l="0" t="0" r="r" b="b"/>
                <a:pathLst>
                  <a:path w="524" h="233">
                    <a:moveTo>
                      <a:pt x="129" y="0"/>
                    </a:moveTo>
                    <a:lnTo>
                      <a:pt x="134" y="7"/>
                    </a:lnTo>
                    <a:lnTo>
                      <a:pt x="139" y="10"/>
                    </a:lnTo>
                    <a:lnTo>
                      <a:pt x="151" y="25"/>
                    </a:lnTo>
                    <a:lnTo>
                      <a:pt x="149" y="40"/>
                    </a:lnTo>
                    <a:lnTo>
                      <a:pt x="152" y="47"/>
                    </a:lnTo>
                    <a:lnTo>
                      <a:pt x="157" y="37"/>
                    </a:lnTo>
                    <a:lnTo>
                      <a:pt x="164" y="32"/>
                    </a:lnTo>
                    <a:lnTo>
                      <a:pt x="171" y="25"/>
                    </a:lnTo>
                    <a:lnTo>
                      <a:pt x="164" y="40"/>
                    </a:lnTo>
                    <a:lnTo>
                      <a:pt x="168" y="39"/>
                    </a:lnTo>
                    <a:lnTo>
                      <a:pt x="173" y="30"/>
                    </a:lnTo>
                    <a:lnTo>
                      <a:pt x="181" y="29"/>
                    </a:lnTo>
                    <a:lnTo>
                      <a:pt x="196" y="29"/>
                    </a:lnTo>
                    <a:lnTo>
                      <a:pt x="203" y="30"/>
                    </a:lnTo>
                    <a:lnTo>
                      <a:pt x="209" y="35"/>
                    </a:lnTo>
                    <a:lnTo>
                      <a:pt x="218" y="37"/>
                    </a:lnTo>
                    <a:lnTo>
                      <a:pt x="221" y="45"/>
                    </a:lnTo>
                    <a:lnTo>
                      <a:pt x="234" y="59"/>
                    </a:lnTo>
                    <a:lnTo>
                      <a:pt x="239" y="67"/>
                    </a:lnTo>
                    <a:lnTo>
                      <a:pt x="246" y="71"/>
                    </a:lnTo>
                    <a:lnTo>
                      <a:pt x="255" y="71"/>
                    </a:lnTo>
                    <a:lnTo>
                      <a:pt x="271" y="64"/>
                    </a:lnTo>
                    <a:lnTo>
                      <a:pt x="278" y="71"/>
                    </a:lnTo>
                    <a:lnTo>
                      <a:pt x="286" y="72"/>
                    </a:lnTo>
                    <a:lnTo>
                      <a:pt x="293" y="71"/>
                    </a:lnTo>
                    <a:lnTo>
                      <a:pt x="300" y="74"/>
                    </a:lnTo>
                    <a:lnTo>
                      <a:pt x="311" y="59"/>
                    </a:lnTo>
                    <a:lnTo>
                      <a:pt x="325" y="50"/>
                    </a:lnTo>
                    <a:lnTo>
                      <a:pt x="333" y="42"/>
                    </a:lnTo>
                    <a:lnTo>
                      <a:pt x="345" y="40"/>
                    </a:lnTo>
                    <a:lnTo>
                      <a:pt x="353" y="37"/>
                    </a:lnTo>
                    <a:lnTo>
                      <a:pt x="382" y="35"/>
                    </a:lnTo>
                    <a:lnTo>
                      <a:pt x="390" y="32"/>
                    </a:lnTo>
                    <a:lnTo>
                      <a:pt x="403" y="24"/>
                    </a:lnTo>
                    <a:lnTo>
                      <a:pt x="410" y="22"/>
                    </a:lnTo>
                    <a:lnTo>
                      <a:pt x="425" y="19"/>
                    </a:lnTo>
                    <a:lnTo>
                      <a:pt x="425" y="45"/>
                    </a:lnTo>
                    <a:lnTo>
                      <a:pt x="428" y="52"/>
                    </a:lnTo>
                    <a:lnTo>
                      <a:pt x="444" y="54"/>
                    </a:lnTo>
                    <a:lnTo>
                      <a:pt x="459" y="49"/>
                    </a:lnTo>
                    <a:lnTo>
                      <a:pt x="464" y="55"/>
                    </a:lnTo>
                    <a:lnTo>
                      <a:pt x="470" y="52"/>
                    </a:lnTo>
                    <a:lnTo>
                      <a:pt x="474" y="45"/>
                    </a:lnTo>
                    <a:lnTo>
                      <a:pt x="475" y="45"/>
                    </a:lnTo>
                    <a:lnTo>
                      <a:pt x="480" y="44"/>
                    </a:lnTo>
                    <a:lnTo>
                      <a:pt x="487" y="50"/>
                    </a:lnTo>
                    <a:lnTo>
                      <a:pt x="492" y="59"/>
                    </a:lnTo>
                    <a:lnTo>
                      <a:pt x="494" y="66"/>
                    </a:lnTo>
                    <a:lnTo>
                      <a:pt x="494" y="72"/>
                    </a:lnTo>
                    <a:lnTo>
                      <a:pt x="500" y="77"/>
                    </a:lnTo>
                    <a:lnTo>
                      <a:pt x="504" y="77"/>
                    </a:lnTo>
                    <a:lnTo>
                      <a:pt x="510" y="82"/>
                    </a:lnTo>
                    <a:lnTo>
                      <a:pt x="510" y="89"/>
                    </a:lnTo>
                    <a:lnTo>
                      <a:pt x="519" y="92"/>
                    </a:lnTo>
                    <a:lnTo>
                      <a:pt x="524" y="99"/>
                    </a:lnTo>
                    <a:lnTo>
                      <a:pt x="515" y="101"/>
                    </a:lnTo>
                    <a:lnTo>
                      <a:pt x="482" y="101"/>
                    </a:lnTo>
                    <a:lnTo>
                      <a:pt x="474" y="104"/>
                    </a:lnTo>
                    <a:lnTo>
                      <a:pt x="467" y="99"/>
                    </a:lnTo>
                    <a:lnTo>
                      <a:pt x="460" y="101"/>
                    </a:lnTo>
                    <a:lnTo>
                      <a:pt x="459" y="109"/>
                    </a:lnTo>
                    <a:lnTo>
                      <a:pt x="459" y="122"/>
                    </a:lnTo>
                    <a:lnTo>
                      <a:pt x="450" y="119"/>
                    </a:lnTo>
                    <a:lnTo>
                      <a:pt x="435" y="106"/>
                    </a:lnTo>
                    <a:lnTo>
                      <a:pt x="420" y="101"/>
                    </a:lnTo>
                    <a:lnTo>
                      <a:pt x="413" y="102"/>
                    </a:lnTo>
                    <a:lnTo>
                      <a:pt x="405" y="101"/>
                    </a:lnTo>
                    <a:lnTo>
                      <a:pt x="392" y="102"/>
                    </a:lnTo>
                    <a:lnTo>
                      <a:pt x="385" y="114"/>
                    </a:lnTo>
                    <a:lnTo>
                      <a:pt x="378" y="117"/>
                    </a:lnTo>
                    <a:lnTo>
                      <a:pt x="370" y="117"/>
                    </a:lnTo>
                    <a:lnTo>
                      <a:pt x="357" y="122"/>
                    </a:lnTo>
                    <a:lnTo>
                      <a:pt x="348" y="121"/>
                    </a:lnTo>
                    <a:lnTo>
                      <a:pt x="341" y="122"/>
                    </a:lnTo>
                    <a:lnTo>
                      <a:pt x="335" y="126"/>
                    </a:lnTo>
                    <a:lnTo>
                      <a:pt x="331" y="132"/>
                    </a:lnTo>
                    <a:lnTo>
                      <a:pt x="330" y="143"/>
                    </a:lnTo>
                    <a:lnTo>
                      <a:pt x="323" y="148"/>
                    </a:lnTo>
                    <a:lnTo>
                      <a:pt x="316" y="154"/>
                    </a:lnTo>
                    <a:lnTo>
                      <a:pt x="311" y="163"/>
                    </a:lnTo>
                    <a:lnTo>
                      <a:pt x="303" y="161"/>
                    </a:lnTo>
                    <a:lnTo>
                      <a:pt x="306" y="153"/>
                    </a:lnTo>
                    <a:lnTo>
                      <a:pt x="315" y="148"/>
                    </a:lnTo>
                    <a:lnTo>
                      <a:pt x="315" y="139"/>
                    </a:lnTo>
                    <a:lnTo>
                      <a:pt x="308" y="138"/>
                    </a:lnTo>
                    <a:lnTo>
                      <a:pt x="301" y="141"/>
                    </a:lnTo>
                    <a:lnTo>
                      <a:pt x="293" y="148"/>
                    </a:lnTo>
                    <a:lnTo>
                      <a:pt x="293" y="153"/>
                    </a:lnTo>
                    <a:lnTo>
                      <a:pt x="285" y="159"/>
                    </a:lnTo>
                    <a:lnTo>
                      <a:pt x="281" y="151"/>
                    </a:lnTo>
                    <a:lnTo>
                      <a:pt x="278" y="144"/>
                    </a:lnTo>
                    <a:lnTo>
                      <a:pt x="281" y="138"/>
                    </a:lnTo>
                    <a:lnTo>
                      <a:pt x="275" y="148"/>
                    </a:lnTo>
                    <a:lnTo>
                      <a:pt x="271" y="161"/>
                    </a:lnTo>
                    <a:lnTo>
                      <a:pt x="265" y="169"/>
                    </a:lnTo>
                    <a:lnTo>
                      <a:pt x="261" y="178"/>
                    </a:lnTo>
                    <a:lnTo>
                      <a:pt x="256" y="193"/>
                    </a:lnTo>
                    <a:lnTo>
                      <a:pt x="246" y="215"/>
                    </a:lnTo>
                    <a:lnTo>
                      <a:pt x="238" y="226"/>
                    </a:lnTo>
                    <a:lnTo>
                      <a:pt x="239" y="233"/>
                    </a:lnTo>
                    <a:lnTo>
                      <a:pt x="236" y="231"/>
                    </a:lnTo>
                    <a:lnTo>
                      <a:pt x="234" y="231"/>
                    </a:lnTo>
                    <a:lnTo>
                      <a:pt x="228" y="226"/>
                    </a:lnTo>
                    <a:lnTo>
                      <a:pt x="228" y="218"/>
                    </a:lnTo>
                    <a:lnTo>
                      <a:pt x="231" y="203"/>
                    </a:lnTo>
                    <a:lnTo>
                      <a:pt x="224" y="204"/>
                    </a:lnTo>
                    <a:lnTo>
                      <a:pt x="216" y="206"/>
                    </a:lnTo>
                    <a:lnTo>
                      <a:pt x="214" y="199"/>
                    </a:lnTo>
                    <a:lnTo>
                      <a:pt x="216" y="193"/>
                    </a:lnTo>
                    <a:lnTo>
                      <a:pt x="218" y="178"/>
                    </a:lnTo>
                    <a:lnTo>
                      <a:pt x="214" y="171"/>
                    </a:lnTo>
                    <a:lnTo>
                      <a:pt x="216" y="169"/>
                    </a:lnTo>
                    <a:lnTo>
                      <a:pt x="209" y="161"/>
                    </a:lnTo>
                    <a:lnTo>
                      <a:pt x="198" y="158"/>
                    </a:lnTo>
                    <a:lnTo>
                      <a:pt x="191" y="158"/>
                    </a:lnTo>
                    <a:lnTo>
                      <a:pt x="189" y="144"/>
                    </a:lnTo>
                    <a:lnTo>
                      <a:pt x="183" y="139"/>
                    </a:lnTo>
                    <a:lnTo>
                      <a:pt x="163" y="138"/>
                    </a:lnTo>
                    <a:lnTo>
                      <a:pt x="154" y="134"/>
                    </a:lnTo>
                    <a:lnTo>
                      <a:pt x="147" y="138"/>
                    </a:lnTo>
                    <a:lnTo>
                      <a:pt x="132" y="134"/>
                    </a:lnTo>
                    <a:lnTo>
                      <a:pt x="131" y="136"/>
                    </a:lnTo>
                    <a:lnTo>
                      <a:pt x="104" y="124"/>
                    </a:lnTo>
                    <a:lnTo>
                      <a:pt x="27" y="109"/>
                    </a:lnTo>
                    <a:lnTo>
                      <a:pt x="19" y="96"/>
                    </a:lnTo>
                    <a:lnTo>
                      <a:pt x="10" y="89"/>
                    </a:lnTo>
                    <a:lnTo>
                      <a:pt x="4" y="87"/>
                    </a:lnTo>
                    <a:lnTo>
                      <a:pt x="0" y="82"/>
                    </a:lnTo>
                    <a:lnTo>
                      <a:pt x="7" y="79"/>
                    </a:lnTo>
                    <a:lnTo>
                      <a:pt x="29" y="69"/>
                    </a:lnTo>
                    <a:lnTo>
                      <a:pt x="42" y="54"/>
                    </a:lnTo>
                    <a:lnTo>
                      <a:pt x="50" y="50"/>
                    </a:lnTo>
                    <a:lnTo>
                      <a:pt x="57" y="50"/>
                    </a:lnTo>
                    <a:lnTo>
                      <a:pt x="65" y="47"/>
                    </a:lnTo>
                    <a:lnTo>
                      <a:pt x="72" y="47"/>
                    </a:lnTo>
                    <a:lnTo>
                      <a:pt x="81" y="44"/>
                    </a:lnTo>
                    <a:lnTo>
                      <a:pt x="87" y="39"/>
                    </a:lnTo>
                    <a:lnTo>
                      <a:pt x="94" y="30"/>
                    </a:lnTo>
                    <a:lnTo>
                      <a:pt x="109" y="25"/>
                    </a:lnTo>
                    <a:lnTo>
                      <a:pt x="114" y="17"/>
                    </a:lnTo>
                    <a:lnTo>
                      <a:pt x="1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10" name="Freeform 18"/>
              <p:cNvSpPr>
                <a:spLocks/>
              </p:cNvSpPr>
              <p:nvPr/>
            </p:nvSpPr>
            <p:spPr bwMode="auto">
              <a:xfrm>
                <a:off x="6459538" y="2949575"/>
                <a:ext cx="561975" cy="766763"/>
              </a:xfrm>
              <a:custGeom>
                <a:avLst/>
                <a:gdLst/>
                <a:ahLst/>
                <a:cxnLst>
                  <a:cxn ang="0">
                    <a:pos x="134" y="7"/>
                  </a:cxn>
                  <a:cxn ang="0">
                    <a:pos x="154" y="11"/>
                  </a:cxn>
                  <a:cxn ang="0">
                    <a:pos x="179" y="27"/>
                  </a:cxn>
                  <a:cxn ang="0">
                    <a:pos x="209" y="34"/>
                  </a:cxn>
                  <a:cxn ang="0">
                    <a:pos x="232" y="42"/>
                  </a:cxn>
                  <a:cxn ang="0">
                    <a:pos x="244" y="61"/>
                  </a:cxn>
                  <a:cxn ang="0">
                    <a:pos x="234" y="77"/>
                  </a:cxn>
                  <a:cxn ang="0">
                    <a:pos x="249" y="98"/>
                  </a:cxn>
                  <a:cxn ang="0">
                    <a:pos x="256" y="149"/>
                  </a:cxn>
                  <a:cxn ang="0">
                    <a:pos x="239" y="168"/>
                  </a:cxn>
                  <a:cxn ang="0">
                    <a:pos x="224" y="196"/>
                  </a:cxn>
                  <a:cxn ang="0">
                    <a:pos x="216" y="228"/>
                  </a:cxn>
                  <a:cxn ang="0">
                    <a:pos x="239" y="240"/>
                  </a:cxn>
                  <a:cxn ang="0">
                    <a:pos x="256" y="220"/>
                  </a:cxn>
                  <a:cxn ang="0">
                    <a:pos x="264" y="196"/>
                  </a:cxn>
                  <a:cxn ang="0">
                    <a:pos x="291" y="178"/>
                  </a:cxn>
                  <a:cxn ang="0">
                    <a:pos x="313" y="190"/>
                  </a:cxn>
                  <a:cxn ang="0">
                    <a:pos x="333" y="242"/>
                  </a:cxn>
                  <a:cxn ang="0">
                    <a:pos x="346" y="280"/>
                  </a:cxn>
                  <a:cxn ang="0">
                    <a:pos x="351" y="300"/>
                  </a:cxn>
                  <a:cxn ang="0">
                    <a:pos x="351" y="339"/>
                  </a:cxn>
                  <a:cxn ang="0">
                    <a:pos x="343" y="345"/>
                  </a:cxn>
                  <a:cxn ang="0">
                    <a:pos x="329" y="337"/>
                  </a:cxn>
                  <a:cxn ang="0">
                    <a:pos x="324" y="367"/>
                  </a:cxn>
                  <a:cxn ang="0">
                    <a:pos x="308" y="386"/>
                  </a:cxn>
                  <a:cxn ang="0">
                    <a:pos x="291" y="436"/>
                  </a:cxn>
                  <a:cxn ang="0">
                    <a:pos x="175" y="471"/>
                  </a:cxn>
                  <a:cxn ang="0">
                    <a:pos x="5" y="483"/>
                  </a:cxn>
                  <a:cxn ang="0">
                    <a:pos x="12" y="474"/>
                  </a:cxn>
                  <a:cxn ang="0">
                    <a:pos x="27" y="437"/>
                  </a:cxn>
                  <a:cxn ang="0">
                    <a:pos x="42" y="387"/>
                  </a:cxn>
                  <a:cxn ang="0">
                    <a:pos x="27" y="314"/>
                  </a:cxn>
                  <a:cxn ang="0">
                    <a:pos x="3" y="270"/>
                  </a:cxn>
                  <a:cxn ang="0">
                    <a:pos x="10" y="248"/>
                  </a:cxn>
                  <a:cxn ang="0">
                    <a:pos x="0" y="211"/>
                  </a:cxn>
                  <a:cxn ang="0">
                    <a:pos x="17" y="175"/>
                  </a:cxn>
                  <a:cxn ang="0">
                    <a:pos x="12" y="139"/>
                  </a:cxn>
                  <a:cxn ang="0">
                    <a:pos x="25" y="121"/>
                  </a:cxn>
                  <a:cxn ang="0">
                    <a:pos x="47" y="103"/>
                  </a:cxn>
                  <a:cxn ang="0">
                    <a:pos x="55" y="81"/>
                  </a:cxn>
                  <a:cxn ang="0">
                    <a:pos x="58" y="101"/>
                  </a:cxn>
                  <a:cxn ang="0">
                    <a:pos x="60" y="123"/>
                  </a:cxn>
                  <a:cxn ang="0">
                    <a:pos x="70" y="99"/>
                  </a:cxn>
                  <a:cxn ang="0">
                    <a:pos x="75" y="114"/>
                  </a:cxn>
                  <a:cxn ang="0">
                    <a:pos x="78" y="91"/>
                  </a:cxn>
                  <a:cxn ang="0">
                    <a:pos x="87" y="56"/>
                  </a:cxn>
                  <a:cxn ang="0">
                    <a:pos x="104" y="46"/>
                  </a:cxn>
                  <a:cxn ang="0">
                    <a:pos x="94" y="26"/>
                  </a:cxn>
                  <a:cxn ang="0">
                    <a:pos x="119" y="0"/>
                  </a:cxn>
                </a:cxnLst>
                <a:rect l="0" t="0" r="r" b="b"/>
                <a:pathLst>
                  <a:path w="354" h="483">
                    <a:moveTo>
                      <a:pt x="119" y="0"/>
                    </a:moveTo>
                    <a:lnTo>
                      <a:pt x="125" y="5"/>
                    </a:lnTo>
                    <a:lnTo>
                      <a:pt x="134" y="7"/>
                    </a:lnTo>
                    <a:lnTo>
                      <a:pt x="140" y="12"/>
                    </a:lnTo>
                    <a:lnTo>
                      <a:pt x="147" y="12"/>
                    </a:lnTo>
                    <a:lnTo>
                      <a:pt x="154" y="11"/>
                    </a:lnTo>
                    <a:lnTo>
                      <a:pt x="167" y="17"/>
                    </a:lnTo>
                    <a:lnTo>
                      <a:pt x="172" y="24"/>
                    </a:lnTo>
                    <a:lnTo>
                      <a:pt x="179" y="27"/>
                    </a:lnTo>
                    <a:lnTo>
                      <a:pt x="187" y="27"/>
                    </a:lnTo>
                    <a:lnTo>
                      <a:pt x="194" y="31"/>
                    </a:lnTo>
                    <a:lnTo>
                      <a:pt x="209" y="34"/>
                    </a:lnTo>
                    <a:lnTo>
                      <a:pt x="217" y="39"/>
                    </a:lnTo>
                    <a:lnTo>
                      <a:pt x="224" y="39"/>
                    </a:lnTo>
                    <a:lnTo>
                      <a:pt x="232" y="42"/>
                    </a:lnTo>
                    <a:lnTo>
                      <a:pt x="234" y="51"/>
                    </a:lnTo>
                    <a:lnTo>
                      <a:pt x="239" y="57"/>
                    </a:lnTo>
                    <a:lnTo>
                      <a:pt x="244" y="61"/>
                    </a:lnTo>
                    <a:lnTo>
                      <a:pt x="244" y="67"/>
                    </a:lnTo>
                    <a:lnTo>
                      <a:pt x="237" y="69"/>
                    </a:lnTo>
                    <a:lnTo>
                      <a:pt x="234" y="77"/>
                    </a:lnTo>
                    <a:lnTo>
                      <a:pt x="239" y="84"/>
                    </a:lnTo>
                    <a:lnTo>
                      <a:pt x="246" y="89"/>
                    </a:lnTo>
                    <a:lnTo>
                      <a:pt x="249" y="98"/>
                    </a:lnTo>
                    <a:lnTo>
                      <a:pt x="254" y="113"/>
                    </a:lnTo>
                    <a:lnTo>
                      <a:pt x="252" y="126"/>
                    </a:lnTo>
                    <a:lnTo>
                      <a:pt x="256" y="149"/>
                    </a:lnTo>
                    <a:lnTo>
                      <a:pt x="249" y="158"/>
                    </a:lnTo>
                    <a:lnTo>
                      <a:pt x="241" y="161"/>
                    </a:lnTo>
                    <a:lnTo>
                      <a:pt x="239" y="168"/>
                    </a:lnTo>
                    <a:lnTo>
                      <a:pt x="239" y="183"/>
                    </a:lnTo>
                    <a:lnTo>
                      <a:pt x="231" y="195"/>
                    </a:lnTo>
                    <a:lnTo>
                      <a:pt x="224" y="196"/>
                    </a:lnTo>
                    <a:lnTo>
                      <a:pt x="216" y="201"/>
                    </a:lnTo>
                    <a:lnTo>
                      <a:pt x="214" y="216"/>
                    </a:lnTo>
                    <a:lnTo>
                      <a:pt x="216" y="228"/>
                    </a:lnTo>
                    <a:lnTo>
                      <a:pt x="224" y="237"/>
                    </a:lnTo>
                    <a:lnTo>
                      <a:pt x="232" y="237"/>
                    </a:lnTo>
                    <a:lnTo>
                      <a:pt x="239" y="240"/>
                    </a:lnTo>
                    <a:lnTo>
                      <a:pt x="244" y="233"/>
                    </a:lnTo>
                    <a:lnTo>
                      <a:pt x="249" y="225"/>
                    </a:lnTo>
                    <a:lnTo>
                      <a:pt x="256" y="220"/>
                    </a:lnTo>
                    <a:lnTo>
                      <a:pt x="259" y="206"/>
                    </a:lnTo>
                    <a:lnTo>
                      <a:pt x="257" y="200"/>
                    </a:lnTo>
                    <a:lnTo>
                      <a:pt x="264" y="196"/>
                    </a:lnTo>
                    <a:lnTo>
                      <a:pt x="272" y="190"/>
                    </a:lnTo>
                    <a:lnTo>
                      <a:pt x="279" y="186"/>
                    </a:lnTo>
                    <a:lnTo>
                      <a:pt x="291" y="178"/>
                    </a:lnTo>
                    <a:lnTo>
                      <a:pt x="299" y="180"/>
                    </a:lnTo>
                    <a:lnTo>
                      <a:pt x="306" y="183"/>
                    </a:lnTo>
                    <a:lnTo>
                      <a:pt x="313" y="190"/>
                    </a:lnTo>
                    <a:lnTo>
                      <a:pt x="321" y="205"/>
                    </a:lnTo>
                    <a:lnTo>
                      <a:pt x="329" y="233"/>
                    </a:lnTo>
                    <a:lnTo>
                      <a:pt x="333" y="242"/>
                    </a:lnTo>
                    <a:lnTo>
                      <a:pt x="338" y="255"/>
                    </a:lnTo>
                    <a:lnTo>
                      <a:pt x="341" y="272"/>
                    </a:lnTo>
                    <a:lnTo>
                      <a:pt x="346" y="280"/>
                    </a:lnTo>
                    <a:lnTo>
                      <a:pt x="353" y="292"/>
                    </a:lnTo>
                    <a:lnTo>
                      <a:pt x="354" y="297"/>
                    </a:lnTo>
                    <a:lnTo>
                      <a:pt x="351" y="300"/>
                    </a:lnTo>
                    <a:lnTo>
                      <a:pt x="351" y="315"/>
                    </a:lnTo>
                    <a:lnTo>
                      <a:pt x="353" y="322"/>
                    </a:lnTo>
                    <a:lnTo>
                      <a:pt x="351" y="339"/>
                    </a:lnTo>
                    <a:lnTo>
                      <a:pt x="346" y="345"/>
                    </a:lnTo>
                    <a:lnTo>
                      <a:pt x="341" y="347"/>
                    </a:lnTo>
                    <a:lnTo>
                      <a:pt x="343" y="345"/>
                    </a:lnTo>
                    <a:lnTo>
                      <a:pt x="341" y="339"/>
                    </a:lnTo>
                    <a:lnTo>
                      <a:pt x="338" y="334"/>
                    </a:lnTo>
                    <a:lnTo>
                      <a:pt x="329" y="337"/>
                    </a:lnTo>
                    <a:lnTo>
                      <a:pt x="328" y="344"/>
                    </a:lnTo>
                    <a:lnTo>
                      <a:pt x="323" y="350"/>
                    </a:lnTo>
                    <a:lnTo>
                      <a:pt x="324" y="367"/>
                    </a:lnTo>
                    <a:lnTo>
                      <a:pt x="318" y="374"/>
                    </a:lnTo>
                    <a:lnTo>
                      <a:pt x="309" y="381"/>
                    </a:lnTo>
                    <a:lnTo>
                      <a:pt x="308" y="386"/>
                    </a:lnTo>
                    <a:lnTo>
                      <a:pt x="304" y="392"/>
                    </a:lnTo>
                    <a:lnTo>
                      <a:pt x="304" y="414"/>
                    </a:lnTo>
                    <a:lnTo>
                      <a:pt x="291" y="436"/>
                    </a:lnTo>
                    <a:lnTo>
                      <a:pt x="286" y="451"/>
                    </a:lnTo>
                    <a:lnTo>
                      <a:pt x="252" y="458"/>
                    </a:lnTo>
                    <a:lnTo>
                      <a:pt x="175" y="471"/>
                    </a:lnTo>
                    <a:lnTo>
                      <a:pt x="165" y="464"/>
                    </a:lnTo>
                    <a:lnTo>
                      <a:pt x="47" y="479"/>
                    </a:lnTo>
                    <a:lnTo>
                      <a:pt x="5" y="483"/>
                    </a:lnTo>
                    <a:lnTo>
                      <a:pt x="1" y="483"/>
                    </a:lnTo>
                    <a:lnTo>
                      <a:pt x="3" y="481"/>
                    </a:lnTo>
                    <a:lnTo>
                      <a:pt x="12" y="474"/>
                    </a:lnTo>
                    <a:lnTo>
                      <a:pt x="17" y="466"/>
                    </a:lnTo>
                    <a:lnTo>
                      <a:pt x="20" y="459"/>
                    </a:lnTo>
                    <a:lnTo>
                      <a:pt x="27" y="437"/>
                    </a:lnTo>
                    <a:lnTo>
                      <a:pt x="33" y="422"/>
                    </a:lnTo>
                    <a:lnTo>
                      <a:pt x="37" y="414"/>
                    </a:lnTo>
                    <a:lnTo>
                      <a:pt x="42" y="387"/>
                    </a:lnTo>
                    <a:lnTo>
                      <a:pt x="42" y="365"/>
                    </a:lnTo>
                    <a:lnTo>
                      <a:pt x="37" y="335"/>
                    </a:lnTo>
                    <a:lnTo>
                      <a:pt x="27" y="314"/>
                    </a:lnTo>
                    <a:lnTo>
                      <a:pt x="32" y="307"/>
                    </a:lnTo>
                    <a:lnTo>
                      <a:pt x="23" y="309"/>
                    </a:lnTo>
                    <a:lnTo>
                      <a:pt x="3" y="270"/>
                    </a:lnTo>
                    <a:lnTo>
                      <a:pt x="1" y="263"/>
                    </a:lnTo>
                    <a:lnTo>
                      <a:pt x="5" y="255"/>
                    </a:lnTo>
                    <a:lnTo>
                      <a:pt x="10" y="248"/>
                    </a:lnTo>
                    <a:lnTo>
                      <a:pt x="3" y="226"/>
                    </a:lnTo>
                    <a:lnTo>
                      <a:pt x="0" y="218"/>
                    </a:lnTo>
                    <a:lnTo>
                      <a:pt x="0" y="211"/>
                    </a:lnTo>
                    <a:lnTo>
                      <a:pt x="7" y="205"/>
                    </a:lnTo>
                    <a:lnTo>
                      <a:pt x="15" y="181"/>
                    </a:lnTo>
                    <a:lnTo>
                      <a:pt x="17" y="175"/>
                    </a:lnTo>
                    <a:lnTo>
                      <a:pt x="15" y="168"/>
                    </a:lnTo>
                    <a:lnTo>
                      <a:pt x="17" y="155"/>
                    </a:lnTo>
                    <a:lnTo>
                      <a:pt x="12" y="139"/>
                    </a:lnTo>
                    <a:lnTo>
                      <a:pt x="18" y="134"/>
                    </a:lnTo>
                    <a:lnTo>
                      <a:pt x="25" y="128"/>
                    </a:lnTo>
                    <a:lnTo>
                      <a:pt x="25" y="121"/>
                    </a:lnTo>
                    <a:lnTo>
                      <a:pt x="33" y="108"/>
                    </a:lnTo>
                    <a:lnTo>
                      <a:pt x="42" y="109"/>
                    </a:lnTo>
                    <a:lnTo>
                      <a:pt x="47" y="103"/>
                    </a:lnTo>
                    <a:lnTo>
                      <a:pt x="48" y="94"/>
                    </a:lnTo>
                    <a:lnTo>
                      <a:pt x="53" y="88"/>
                    </a:lnTo>
                    <a:lnTo>
                      <a:pt x="55" y="81"/>
                    </a:lnTo>
                    <a:lnTo>
                      <a:pt x="63" y="76"/>
                    </a:lnTo>
                    <a:lnTo>
                      <a:pt x="60" y="96"/>
                    </a:lnTo>
                    <a:lnTo>
                      <a:pt x="58" y="101"/>
                    </a:lnTo>
                    <a:lnTo>
                      <a:pt x="62" y="108"/>
                    </a:lnTo>
                    <a:lnTo>
                      <a:pt x="60" y="116"/>
                    </a:lnTo>
                    <a:lnTo>
                      <a:pt x="60" y="123"/>
                    </a:lnTo>
                    <a:lnTo>
                      <a:pt x="65" y="116"/>
                    </a:lnTo>
                    <a:lnTo>
                      <a:pt x="68" y="101"/>
                    </a:lnTo>
                    <a:lnTo>
                      <a:pt x="70" y="99"/>
                    </a:lnTo>
                    <a:lnTo>
                      <a:pt x="70" y="114"/>
                    </a:lnTo>
                    <a:lnTo>
                      <a:pt x="68" y="121"/>
                    </a:lnTo>
                    <a:lnTo>
                      <a:pt x="75" y="114"/>
                    </a:lnTo>
                    <a:lnTo>
                      <a:pt x="77" y="108"/>
                    </a:lnTo>
                    <a:lnTo>
                      <a:pt x="78" y="99"/>
                    </a:lnTo>
                    <a:lnTo>
                      <a:pt x="78" y="91"/>
                    </a:lnTo>
                    <a:lnTo>
                      <a:pt x="75" y="69"/>
                    </a:lnTo>
                    <a:lnTo>
                      <a:pt x="80" y="61"/>
                    </a:lnTo>
                    <a:lnTo>
                      <a:pt x="87" y="56"/>
                    </a:lnTo>
                    <a:lnTo>
                      <a:pt x="95" y="52"/>
                    </a:lnTo>
                    <a:lnTo>
                      <a:pt x="105" y="52"/>
                    </a:lnTo>
                    <a:lnTo>
                      <a:pt x="104" y="46"/>
                    </a:lnTo>
                    <a:lnTo>
                      <a:pt x="97" y="41"/>
                    </a:lnTo>
                    <a:lnTo>
                      <a:pt x="94" y="34"/>
                    </a:lnTo>
                    <a:lnTo>
                      <a:pt x="94" y="26"/>
                    </a:lnTo>
                    <a:lnTo>
                      <a:pt x="100" y="17"/>
                    </a:lnTo>
                    <a:lnTo>
                      <a:pt x="105" y="11"/>
                    </a:lnTo>
                    <a:lnTo>
                      <a:pt x="1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11" name="Freeform 349"/>
              <p:cNvSpPr>
                <a:spLocks/>
              </p:cNvSpPr>
              <p:nvPr/>
            </p:nvSpPr>
            <p:spPr bwMode="auto">
              <a:xfrm>
                <a:off x="6056313" y="2573338"/>
                <a:ext cx="80963" cy="68263"/>
              </a:xfrm>
              <a:custGeom>
                <a:avLst/>
                <a:gdLst/>
                <a:ahLst/>
                <a:cxnLst>
                  <a:cxn ang="0">
                    <a:pos x="48" y="0"/>
                  </a:cxn>
                  <a:cxn ang="0">
                    <a:pos x="51" y="1"/>
                  </a:cxn>
                  <a:cxn ang="0">
                    <a:pos x="45" y="8"/>
                  </a:cxn>
                  <a:cxn ang="0">
                    <a:pos x="41" y="15"/>
                  </a:cxn>
                  <a:cxn ang="0">
                    <a:pos x="35" y="21"/>
                  </a:cxn>
                  <a:cxn ang="0">
                    <a:pos x="20" y="28"/>
                  </a:cxn>
                  <a:cxn ang="0">
                    <a:pos x="13" y="33"/>
                  </a:cxn>
                  <a:cxn ang="0">
                    <a:pos x="8" y="40"/>
                  </a:cxn>
                  <a:cxn ang="0">
                    <a:pos x="1" y="43"/>
                  </a:cxn>
                  <a:cxn ang="0">
                    <a:pos x="0" y="37"/>
                  </a:cxn>
                  <a:cxn ang="0">
                    <a:pos x="0" y="32"/>
                  </a:cxn>
                  <a:cxn ang="0">
                    <a:pos x="13" y="21"/>
                  </a:cxn>
                  <a:cxn ang="0">
                    <a:pos x="28" y="13"/>
                  </a:cxn>
                  <a:cxn ang="0">
                    <a:pos x="41" y="5"/>
                  </a:cxn>
                  <a:cxn ang="0">
                    <a:pos x="48" y="0"/>
                  </a:cxn>
                </a:cxnLst>
                <a:rect l="0" t="0" r="r" b="b"/>
                <a:pathLst>
                  <a:path w="51" h="43">
                    <a:moveTo>
                      <a:pt x="48" y="0"/>
                    </a:moveTo>
                    <a:lnTo>
                      <a:pt x="51" y="1"/>
                    </a:lnTo>
                    <a:lnTo>
                      <a:pt x="45" y="8"/>
                    </a:lnTo>
                    <a:lnTo>
                      <a:pt x="41" y="15"/>
                    </a:lnTo>
                    <a:lnTo>
                      <a:pt x="35" y="21"/>
                    </a:lnTo>
                    <a:lnTo>
                      <a:pt x="20" y="28"/>
                    </a:lnTo>
                    <a:lnTo>
                      <a:pt x="13" y="33"/>
                    </a:lnTo>
                    <a:lnTo>
                      <a:pt x="8" y="40"/>
                    </a:lnTo>
                    <a:lnTo>
                      <a:pt x="1" y="43"/>
                    </a:lnTo>
                    <a:lnTo>
                      <a:pt x="0" y="37"/>
                    </a:lnTo>
                    <a:lnTo>
                      <a:pt x="0" y="32"/>
                    </a:lnTo>
                    <a:lnTo>
                      <a:pt x="13" y="21"/>
                    </a:lnTo>
                    <a:lnTo>
                      <a:pt x="28" y="13"/>
                    </a:lnTo>
                    <a:lnTo>
                      <a:pt x="41" y="5"/>
                    </a:lnTo>
                    <a:lnTo>
                      <a:pt x="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12" name="Freeform 350"/>
              <p:cNvSpPr>
                <a:spLocks/>
              </p:cNvSpPr>
              <p:nvPr/>
            </p:nvSpPr>
            <p:spPr bwMode="auto">
              <a:xfrm>
                <a:off x="6135688" y="2689225"/>
                <a:ext cx="106363" cy="93663"/>
              </a:xfrm>
              <a:custGeom>
                <a:avLst/>
                <a:gdLst/>
                <a:ahLst/>
                <a:cxnLst>
                  <a:cxn ang="0">
                    <a:pos x="60" y="0"/>
                  </a:cxn>
                  <a:cxn ang="0">
                    <a:pos x="67" y="5"/>
                  </a:cxn>
                  <a:cxn ang="0">
                    <a:pos x="60" y="10"/>
                  </a:cxn>
                  <a:cxn ang="0">
                    <a:pos x="50" y="10"/>
                  </a:cxn>
                  <a:cxn ang="0">
                    <a:pos x="48" y="19"/>
                  </a:cxn>
                  <a:cxn ang="0">
                    <a:pos x="42" y="26"/>
                  </a:cxn>
                  <a:cxn ang="0">
                    <a:pos x="28" y="41"/>
                  </a:cxn>
                  <a:cxn ang="0">
                    <a:pos x="18" y="59"/>
                  </a:cxn>
                  <a:cxn ang="0">
                    <a:pos x="11" y="52"/>
                  </a:cxn>
                  <a:cxn ang="0">
                    <a:pos x="16" y="46"/>
                  </a:cxn>
                  <a:cxn ang="0">
                    <a:pos x="3" y="46"/>
                  </a:cxn>
                  <a:cxn ang="0">
                    <a:pos x="0" y="37"/>
                  </a:cxn>
                  <a:cxn ang="0">
                    <a:pos x="5" y="31"/>
                  </a:cxn>
                  <a:cxn ang="0">
                    <a:pos x="15" y="15"/>
                  </a:cxn>
                  <a:cxn ang="0">
                    <a:pos x="28" y="7"/>
                  </a:cxn>
                  <a:cxn ang="0">
                    <a:pos x="45" y="2"/>
                  </a:cxn>
                  <a:cxn ang="0">
                    <a:pos x="60" y="0"/>
                  </a:cxn>
                </a:cxnLst>
                <a:rect l="0" t="0" r="r" b="b"/>
                <a:pathLst>
                  <a:path w="67" h="59">
                    <a:moveTo>
                      <a:pt x="60" y="0"/>
                    </a:moveTo>
                    <a:lnTo>
                      <a:pt x="67" y="5"/>
                    </a:lnTo>
                    <a:lnTo>
                      <a:pt x="60" y="10"/>
                    </a:lnTo>
                    <a:lnTo>
                      <a:pt x="50" y="10"/>
                    </a:lnTo>
                    <a:lnTo>
                      <a:pt x="48" y="19"/>
                    </a:lnTo>
                    <a:lnTo>
                      <a:pt x="42" y="26"/>
                    </a:lnTo>
                    <a:lnTo>
                      <a:pt x="28" y="41"/>
                    </a:lnTo>
                    <a:lnTo>
                      <a:pt x="18" y="59"/>
                    </a:lnTo>
                    <a:lnTo>
                      <a:pt x="11" y="52"/>
                    </a:lnTo>
                    <a:lnTo>
                      <a:pt x="16" y="46"/>
                    </a:lnTo>
                    <a:lnTo>
                      <a:pt x="3" y="46"/>
                    </a:lnTo>
                    <a:lnTo>
                      <a:pt x="0" y="37"/>
                    </a:lnTo>
                    <a:lnTo>
                      <a:pt x="5" y="31"/>
                    </a:lnTo>
                    <a:lnTo>
                      <a:pt x="15" y="15"/>
                    </a:lnTo>
                    <a:lnTo>
                      <a:pt x="28" y="7"/>
                    </a:lnTo>
                    <a:lnTo>
                      <a:pt x="45" y="2"/>
                    </a:lnTo>
                    <a:lnTo>
                      <a:pt x="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13" name="Freeform 351"/>
              <p:cNvSpPr>
                <a:spLocks/>
              </p:cNvSpPr>
              <p:nvPr/>
            </p:nvSpPr>
            <p:spPr bwMode="auto">
              <a:xfrm>
                <a:off x="6326188" y="3078163"/>
                <a:ext cx="47625" cy="87313"/>
              </a:xfrm>
              <a:custGeom>
                <a:avLst/>
                <a:gdLst/>
                <a:ahLst/>
                <a:cxnLst>
                  <a:cxn ang="0">
                    <a:pos x="27" y="0"/>
                  </a:cxn>
                  <a:cxn ang="0">
                    <a:pos x="30" y="2"/>
                  </a:cxn>
                  <a:cxn ang="0">
                    <a:pos x="24" y="17"/>
                  </a:cxn>
                  <a:cxn ang="0">
                    <a:pos x="25" y="23"/>
                  </a:cxn>
                  <a:cxn ang="0">
                    <a:pos x="19" y="33"/>
                  </a:cxn>
                  <a:cxn ang="0">
                    <a:pos x="19" y="40"/>
                  </a:cxn>
                  <a:cxn ang="0">
                    <a:pos x="15" y="48"/>
                  </a:cxn>
                  <a:cxn ang="0">
                    <a:pos x="10" y="55"/>
                  </a:cxn>
                  <a:cxn ang="0">
                    <a:pos x="4" y="53"/>
                  </a:cxn>
                  <a:cxn ang="0">
                    <a:pos x="0" y="47"/>
                  </a:cxn>
                  <a:cxn ang="0">
                    <a:pos x="4" y="35"/>
                  </a:cxn>
                  <a:cxn ang="0">
                    <a:pos x="9" y="28"/>
                  </a:cxn>
                  <a:cxn ang="0">
                    <a:pos x="9" y="20"/>
                  </a:cxn>
                  <a:cxn ang="0">
                    <a:pos x="17" y="13"/>
                  </a:cxn>
                  <a:cxn ang="0">
                    <a:pos x="20" y="5"/>
                  </a:cxn>
                  <a:cxn ang="0">
                    <a:pos x="27" y="0"/>
                  </a:cxn>
                </a:cxnLst>
                <a:rect l="0" t="0" r="r" b="b"/>
                <a:pathLst>
                  <a:path w="30" h="55">
                    <a:moveTo>
                      <a:pt x="27" y="0"/>
                    </a:moveTo>
                    <a:lnTo>
                      <a:pt x="30" y="2"/>
                    </a:lnTo>
                    <a:lnTo>
                      <a:pt x="24" y="17"/>
                    </a:lnTo>
                    <a:lnTo>
                      <a:pt x="25" y="23"/>
                    </a:lnTo>
                    <a:lnTo>
                      <a:pt x="19" y="33"/>
                    </a:lnTo>
                    <a:lnTo>
                      <a:pt x="19" y="40"/>
                    </a:lnTo>
                    <a:lnTo>
                      <a:pt x="15" y="48"/>
                    </a:lnTo>
                    <a:lnTo>
                      <a:pt x="10" y="55"/>
                    </a:lnTo>
                    <a:lnTo>
                      <a:pt x="4" y="53"/>
                    </a:lnTo>
                    <a:lnTo>
                      <a:pt x="0" y="47"/>
                    </a:lnTo>
                    <a:lnTo>
                      <a:pt x="4" y="35"/>
                    </a:lnTo>
                    <a:lnTo>
                      <a:pt x="9" y="28"/>
                    </a:lnTo>
                    <a:lnTo>
                      <a:pt x="9" y="20"/>
                    </a:lnTo>
                    <a:lnTo>
                      <a:pt x="17" y="13"/>
                    </a:lnTo>
                    <a:lnTo>
                      <a:pt x="20" y="5"/>
                    </a:lnTo>
                    <a:lnTo>
                      <a:pt x="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14" name="Freeform 352"/>
              <p:cNvSpPr>
                <a:spLocks/>
              </p:cNvSpPr>
              <p:nvPr/>
            </p:nvSpPr>
            <p:spPr bwMode="auto">
              <a:xfrm>
                <a:off x="6543675" y="2971800"/>
                <a:ext cx="11113" cy="28575"/>
              </a:xfrm>
              <a:custGeom>
                <a:avLst/>
                <a:gdLst/>
                <a:ahLst/>
                <a:cxnLst>
                  <a:cxn ang="0">
                    <a:pos x="7" y="0"/>
                  </a:cxn>
                  <a:cxn ang="0">
                    <a:pos x="7" y="17"/>
                  </a:cxn>
                  <a:cxn ang="0">
                    <a:pos x="0" y="18"/>
                  </a:cxn>
                  <a:cxn ang="0">
                    <a:pos x="0" y="10"/>
                  </a:cxn>
                  <a:cxn ang="0">
                    <a:pos x="2" y="3"/>
                  </a:cxn>
                  <a:cxn ang="0">
                    <a:pos x="7" y="0"/>
                  </a:cxn>
                </a:cxnLst>
                <a:rect l="0" t="0" r="r" b="b"/>
                <a:pathLst>
                  <a:path w="7" h="18">
                    <a:moveTo>
                      <a:pt x="7" y="0"/>
                    </a:moveTo>
                    <a:lnTo>
                      <a:pt x="7" y="17"/>
                    </a:lnTo>
                    <a:lnTo>
                      <a:pt x="0" y="18"/>
                    </a:lnTo>
                    <a:lnTo>
                      <a:pt x="0" y="10"/>
                    </a:lnTo>
                    <a:lnTo>
                      <a:pt x="2" y="3"/>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15" name="Freeform 353"/>
              <p:cNvSpPr>
                <a:spLocks/>
              </p:cNvSpPr>
              <p:nvPr/>
            </p:nvSpPr>
            <p:spPr bwMode="auto">
              <a:xfrm>
                <a:off x="6751638" y="2878138"/>
                <a:ext cx="50800" cy="31750"/>
              </a:xfrm>
              <a:custGeom>
                <a:avLst/>
                <a:gdLst/>
                <a:ahLst/>
                <a:cxnLst>
                  <a:cxn ang="0">
                    <a:pos x="12" y="0"/>
                  </a:cxn>
                  <a:cxn ang="0">
                    <a:pos x="18" y="0"/>
                  </a:cxn>
                  <a:cxn ang="0">
                    <a:pos x="27" y="7"/>
                  </a:cxn>
                  <a:cxn ang="0">
                    <a:pos x="32" y="14"/>
                  </a:cxn>
                  <a:cxn ang="0">
                    <a:pos x="23" y="19"/>
                  </a:cxn>
                  <a:cxn ang="0">
                    <a:pos x="8" y="20"/>
                  </a:cxn>
                  <a:cxn ang="0">
                    <a:pos x="8" y="19"/>
                  </a:cxn>
                  <a:cxn ang="0">
                    <a:pos x="0" y="15"/>
                  </a:cxn>
                  <a:cxn ang="0">
                    <a:pos x="8" y="14"/>
                  </a:cxn>
                  <a:cxn ang="0">
                    <a:pos x="15" y="7"/>
                  </a:cxn>
                  <a:cxn ang="0">
                    <a:pos x="12" y="0"/>
                  </a:cxn>
                </a:cxnLst>
                <a:rect l="0" t="0" r="r" b="b"/>
                <a:pathLst>
                  <a:path w="32" h="20">
                    <a:moveTo>
                      <a:pt x="12" y="0"/>
                    </a:moveTo>
                    <a:lnTo>
                      <a:pt x="18" y="0"/>
                    </a:lnTo>
                    <a:lnTo>
                      <a:pt x="27" y="7"/>
                    </a:lnTo>
                    <a:lnTo>
                      <a:pt x="32" y="14"/>
                    </a:lnTo>
                    <a:lnTo>
                      <a:pt x="23" y="19"/>
                    </a:lnTo>
                    <a:lnTo>
                      <a:pt x="8" y="20"/>
                    </a:lnTo>
                    <a:lnTo>
                      <a:pt x="8" y="19"/>
                    </a:lnTo>
                    <a:lnTo>
                      <a:pt x="0" y="15"/>
                    </a:lnTo>
                    <a:lnTo>
                      <a:pt x="8" y="14"/>
                    </a:lnTo>
                    <a:lnTo>
                      <a:pt x="15" y="7"/>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sp>
          <p:nvSpPr>
            <p:cNvPr id="775" name="TextBox 774"/>
            <p:cNvSpPr txBox="1"/>
            <p:nvPr/>
          </p:nvSpPr>
          <p:spPr>
            <a:xfrm>
              <a:off x="6172200" y="2209800"/>
              <a:ext cx="685799"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MI</a:t>
              </a:r>
            </a:p>
          </p:txBody>
        </p:sp>
        <p:grpSp>
          <p:nvGrpSpPr>
            <p:cNvPr id="776" name="Group 771"/>
            <p:cNvGrpSpPr/>
            <p:nvPr/>
          </p:nvGrpSpPr>
          <p:grpSpPr>
            <a:xfrm>
              <a:off x="8079076" y="2168017"/>
              <a:ext cx="519844" cy="281173"/>
              <a:chOff x="8220075" y="3113088"/>
              <a:chExt cx="504826" cy="273050"/>
            </a:xfrm>
            <a:solidFill>
              <a:schemeClr val="accent1">
                <a:lumMod val="60000"/>
                <a:lumOff val="40000"/>
              </a:schemeClr>
            </a:solidFill>
          </p:grpSpPr>
          <p:grpSp>
            <p:nvGrpSpPr>
              <p:cNvPr id="2203" name="Group 770"/>
              <p:cNvGrpSpPr/>
              <p:nvPr/>
            </p:nvGrpSpPr>
            <p:grpSpPr>
              <a:xfrm>
                <a:off x="8220075" y="3113088"/>
                <a:ext cx="504826" cy="273050"/>
                <a:chOff x="8220075" y="3113088"/>
                <a:chExt cx="504826" cy="273050"/>
              </a:xfrm>
              <a:grpFill/>
            </p:grpSpPr>
            <p:sp>
              <p:nvSpPr>
                <p:cNvPr id="2206" name="Freeform 156"/>
                <p:cNvSpPr>
                  <a:spLocks/>
                </p:cNvSpPr>
                <p:nvPr/>
              </p:nvSpPr>
              <p:spPr bwMode="auto">
                <a:xfrm>
                  <a:off x="8220075" y="3113088"/>
                  <a:ext cx="482600" cy="254000"/>
                </a:xfrm>
                <a:custGeom>
                  <a:avLst/>
                  <a:gdLst/>
                  <a:ahLst/>
                  <a:cxnLst>
                    <a:cxn ang="0">
                      <a:pos x="197" y="0"/>
                    </a:cxn>
                    <a:cxn ang="0">
                      <a:pos x="201" y="10"/>
                    </a:cxn>
                    <a:cxn ang="0">
                      <a:pos x="209" y="23"/>
                    </a:cxn>
                    <a:cxn ang="0">
                      <a:pos x="216" y="20"/>
                    </a:cxn>
                    <a:cxn ang="0">
                      <a:pos x="221" y="26"/>
                    </a:cxn>
                    <a:cxn ang="0">
                      <a:pos x="204" y="43"/>
                    </a:cxn>
                    <a:cxn ang="0">
                      <a:pos x="199" y="55"/>
                    </a:cxn>
                    <a:cxn ang="0">
                      <a:pos x="194" y="62"/>
                    </a:cxn>
                    <a:cxn ang="0">
                      <a:pos x="206" y="73"/>
                    </a:cxn>
                    <a:cxn ang="0">
                      <a:pos x="222" y="70"/>
                    </a:cxn>
                    <a:cxn ang="0">
                      <a:pos x="242" y="92"/>
                    </a:cxn>
                    <a:cxn ang="0">
                      <a:pos x="236" y="95"/>
                    </a:cxn>
                    <a:cxn ang="0">
                      <a:pos x="249" y="100"/>
                    </a:cxn>
                    <a:cxn ang="0">
                      <a:pos x="261" y="117"/>
                    </a:cxn>
                    <a:cxn ang="0">
                      <a:pos x="276" y="118"/>
                    </a:cxn>
                    <a:cxn ang="0">
                      <a:pos x="296" y="100"/>
                    </a:cxn>
                    <a:cxn ang="0">
                      <a:pos x="286" y="88"/>
                    </a:cxn>
                    <a:cxn ang="0">
                      <a:pos x="276" y="75"/>
                    </a:cxn>
                    <a:cxn ang="0">
                      <a:pos x="276" y="73"/>
                    </a:cxn>
                    <a:cxn ang="0">
                      <a:pos x="291" y="80"/>
                    </a:cxn>
                    <a:cxn ang="0">
                      <a:pos x="304" y="108"/>
                    </a:cxn>
                    <a:cxn ang="0">
                      <a:pos x="293" y="118"/>
                    </a:cxn>
                    <a:cxn ang="0">
                      <a:pos x="268" y="130"/>
                    </a:cxn>
                    <a:cxn ang="0">
                      <a:pos x="259" y="142"/>
                    </a:cxn>
                    <a:cxn ang="0">
                      <a:pos x="247" y="130"/>
                    </a:cxn>
                    <a:cxn ang="0">
                      <a:pos x="241" y="129"/>
                    </a:cxn>
                    <a:cxn ang="0">
                      <a:pos x="229" y="140"/>
                    </a:cxn>
                    <a:cxn ang="0">
                      <a:pos x="217" y="152"/>
                    </a:cxn>
                    <a:cxn ang="0">
                      <a:pos x="212" y="155"/>
                    </a:cxn>
                    <a:cxn ang="0">
                      <a:pos x="202" y="144"/>
                    </a:cxn>
                    <a:cxn ang="0">
                      <a:pos x="197" y="139"/>
                    </a:cxn>
                    <a:cxn ang="0">
                      <a:pos x="186" y="130"/>
                    </a:cxn>
                    <a:cxn ang="0">
                      <a:pos x="181" y="122"/>
                    </a:cxn>
                    <a:cxn ang="0">
                      <a:pos x="171" y="110"/>
                    </a:cxn>
                    <a:cxn ang="0">
                      <a:pos x="139" y="118"/>
                    </a:cxn>
                    <a:cxn ang="0">
                      <a:pos x="85" y="130"/>
                    </a:cxn>
                    <a:cxn ang="0">
                      <a:pos x="73" y="134"/>
                    </a:cxn>
                    <a:cxn ang="0">
                      <a:pos x="52" y="139"/>
                    </a:cxn>
                    <a:cxn ang="0">
                      <a:pos x="0" y="145"/>
                    </a:cxn>
                    <a:cxn ang="0">
                      <a:pos x="3" y="67"/>
                    </a:cxn>
                    <a:cxn ang="0">
                      <a:pos x="162" y="31"/>
                    </a:cxn>
                    <a:cxn ang="0">
                      <a:pos x="176" y="13"/>
                    </a:cxn>
                    <a:cxn ang="0">
                      <a:pos x="182" y="5"/>
                    </a:cxn>
                  </a:cxnLst>
                  <a:rect l="0" t="0" r="r" b="b"/>
                  <a:pathLst>
                    <a:path w="304" h="160">
                      <a:moveTo>
                        <a:pt x="189" y="0"/>
                      </a:moveTo>
                      <a:lnTo>
                        <a:pt x="197" y="0"/>
                      </a:lnTo>
                      <a:lnTo>
                        <a:pt x="196" y="6"/>
                      </a:lnTo>
                      <a:lnTo>
                        <a:pt x="201" y="10"/>
                      </a:lnTo>
                      <a:lnTo>
                        <a:pt x="202" y="18"/>
                      </a:lnTo>
                      <a:lnTo>
                        <a:pt x="209" y="23"/>
                      </a:lnTo>
                      <a:lnTo>
                        <a:pt x="217" y="21"/>
                      </a:lnTo>
                      <a:lnTo>
                        <a:pt x="216" y="20"/>
                      </a:lnTo>
                      <a:lnTo>
                        <a:pt x="222" y="18"/>
                      </a:lnTo>
                      <a:lnTo>
                        <a:pt x="221" y="26"/>
                      </a:lnTo>
                      <a:lnTo>
                        <a:pt x="207" y="36"/>
                      </a:lnTo>
                      <a:lnTo>
                        <a:pt x="204" y="43"/>
                      </a:lnTo>
                      <a:lnTo>
                        <a:pt x="204" y="46"/>
                      </a:lnTo>
                      <a:lnTo>
                        <a:pt x="199" y="55"/>
                      </a:lnTo>
                      <a:lnTo>
                        <a:pt x="202" y="62"/>
                      </a:lnTo>
                      <a:lnTo>
                        <a:pt x="194" y="62"/>
                      </a:lnTo>
                      <a:lnTo>
                        <a:pt x="199" y="68"/>
                      </a:lnTo>
                      <a:lnTo>
                        <a:pt x="206" y="73"/>
                      </a:lnTo>
                      <a:lnTo>
                        <a:pt x="214" y="68"/>
                      </a:lnTo>
                      <a:lnTo>
                        <a:pt x="222" y="70"/>
                      </a:lnTo>
                      <a:lnTo>
                        <a:pt x="236" y="83"/>
                      </a:lnTo>
                      <a:lnTo>
                        <a:pt x="242" y="92"/>
                      </a:lnTo>
                      <a:lnTo>
                        <a:pt x="236" y="88"/>
                      </a:lnTo>
                      <a:lnTo>
                        <a:pt x="236" y="95"/>
                      </a:lnTo>
                      <a:lnTo>
                        <a:pt x="242" y="98"/>
                      </a:lnTo>
                      <a:lnTo>
                        <a:pt x="249" y="100"/>
                      </a:lnTo>
                      <a:lnTo>
                        <a:pt x="256" y="113"/>
                      </a:lnTo>
                      <a:lnTo>
                        <a:pt x="261" y="117"/>
                      </a:lnTo>
                      <a:lnTo>
                        <a:pt x="268" y="115"/>
                      </a:lnTo>
                      <a:lnTo>
                        <a:pt x="276" y="118"/>
                      </a:lnTo>
                      <a:lnTo>
                        <a:pt x="291" y="107"/>
                      </a:lnTo>
                      <a:lnTo>
                        <a:pt x="296" y="100"/>
                      </a:lnTo>
                      <a:lnTo>
                        <a:pt x="293" y="88"/>
                      </a:lnTo>
                      <a:lnTo>
                        <a:pt x="286" y="88"/>
                      </a:lnTo>
                      <a:lnTo>
                        <a:pt x="284" y="80"/>
                      </a:lnTo>
                      <a:lnTo>
                        <a:pt x="276" y="75"/>
                      </a:lnTo>
                      <a:lnTo>
                        <a:pt x="268" y="73"/>
                      </a:lnTo>
                      <a:lnTo>
                        <a:pt x="276" y="73"/>
                      </a:lnTo>
                      <a:lnTo>
                        <a:pt x="283" y="75"/>
                      </a:lnTo>
                      <a:lnTo>
                        <a:pt x="291" y="80"/>
                      </a:lnTo>
                      <a:lnTo>
                        <a:pt x="301" y="93"/>
                      </a:lnTo>
                      <a:lnTo>
                        <a:pt x="304" y="108"/>
                      </a:lnTo>
                      <a:lnTo>
                        <a:pt x="301" y="115"/>
                      </a:lnTo>
                      <a:lnTo>
                        <a:pt x="293" y="118"/>
                      </a:lnTo>
                      <a:lnTo>
                        <a:pt x="271" y="130"/>
                      </a:lnTo>
                      <a:lnTo>
                        <a:pt x="268" y="130"/>
                      </a:lnTo>
                      <a:lnTo>
                        <a:pt x="266" y="137"/>
                      </a:lnTo>
                      <a:lnTo>
                        <a:pt x="259" y="142"/>
                      </a:lnTo>
                      <a:lnTo>
                        <a:pt x="251" y="145"/>
                      </a:lnTo>
                      <a:lnTo>
                        <a:pt x="247" y="130"/>
                      </a:lnTo>
                      <a:lnTo>
                        <a:pt x="247" y="123"/>
                      </a:lnTo>
                      <a:lnTo>
                        <a:pt x="241" y="129"/>
                      </a:lnTo>
                      <a:lnTo>
                        <a:pt x="236" y="135"/>
                      </a:lnTo>
                      <a:lnTo>
                        <a:pt x="229" y="140"/>
                      </a:lnTo>
                      <a:lnTo>
                        <a:pt x="226" y="152"/>
                      </a:lnTo>
                      <a:lnTo>
                        <a:pt x="217" y="152"/>
                      </a:lnTo>
                      <a:lnTo>
                        <a:pt x="212" y="160"/>
                      </a:lnTo>
                      <a:lnTo>
                        <a:pt x="212" y="155"/>
                      </a:lnTo>
                      <a:lnTo>
                        <a:pt x="209" y="145"/>
                      </a:lnTo>
                      <a:lnTo>
                        <a:pt x="202" y="144"/>
                      </a:lnTo>
                      <a:lnTo>
                        <a:pt x="204" y="135"/>
                      </a:lnTo>
                      <a:lnTo>
                        <a:pt x="197" y="139"/>
                      </a:lnTo>
                      <a:lnTo>
                        <a:pt x="192" y="135"/>
                      </a:lnTo>
                      <a:lnTo>
                        <a:pt x="186" y="130"/>
                      </a:lnTo>
                      <a:lnTo>
                        <a:pt x="186" y="125"/>
                      </a:lnTo>
                      <a:lnTo>
                        <a:pt x="181" y="122"/>
                      </a:lnTo>
                      <a:lnTo>
                        <a:pt x="179" y="115"/>
                      </a:lnTo>
                      <a:lnTo>
                        <a:pt x="171" y="110"/>
                      </a:lnTo>
                      <a:lnTo>
                        <a:pt x="144" y="118"/>
                      </a:lnTo>
                      <a:lnTo>
                        <a:pt x="139" y="118"/>
                      </a:lnTo>
                      <a:lnTo>
                        <a:pt x="129" y="120"/>
                      </a:lnTo>
                      <a:lnTo>
                        <a:pt x="85" y="130"/>
                      </a:lnTo>
                      <a:lnTo>
                        <a:pt x="78" y="134"/>
                      </a:lnTo>
                      <a:lnTo>
                        <a:pt x="73" y="134"/>
                      </a:lnTo>
                      <a:lnTo>
                        <a:pt x="60" y="139"/>
                      </a:lnTo>
                      <a:lnTo>
                        <a:pt x="52" y="139"/>
                      </a:lnTo>
                      <a:lnTo>
                        <a:pt x="3" y="149"/>
                      </a:lnTo>
                      <a:lnTo>
                        <a:pt x="0" y="145"/>
                      </a:lnTo>
                      <a:lnTo>
                        <a:pt x="2" y="73"/>
                      </a:lnTo>
                      <a:lnTo>
                        <a:pt x="3" y="67"/>
                      </a:lnTo>
                      <a:lnTo>
                        <a:pt x="67" y="53"/>
                      </a:lnTo>
                      <a:lnTo>
                        <a:pt x="162" y="31"/>
                      </a:lnTo>
                      <a:lnTo>
                        <a:pt x="171" y="20"/>
                      </a:lnTo>
                      <a:lnTo>
                        <a:pt x="176" y="13"/>
                      </a:lnTo>
                      <a:lnTo>
                        <a:pt x="177" y="13"/>
                      </a:lnTo>
                      <a:lnTo>
                        <a:pt x="182" y="5"/>
                      </a:lnTo>
                      <a:lnTo>
                        <a:pt x="1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07" name="Freeform 356"/>
                <p:cNvSpPr>
                  <a:spLocks/>
                </p:cNvSpPr>
                <p:nvPr/>
              </p:nvSpPr>
              <p:spPr bwMode="auto">
                <a:xfrm>
                  <a:off x="8607425" y="3354388"/>
                  <a:ext cx="38100" cy="31750"/>
                </a:xfrm>
                <a:custGeom>
                  <a:avLst/>
                  <a:gdLst/>
                  <a:ahLst/>
                  <a:cxnLst>
                    <a:cxn ang="0">
                      <a:pos x="12" y="0"/>
                    </a:cxn>
                    <a:cxn ang="0">
                      <a:pos x="19" y="0"/>
                    </a:cxn>
                    <a:cxn ang="0">
                      <a:pos x="24" y="7"/>
                    </a:cxn>
                    <a:cxn ang="0">
                      <a:pos x="15" y="13"/>
                    </a:cxn>
                    <a:cxn ang="0">
                      <a:pos x="0" y="20"/>
                    </a:cxn>
                    <a:cxn ang="0">
                      <a:pos x="7" y="7"/>
                    </a:cxn>
                    <a:cxn ang="0">
                      <a:pos x="12" y="0"/>
                    </a:cxn>
                  </a:cxnLst>
                  <a:rect l="0" t="0" r="r" b="b"/>
                  <a:pathLst>
                    <a:path w="24" h="20">
                      <a:moveTo>
                        <a:pt x="12" y="0"/>
                      </a:moveTo>
                      <a:lnTo>
                        <a:pt x="19" y="0"/>
                      </a:lnTo>
                      <a:lnTo>
                        <a:pt x="24" y="7"/>
                      </a:lnTo>
                      <a:lnTo>
                        <a:pt x="15" y="13"/>
                      </a:lnTo>
                      <a:lnTo>
                        <a:pt x="0" y="20"/>
                      </a:lnTo>
                      <a:lnTo>
                        <a:pt x="7" y="7"/>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08" name="Freeform 357"/>
                <p:cNvSpPr>
                  <a:spLocks/>
                </p:cNvSpPr>
                <p:nvPr/>
              </p:nvSpPr>
              <p:spPr bwMode="auto">
                <a:xfrm>
                  <a:off x="8697913" y="3349625"/>
                  <a:ext cx="26988" cy="25400"/>
                </a:xfrm>
                <a:custGeom>
                  <a:avLst/>
                  <a:gdLst/>
                  <a:ahLst/>
                  <a:cxnLst>
                    <a:cxn ang="0">
                      <a:pos x="5" y="0"/>
                    </a:cxn>
                    <a:cxn ang="0">
                      <a:pos x="10" y="3"/>
                    </a:cxn>
                    <a:cxn ang="0">
                      <a:pos x="17" y="11"/>
                    </a:cxn>
                    <a:cxn ang="0">
                      <a:pos x="13" y="13"/>
                    </a:cxn>
                    <a:cxn ang="0">
                      <a:pos x="0" y="16"/>
                    </a:cxn>
                    <a:cxn ang="0">
                      <a:pos x="7" y="10"/>
                    </a:cxn>
                    <a:cxn ang="0">
                      <a:pos x="7" y="1"/>
                    </a:cxn>
                    <a:cxn ang="0">
                      <a:pos x="5" y="0"/>
                    </a:cxn>
                  </a:cxnLst>
                  <a:rect l="0" t="0" r="r" b="b"/>
                  <a:pathLst>
                    <a:path w="17" h="16">
                      <a:moveTo>
                        <a:pt x="5" y="0"/>
                      </a:moveTo>
                      <a:lnTo>
                        <a:pt x="10" y="3"/>
                      </a:lnTo>
                      <a:lnTo>
                        <a:pt x="17" y="11"/>
                      </a:lnTo>
                      <a:lnTo>
                        <a:pt x="13" y="13"/>
                      </a:lnTo>
                      <a:lnTo>
                        <a:pt x="0" y="16"/>
                      </a:lnTo>
                      <a:lnTo>
                        <a:pt x="7" y="10"/>
                      </a:lnTo>
                      <a:lnTo>
                        <a:pt x="7" y="1"/>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sp>
            <p:nvSpPr>
              <p:cNvPr id="2204" name="Freeform 305"/>
              <p:cNvSpPr>
                <a:spLocks/>
              </p:cNvSpPr>
              <p:nvPr/>
            </p:nvSpPr>
            <p:spPr bwMode="auto">
              <a:xfrm>
                <a:off x="8607425" y="3354388"/>
                <a:ext cx="38100" cy="31750"/>
              </a:xfrm>
              <a:custGeom>
                <a:avLst/>
                <a:gdLst/>
                <a:ahLst/>
                <a:cxnLst>
                  <a:cxn ang="0">
                    <a:pos x="12" y="0"/>
                  </a:cxn>
                  <a:cxn ang="0">
                    <a:pos x="19" y="0"/>
                  </a:cxn>
                  <a:cxn ang="0">
                    <a:pos x="24" y="7"/>
                  </a:cxn>
                  <a:cxn ang="0">
                    <a:pos x="15" y="13"/>
                  </a:cxn>
                  <a:cxn ang="0">
                    <a:pos x="0" y="20"/>
                  </a:cxn>
                  <a:cxn ang="0">
                    <a:pos x="7" y="7"/>
                  </a:cxn>
                  <a:cxn ang="0">
                    <a:pos x="12" y="0"/>
                  </a:cxn>
                </a:cxnLst>
                <a:rect l="0" t="0" r="r" b="b"/>
                <a:pathLst>
                  <a:path w="24" h="20">
                    <a:moveTo>
                      <a:pt x="12" y="0"/>
                    </a:moveTo>
                    <a:lnTo>
                      <a:pt x="19" y="0"/>
                    </a:lnTo>
                    <a:lnTo>
                      <a:pt x="24" y="7"/>
                    </a:lnTo>
                    <a:lnTo>
                      <a:pt x="15" y="13"/>
                    </a:lnTo>
                    <a:lnTo>
                      <a:pt x="0" y="20"/>
                    </a:lnTo>
                    <a:lnTo>
                      <a:pt x="7" y="7"/>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05" name="Freeform 306"/>
              <p:cNvSpPr>
                <a:spLocks/>
              </p:cNvSpPr>
              <p:nvPr/>
            </p:nvSpPr>
            <p:spPr bwMode="auto">
              <a:xfrm>
                <a:off x="8697913" y="3349625"/>
                <a:ext cx="26988" cy="25400"/>
              </a:xfrm>
              <a:custGeom>
                <a:avLst/>
                <a:gdLst/>
                <a:ahLst/>
                <a:cxnLst>
                  <a:cxn ang="0">
                    <a:pos x="5" y="0"/>
                  </a:cxn>
                  <a:cxn ang="0">
                    <a:pos x="10" y="3"/>
                  </a:cxn>
                  <a:cxn ang="0">
                    <a:pos x="17" y="11"/>
                  </a:cxn>
                  <a:cxn ang="0">
                    <a:pos x="13" y="13"/>
                  </a:cxn>
                  <a:cxn ang="0">
                    <a:pos x="0" y="16"/>
                  </a:cxn>
                  <a:cxn ang="0">
                    <a:pos x="7" y="10"/>
                  </a:cxn>
                  <a:cxn ang="0">
                    <a:pos x="7" y="1"/>
                  </a:cxn>
                  <a:cxn ang="0">
                    <a:pos x="5" y="0"/>
                  </a:cxn>
                </a:cxnLst>
                <a:rect l="0" t="0" r="r" b="b"/>
                <a:pathLst>
                  <a:path w="17" h="16">
                    <a:moveTo>
                      <a:pt x="5" y="0"/>
                    </a:moveTo>
                    <a:lnTo>
                      <a:pt x="10" y="3"/>
                    </a:lnTo>
                    <a:lnTo>
                      <a:pt x="17" y="11"/>
                    </a:lnTo>
                    <a:lnTo>
                      <a:pt x="13" y="13"/>
                    </a:lnTo>
                    <a:lnTo>
                      <a:pt x="0" y="16"/>
                    </a:lnTo>
                    <a:lnTo>
                      <a:pt x="7" y="10"/>
                    </a:lnTo>
                    <a:lnTo>
                      <a:pt x="7" y="1"/>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nvGrpSpPr>
            <p:cNvPr id="777" name="Group 763"/>
            <p:cNvGrpSpPr/>
            <p:nvPr/>
          </p:nvGrpSpPr>
          <p:grpSpPr>
            <a:xfrm>
              <a:off x="1376701" y="1077655"/>
              <a:ext cx="989010" cy="720914"/>
              <a:chOff x="1711325" y="2054225"/>
              <a:chExt cx="960438" cy="700088"/>
            </a:xfrm>
            <a:solidFill>
              <a:schemeClr val="accent1">
                <a:lumMod val="60000"/>
                <a:lumOff val="40000"/>
              </a:schemeClr>
            </a:solidFill>
          </p:grpSpPr>
          <p:sp>
            <p:nvSpPr>
              <p:cNvPr id="2168" name="Freeform 245"/>
              <p:cNvSpPr>
                <a:spLocks/>
              </p:cNvSpPr>
              <p:nvPr/>
            </p:nvSpPr>
            <p:spPr bwMode="auto">
              <a:xfrm>
                <a:off x="1711325" y="2054225"/>
                <a:ext cx="960438" cy="700088"/>
              </a:xfrm>
              <a:custGeom>
                <a:avLst/>
                <a:gdLst/>
                <a:ahLst/>
                <a:cxnLst>
                  <a:cxn ang="0">
                    <a:pos x="532" y="87"/>
                  </a:cxn>
                  <a:cxn ang="0">
                    <a:pos x="545" y="389"/>
                  </a:cxn>
                  <a:cxn ang="0">
                    <a:pos x="545" y="441"/>
                  </a:cxn>
                  <a:cxn ang="0">
                    <a:pos x="365" y="407"/>
                  </a:cxn>
                  <a:cxn ang="0">
                    <a:pos x="328" y="405"/>
                  </a:cxn>
                  <a:cxn ang="0">
                    <a:pos x="268" y="410"/>
                  </a:cxn>
                  <a:cxn ang="0">
                    <a:pos x="222" y="405"/>
                  </a:cxn>
                  <a:cxn ang="0">
                    <a:pos x="192" y="390"/>
                  </a:cxn>
                  <a:cxn ang="0">
                    <a:pos x="157" y="382"/>
                  </a:cxn>
                  <a:cxn ang="0">
                    <a:pos x="120" y="389"/>
                  </a:cxn>
                  <a:cxn ang="0">
                    <a:pos x="94" y="377"/>
                  </a:cxn>
                  <a:cxn ang="0">
                    <a:pos x="80" y="315"/>
                  </a:cxn>
                  <a:cxn ang="0">
                    <a:pos x="55" y="300"/>
                  </a:cxn>
                  <a:cxn ang="0">
                    <a:pos x="40" y="283"/>
                  </a:cxn>
                  <a:cxn ang="0">
                    <a:pos x="12" y="278"/>
                  </a:cxn>
                  <a:cxn ang="0">
                    <a:pos x="10" y="241"/>
                  </a:cxn>
                  <a:cxn ang="0">
                    <a:pos x="18" y="258"/>
                  </a:cxn>
                  <a:cxn ang="0">
                    <a:pos x="22" y="228"/>
                  </a:cxn>
                  <a:cxn ang="0">
                    <a:pos x="15" y="221"/>
                  </a:cxn>
                  <a:cxn ang="0">
                    <a:pos x="15" y="206"/>
                  </a:cxn>
                  <a:cxn ang="0">
                    <a:pos x="25" y="189"/>
                  </a:cxn>
                  <a:cxn ang="0">
                    <a:pos x="15" y="181"/>
                  </a:cxn>
                  <a:cxn ang="0">
                    <a:pos x="18" y="102"/>
                  </a:cxn>
                  <a:cxn ang="0">
                    <a:pos x="7" y="66"/>
                  </a:cxn>
                  <a:cxn ang="0">
                    <a:pos x="15" y="35"/>
                  </a:cxn>
                  <a:cxn ang="0">
                    <a:pos x="37" y="42"/>
                  </a:cxn>
                  <a:cxn ang="0">
                    <a:pos x="68" y="66"/>
                  </a:cxn>
                  <a:cxn ang="0">
                    <a:pos x="114" y="84"/>
                  </a:cxn>
                  <a:cxn ang="0">
                    <a:pos x="130" y="96"/>
                  </a:cxn>
                  <a:cxn ang="0">
                    <a:pos x="152" y="91"/>
                  </a:cxn>
                  <a:cxn ang="0">
                    <a:pos x="144" y="134"/>
                  </a:cxn>
                  <a:cxn ang="0">
                    <a:pos x="129" y="143"/>
                  </a:cxn>
                  <a:cxn ang="0">
                    <a:pos x="109" y="173"/>
                  </a:cxn>
                  <a:cxn ang="0">
                    <a:pos x="107" y="163"/>
                  </a:cxn>
                  <a:cxn ang="0">
                    <a:pos x="164" y="129"/>
                  </a:cxn>
                  <a:cxn ang="0">
                    <a:pos x="152" y="148"/>
                  </a:cxn>
                  <a:cxn ang="0">
                    <a:pos x="150" y="158"/>
                  </a:cxn>
                  <a:cxn ang="0">
                    <a:pos x="140" y="179"/>
                  </a:cxn>
                  <a:cxn ang="0">
                    <a:pos x="124" y="199"/>
                  </a:cxn>
                  <a:cxn ang="0">
                    <a:pos x="114" y="188"/>
                  </a:cxn>
                  <a:cxn ang="0">
                    <a:pos x="107" y="205"/>
                  </a:cxn>
                  <a:cxn ang="0">
                    <a:pos x="125" y="206"/>
                  </a:cxn>
                  <a:cxn ang="0">
                    <a:pos x="157" y="189"/>
                  </a:cxn>
                  <a:cxn ang="0">
                    <a:pos x="166" y="151"/>
                  </a:cxn>
                  <a:cxn ang="0">
                    <a:pos x="187" y="122"/>
                  </a:cxn>
                  <a:cxn ang="0">
                    <a:pos x="184" y="89"/>
                  </a:cxn>
                  <a:cxn ang="0">
                    <a:pos x="171" y="67"/>
                  </a:cxn>
                  <a:cxn ang="0">
                    <a:pos x="184" y="57"/>
                  </a:cxn>
                  <a:cxn ang="0">
                    <a:pos x="191" y="34"/>
                  </a:cxn>
                  <a:cxn ang="0">
                    <a:pos x="174" y="12"/>
                  </a:cxn>
                </a:cxnLst>
                <a:rect l="0" t="0" r="r" b="b"/>
                <a:pathLst>
                  <a:path w="605" h="441">
                    <a:moveTo>
                      <a:pt x="179" y="0"/>
                    </a:moveTo>
                    <a:lnTo>
                      <a:pt x="281" y="27"/>
                    </a:lnTo>
                    <a:lnTo>
                      <a:pt x="398" y="55"/>
                    </a:lnTo>
                    <a:lnTo>
                      <a:pt x="532" y="87"/>
                    </a:lnTo>
                    <a:lnTo>
                      <a:pt x="605" y="102"/>
                    </a:lnTo>
                    <a:lnTo>
                      <a:pt x="604" y="107"/>
                    </a:lnTo>
                    <a:lnTo>
                      <a:pt x="549" y="365"/>
                    </a:lnTo>
                    <a:lnTo>
                      <a:pt x="545" y="389"/>
                    </a:lnTo>
                    <a:lnTo>
                      <a:pt x="542" y="395"/>
                    </a:lnTo>
                    <a:lnTo>
                      <a:pt x="547" y="410"/>
                    </a:lnTo>
                    <a:lnTo>
                      <a:pt x="544" y="432"/>
                    </a:lnTo>
                    <a:lnTo>
                      <a:pt x="545" y="441"/>
                    </a:lnTo>
                    <a:lnTo>
                      <a:pt x="453" y="420"/>
                    </a:lnTo>
                    <a:lnTo>
                      <a:pt x="381" y="404"/>
                    </a:lnTo>
                    <a:lnTo>
                      <a:pt x="373" y="407"/>
                    </a:lnTo>
                    <a:lnTo>
                      <a:pt x="365" y="407"/>
                    </a:lnTo>
                    <a:lnTo>
                      <a:pt x="358" y="404"/>
                    </a:lnTo>
                    <a:lnTo>
                      <a:pt x="341" y="404"/>
                    </a:lnTo>
                    <a:lnTo>
                      <a:pt x="334" y="402"/>
                    </a:lnTo>
                    <a:lnTo>
                      <a:pt x="328" y="405"/>
                    </a:lnTo>
                    <a:lnTo>
                      <a:pt x="304" y="405"/>
                    </a:lnTo>
                    <a:lnTo>
                      <a:pt x="289" y="407"/>
                    </a:lnTo>
                    <a:lnTo>
                      <a:pt x="276" y="410"/>
                    </a:lnTo>
                    <a:lnTo>
                      <a:pt x="268" y="410"/>
                    </a:lnTo>
                    <a:lnTo>
                      <a:pt x="261" y="409"/>
                    </a:lnTo>
                    <a:lnTo>
                      <a:pt x="254" y="404"/>
                    </a:lnTo>
                    <a:lnTo>
                      <a:pt x="246" y="400"/>
                    </a:lnTo>
                    <a:lnTo>
                      <a:pt x="222" y="405"/>
                    </a:lnTo>
                    <a:lnTo>
                      <a:pt x="216" y="404"/>
                    </a:lnTo>
                    <a:lnTo>
                      <a:pt x="201" y="404"/>
                    </a:lnTo>
                    <a:lnTo>
                      <a:pt x="199" y="397"/>
                    </a:lnTo>
                    <a:lnTo>
                      <a:pt x="192" y="390"/>
                    </a:lnTo>
                    <a:lnTo>
                      <a:pt x="184" y="390"/>
                    </a:lnTo>
                    <a:lnTo>
                      <a:pt x="177" y="385"/>
                    </a:lnTo>
                    <a:lnTo>
                      <a:pt x="164" y="385"/>
                    </a:lnTo>
                    <a:lnTo>
                      <a:pt x="157" y="382"/>
                    </a:lnTo>
                    <a:lnTo>
                      <a:pt x="150" y="382"/>
                    </a:lnTo>
                    <a:lnTo>
                      <a:pt x="142" y="385"/>
                    </a:lnTo>
                    <a:lnTo>
                      <a:pt x="135" y="387"/>
                    </a:lnTo>
                    <a:lnTo>
                      <a:pt x="120" y="389"/>
                    </a:lnTo>
                    <a:lnTo>
                      <a:pt x="114" y="389"/>
                    </a:lnTo>
                    <a:lnTo>
                      <a:pt x="105" y="384"/>
                    </a:lnTo>
                    <a:lnTo>
                      <a:pt x="102" y="382"/>
                    </a:lnTo>
                    <a:lnTo>
                      <a:pt x="94" y="377"/>
                    </a:lnTo>
                    <a:lnTo>
                      <a:pt x="82" y="372"/>
                    </a:lnTo>
                    <a:lnTo>
                      <a:pt x="80" y="369"/>
                    </a:lnTo>
                    <a:lnTo>
                      <a:pt x="84" y="330"/>
                    </a:lnTo>
                    <a:lnTo>
                      <a:pt x="80" y="315"/>
                    </a:lnTo>
                    <a:lnTo>
                      <a:pt x="74" y="308"/>
                    </a:lnTo>
                    <a:lnTo>
                      <a:pt x="68" y="302"/>
                    </a:lnTo>
                    <a:lnTo>
                      <a:pt x="63" y="300"/>
                    </a:lnTo>
                    <a:lnTo>
                      <a:pt x="55" y="300"/>
                    </a:lnTo>
                    <a:lnTo>
                      <a:pt x="48" y="293"/>
                    </a:lnTo>
                    <a:lnTo>
                      <a:pt x="47" y="287"/>
                    </a:lnTo>
                    <a:lnTo>
                      <a:pt x="45" y="285"/>
                    </a:lnTo>
                    <a:lnTo>
                      <a:pt x="40" y="283"/>
                    </a:lnTo>
                    <a:lnTo>
                      <a:pt x="38" y="283"/>
                    </a:lnTo>
                    <a:lnTo>
                      <a:pt x="32" y="282"/>
                    </a:lnTo>
                    <a:lnTo>
                      <a:pt x="27" y="273"/>
                    </a:lnTo>
                    <a:lnTo>
                      <a:pt x="12" y="278"/>
                    </a:lnTo>
                    <a:lnTo>
                      <a:pt x="7" y="270"/>
                    </a:lnTo>
                    <a:lnTo>
                      <a:pt x="0" y="270"/>
                    </a:lnTo>
                    <a:lnTo>
                      <a:pt x="8" y="233"/>
                    </a:lnTo>
                    <a:lnTo>
                      <a:pt x="10" y="241"/>
                    </a:lnTo>
                    <a:lnTo>
                      <a:pt x="7" y="255"/>
                    </a:lnTo>
                    <a:lnTo>
                      <a:pt x="13" y="255"/>
                    </a:lnTo>
                    <a:lnTo>
                      <a:pt x="18" y="260"/>
                    </a:lnTo>
                    <a:lnTo>
                      <a:pt x="18" y="258"/>
                    </a:lnTo>
                    <a:lnTo>
                      <a:pt x="13" y="251"/>
                    </a:lnTo>
                    <a:lnTo>
                      <a:pt x="20" y="243"/>
                    </a:lnTo>
                    <a:lnTo>
                      <a:pt x="18" y="236"/>
                    </a:lnTo>
                    <a:lnTo>
                      <a:pt x="22" y="228"/>
                    </a:lnTo>
                    <a:lnTo>
                      <a:pt x="30" y="233"/>
                    </a:lnTo>
                    <a:lnTo>
                      <a:pt x="32" y="233"/>
                    </a:lnTo>
                    <a:lnTo>
                      <a:pt x="30" y="226"/>
                    </a:lnTo>
                    <a:lnTo>
                      <a:pt x="15" y="221"/>
                    </a:lnTo>
                    <a:lnTo>
                      <a:pt x="13" y="221"/>
                    </a:lnTo>
                    <a:lnTo>
                      <a:pt x="12" y="213"/>
                    </a:lnTo>
                    <a:lnTo>
                      <a:pt x="13" y="199"/>
                    </a:lnTo>
                    <a:lnTo>
                      <a:pt x="15" y="206"/>
                    </a:lnTo>
                    <a:lnTo>
                      <a:pt x="27" y="201"/>
                    </a:lnTo>
                    <a:lnTo>
                      <a:pt x="38" y="199"/>
                    </a:lnTo>
                    <a:lnTo>
                      <a:pt x="32" y="196"/>
                    </a:lnTo>
                    <a:lnTo>
                      <a:pt x="25" y="189"/>
                    </a:lnTo>
                    <a:lnTo>
                      <a:pt x="18" y="184"/>
                    </a:lnTo>
                    <a:lnTo>
                      <a:pt x="15" y="191"/>
                    </a:lnTo>
                    <a:lnTo>
                      <a:pt x="13" y="189"/>
                    </a:lnTo>
                    <a:lnTo>
                      <a:pt x="15" y="181"/>
                    </a:lnTo>
                    <a:lnTo>
                      <a:pt x="18" y="159"/>
                    </a:lnTo>
                    <a:lnTo>
                      <a:pt x="15" y="141"/>
                    </a:lnTo>
                    <a:lnTo>
                      <a:pt x="18" y="111"/>
                    </a:lnTo>
                    <a:lnTo>
                      <a:pt x="18" y="102"/>
                    </a:lnTo>
                    <a:lnTo>
                      <a:pt x="13" y="89"/>
                    </a:lnTo>
                    <a:lnTo>
                      <a:pt x="8" y="79"/>
                    </a:lnTo>
                    <a:lnTo>
                      <a:pt x="7" y="72"/>
                    </a:lnTo>
                    <a:lnTo>
                      <a:pt x="7" y="66"/>
                    </a:lnTo>
                    <a:lnTo>
                      <a:pt x="8" y="57"/>
                    </a:lnTo>
                    <a:lnTo>
                      <a:pt x="8" y="50"/>
                    </a:lnTo>
                    <a:lnTo>
                      <a:pt x="13" y="42"/>
                    </a:lnTo>
                    <a:lnTo>
                      <a:pt x="15" y="35"/>
                    </a:lnTo>
                    <a:lnTo>
                      <a:pt x="18" y="34"/>
                    </a:lnTo>
                    <a:lnTo>
                      <a:pt x="15" y="24"/>
                    </a:lnTo>
                    <a:lnTo>
                      <a:pt x="23" y="29"/>
                    </a:lnTo>
                    <a:lnTo>
                      <a:pt x="37" y="42"/>
                    </a:lnTo>
                    <a:lnTo>
                      <a:pt x="45" y="47"/>
                    </a:lnTo>
                    <a:lnTo>
                      <a:pt x="52" y="52"/>
                    </a:lnTo>
                    <a:lnTo>
                      <a:pt x="57" y="59"/>
                    </a:lnTo>
                    <a:lnTo>
                      <a:pt x="68" y="66"/>
                    </a:lnTo>
                    <a:lnTo>
                      <a:pt x="82" y="71"/>
                    </a:lnTo>
                    <a:lnTo>
                      <a:pt x="90" y="76"/>
                    </a:lnTo>
                    <a:lnTo>
                      <a:pt x="105" y="79"/>
                    </a:lnTo>
                    <a:lnTo>
                      <a:pt x="114" y="84"/>
                    </a:lnTo>
                    <a:lnTo>
                      <a:pt x="120" y="84"/>
                    </a:lnTo>
                    <a:lnTo>
                      <a:pt x="129" y="81"/>
                    </a:lnTo>
                    <a:lnTo>
                      <a:pt x="130" y="89"/>
                    </a:lnTo>
                    <a:lnTo>
                      <a:pt x="130" y="96"/>
                    </a:lnTo>
                    <a:lnTo>
                      <a:pt x="139" y="94"/>
                    </a:lnTo>
                    <a:lnTo>
                      <a:pt x="144" y="104"/>
                    </a:lnTo>
                    <a:lnTo>
                      <a:pt x="144" y="97"/>
                    </a:lnTo>
                    <a:lnTo>
                      <a:pt x="152" y="91"/>
                    </a:lnTo>
                    <a:lnTo>
                      <a:pt x="150" y="99"/>
                    </a:lnTo>
                    <a:lnTo>
                      <a:pt x="154" y="117"/>
                    </a:lnTo>
                    <a:lnTo>
                      <a:pt x="152" y="126"/>
                    </a:lnTo>
                    <a:lnTo>
                      <a:pt x="144" y="134"/>
                    </a:lnTo>
                    <a:lnTo>
                      <a:pt x="140" y="141"/>
                    </a:lnTo>
                    <a:lnTo>
                      <a:pt x="140" y="134"/>
                    </a:lnTo>
                    <a:lnTo>
                      <a:pt x="142" y="126"/>
                    </a:lnTo>
                    <a:lnTo>
                      <a:pt x="129" y="143"/>
                    </a:lnTo>
                    <a:lnTo>
                      <a:pt x="122" y="148"/>
                    </a:lnTo>
                    <a:lnTo>
                      <a:pt x="107" y="159"/>
                    </a:lnTo>
                    <a:lnTo>
                      <a:pt x="102" y="168"/>
                    </a:lnTo>
                    <a:lnTo>
                      <a:pt x="109" y="173"/>
                    </a:lnTo>
                    <a:lnTo>
                      <a:pt x="124" y="171"/>
                    </a:lnTo>
                    <a:lnTo>
                      <a:pt x="115" y="169"/>
                    </a:lnTo>
                    <a:lnTo>
                      <a:pt x="109" y="171"/>
                    </a:lnTo>
                    <a:lnTo>
                      <a:pt x="107" y="163"/>
                    </a:lnTo>
                    <a:lnTo>
                      <a:pt x="122" y="149"/>
                    </a:lnTo>
                    <a:lnTo>
                      <a:pt x="137" y="144"/>
                    </a:lnTo>
                    <a:lnTo>
                      <a:pt x="160" y="121"/>
                    </a:lnTo>
                    <a:lnTo>
                      <a:pt x="164" y="129"/>
                    </a:lnTo>
                    <a:lnTo>
                      <a:pt x="164" y="136"/>
                    </a:lnTo>
                    <a:lnTo>
                      <a:pt x="157" y="141"/>
                    </a:lnTo>
                    <a:lnTo>
                      <a:pt x="150" y="139"/>
                    </a:lnTo>
                    <a:lnTo>
                      <a:pt x="152" y="148"/>
                    </a:lnTo>
                    <a:lnTo>
                      <a:pt x="150" y="154"/>
                    </a:lnTo>
                    <a:lnTo>
                      <a:pt x="144" y="153"/>
                    </a:lnTo>
                    <a:lnTo>
                      <a:pt x="144" y="159"/>
                    </a:lnTo>
                    <a:lnTo>
                      <a:pt x="150" y="158"/>
                    </a:lnTo>
                    <a:lnTo>
                      <a:pt x="154" y="166"/>
                    </a:lnTo>
                    <a:lnTo>
                      <a:pt x="142" y="193"/>
                    </a:lnTo>
                    <a:lnTo>
                      <a:pt x="134" y="188"/>
                    </a:lnTo>
                    <a:lnTo>
                      <a:pt x="140" y="179"/>
                    </a:lnTo>
                    <a:lnTo>
                      <a:pt x="134" y="181"/>
                    </a:lnTo>
                    <a:lnTo>
                      <a:pt x="129" y="188"/>
                    </a:lnTo>
                    <a:lnTo>
                      <a:pt x="127" y="196"/>
                    </a:lnTo>
                    <a:lnTo>
                      <a:pt x="124" y="199"/>
                    </a:lnTo>
                    <a:lnTo>
                      <a:pt x="124" y="191"/>
                    </a:lnTo>
                    <a:lnTo>
                      <a:pt x="127" y="184"/>
                    </a:lnTo>
                    <a:lnTo>
                      <a:pt x="129" y="176"/>
                    </a:lnTo>
                    <a:lnTo>
                      <a:pt x="114" y="188"/>
                    </a:lnTo>
                    <a:lnTo>
                      <a:pt x="109" y="194"/>
                    </a:lnTo>
                    <a:lnTo>
                      <a:pt x="100" y="194"/>
                    </a:lnTo>
                    <a:lnTo>
                      <a:pt x="109" y="198"/>
                    </a:lnTo>
                    <a:lnTo>
                      <a:pt x="107" y="205"/>
                    </a:lnTo>
                    <a:lnTo>
                      <a:pt x="112" y="210"/>
                    </a:lnTo>
                    <a:lnTo>
                      <a:pt x="114" y="201"/>
                    </a:lnTo>
                    <a:lnTo>
                      <a:pt x="120" y="198"/>
                    </a:lnTo>
                    <a:lnTo>
                      <a:pt x="125" y="206"/>
                    </a:lnTo>
                    <a:lnTo>
                      <a:pt x="132" y="205"/>
                    </a:lnTo>
                    <a:lnTo>
                      <a:pt x="139" y="199"/>
                    </a:lnTo>
                    <a:lnTo>
                      <a:pt x="144" y="194"/>
                    </a:lnTo>
                    <a:lnTo>
                      <a:pt x="157" y="189"/>
                    </a:lnTo>
                    <a:lnTo>
                      <a:pt x="166" y="181"/>
                    </a:lnTo>
                    <a:lnTo>
                      <a:pt x="164" y="166"/>
                    </a:lnTo>
                    <a:lnTo>
                      <a:pt x="171" y="159"/>
                    </a:lnTo>
                    <a:lnTo>
                      <a:pt x="166" y="151"/>
                    </a:lnTo>
                    <a:lnTo>
                      <a:pt x="172" y="146"/>
                    </a:lnTo>
                    <a:lnTo>
                      <a:pt x="171" y="139"/>
                    </a:lnTo>
                    <a:lnTo>
                      <a:pt x="179" y="129"/>
                    </a:lnTo>
                    <a:lnTo>
                      <a:pt x="187" y="122"/>
                    </a:lnTo>
                    <a:lnTo>
                      <a:pt x="187" y="114"/>
                    </a:lnTo>
                    <a:lnTo>
                      <a:pt x="182" y="107"/>
                    </a:lnTo>
                    <a:lnTo>
                      <a:pt x="184" y="92"/>
                    </a:lnTo>
                    <a:lnTo>
                      <a:pt x="184" y="89"/>
                    </a:lnTo>
                    <a:lnTo>
                      <a:pt x="186" y="84"/>
                    </a:lnTo>
                    <a:lnTo>
                      <a:pt x="179" y="74"/>
                    </a:lnTo>
                    <a:lnTo>
                      <a:pt x="177" y="67"/>
                    </a:lnTo>
                    <a:lnTo>
                      <a:pt x="171" y="67"/>
                    </a:lnTo>
                    <a:lnTo>
                      <a:pt x="171" y="61"/>
                    </a:lnTo>
                    <a:lnTo>
                      <a:pt x="176" y="61"/>
                    </a:lnTo>
                    <a:lnTo>
                      <a:pt x="182" y="66"/>
                    </a:lnTo>
                    <a:lnTo>
                      <a:pt x="184" y="57"/>
                    </a:lnTo>
                    <a:lnTo>
                      <a:pt x="181" y="50"/>
                    </a:lnTo>
                    <a:lnTo>
                      <a:pt x="189" y="54"/>
                    </a:lnTo>
                    <a:lnTo>
                      <a:pt x="189" y="40"/>
                    </a:lnTo>
                    <a:lnTo>
                      <a:pt x="191" y="34"/>
                    </a:lnTo>
                    <a:lnTo>
                      <a:pt x="184" y="29"/>
                    </a:lnTo>
                    <a:lnTo>
                      <a:pt x="177" y="22"/>
                    </a:lnTo>
                    <a:lnTo>
                      <a:pt x="177" y="19"/>
                    </a:lnTo>
                    <a:lnTo>
                      <a:pt x="174" y="12"/>
                    </a:lnTo>
                    <a:lnTo>
                      <a:pt x="174" y="5"/>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69" name="Freeform 261"/>
              <p:cNvSpPr>
                <a:spLocks/>
              </p:cNvSpPr>
              <p:nvPr/>
            </p:nvSpPr>
            <p:spPr bwMode="auto">
              <a:xfrm>
                <a:off x="1924050" y="2108200"/>
                <a:ext cx="20638" cy="25400"/>
              </a:xfrm>
              <a:custGeom>
                <a:avLst/>
                <a:gdLst/>
                <a:ahLst/>
                <a:cxnLst>
                  <a:cxn ang="0">
                    <a:pos x="3" y="0"/>
                  </a:cxn>
                  <a:cxn ang="0">
                    <a:pos x="8" y="1"/>
                  </a:cxn>
                  <a:cxn ang="0">
                    <a:pos x="13" y="8"/>
                  </a:cxn>
                  <a:cxn ang="0">
                    <a:pos x="11" y="16"/>
                  </a:cxn>
                  <a:cxn ang="0">
                    <a:pos x="5" y="16"/>
                  </a:cxn>
                  <a:cxn ang="0">
                    <a:pos x="0" y="8"/>
                  </a:cxn>
                  <a:cxn ang="0">
                    <a:pos x="3" y="0"/>
                  </a:cxn>
                </a:cxnLst>
                <a:rect l="0" t="0" r="r" b="b"/>
                <a:pathLst>
                  <a:path w="13" h="16">
                    <a:moveTo>
                      <a:pt x="3" y="0"/>
                    </a:moveTo>
                    <a:lnTo>
                      <a:pt x="8" y="1"/>
                    </a:lnTo>
                    <a:lnTo>
                      <a:pt x="13" y="8"/>
                    </a:lnTo>
                    <a:lnTo>
                      <a:pt x="11" y="16"/>
                    </a:lnTo>
                    <a:lnTo>
                      <a:pt x="5" y="16"/>
                    </a:lnTo>
                    <a:lnTo>
                      <a:pt x="0" y="8"/>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70" name="Freeform 262"/>
              <p:cNvSpPr>
                <a:spLocks/>
              </p:cNvSpPr>
              <p:nvPr/>
            </p:nvSpPr>
            <p:spPr bwMode="auto">
              <a:xfrm>
                <a:off x="1952625" y="2100263"/>
                <a:ext cx="23813" cy="20638"/>
              </a:xfrm>
              <a:custGeom>
                <a:avLst/>
                <a:gdLst/>
                <a:ahLst/>
                <a:cxnLst>
                  <a:cxn ang="0">
                    <a:pos x="5" y="0"/>
                  </a:cxn>
                  <a:cxn ang="0">
                    <a:pos x="8" y="0"/>
                  </a:cxn>
                  <a:cxn ang="0">
                    <a:pos x="15" y="5"/>
                  </a:cxn>
                  <a:cxn ang="0">
                    <a:pos x="12" y="13"/>
                  </a:cxn>
                  <a:cxn ang="0">
                    <a:pos x="8" y="5"/>
                  </a:cxn>
                  <a:cxn ang="0">
                    <a:pos x="7" y="13"/>
                  </a:cxn>
                  <a:cxn ang="0">
                    <a:pos x="0" y="6"/>
                  </a:cxn>
                  <a:cxn ang="0">
                    <a:pos x="5" y="0"/>
                  </a:cxn>
                </a:cxnLst>
                <a:rect l="0" t="0" r="r" b="b"/>
                <a:pathLst>
                  <a:path w="15" h="13">
                    <a:moveTo>
                      <a:pt x="5" y="0"/>
                    </a:moveTo>
                    <a:lnTo>
                      <a:pt x="8" y="0"/>
                    </a:lnTo>
                    <a:lnTo>
                      <a:pt x="15" y="5"/>
                    </a:lnTo>
                    <a:lnTo>
                      <a:pt x="12" y="13"/>
                    </a:lnTo>
                    <a:lnTo>
                      <a:pt x="8" y="5"/>
                    </a:lnTo>
                    <a:lnTo>
                      <a:pt x="7" y="13"/>
                    </a:lnTo>
                    <a:lnTo>
                      <a:pt x="0" y="6"/>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71" name="Line 263"/>
              <p:cNvSpPr>
                <a:spLocks noChangeShapeType="1"/>
              </p:cNvSpPr>
              <p:nvPr/>
            </p:nvSpPr>
            <p:spPr bwMode="auto">
              <a:xfrm flipH="1">
                <a:off x="1960563" y="2100263"/>
                <a:ext cx="4763" cy="1588"/>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72" name="Line 264"/>
              <p:cNvSpPr>
                <a:spLocks noChangeShapeType="1"/>
              </p:cNvSpPr>
              <p:nvPr/>
            </p:nvSpPr>
            <p:spPr bwMode="auto">
              <a:xfrm flipH="1">
                <a:off x="1952625" y="2100263"/>
                <a:ext cx="7938" cy="9525"/>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73" name="Line 265"/>
              <p:cNvSpPr>
                <a:spLocks noChangeShapeType="1"/>
              </p:cNvSpPr>
              <p:nvPr/>
            </p:nvSpPr>
            <p:spPr bwMode="auto">
              <a:xfrm>
                <a:off x="1952625" y="2109788"/>
                <a:ext cx="11113" cy="11113"/>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74" name="Line 266"/>
              <p:cNvSpPr>
                <a:spLocks noChangeShapeType="1"/>
              </p:cNvSpPr>
              <p:nvPr/>
            </p:nvSpPr>
            <p:spPr bwMode="auto">
              <a:xfrm flipV="1">
                <a:off x="1963738" y="2108200"/>
                <a:ext cx="1588" cy="12700"/>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75" name="Line 267"/>
              <p:cNvSpPr>
                <a:spLocks noChangeShapeType="1"/>
              </p:cNvSpPr>
              <p:nvPr/>
            </p:nvSpPr>
            <p:spPr bwMode="auto">
              <a:xfrm>
                <a:off x="1965325" y="2108200"/>
                <a:ext cx="6350" cy="12700"/>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76" name="Line 268"/>
              <p:cNvSpPr>
                <a:spLocks noChangeShapeType="1"/>
              </p:cNvSpPr>
              <p:nvPr/>
            </p:nvSpPr>
            <p:spPr bwMode="auto">
              <a:xfrm flipV="1">
                <a:off x="1971675" y="2108200"/>
                <a:ext cx="4763" cy="12700"/>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77" name="Line 269"/>
              <p:cNvSpPr>
                <a:spLocks noChangeShapeType="1"/>
              </p:cNvSpPr>
              <p:nvPr/>
            </p:nvSpPr>
            <p:spPr bwMode="auto">
              <a:xfrm flipH="1" flipV="1">
                <a:off x="1965325" y="2100263"/>
                <a:ext cx="11113" cy="7938"/>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78" name="Freeform 270"/>
              <p:cNvSpPr>
                <a:spLocks/>
              </p:cNvSpPr>
              <p:nvPr/>
            </p:nvSpPr>
            <p:spPr bwMode="auto">
              <a:xfrm>
                <a:off x="1957388" y="2163763"/>
                <a:ext cx="38100" cy="87313"/>
              </a:xfrm>
              <a:custGeom>
                <a:avLst/>
                <a:gdLst/>
                <a:ahLst/>
                <a:cxnLst>
                  <a:cxn ang="0">
                    <a:pos x="16" y="0"/>
                  </a:cxn>
                  <a:cxn ang="0">
                    <a:pos x="19" y="2"/>
                  </a:cxn>
                  <a:cxn ang="0">
                    <a:pos x="21" y="8"/>
                  </a:cxn>
                  <a:cxn ang="0">
                    <a:pos x="14" y="10"/>
                  </a:cxn>
                  <a:cxn ang="0">
                    <a:pos x="5" y="15"/>
                  </a:cxn>
                  <a:cxn ang="0">
                    <a:pos x="12" y="23"/>
                  </a:cxn>
                  <a:cxn ang="0">
                    <a:pos x="12" y="38"/>
                  </a:cxn>
                  <a:cxn ang="0">
                    <a:pos x="19" y="38"/>
                  </a:cxn>
                  <a:cxn ang="0">
                    <a:pos x="24" y="45"/>
                  </a:cxn>
                  <a:cxn ang="0">
                    <a:pos x="24" y="52"/>
                  </a:cxn>
                  <a:cxn ang="0">
                    <a:pos x="17" y="55"/>
                  </a:cxn>
                  <a:cxn ang="0">
                    <a:pos x="17" y="52"/>
                  </a:cxn>
                  <a:cxn ang="0">
                    <a:pos x="11" y="45"/>
                  </a:cxn>
                  <a:cxn ang="0">
                    <a:pos x="9" y="37"/>
                  </a:cxn>
                  <a:cxn ang="0">
                    <a:pos x="11" y="28"/>
                  </a:cxn>
                  <a:cxn ang="0">
                    <a:pos x="4" y="22"/>
                  </a:cxn>
                  <a:cxn ang="0">
                    <a:pos x="0" y="15"/>
                  </a:cxn>
                  <a:cxn ang="0">
                    <a:pos x="16" y="0"/>
                  </a:cxn>
                </a:cxnLst>
                <a:rect l="0" t="0" r="r" b="b"/>
                <a:pathLst>
                  <a:path w="24" h="55">
                    <a:moveTo>
                      <a:pt x="16" y="0"/>
                    </a:moveTo>
                    <a:lnTo>
                      <a:pt x="19" y="2"/>
                    </a:lnTo>
                    <a:lnTo>
                      <a:pt x="21" y="8"/>
                    </a:lnTo>
                    <a:lnTo>
                      <a:pt x="14" y="10"/>
                    </a:lnTo>
                    <a:lnTo>
                      <a:pt x="5" y="15"/>
                    </a:lnTo>
                    <a:lnTo>
                      <a:pt x="12" y="23"/>
                    </a:lnTo>
                    <a:lnTo>
                      <a:pt x="12" y="38"/>
                    </a:lnTo>
                    <a:lnTo>
                      <a:pt x="19" y="38"/>
                    </a:lnTo>
                    <a:lnTo>
                      <a:pt x="24" y="45"/>
                    </a:lnTo>
                    <a:lnTo>
                      <a:pt x="24" y="52"/>
                    </a:lnTo>
                    <a:lnTo>
                      <a:pt x="17" y="55"/>
                    </a:lnTo>
                    <a:lnTo>
                      <a:pt x="17" y="52"/>
                    </a:lnTo>
                    <a:lnTo>
                      <a:pt x="11" y="45"/>
                    </a:lnTo>
                    <a:lnTo>
                      <a:pt x="9" y="37"/>
                    </a:lnTo>
                    <a:lnTo>
                      <a:pt x="11" y="28"/>
                    </a:lnTo>
                    <a:lnTo>
                      <a:pt x="4" y="22"/>
                    </a:lnTo>
                    <a:lnTo>
                      <a:pt x="0" y="15"/>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79" name="Line 271"/>
              <p:cNvSpPr>
                <a:spLocks noChangeShapeType="1"/>
              </p:cNvSpPr>
              <p:nvPr/>
            </p:nvSpPr>
            <p:spPr bwMode="auto">
              <a:xfrm flipH="1" flipV="1">
                <a:off x="1982788" y="2163763"/>
                <a:ext cx="4763" cy="3175"/>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80" name="Line 272"/>
              <p:cNvSpPr>
                <a:spLocks noChangeShapeType="1"/>
              </p:cNvSpPr>
              <p:nvPr/>
            </p:nvSpPr>
            <p:spPr bwMode="auto">
              <a:xfrm flipH="1">
                <a:off x="1957388" y="2163763"/>
                <a:ext cx="25400" cy="23813"/>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81" name="Line 273"/>
              <p:cNvSpPr>
                <a:spLocks noChangeShapeType="1"/>
              </p:cNvSpPr>
              <p:nvPr/>
            </p:nvSpPr>
            <p:spPr bwMode="auto">
              <a:xfrm>
                <a:off x="1957388" y="2187575"/>
                <a:ext cx="6350" cy="11113"/>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82" name="Line 274"/>
              <p:cNvSpPr>
                <a:spLocks noChangeShapeType="1"/>
              </p:cNvSpPr>
              <p:nvPr/>
            </p:nvSpPr>
            <p:spPr bwMode="auto">
              <a:xfrm>
                <a:off x="1963738" y="2198688"/>
                <a:ext cx="11113" cy="9525"/>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83" name="Line 275"/>
              <p:cNvSpPr>
                <a:spLocks noChangeShapeType="1"/>
              </p:cNvSpPr>
              <p:nvPr/>
            </p:nvSpPr>
            <p:spPr bwMode="auto">
              <a:xfrm flipH="1">
                <a:off x="1971675" y="2208213"/>
                <a:ext cx="3175" cy="14288"/>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84" name="Line 276"/>
              <p:cNvSpPr>
                <a:spLocks noChangeShapeType="1"/>
              </p:cNvSpPr>
              <p:nvPr/>
            </p:nvSpPr>
            <p:spPr bwMode="auto">
              <a:xfrm>
                <a:off x="1971675" y="2222500"/>
                <a:ext cx="3175" cy="12700"/>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85" name="Line 277"/>
              <p:cNvSpPr>
                <a:spLocks noChangeShapeType="1"/>
              </p:cNvSpPr>
              <p:nvPr/>
            </p:nvSpPr>
            <p:spPr bwMode="auto">
              <a:xfrm>
                <a:off x="1974850" y="2235200"/>
                <a:ext cx="9525" cy="11113"/>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86" name="Line 278"/>
              <p:cNvSpPr>
                <a:spLocks noChangeShapeType="1"/>
              </p:cNvSpPr>
              <p:nvPr/>
            </p:nvSpPr>
            <p:spPr bwMode="auto">
              <a:xfrm>
                <a:off x="1984375" y="2246313"/>
                <a:ext cx="1588" cy="4763"/>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87" name="Line 279"/>
              <p:cNvSpPr>
                <a:spLocks noChangeShapeType="1"/>
              </p:cNvSpPr>
              <p:nvPr/>
            </p:nvSpPr>
            <p:spPr bwMode="auto">
              <a:xfrm flipV="1">
                <a:off x="1984375" y="2246313"/>
                <a:ext cx="11113" cy="4763"/>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88" name="Line 280"/>
              <p:cNvSpPr>
                <a:spLocks noChangeShapeType="1"/>
              </p:cNvSpPr>
              <p:nvPr/>
            </p:nvSpPr>
            <p:spPr bwMode="auto">
              <a:xfrm flipV="1">
                <a:off x="1995488" y="2235200"/>
                <a:ext cx="1588" cy="11113"/>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89" name="Line 281"/>
              <p:cNvSpPr>
                <a:spLocks noChangeShapeType="1"/>
              </p:cNvSpPr>
              <p:nvPr/>
            </p:nvSpPr>
            <p:spPr bwMode="auto">
              <a:xfrm flipH="1" flipV="1">
                <a:off x="1987550" y="2224088"/>
                <a:ext cx="7938" cy="11113"/>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90" name="Line 282"/>
              <p:cNvSpPr>
                <a:spLocks noChangeShapeType="1"/>
              </p:cNvSpPr>
              <p:nvPr/>
            </p:nvSpPr>
            <p:spPr bwMode="auto">
              <a:xfrm flipH="1">
                <a:off x="1976438" y="2224088"/>
                <a:ext cx="11113" cy="1588"/>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91" name="Line 283"/>
              <p:cNvSpPr>
                <a:spLocks noChangeShapeType="1"/>
              </p:cNvSpPr>
              <p:nvPr/>
            </p:nvSpPr>
            <p:spPr bwMode="auto">
              <a:xfrm flipV="1">
                <a:off x="1976438" y="2200275"/>
                <a:ext cx="1588" cy="23813"/>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92" name="Line 284"/>
              <p:cNvSpPr>
                <a:spLocks noChangeShapeType="1"/>
              </p:cNvSpPr>
              <p:nvPr/>
            </p:nvSpPr>
            <p:spPr bwMode="auto">
              <a:xfrm flipH="1" flipV="1">
                <a:off x="1965325" y="2187575"/>
                <a:ext cx="11113" cy="12700"/>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93" name="Line 285"/>
              <p:cNvSpPr>
                <a:spLocks noChangeShapeType="1"/>
              </p:cNvSpPr>
              <p:nvPr/>
            </p:nvSpPr>
            <p:spPr bwMode="auto">
              <a:xfrm flipV="1">
                <a:off x="1965325" y="2179638"/>
                <a:ext cx="14288" cy="7938"/>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94" name="Line 286"/>
              <p:cNvSpPr>
                <a:spLocks noChangeShapeType="1"/>
              </p:cNvSpPr>
              <p:nvPr/>
            </p:nvSpPr>
            <p:spPr bwMode="auto">
              <a:xfrm flipV="1">
                <a:off x="1979613" y="2176463"/>
                <a:ext cx="11113" cy="3175"/>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95" name="Line 287"/>
              <p:cNvSpPr>
                <a:spLocks noChangeShapeType="1"/>
              </p:cNvSpPr>
              <p:nvPr/>
            </p:nvSpPr>
            <p:spPr bwMode="auto">
              <a:xfrm flipH="1" flipV="1">
                <a:off x="1987550" y="2166938"/>
                <a:ext cx="3175" cy="9525"/>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96" name="Freeform 340"/>
              <p:cNvSpPr>
                <a:spLocks/>
              </p:cNvSpPr>
              <p:nvPr/>
            </p:nvSpPr>
            <p:spPr bwMode="auto">
              <a:xfrm>
                <a:off x="1924050" y="2108200"/>
                <a:ext cx="20638" cy="25400"/>
              </a:xfrm>
              <a:custGeom>
                <a:avLst/>
                <a:gdLst/>
                <a:ahLst/>
                <a:cxnLst>
                  <a:cxn ang="0">
                    <a:pos x="3" y="0"/>
                  </a:cxn>
                  <a:cxn ang="0">
                    <a:pos x="8" y="1"/>
                  </a:cxn>
                  <a:cxn ang="0">
                    <a:pos x="13" y="8"/>
                  </a:cxn>
                  <a:cxn ang="0">
                    <a:pos x="11" y="16"/>
                  </a:cxn>
                  <a:cxn ang="0">
                    <a:pos x="5" y="16"/>
                  </a:cxn>
                  <a:cxn ang="0">
                    <a:pos x="0" y="8"/>
                  </a:cxn>
                  <a:cxn ang="0">
                    <a:pos x="3" y="0"/>
                  </a:cxn>
                </a:cxnLst>
                <a:rect l="0" t="0" r="r" b="b"/>
                <a:pathLst>
                  <a:path w="13" h="16">
                    <a:moveTo>
                      <a:pt x="3" y="0"/>
                    </a:moveTo>
                    <a:lnTo>
                      <a:pt x="8" y="1"/>
                    </a:lnTo>
                    <a:lnTo>
                      <a:pt x="13" y="8"/>
                    </a:lnTo>
                    <a:lnTo>
                      <a:pt x="11" y="16"/>
                    </a:lnTo>
                    <a:lnTo>
                      <a:pt x="5" y="16"/>
                    </a:lnTo>
                    <a:lnTo>
                      <a:pt x="0" y="8"/>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97" name="Line 341"/>
              <p:cNvSpPr>
                <a:spLocks noChangeShapeType="1"/>
              </p:cNvSpPr>
              <p:nvPr/>
            </p:nvSpPr>
            <p:spPr bwMode="auto">
              <a:xfrm>
                <a:off x="1936750" y="2109788"/>
                <a:ext cx="7938" cy="11113"/>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98" name="Line 342"/>
              <p:cNvSpPr>
                <a:spLocks noChangeShapeType="1"/>
              </p:cNvSpPr>
              <p:nvPr/>
            </p:nvSpPr>
            <p:spPr bwMode="auto">
              <a:xfrm flipH="1">
                <a:off x="1941513" y="2120900"/>
                <a:ext cx="3175" cy="12700"/>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99" name="Line 343"/>
              <p:cNvSpPr>
                <a:spLocks noChangeShapeType="1"/>
              </p:cNvSpPr>
              <p:nvPr/>
            </p:nvSpPr>
            <p:spPr bwMode="auto">
              <a:xfrm flipH="1">
                <a:off x="1931988" y="2133600"/>
                <a:ext cx="9525" cy="1588"/>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00" name="Line 344"/>
              <p:cNvSpPr>
                <a:spLocks noChangeShapeType="1"/>
              </p:cNvSpPr>
              <p:nvPr/>
            </p:nvSpPr>
            <p:spPr bwMode="auto">
              <a:xfrm flipH="1" flipV="1">
                <a:off x="1924050" y="2120900"/>
                <a:ext cx="7938" cy="12700"/>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01" name="Line 345"/>
              <p:cNvSpPr>
                <a:spLocks noChangeShapeType="1"/>
              </p:cNvSpPr>
              <p:nvPr/>
            </p:nvSpPr>
            <p:spPr bwMode="auto">
              <a:xfrm flipV="1">
                <a:off x="1924050" y="2108200"/>
                <a:ext cx="4763" cy="12700"/>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02" name="Line 346"/>
              <p:cNvSpPr>
                <a:spLocks noChangeShapeType="1"/>
              </p:cNvSpPr>
              <p:nvPr/>
            </p:nvSpPr>
            <p:spPr bwMode="auto">
              <a:xfrm>
                <a:off x="1928813" y="2108200"/>
                <a:ext cx="7938" cy="1588"/>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nvGrpSpPr>
            <p:cNvPr id="778" name="Group 769"/>
            <p:cNvGrpSpPr/>
            <p:nvPr/>
          </p:nvGrpSpPr>
          <p:grpSpPr>
            <a:xfrm>
              <a:off x="6949481" y="2879122"/>
              <a:ext cx="662064" cy="665334"/>
              <a:chOff x="7123113" y="3803650"/>
              <a:chExt cx="642938" cy="646113"/>
            </a:xfrm>
            <a:solidFill>
              <a:schemeClr val="accent1">
                <a:lumMod val="60000"/>
                <a:lumOff val="40000"/>
              </a:schemeClr>
            </a:solidFill>
          </p:grpSpPr>
          <p:sp>
            <p:nvSpPr>
              <p:cNvPr id="2166" name="Freeform 323"/>
              <p:cNvSpPr>
                <a:spLocks/>
              </p:cNvSpPr>
              <p:nvPr/>
            </p:nvSpPr>
            <p:spPr bwMode="auto">
              <a:xfrm>
                <a:off x="7123113" y="3803650"/>
                <a:ext cx="642938" cy="646113"/>
              </a:xfrm>
              <a:custGeom>
                <a:avLst/>
                <a:gdLst/>
                <a:ahLst/>
                <a:cxnLst>
                  <a:cxn ang="0">
                    <a:pos x="246" y="89"/>
                  </a:cxn>
                  <a:cxn ang="0">
                    <a:pos x="269" y="134"/>
                  </a:cxn>
                  <a:cxn ang="0">
                    <a:pos x="284" y="110"/>
                  </a:cxn>
                  <a:cxn ang="0">
                    <a:pos x="308" y="95"/>
                  </a:cxn>
                  <a:cxn ang="0">
                    <a:pos x="318" y="94"/>
                  </a:cxn>
                  <a:cxn ang="0">
                    <a:pos x="338" y="87"/>
                  </a:cxn>
                  <a:cxn ang="0">
                    <a:pos x="355" y="72"/>
                  </a:cxn>
                  <a:cxn ang="0">
                    <a:pos x="376" y="77"/>
                  </a:cxn>
                  <a:cxn ang="0">
                    <a:pos x="390" y="84"/>
                  </a:cxn>
                  <a:cxn ang="0">
                    <a:pos x="403" y="99"/>
                  </a:cxn>
                  <a:cxn ang="0">
                    <a:pos x="398" y="125"/>
                  </a:cxn>
                  <a:cxn ang="0">
                    <a:pos x="351" y="114"/>
                  </a:cxn>
                  <a:cxn ang="0">
                    <a:pos x="345" y="144"/>
                  </a:cxn>
                  <a:cxn ang="0">
                    <a:pos x="326" y="166"/>
                  </a:cxn>
                  <a:cxn ang="0">
                    <a:pos x="306" y="182"/>
                  </a:cxn>
                  <a:cxn ang="0">
                    <a:pos x="298" y="208"/>
                  </a:cxn>
                  <a:cxn ang="0">
                    <a:pos x="284" y="233"/>
                  </a:cxn>
                  <a:cxn ang="0">
                    <a:pos x="261" y="221"/>
                  </a:cxn>
                  <a:cxn ang="0">
                    <a:pos x="253" y="246"/>
                  </a:cxn>
                  <a:cxn ang="0">
                    <a:pos x="241" y="269"/>
                  </a:cxn>
                  <a:cxn ang="0">
                    <a:pos x="229" y="303"/>
                  </a:cxn>
                  <a:cxn ang="0">
                    <a:pos x="224" y="338"/>
                  </a:cxn>
                  <a:cxn ang="0">
                    <a:pos x="219" y="355"/>
                  </a:cxn>
                  <a:cxn ang="0">
                    <a:pos x="182" y="375"/>
                  </a:cxn>
                  <a:cxn ang="0">
                    <a:pos x="169" y="385"/>
                  </a:cxn>
                  <a:cxn ang="0">
                    <a:pos x="139" y="395"/>
                  </a:cxn>
                  <a:cxn ang="0">
                    <a:pos x="109" y="407"/>
                  </a:cxn>
                  <a:cxn ang="0">
                    <a:pos x="75" y="390"/>
                  </a:cxn>
                  <a:cxn ang="0">
                    <a:pos x="55" y="375"/>
                  </a:cxn>
                  <a:cxn ang="0">
                    <a:pos x="18" y="336"/>
                  </a:cxn>
                  <a:cxn ang="0">
                    <a:pos x="3" y="300"/>
                  </a:cxn>
                  <a:cxn ang="0">
                    <a:pos x="0" y="283"/>
                  </a:cxn>
                  <a:cxn ang="0">
                    <a:pos x="23" y="269"/>
                  </a:cxn>
                  <a:cxn ang="0">
                    <a:pos x="30" y="243"/>
                  </a:cxn>
                  <a:cxn ang="0">
                    <a:pos x="32" y="228"/>
                  </a:cxn>
                  <a:cxn ang="0">
                    <a:pos x="38" y="206"/>
                  </a:cxn>
                  <a:cxn ang="0">
                    <a:pos x="57" y="213"/>
                  </a:cxn>
                  <a:cxn ang="0">
                    <a:pos x="60" y="189"/>
                  </a:cxn>
                  <a:cxn ang="0">
                    <a:pos x="74" y="169"/>
                  </a:cxn>
                  <a:cxn ang="0">
                    <a:pos x="94" y="157"/>
                  </a:cxn>
                  <a:cxn ang="0">
                    <a:pos x="125" y="122"/>
                  </a:cxn>
                  <a:cxn ang="0">
                    <a:pos x="129" y="92"/>
                  </a:cxn>
                  <a:cxn ang="0">
                    <a:pos x="132" y="74"/>
                  </a:cxn>
                  <a:cxn ang="0">
                    <a:pos x="137" y="38"/>
                  </a:cxn>
                  <a:cxn ang="0">
                    <a:pos x="129" y="3"/>
                  </a:cxn>
                </a:cxnLst>
                <a:rect l="0" t="0" r="r" b="b"/>
                <a:pathLst>
                  <a:path w="405" h="407">
                    <a:moveTo>
                      <a:pt x="137" y="0"/>
                    </a:moveTo>
                    <a:lnTo>
                      <a:pt x="156" y="104"/>
                    </a:lnTo>
                    <a:lnTo>
                      <a:pt x="246" y="89"/>
                    </a:lnTo>
                    <a:lnTo>
                      <a:pt x="256" y="147"/>
                    </a:lnTo>
                    <a:lnTo>
                      <a:pt x="263" y="139"/>
                    </a:lnTo>
                    <a:lnTo>
                      <a:pt x="269" y="134"/>
                    </a:lnTo>
                    <a:lnTo>
                      <a:pt x="274" y="125"/>
                    </a:lnTo>
                    <a:lnTo>
                      <a:pt x="281" y="119"/>
                    </a:lnTo>
                    <a:lnTo>
                      <a:pt x="284" y="110"/>
                    </a:lnTo>
                    <a:lnTo>
                      <a:pt x="289" y="109"/>
                    </a:lnTo>
                    <a:lnTo>
                      <a:pt x="298" y="110"/>
                    </a:lnTo>
                    <a:lnTo>
                      <a:pt x="308" y="95"/>
                    </a:lnTo>
                    <a:lnTo>
                      <a:pt x="308" y="89"/>
                    </a:lnTo>
                    <a:lnTo>
                      <a:pt x="309" y="87"/>
                    </a:lnTo>
                    <a:lnTo>
                      <a:pt x="318" y="94"/>
                    </a:lnTo>
                    <a:lnTo>
                      <a:pt x="325" y="95"/>
                    </a:lnTo>
                    <a:lnTo>
                      <a:pt x="336" y="94"/>
                    </a:lnTo>
                    <a:lnTo>
                      <a:pt x="338" y="87"/>
                    </a:lnTo>
                    <a:lnTo>
                      <a:pt x="345" y="79"/>
                    </a:lnTo>
                    <a:lnTo>
                      <a:pt x="351" y="79"/>
                    </a:lnTo>
                    <a:lnTo>
                      <a:pt x="355" y="72"/>
                    </a:lnTo>
                    <a:lnTo>
                      <a:pt x="361" y="69"/>
                    </a:lnTo>
                    <a:lnTo>
                      <a:pt x="368" y="72"/>
                    </a:lnTo>
                    <a:lnTo>
                      <a:pt x="376" y="77"/>
                    </a:lnTo>
                    <a:lnTo>
                      <a:pt x="390" y="74"/>
                    </a:lnTo>
                    <a:lnTo>
                      <a:pt x="391" y="74"/>
                    </a:lnTo>
                    <a:lnTo>
                      <a:pt x="390" y="84"/>
                    </a:lnTo>
                    <a:lnTo>
                      <a:pt x="396" y="85"/>
                    </a:lnTo>
                    <a:lnTo>
                      <a:pt x="396" y="92"/>
                    </a:lnTo>
                    <a:lnTo>
                      <a:pt x="403" y="99"/>
                    </a:lnTo>
                    <a:lnTo>
                      <a:pt x="405" y="104"/>
                    </a:lnTo>
                    <a:lnTo>
                      <a:pt x="403" y="117"/>
                    </a:lnTo>
                    <a:lnTo>
                      <a:pt x="398" y="125"/>
                    </a:lnTo>
                    <a:lnTo>
                      <a:pt x="358" y="102"/>
                    </a:lnTo>
                    <a:lnTo>
                      <a:pt x="350" y="107"/>
                    </a:lnTo>
                    <a:lnTo>
                      <a:pt x="351" y="114"/>
                    </a:lnTo>
                    <a:lnTo>
                      <a:pt x="348" y="120"/>
                    </a:lnTo>
                    <a:lnTo>
                      <a:pt x="350" y="136"/>
                    </a:lnTo>
                    <a:lnTo>
                      <a:pt x="345" y="144"/>
                    </a:lnTo>
                    <a:lnTo>
                      <a:pt x="340" y="157"/>
                    </a:lnTo>
                    <a:lnTo>
                      <a:pt x="333" y="166"/>
                    </a:lnTo>
                    <a:lnTo>
                      <a:pt x="326" y="166"/>
                    </a:lnTo>
                    <a:lnTo>
                      <a:pt x="321" y="181"/>
                    </a:lnTo>
                    <a:lnTo>
                      <a:pt x="313" y="182"/>
                    </a:lnTo>
                    <a:lnTo>
                      <a:pt x="306" y="182"/>
                    </a:lnTo>
                    <a:lnTo>
                      <a:pt x="303" y="189"/>
                    </a:lnTo>
                    <a:lnTo>
                      <a:pt x="301" y="199"/>
                    </a:lnTo>
                    <a:lnTo>
                      <a:pt x="298" y="208"/>
                    </a:lnTo>
                    <a:lnTo>
                      <a:pt x="294" y="223"/>
                    </a:lnTo>
                    <a:lnTo>
                      <a:pt x="291" y="229"/>
                    </a:lnTo>
                    <a:lnTo>
                      <a:pt x="284" y="233"/>
                    </a:lnTo>
                    <a:lnTo>
                      <a:pt x="269" y="231"/>
                    </a:lnTo>
                    <a:lnTo>
                      <a:pt x="269" y="226"/>
                    </a:lnTo>
                    <a:lnTo>
                      <a:pt x="261" y="221"/>
                    </a:lnTo>
                    <a:lnTo>
                      <a:pt x="254" y="223"/>
                    </a:lnTo>
                    <a:lnTo>
                      <a:pt x="254" y="238"/>
                    </a:lnTo>
                    <a:lnTo>
                      <a:pt x="253" y="246"/>
                    </a:lnTo>
                    <a:lnTo>
                      <a:pt x="249" y="248"/>
                    </a:lnTo>
                    <a:lnTo>
                      <a:pt x="246" y="263"/>
                    </a:lnTo>
                    <a:lnTo>
                      <a:pt x="241" y="269"/>
                    </a:lnTo>
                    <a:lnTo>
                      <a:pt x="239" y="278"/>
                    </a:lnTo>
                    <a:lnTo>
                      <a:pt x="236" y="293"/>
                    </a:lnTo>
                    <a:lnTo>
                      <a:pt x="229" y="303"/>
                    </a:lnTo>
                    <a:lnTo>
                      <a:pt x="221" y="318"/>
                    </a:lnTo>
                    <a:lnTo>
                      <a:pt x="219" y="331"/>
                    </a:lnTo>
                    <a:lnTo>
                      <a:pt x="224" y="338"/>
                    </a:lnTo>
                    <a:lnTo>
                      <a:pt x="219" y="346"/>
                    </a:lnTo>
                    <a:lnTo>
                      <a:pt x="221" y="353"/>
                    </a:lnTo>
                    <a:lnTo>
                      <a:pt x="219" y="355"/>
                    </a:lnTo>
                    <a:lnTo>
                      <a:pt x="206" y="365"/>
                    </a:lnTo>
                    <a:lnTo>
                      <a:pt x="197" y="363"/>
                    </a:lnTo>
                    <a:lnTo>
                      <a:pt x="182" y="375"/>
                    </a:lnTo>
                    <a:lnTo>
                      <a:pt x="172" y="372"/>
                    </a:lnTo>
                    <a:lnTo>
                      <a:pt x="172" y="378"/>
                    </a:lnTo>
                    <a:lnTo>
                      <a:pt x="169" y="385"/>
                    </a:lnTo>
                    <a:lnTo>
                      <a:pt x="162" y="387"/>
                    </a:lnTo>
                    <a:lnTo>
                      <a:pt x="146" y="395"/>
                    </a:lnTo>
                    <a:lnTo>
                      <a:pt x="139" y="395"/>
                    </a:lnTo>
                    <a:lnTo>
                      <a:pt x="127" y="390"/>
                    </a:lnTo>
                    <a:lnTo>
                      <a:pt x="124" y="398"/>
                    </a:lnTo>
                    <a:lnTo>
                      <a:pt x="109" y="407"/>
                    </a:lnTo>
                    <a:lnTo>
                      <a:pt x="99" y="405"/>
                    </a:lnTo>
                    <a:lnTo>
                      <a:pt x="84" y="397"/>
                    </a:lnTo>
                    <a:lnTo>
                      <a:pt x="75" y="390"/>
                    </a:lnTo>
                    <a:lnTo>
                      <a:pt x="70" y="382"/>
                    </a:lnTo>
                    <a:lnTo>
                      <a:pt x="70" y="375"/>
                    </a:lnTo>
                    <a:lnTo>
                      <a:pt x="55" y="375"/>
                    </a:lnTo>
                    <a:lnTo>
                      <a:pt x="40" y="363"/>
                    </a:lnTo>
                    <a:lnTo>
                      <a:pt x="25" y="343"/>
                    </a:lnTo>
                    <a:lnTo>
                      <a:pt x="18" y="336"/>
                    </a:lnTo>
                    <a:lnTo>
                      <a:pt x="15" y="330"/>
                    </a:lnTo>
                    <a:lnTo>
                      <a:pt x="0" y="313"/>
                    </a:lnTo>
                    <a:lnTo>
                      <a:pt x="3" y="300"/>
                    </a:lnTo>
                    <a:lnTo>
                      <a:pt x="3" y="291"/>
                    </a:lnTo>
                    <a:lnTo>
                      <a:pt x="0" y="288"/>
                    </a:lnTo>
                    <a:lnTo>
                      <a:pt x="0" y="283"/>
                    </a:lnTo>
                    <a:lnTo>
                      <a:pt x="7" y="283"/>
                    </a:lnTo>
                    <a:lnTo>
                      <a:pt x="18" y="278"/>
                    </a:lnTo>
                    <a:lnTo>
                      <a:pt x="23" y="269"/>
                    </a:lnTo>
                    <a:lnTo>
                      <a:pt x="23" y="263"/>
                    </a:lnTo>
                    <a:lnTo>
                      <a:pt x="32" y="258"/>
                    </a:lnTo>
                    <a:lnTo>
                      <a:pt x="30" y="243"/>
                    </a:lnTo>
                    <a:lnTo>
                      <a:pt x="27" y="239"/>
                    </a:lnTo>
                    <a:lnTo>
                      <a:pt x="30" y="231"/>
                    </a:lnTo>
                    <a:lnTo>
                      <a:pt x="32" y="228"/>
                    </a:lnTo>
                    <a:lnTo>
                      <a:pt x="32" y="221"/>
                    </a:lnTo>
                    <a:lnTo>
                      <a:pt x="35" y="213"/>
                    </a:lnTo>
                    <a:lnTo>
                      <a:pt x="38" y="206"/>
                    </a:lnTo>
                    <a:lnTo>
                      <a:pt x="47" y="208"/>
                    </a:lnTo>
                    <a:lnTo>
                      <a:pt x="54" y="219"/>
                    </a:lnTo>
                    <a:lnTo>
                      <a:pt x="57" y="213"/>
                    </a:lnTo>
                    <a:lnTo>
                      <a:pt x="62" y="204"/>
                    </a:lnTo>
                    <a:lnTo>
                      <a:pt x="55" y="197"/>
                    </a:lnTo>
                    <a:lnTo>
                      <a:pt x="60" y="189"/>
                    </a:lnTo>
                    <a:lnTo>
                      <a:pt x="60" y="182"/>
                    </a:lnTo>
                    <a:lnTo>
                      <a:pt x="64" y="176"/>
                    </a:lnTo>
                    <a:lnTo>
                      <a:pt x="74" y="169"/>
                    </a:lnTo>
                    <a:lnTo>
                      <a:pt x="74" y="162"/>
                    </a:lnTo>
                    <a:lnTo>
                      <a:pt x="80" y="152"/>
                    </a:lnTo>
                    <a:lnTo>
                      <a:pt x="94" y="157"/>
                    </a:lnTo>
                    <a:lnTo>
                      <a:pt x="107" y="146"/>
                    </a:lnTo>
                    <a:lnTo>
                      <a:pt x="117" y="131"/>
                    </a:lnTo>
                    <a:lnTo>
                      <a:pt x="125" y="122"/>
                    </a:lnTo>
                    <a:lnTo>
                      <a:pt x="129" y="107"/>
                    </a:lnTo>
                    <a:lnTo>
                      <a:pt x="127" y="100"/>
                    </a:lnTo>
                    <a:lnTo>
                      <a:pt x="129" y="92"/>
                    </a:lnTo>
                    <a:lnTo>
                      <a:pt x="127" y="85"/>
                    </a:lnTo>
                    <a:lnTo>
                      <a:pt x="130" y="85"/>
                    </a:lnTo>
                    <a:lnTo>
                      <a:pt x="132" y="74"/>
                    </a:lnTo>
                    <a:lnTo>
                      <a:pt x="130" y="69"/>
                    </a:lnTo>
                    <a:lnTo>
                      <a:pt x="134" y="47"/>
                    </a:lnTo>
                    <a:lnTo>
                      <a:pt x="137" y="38"/>
                    </a:lnTo>
                    <a:lnTo>
                      <a:pt x="132" y="17"/>
                    </a:lnTo>
                    <a:lnTo>
                      <a:pt x="127" y="10"/>
                    </a:lnTo>
                    <a:lnTo>
                      <a:pt x="129" y="3"/>
                    </a:lnTo>
                    <a:lnTo>
                      <a:pt x="132" y="3"/>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67" name="Freeform 365"/>
              <p:cNvSpPr>
                <a:spLocks noEditPoints="1"/>
              </p:cNvSpPr>
              <p:nvPr/>
            </p:nvSpPr>
            <p:spPr bwMode="auto">
              <a:xfrm>
                <a:off x="7513638" y="3913188"/>
                <a:ext cx="252413" cy="123825"/>
              </a:xfrm>
              <a:custGeom>
                <a:avLst/>
                <a:gdLst/>
                <a:ahLst/>
                <a:cxnLst>
                  <a:cxn ang="0">
                    <a:pos x="0" y="20"/>
                  </a:cxn>
                  <a:cxn ang="0">
                    <a:pos x="62" y="26"/>
                  </a:cxn>
                  <a:cxn ang="0">
                    <a:pos x="55" y="33"/>
                  </a:cxn>
                  <a:cxn ang="0">
                    <a:pos x="52" y="41"/>
                  </a:cxn>
                  <a:cxn ang="0">
                    <a:pos x="43" y="40"/>
                  </a:cxn>
                  <a:cxn ang="0">
                    <a:pos x="38" y="41"/>
                  </a:cxn>
                  <a:cxn ang="0">
                    <a:pos x="35" y="50"/>
                  </a:cxn>
                  <a:cxn ang="0">
                    <a:pos x="28" y="56"/>
                  </a:cxn>
                  <a:cxn ang="0">
                    <a:pos x="23" y="65"/>
                  </a:cxn>
                  <a:cxn ang="0">
                    <a:pos x="17" y="70"/>
                  </a:cxn>
                  <a:cxn ang="0">
                    <a:pos x="10" y="78"/>
                  </a:cxn>
                  <a:cxn ang="0">
                    <a:pos x="10" y="75"/>
                  </a:cxn>
                  <a:cxn ang="0">
                    <a:pos x="7" y="62"/>
                  </a:cxn>
                  <a:cxn ang="0">
                    <a:pos x="5" y="53"/>
                  </a:cxn>
                  <a:cxn ang="0">
                    <a:pos x="5" y="41"/>
                  </a:cxn>
                  <a:cxn ang="0">
                    <a:pos x="2" y="28"/>
                  </a:cxn>
                  <a:cxn ang="0">
                    <a:pos x="2" y="26"/>
                  </a:cxn>
                  <a:cxn ang="0">
                    <a:pos x="0" y="20"/>
                  </a:cxn>
                  <a:cxn ang="0">
                    <a:pos x="115" y="0"/>
                  </a:cxn>
                  <a:cxn ang="0">
                    <a:pos x="122" y="3"/>
                  </a:cxn>
                  <a:cxn ang="0">
                    <a:pos x="130" y="8"/>
                  </a:cxn>
                  <a:cxn ang="0">
                    <a:pos x="137" y="5"/>
                  </a:cxn>
                  <a:cxn ang="0">
                    <a:pos x="145" y="5"/>
                  </a:cxn>
                  <a:cxn ang="0">
                    <a:pos x="144" y="15"/>
                  </a:cxn>
                  <a:cxn ang="0">
                    <a:pos x="150" y="16"/>
                  </a:cxn>
                  <a:cxn ang="0">
                    <a:pos x="150" y="23"/>
                  </a:cxn>
                  <a:cxn ang="0">
                    <a:pos x="157" y="30"/>
                  </a:cxn>
                  <a:cxn ang="0">
                    <a:pos x="159" y="35"/>
                  </a:cxn>
                  <a:cxn ang="0">
                    <a:pos x="62" y="26"/>
                  </a:cxn>
                  <a:cxn ang="0">
                    <a:pos x="62" y="20"/>
                  </a:cxn>
                  <a:cxn ang="0">
                    <a:pos x="63" y="18"/>
                  </a:cxn>
                  <a:cxn ang="0">
                    <a:pos x="72" y="25"/>
                  </a:cxn>
                  <a:cxn ang="0">
                    <a:pos x="79" y="26"/>
                  </a:cxn>
                  <a:cxn ang="0">
                    <a:pos x="82" y="26"/>
                  </a:cxn>
                  <a:cxn ang="0">
                    <a:pos x="90" y="25"/>
                  </a:cxn>
                  <a:cxn ang="0">
                    <a:pos x="92" y="18"/>
                  </a:cxn>
                  <a:cxn ang="0">
                    <a:pos x="99" y="10"/>
                  </a:cxn>
                  <a:cxn ang="0">
                    <a:pos x="105" y="10"/>
                  </a:cxn>
                  <a:cxn ang="0">
                    <a:pos x="109" y="3"/>
                  </a:cxn>
                  <a:cxn ang="0">
                    <a:pos x="115" y="0"/>
                  </a:cxn>
                </a:cxnLst>
                <a:rect l="0" t="0" r="r" b="b"/>
                <a:pathLst>
                  <a:path w="159" h="78">
                    <a:moveTo>
                      <a:pt x="0" y="20"/>
                    </a:moveTo>
                    <a:lnTo>
                      <a:pt x="62" y="26"/>
                    </a:lnTo>
                    <a:lnTo>
                      <a:pt x="55" y="33"/>
                    </a:lnTo>
                    <a:lnTo>
                      <a:pt x="52" y="41"/>
                    </a:lnTo>
                    <a:lnTo>
                      <a:pt x="43" y="40"/>
                    </a:lnTo>
                    <a:lnTo>
                      <a:pt x="38" y="41"/>
                    </a:lnTo>
                    <a:lnTo>
                      <a:pt x="35" y="50"/>
                    </a:lnTo>
                    <a:lnTo>
                      <a:pt x="28" y="56"/>
                    </a:lnTo>
                    <a:lnTo>
                      <a:pt x="23" y="65"/>
                    </a:lnTo>
                    <a:lnTo>
                      <a:pt x="17" y="70"/>
                    </a:lnTo>
                    <a:lnTo>
                      <a:pt x="10" y="78"/>
                    </a:lnTo>
                    <a:lnTo>
                      <a:pt x="10" y="75"/>
                    </a:lnTo>
                    <a:lnTo>
                      <a:pt x="7" y="62"/>
                    </a:lnTo>
                    <a:lnTo>
                      <a:pt x="5" y="53"/>
                    </a:lnTo>
                    <a:lnTo>
                      <a:pt x="5" y="41"/>
                    </a:lnTo>
                    <a:lnTo>
                      <a:pt x="2" y="28"/>
                    </a:lnTo>
                    <a:lnTo>
                      <a:pt x="2" y="26"/>
                    </a:lnTo>
                    <a:lnTo>
                      <a:pt x="0" y="20"/>
                    </a:lnTo>
                    <a:close/>
                    <a:moveTo>
                      <a:pt x="115" y="0"/>
                    </a:moveTo>
                    <a:lnTo>
                      <a:pt x="122" y="3"/>
                    </a:lnTo>
                    <a:lnTo>
                      <a:pt x="130" y="8"/>
                    </a:lnTo>
                    <a:lnTo>
                      <a:pt x="137" y="5"/>
                    </a:lnTo>
                    <a:lnTo>
                      <a:pt x="145" y="5"/>
                    </a:lnTo>
                    <a:lnTo>
                      <a:pt x="144" y="15"/>
                    </a:lnTo>
                    <a:lnTo>
                      <a:pt x="150" y="16"/>
                    </a:lnTo>
                    <a:lnTo>
                      <a:pt x="150" y="23"/>
                    </a:lnTo>
                    <a:lnTo>
                      <a:pt x="157" y="30"/>
                    </a:lnTo>
                    <a:lnTo>
                      <a:pt x="159" y="35"/>
                    </a:lnTo>
                    <a:lnTo>
                      <a:pt x="62" y="26"/>
                    </a:lnTo>
                    <a:lnTo>
                      <a:pt x="62" y="20"/>
                    </a:lnTo>
                    <a:lnTo>
                      <a:pt x="63" y="18"/>
                    </a:lnTo>
                    <a:lnTo>
                      <a:pt x="72" y="25"/>
                    </a:lnTo>
                    <a:lnTo>
                      <a:pt x="79" y="26"/>
                    </a:lnTo>
                    <a:lnTo>
                      <a:pt x="82" y="26"/>
                    </a:lnTo>
                    <a:lnTo>
                      <a:pt x="90" y="25"/>
                    </a:lnTo>
                    <a:lnTo>
                      <a:pt x="92" y="18"/>
                    </a:lnTo>
                    <a:lnTo>
                      <a:pt x="99" y="10"/>
                    </a:lnTo>
                    <a:lnTo>
                      <a:pt x="105" y="10"/>
                    </a:lnTo>
                    <a:lnTo>
                      <a:pt x="109" y="3"/>
                    </a:lnTo>
                    <a:lnTo>
                      <a:pt x="1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nvGrpSpPr>
            <p:cNvPr id="779" name="Group 768"/>
            <p:cNvGrpSpPr/>
            <p:nvPr/>
          </p:nvGrpSpPr>
          <p:grpSpPr>
            <a:xfrm>
              <a:off x="7868197" y="2579968"/>
              <a:ext cx="235400" cy="454454"/>
              <a:chOff x="8015288" y="3513138"/>
              <a:chExt cx="228600" cy="441325"/>
            </a:xfrm>
            <a:solidFill>
              <a:schemeClr val="accent1">
                <a:lumMod val="60000"/>
                <a:lumOff val="40000"/>
              </a:schemeClr>
            </a:solidFill>
          </p:grpSpPr>
          <p:sp>
            <p:nvSpPr>
              <p:cNvPr id="2164" name="Freeform 326"/>
              <p:cNvSpPr>
                <a:spLocks/>
              </p:cNvSpPr>
              <p:nvPr/>
            </p:nvSpPr>
            <p:spPr bwMode="auto">
              <a:xfrm>
                <a:off x="8051800" y="3513138"/>
                <a:ext cx="192088" cy="441325"/>
              </a:xfrm>
              <a:custGeom>
                <a:avLst/>
                <a:gdLst/>
                <a:ahLst/>
                <a:cxnLst>
                  <a:cxn ang="0">
                    <a:pos x="104" y="26"/>
                  </a:cxn>
                  <a:cxn ang="0">
                    <a:pos x="101" y="52"/>
                  </a:cxn>
                  <a:cxn ang="0">
                    <a:pos x="94" y="64"/>
                  </a:cxn>
                  <a:cxn ang="0">
                    <a:pos x="87" y="72"/>
                  </a:cxn>
                  <a:cxn ang="0">
                    <a:pos x="94" y="94"/>
                  </a:cxn>
                  <a:cxn ang="0">
                    <a:pos x="116" y="94"/>
                  </a:cxn>
                  <a:cxn ang="0">
                    <a:pos x="118" y="126"/>
                  </a:cxn>
                  <a:cxn ang="0">
                    <a:pos x="121" y="154"/>
                  </a:cxn>
                  <a:cxn ang="0">
                    <a:pos x="119" y="148"/>
                  </a:cxn>
                  <a:cxn ang="0">
                    <a:pos x="116" y="134"/>
                  </a:cxn>
                  <a:cxn ang="0">
                    <a:pos x="113" y="143"/>
                  </a:cxn>
                  <a:cxn ang="0">
                    <a:pos x="116" y="161"/>
                  </a:cxn>
                  <a:cxn ang="0">
                    <a:pos x="118" y="175"/>
                  </a:cxn>
                  <a:cxn ang="0">
                    <a:pos x="111" y="190"/>
                  </a:cxn>
                  <a:cxn ang="0">
                    <a:pos x="101" y="201"/>
                  </a:cxn>
                  <a:cxn ang="0">
                    <a:pos x="99" y="215"/>
                  </a:cxn>
                  <a:cxn ang="0">
                    <a:pos x="96" y="223"/>
                  </a:cxn>
                  <a:cxn ang="0">
                    <a:pos x="89" y="233"/>
                  </a:cxn>
                  <a:cxn ang="0">
                    <a:pos x="89" y="242"/>
                  </a:cxn>
                  <a:cxn ang="0">
                    <a:pos x="82" y="265"/>
                  </a:cxn>
                  <a:cxn ang="0">
                    <a:pos x="76" y="277"/>
                  </a:cxn>
                  <a:cxn ang="0">
                    <a:pos x="69" y="270"/>
                  </a:cxn>
                  <a:cxn ang="0">
                    <a:pos x="69" y="250"/>
                  </a:cxn>
                  <a:cxn ang="0">
                    <a:pos x="46" y="253"/>
                  </a:cxn>
                  <a:cxn ang="0">
                    <a:pos x="27" y="240"/>
                  </a:cxn>
                  <a:cxn ang="0">
                    <a:pos x="4" y="226"/>
                  </a:cxn>
                  <a:cxn ang="0">
                    <a:pos x="6" y="221"/>
                  </a:cxn>
                  <a:cxn ang="0">
                    <a:pos x="2" y="213"/>
                  </a:cxn>
                  <a:cxn ang="0">
                    <a:pos x="6" y="196"/>
                  </a:cxn>
                  <a:cxn ang="0">
                    <a:pos x="16" y="183"/>
                  </a:cxn>
                  <a:cxn ang="0">
                    <a:pos x="22" y="180"/>
                  </a:cxn>
                  <a:cxn ang="0">
                    <a:pos x="31" y="168"/>
                  </a:cxn>
                  <a:cxn ang="0">
                    <a:pos x="36" y="159"/>
                  </a:cxn>
                  <a:cxn ang="0">
                    <a:pos x="37" y="158"/>
                  </a:cxn>
                  <a:cxn ang="0">
                    <a:pos x="51" y="141"/>
                  </a:cxn>
                  <a:cxn ang="0">
                    <a:pos x="39" y="123"/>
                  </a:cxn>
                  <a:cxn ang="0">
                    <a:pos x="27" y="114"/>
                  </a:cxn>
                  <a:cxn ang="0">
                    <a:pos x="19" y="101"/>
                  </a:cxn>
                  <a:cxn ang="0">
                    <a:pos x="4" y="91"/>
                  </a:cxn>
                  <a:cxn ang="0">
                    <a:pos x="9" y="72"/>
                  </a:cxn>
                  <a:cxn ang="0">
                    <a:pos x="7" y="57"/>
                  </a:cxn>
                  <a:cxn ang="0">
                    <a:pos x="0" y="51"/>
                  </a:cxn>
                  <a:cxn ang="0">
                    <a:pos x="17" y="24"/>
                  </a:cxn>
                  <a:cxn ang="0">
                    <a:pos x="19" y="10"/>
                  </a:cxn>
                </a:cxnLst>
                <a:rect l="0" t="0" r="r" b="b"/>
                <a:pathLst>
                  <a:path w="121" h="278">
                    <a:moveTo>
                      <a:pt x="27" y="0"/>
                    </a:moveTo>
                    <a:lnTo>
                      <a:pt x="104" y="26"/>
                    </a:lnTo>
                    <a:lnTo>
                      <a:pt x="104" y="41"/>
                    </a:lnTo>
                    <a:lnTo>
                      <a:pt x="101" y="52"/>
                    </a:lnTo>
                    <a:lnTo>
                      <a:pt x="101" y="57"/>
                    </a:lnTo>
                    <a:lnTo>
                      <a:pt x="94" y="64"/>
                    </a:lnTo>
                    <a:lnTo>
                      <a:pt x="92" y="62"/>
                    </a:lnTo>
                    <a:lnTo>
                      <a:pt x="87" y="72"/>
                    </a:lnTo>
                    <a:lnTo>
                      <a:pt x="87" y="92"/>
                    </a:lnTo>
                    <a:lnTo>
                      <a:pt x="94" y="94"/>
                    </a:lnTo>
                    <a:lnTo>
                      <a:pt x="101" y="91"/>
                    </a:lnTo>
                    <a:lnTo>
                      <a:pt x="116" y="94"/>
                    </a:lnTo>
                    <a:lnTo>
                      <a:pt x="118" y="103"/>
                    </a:lnTo>
                    <a:lnTo>
                      <a:pt x="118" y="126"/>
                    </a:lnTo>
                    <a:lnTo>
                      <a:pt x="119" y="133"/>
                    </a:lnTo>
                    <a:lnTo>
                      <a:pt x="121" y="154"/>
                    </a:lnTo>
                    <a:lnTo>
                      <a:pt x="121" y="163"/>
                    </a:lnTo>
                    <a:lnTo>
                      <a:pt x="119" y="148"/>
                    </a:lnTo>
                    <a:lnTo>
                      <a:pt x="119" y="141"/>
                    </a:lnTo>
                    <a:lnTo>
                      <a:pt x="116" y="134"/>
                    </a:lnTo>
                    <a:lnTo>
                      <a:pt x="116" y="141"/>
                    </a:lnTo>
                    <a:lnTo>
                      <a:pt x="113" y="143"/>
                    </a:lnTo>
                    <a:lnTo>
                      <a:pt x="116" y="149"/>
                    </a:lnTo>
                    <a:lnTo>
                      <a:pt x="116" y="161"/>
                    </a:lnTo>
                    <a:lnTo>
                      <a:pt x="114" y="168"/>
                    </a:lnTo>
                    <a:lnTo>
                      <a:pt x="118" y="175"/>
                    </a:lnTo>
                    <a:lnTo>
                      <a:pt x="116" y="183"/>
                    </a:lnTo>
                    <a:lnTo>
                      <a:pt x="111" y="190"/>
                    </a:lnTo>
                    <a:lnTo>
                      <a:pt x="109" y="198"/>
                    </a:lnTo>
                    <a:lnTo>
                      <a:pt x="101" y="201"/>
                    </a:lnTo>
                    <a:lnTo>
                      <a:pt x="104" y="208"/>
                    </a:lnTo>
                    <a:lnTo>
                      <a:pt x="99" y="215"/>
                    </a:lnTo>
                    <a:lnTo>
                      <a:pt x="103" y="221"/>
                    </a:lnTo>
                    <a:lnTo>
                      <a:pt x="96" y="223"/>
                    </a:lnTo>
                    <a:lnTo>
                      <a:pt x="91" y="230"/>
                    </a:lnTo>
                    <a:lnTo>
                      <a:pt x="89" y="233"/>
                    </a:lnTo>
                    <a:lnTo>
                      <a:pt x="92" y="235"/>
                    </a:lnTo>
                    <a:lnTo>
                      <a:pt x="89" y="242"/>
                    </a:lnTo>
                    <a:lnTo>
                      <a:pt x="87" y="257"/>
                    </a:lnTo>
                    <a:lnTo>
                      <a:pt x="82" y="265"/>
                    </a:lnTo>
                    <a:lnTo>
                      <a:pt x="81" y="272"/>
                    </a:lnTo>
                    <a:lnTo>
                      <a:pt x="76" y="277"/>
                    </a:lnTo>
                    <a:lnTo>
                      <a:pt x="69" y="278"/>
                    </a:lnTo>
                    <a:lnTo>
                      <a:pt x="69" y="270"/>
                    </a:lnTo>
                    <a:lnTo>
                      <a:pt x="71" y="257"/>
                    </a:lnTo>
                    <a:lnTo>
                      <a:pt x="69" y="250"/>
                    </a:lnTo>
                    <a:lnTo>
                      <a:pt x="54" y="250"/>
                    </a:lnTo>
                    <a:lnTo>
                      <a:pt x="46" y="253"/>
                    </a:lnTo>
                    <a:lnTo>
                      <a:pt x="34" y="243"/>
                    </a:lnTo>
                    <a:lnTo>
                      <a:pt x="27" y="240"/>
                    </a:lnTo>
                    <a:lnTo>
                      <a:pt x="19" y="238"/>
                    </a:lnTo>
                    <a:lnTo>
                      <a:pt x="4" y="226"/>
                    </a:lnTo>
                    <a:lnTo>
                      <a:pt x="6" y="223"/>
                    </a:lnTo>
                    <a:lnTo>
                      <a:pt x="6" y="221"/>
                    </a:lnTo>
                    <a:lnTo>
                      <a:pt x="0" y="215"/>
                    </a:lnTo>
                    <a:lnTo>
                      <a:pt x="2" y="213"/>
                    </a:lnTo>
                    <a:lnTo>
                      <a:pt x="4" y="208"/>
                    </a:lnTo>
                    <a:lnTo>
                      <a:pt x="6" y="196"/>
                    </a:lnTo>
                    <a:lnTo>
                      <a:pt x="9" y="190"/>
                    </a:lnTo>
                    <a:lnTo>
                      <a:pt x="16" y="183"/>
                    </a:lnTo>
                    <a:lnTo>
                      <a:pt x="21" y="181"/>
                    </a:lnTo>
                    <a:lnTo>
                      <a:pt x="22" y="180"/>
                    </a:lnTo>
                    <a:lnTo>
                      <a:pt x="31" y="175"/>
                    </a:lnTo>
                    <a:lnTo>
                      <a:pt x="31" y="168"/>
                    </a:lnTo>
                    <a:lnTo>
                      <a:pt x="34" y="159"/>
                    </a:lnTo>
                    <a:lnTo>
                      <a:pt x="36" y="159"/>
                    </a:lnTo>
                    <a:lnTo>
                      <a:pt x="36" y="158"/>
                    </a:lnTo>
                    <a:lnTo>
                      <a:pt x="37" y="158"/>
                    </a:lnTo>
                    <a:lnTo>
                      <a:pt x="42" y="149"/>
                    </a:lnTo>
                    <a:lnTo>
                      <a:pt x="51" y="141"/>
                    </a:lnTo>
                    <a:lnTo>
                      <a:pt x="56" y="134"/>
                    </a:lnTo>
                    <a:lnTo>
                      <a:pt x="39" y="123"/>
                    </a:lnTo>
                    <a:lnTo>
                      <a:pt x="32" y="114"/>
                    </a:lnTo>
                    <a:lnTo>
                      <a:pt x="27" y="114"/>
                    </a:lnTo>
                    <a:lnTo>
                      <a:pt x="21" y="109"/>
                    </a:lnTo>
                    <a:lnTo>
                      <a:pt x="19" y="101"/>
                    </a:lnTo>
                    <a:lnTo>
                      <a:pt x="11" y="99"/>
                    </a:lnTo>
                    <a:lnTo>
                      <a:pt x="4" y="91"/>
                    </a:lnTo>
                    <a:lnTo>
                      <a:pt x="2" y="79"/>
                    </a:lnTo>
                    <a:lnTo>
                      <a:pt x="9" y="72"/>
                    </a:lnTo>
                    <a:lnTo>
                      <a:pt x="11" y="64"/>
                    </a:lnTo>
                    <a:lnTo>
                      <a:pt x="7" y="57"/>
                    </a:lnTo>
                    <a:lnTo>
                      <a:pt x="4" y="56"/>
                    </a:lnTo>
                    <a:lnTo>
                      <a:pt x="0" y="51"/>
                    </a:lnTo>
                    <a:lnTo>
                      <a:pt x="9" y="44"/>
                    </a:lnTo>
                    <a:lnTo>
                      <a:pt x="17" y="24"/>
                    </a:lnTo>
                    <a:lnTo>
                      <a:pt x="17" y="17"/>
                    </a:lnTo>
                    <a:lnTo>
                      <a:pt x="19" y="10"/>
                    </a:lnTo>
                    <a:lnTo>
                      <a:pt x="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65" name="Freeform 362"/>
              <p:cNvSpPr>
                <a:spLocks/>
              </p:cNvSpPr>
              <p:nvPr/>
            </p:nvSpPr>
            <p:spPr bwMode="auto">
              <a:xfrm>
                <a:off x="8015288" y="3806825"/>
                <a:ext cx="53975" cy="33338"/>
              </a:xfrm>
              <a:custGeom>
                <a:avLst/>
                <a:gdLst/>
                <a:ahLst/>
                <a:cxnLst>
                  <a:cxn ang="0">
                    <a:pos x="22" y="0"/>
                  </a:cxn>
                  <a:cxn ang="0">
                    <a:pos x="29" y="0"/>
                  </a:cxn>
                  <a:cxn ang="0">
                    <a:pos x="29" y="1"/>
                  </a:cxn>
                  <a:cxn ang="0">
                    <a:pos x="32" y="1"/>
                  </a:cxn>
                  <a:cxn ang="0">
                    <a:pos x="32" y="3"/>
                  </a:cxn>
                  <a:cxn ang="0">
                    <a:pos x="34" y="3"/>
                  </a:cxn>
                  <a:cxn ang="0">
                    <a:pos x="30" y="6"/>
                  </a:cxn>
                  <a:cxn ang="0">
                    <a:pos x="30" y="5"/>
                  </a:cxn>
                  <a:cxn ang="0">
                    <a:pos x="27" y="5"/>
                  </a:cxn>
                  <a:cxn ang="0">
                    <a:pos x="22" y="3"/>
                  </a:cxn>
                  <a:cxn ang="0">
                    <a:pos x="15" y="5"/>
                  </a:cxn>
                  <a:cxn ang="0">
                    <a:pos x="8" y="8"/>
                  </a:cxn>
                  <a:cxn ang="0">
                    <a:pos x="5" y="15"/>
                  </a:cxn>
                  <a:cxn ang="0">
                    <a:pos x="3" y="21"/>
                  </a:cxn>
                  <a:cxn ang="0">
                    <a:pos x="0" y="21"/>
                  </a:cxn>
                  <a:cxn ang="0">
                    <a:pos x="2" y="13"/>
                  </a:cxn>
                  <a:cxn ang="0">
                    <a:pos x="7" y="6"/>
                  </a:cxn>
                  <a:cxn ang="0">
                    <a:pos x="7" y="5"/>
                  </a:cxn>
                  <a:cxn ang="0">
                    <a:pos x="13" y="1"/>
                  </a:cxn>
                  <a:cxn ang="0">
                    <a:pos x="15" y="1"/>
                  </a:cxn>
                  <a:cxn ang="0">
                    <a:pos x="22" y="0"/>
                  </a:cxn>
                </a:cxnLst>
                <a:rect l="0" t="0" r="r" b="b"/>
                <a:pathLst>
                  <a:path w="34" h="21">
                    <a:moveTo>
                      <a:pt x="22" y="0"/>
                    </a:moveTo>
                    <a:lnTo>
                      <a:pt x="29" y="0"/>
                    </a:lnTo>
                    <a:lnTo>
                      <a:pt x="29" y="1"/>
                    </a:lnTo>
                    <a:lnTo>
                      <a:pt x="32" y="1"/>
                    </a:lnTo>
                    <a:lnTo>
                      <a:pt x="32" y="3"/>
                    </a:lnTo>
                    <a:lnTo>
                      <a:pt x="34" y="3"/>
                    </a:lnTo>
                    <a:lnTo>
                      <a:pt x="30" y="6"/>
                    </a:lnTo>
                    <a:lnTo>
                      <a:pt x="30" y="5"/>
                    </a:lnTo>
                    <a:lnTo>
                      <a:pt x="27" y="5"/>
                    </a:lnTo>
                    <a:lnTo>
                      <a:pt x="22" y="3"/>
                    </a:lnTo>
                    <a:lnTo>
                      <a:pt x="15" y="5"/>
                    </a:lnTo>
                    <a:lnTo>
                      <a:pt x="8" y="8"/>
                    </a:lnTo>
                    <a:lnTo>
                      <a:pt x="5" y="15"/>
                    </a:lnTo>
                    <a:lnTo>
                      <a:pt x="3" y="21"/>
                    </a:lnTo>
                    <a:lnTo>
                      <a:pt x="0" y="21"/>
                    </a:lnTo>
                    <a:lnTo>
                      <a:pt x="2" y="13"/>
                    </a:lnTo>
                    <a:lnTo>
                      <a:pt x="7" y="6"/>
                    </a:lnTo>
                    <a:lnTo>
                      <a:pt x="7" y="5"/>
                    </a:lnTo>
                    <a:lnTo>
                      <a:pt x="13" y="1"/>
                    </a:lnTo>
                    <a:lnTo>
                      <a:pt x="15" y="1"/>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sp>
          <p:nvSpPr>
            <p:cNvPr id="780" name="Freeform 6"/>
            <p:cNvSpPr>
              <a:spLocks/>
            </p:cNvSpPr>
            <p:nvPr/>
          </p:nvSpPr>
          <p:spPr bwMode="auto">
            <a:xfrm>
              <a:off x="2336285" y="2611027"/>
              <a:ext cx="828806" cy="1044590"/>
            </a:xfrm>
            <a:custGeom>
              <a:avLst/>
              <a:gdLst/>
              <a:ahLst/>
              <a:cxnLst>
                <a:cxn ang="0">
                  <a:pos x="100" y="0"/>
                </a:cxn>
                <a:cxn ang="0">
                  <a:pos x="134" y="7"/>
                </a:cxn>
                <a:cxn ang="0">
                  <a:pos x="253" y="25"/>
                </a:cxn>
                <a:cxn ang="0">
                  <a:pos x="351" y="40"/>
                </a:cxn>
                <a:cxn ang="0">
                  <a:pos x="335" y="156"/>
                </a:cxn>
                <a:cxn ang="0">
                  <a:pos x="507" y="179"/>
                </a:cxn>
                <a:cxn ang="0">
                  <a:pos x="448" y="639"/>
                </a:cxn>
                <a:cxn ang="0">
                  <a:pos x="325" y="623"/>
                </a:cxn>
                <a:cxn ang="0">
                  <a:pos x="204" y="604"/>
                </a:cxn>
                <a:cxn ang="0">
                  <a:pos x="82" y="586"/>
                </a:cxn>
                <a:cxn ang="0">
                  <a:pos x="0" y="571"/>
                </a:cxn>
                <a:cxn ang="0">
                  <a:pos x="100" y="0"/>
                </a:cxn>
              </a:cxnLst>
              <a:rect l="0" t="0" r="r" b="b"/>
              <a:pathLst>
                <a:path w="507" h="639">
                  <a:moveTo>
                    <a:pt x="100" y="0"/>
                  </a:moveTo>
                  <a:lnTo>
                    <a:pt x="134" y="7"/>
                  </a:lnTo>
                  <a:lnTo>
                    <a:pt x="253" y="25"/>
                  </a:lnTo>
                  <a:lnTo>
                    <a:pt x="351" y="40"/>
                  </a:lnTo>
                  <a:lnTo>
                    <a:pt x="335" y="156"/>
                  </a:lnTo>
                  <a:lnTo>
                    <a:pt x="507" y="179"/>
                  </a:lnTo>
                  <a:lnTo>
                    <a:pt x="448" y="639"/>
                  </a:lnTo>
                  <a:lnTo>
                    <a:pt x="325" y="623"/>
                  </a:lnTo>
                  <a:lnTo>
                    <a:pt x="204" y="604"/>
                  </a:lnTo>
                  <a:lnTo>
                    <a:pt x="82" y="586"/>
                  </a:lnTo>
                  <a:lnTo>
                    <a:pt x="0" y="571"/>
                  </a:lnTo>
                  <a:lnTo>
                    <a:pt x="100"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81" name="Freeform 8"/>
            <p:cNvSpPr>
              <a:spLocks/>
            </p:cNvSpPr>
            <p:nvPr/>
          </p:nvSpPr>
          <p:spPr bwMode="auto">
            <a:xfrm>
              <a:off x="2883918" y="2117340"/>
              <a:ext cx="1036416" cy="854962"/>
            </a:xfrm>
            <a:custGeom>
              <a:avLst/>
              <a:gdLst/>
              <a:ahLst/>
              <a:cxnLst>
                <a:cxn ang="0">
                  <a:pos x="73" y="0"/>
                </a:cxn>
                <a:cxn ang="0">
                  <a:pos x="222" y="22"/>
                </a:cxn>
                <a:cxn ang="0">
                  <a:pos x="366" y="39"/>
                </a:cxn>
                <a:cxn ang="0">
                  <a:pos x="525" y="54"/>
                </a:cxn>
                <a:cxn ang="0">
                  <a:pos x="634" y="62"/>
                </a:cxn>
                <a:cxn ang="0">
                  <a:pos x="617" y="292"/>
                </a:cxn>
                <a:cxn ang="0">
                  <a:pos x="602" y="523"/>
                </a:cxn>
                <a:cxn ang="0">
                  <a:pos x="468" y="513"/>
                </a:cxn>
                <a:cxn ang="0">
                  <a:pos x="393" y="506"/>
                </a:cxn>
                <a:cxn ang="0">
                  <a:pos x="254" y="491"/>
                </a:cxn>
                <a:cxn ang="0">
                  <a:pos x="172" y="481"/>
                </a:cxn>
                <a:cxn ang="0">
                  <a:pos x="0" y="458"/>
                </a:cxn>
                <a:cxn ang="0">
                  <a:pos x="16" y="342"/>
                </a:cxn>
                <a:cxn ang="0">
                  <a:pos x="58" y="57"/>
                </a:cxn>
                <a:cxn ang="0">
                  <a:pos x="67" y="5"/>
                </a:cxn>
                <a:cxn ang="0">
                  <a:pos x="73" y="0"/>
                </a:cxn>
              </a:cxnLst>
              <a:rect l="0" t="0" r="r" b="b"/>
              <a:pathLst>
                <a:path w="634" h="523">
                  <a:moveTo>
                    <a:pt x="73" y="0"/>
                  </a:moveTo>
                  <a:lnTo>
                    <a:pt x="222" y="22"/>
                  </a:lnTo>
                  <a:lnTo>
                    <a:pt x="366" y="39"/>
                  </a:lnTo>
                  <a:lnTo>
                    <a:pt x="525" y="54"/>
                  </a:lnTo>
                  <a:lnTo>
                    <a:pt x="634" y="62"/>
                  </a:lnTo>
                  <a:lnTo>
                    <a:pt x="617" y="292"/>
                  </a:lnTo>
                  <a:lnTo>
                    <a:pt x="602" y="523"/>
                  </a:lnTo>
                  <a:lnTo>
                    <a:pt x="468" y="513"/>
                  </a:lnTo>
                  <a:lnTo>
                    <a:pt x="393" y="506"/>
                  </a:lnTo>
                  <a:lnTo>
                    <a:pt x="254" y="491"/>
                  </a:lnTo>
                  <a:lnTo>
                    <a:pt x="172" y="481"/>
                  </a:lnTo>
                  <a:lnTo>
                    <a:pt x="0" y="458"/>
                  </a:lnTo>
                  <a:lnTo>
                    <a:pt x="16" y="342"/>
                  </a:lnTo>
                  <a:lnTo>
                    <a:pt x="58" y="57"/>
                  </a:lnTo>
                  <a:lnTo>
                    <a:pt x="67" y="5"/>
                  </a:lnTo>
                  <a:lnTo>
                    <a:pt x="73"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82" name="Freeform 9"/>
            <p:cNvSpPr>
              <a:spLocks/>
            </p:cNvSpPr>
            <p:nvPr/>
          </p:nvSpPr>
          <p:spPr bwMode="auto">
            <a:xfrm>
              <a:off x="4111597" y="3179911"/>
              <a:ext cx="1095266" cy="585232"/>
            </a:xfrm>
            <a:custGeom>
              <a:avLst/>
              <a:gdLst/>
              <a:ahLst/>
              <a:cxnLst>
                <a:cxn ang="0">
                  <a:pos x="16" y="0"/>
                </a:cxn>
                <a:cxn ang="0">
                  <a:pos x="127" y="5"/>
                </a:cxn>
                <a:cxn ang="0">
                  <a:pos x="343" y="10"/>
                </a:cxn>
                <a:cxn ang="0">
                  <a:pos x="455" y="12"/>
                </a:cxn>
                <a:cxn ang="0">
                  <a:pos x="602" y="10"/>
                </a:cxn>
                <a:cxn ang="0">
                  <a:pos x="622" y="25"/>
                </a:cxn>
                <a:cxn ang="0">
                  <a:pos x="629" y="20"/>
                </a:cxn>
                <a:cxn ang="0">
                  <a:pos x="635" y="24"/>
                </a:cxn>
                <a:cxn ang="0">
                  <a:pos x="640" y="30"/>
                </a:cxn>
                <a:cxn ang="0">
                  <a:pos x="642" y="39"/>
                </a:cxn>
                <a:cxn ang="0">
                  <a:pos x="640" y="40"/>
                </a:cxn>
                <a:cxn ang="0">
                  <a:pos x="634" y="40"/>
                </a:cxn>
                <a:cxn ang="0">
                  <a:pos x="630" y="47"/>
                </a:cxn>
                <a:cxn ang="0">
                  <a:pos x="622" y="59"/>
                </a:cxn>
                <a:cxn ang="0">
                  <a:pos x="624" y="65"/>
                </a:cxn>
                <a:cxn ang="0">
                  <a:pos x="632" y="75"/>
                </a:cxn>
                <a:cxn ang="0">
                  <a:pos x="640" y="80"/>
                </a:cxn>
                <a:cxn ang="0">
                  <a:pos x="640" y="89"/>
                </a:cxn>
                <a:cxn ang="0">
                  <a:pos x="652" y="102"/>
                </a:cxn>
                <a:cxn ang="0">
                  <a:pos x="657" y="106"/>
                </a:cxn>
                <a:cxn ang="0">
                  <a:pos x="665" y="111"/>
                </a:cxn>
                <a:cxn ang="0">
                  <a:pos x="670" y="357"/>
                </a:cxn>
                <a:cxn ang="0">
                  <a:pos x="558" y="358"/>
                </a:cxn>
                <a:cxn ang="0">
                  <a:pos x="351" y="358"/>
                </a:cxn>
                <a:cxn ang="0">
                  <a:pos x="144" y="353"/>
                </a:cxn>
                <a:cxn ang="0">
                  <a:pos x="0" y="348"/>
                </a:cxn>
                <a:cxn ang="0">
                  <a:pos x="16" y="0"/>
                </a:cxn>
              </a:cxnLst>
              <a:rect l="0" t="0" r="r" b="b"/>
              <a:pathLst>
                <a:path w="670" h="358">
                  <a:moveTo>
                    <a:pt x="16" y="0"/>
                  </a:moveTo>
                  <a:lnTo>
                    <a:pt x="127" y="5"/>
                  </a:lnTo>
                  <a:lnTo>
                    <a:pt x="343" y="10"/>
                  </a:lnTo>
                  <a:lnTo>
                    <a:pt x="455" y="12"/>
                  </a:lnTo>
                  <a:lnTo>
                    <a:pt x="602" y="10"/>
                  </a:lnTo>
                  <a:lnTo>
                    <a:pt x="622" y="25"/>
                  </a:lnTo>
                  <a:lnTo>
                    <a:pt x="629" y="20"/>
                  </a:lnTo>
                  <a:lnTo>
                    <a:pt x="635" y="24"/>
                  </a:lnTo>
                  <a:lnTo>
                    <a:pt x="640" y="30"/>
                  </a:lnTo>
                  <a:lnTo>
                    <a:pt x="642" y="39"/>
                  </a:lnTo>
                  <a:lnTo>
                    <a:pt x="640" y="40"/>
                  </a:lnTo>
                  <a:lnTo>
                    <a:pt x="634" y="40"/>
                  </a:lnTo>
                  <a:lnTo>
                    <a:pt x="630" y="47"/>
                  </a:lnTo>
                  <a:lnTo>
                    <a:pt x="622" y="59"/>
                  </a:lnTo>
                  <a:lnTo>
                    <a:pt x="624" y="65"/>
                  </a:lnTo>
                  <a:lnTo>
                    <a:pt x="632" y="75"/>
                  </a:lnTo>
                  <a:lnTo>
                    <a:pt x="640" y="80"/>
                  </a:lnTo>
                  <a:lnTo>
                    <a:pt x="640" y="89"/>
                  </a:lnTo>
                  <a:lnTo>
                    <a:pt x="652" y="102"/>
                  </a:lnTo>
                  <a:lnTo>
                    <a:pt x="657" y="106"/>
                  </a:lnTo>
                  <a:lnTo>
                    <a:pt x="665" y="111"/>
                  </a:lnTo>
                  <a:lnTo>
                    <a:pt x="670" y="357"/>
                  </a:lnTo>
                  <a:lnTo>
                    <a:pt x="558" y="358"/>
                  </a:lnTo>
                  <a:lnTo>
                    <a:pt x="351" y="358"/>
                  </a:lnTo>
                  <a:lnTo>
                    <a:pt x="144" y="353"/>
                  </a:lnTo>
                  <a:lnTo>
                    <a:pt x="0" y="348"/>
                  </a:lnTo>
                  <a:lnTo>
                    <a:pt x="16"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83" name="Freeform 10"/>
            <p:cNvSpPr>
              <a:spLocks/>
            </p:cNvSpPr>
            <p:nvPr/>
          </p:nvSpPr>
          <p:spPr bwMode="auto">
            <a:xfrm>
              <a:off x="5030313" y="3058942"/>
              <a:ext cx="997183" cy="864770"/>
            </a:xfrm>
            <a:custGeom>
              <a:avLst/>
              <a:gdLst/>
              <a:ahLst/>
              <a:cxnLst>
                <a:cxn ang="0">
                  <a:pos x="353" y="7"/>
                </a:cxn>
                <a:cxn ang="0">
                  <a:pos x="371" y="26"/>
                </a:cxn>
                <a:cxn ang="0">
                  <a:pos x="371" y="34"/>
                </a:cxn>
                <a:cxn ang="0">
                  <a:pos x="373" y="71"/>
                </a:cxn>
                <a:cxn ang="0">
                  <a:pos x="381" y="89"/>
                </a:cxn>
                <a:cxn ang="0">
                  <a:pos x="386" y="104"/>
                </a:cxn>
                <a:cxn ang="0">
                  <a:pos x="405" y="119"/>
                </a:cxn>
                <a:cxn ang="0">
                  <a:pos x="415" y="131"/>
                </a:cxn>
                <a:cxn ang="0">
                  <a:pos x="440" y="149"/>
                </a:cxn>
                <a:cxn ang="0">
                  <a:pos x="451" y="188"/>
                </a:cxn>
                <a:cxn ang="0">
                  <a:pos x="465" y="193"/>
                </a:cxn>
                <a:cxn ang="0">
                  <a:pos x="473" y="186"/>
                </a:cxn>
                <a:cxn ang="0">
                  <a:pos x="488" y="190"/>
                </a:cxn>
                <a:cxn ang="0">
                  <a:pos x="502" y="201"/>
                </a:cxn>
                <a:cxn ang="0">
                  <a:pos x="498" y="223"/>
                </a:cxn>
                <a:cxn ang="0">
                  <a:pos x="488" y="247"/>
                </a:cxn>
                <a:cxn ang="0">
                  <a:pos x="483" y="262"/>
                </a:cxn>
                <a:cxn ang="0">
                  <a:pos x="498" y="283"/>
                </a:cxn>
                <a:cxn ang="0">
                  <a:pos x="525" y="298"/>
                </a:cxn>
                <a:cxn ang="0">
                  <a:pos x="533" y="305"/>
                </a:cxn>
                <a:cxn ang="0">
                  <a:pos x="552" y="320"/>
                </a:cxn>
                <a:cxn ang="0">
                  <a:pos x="565" y="329"/>
                </a:cxn>
                <a:cxn ang="0">
                  <a:pos x="575" y="359"/>
                </a:cxn>
                <a:cxn ang="0">
                  <a:pos x="570" y="374"/>
                </a:cxn>
                <a:cxn ang="0">
                  <a:pos x="590" y="404"/>
                </a:cxn>
                <a:cxn ang="0">
                  <a:pos x="607" y="406"/>
                </a:cxn>
                <a:cxn ang="0">
                  <a:pos x="607" y="421"/>
                </a:cxn>
                <a:cxn ang="0">
                  <a:pos x="604" y="436"/>
                </a:cxn>
                <a:cxn ang="0">
                  <a:pos x="604" y="454"/>
                </a:cxn>
                <a:cxn ang="0">
                  <a:pos x="587" y="454"/>
                </a:cxn>
                <a:cxn ang="0">
                  <a:pos x="579" y="469"/>
                </a:cxn>
                <a:cxn ang="0">
                  <a:pos x="575" y="457"/>
                </a:cxn>
                <a:cxn ang="0">
                  <a:pos x="575" y="473"/>
                </a:cxn>
                <a:cxn ang="0">
                  <a:pos x="570" y="483"/>
                </a:cxn>
                <a:cxn ang="0">
                  <a:pos x="563" y="498"/>
                </a:cxn>
                <a:cxn ang="0">
                  <a:pos x="567" y="511"/>
                </a:cxn>
                <a:cxn ang="0">
                  <a:pos x="508" y="529"/>
                </a:cxn>
                <a:cxn ang="0">
                  <a:pos x="508" y="514"/>
                </a:cxn>
                <a:cxn ang="0">
                  <a:pos x="522" y="503"/>
                </a:cxn>
                <a:cxn ang="0">
                  <a:pos x="528" y="488"/>
                </a:cxn>
                <a:cxn ang="0">
                  <a:pos x="520" y="473"/>
                </a:cxn>
                <a:cxn ang="0">
                  <a:pos x="348" y="479"/>
                </a:cxn>
                <a:cxn ang="0">
                  <a:pos x="110" y="488"/>
                </a:cxn>
                <a:cxn ang="0">
                  <a:pos x="103" y="185"/>
                </a:cxn>
                <a:cxn ang="0">
                  <a:pos x="90" y="176"/>
                </a:cxn>
                <a:cxn ang="0">
                  <a:pos x="78" y="154"/>
                </a:cxn>
                <a:cxn ang="0">
                  <a:pos x="62" y="139"/>
                </a:cxn>
                <a:cxn ang="0">
                  <a:pos x="68" y="121"/>
                </a:cxn>
                <a:cxn ang="0">
                  <a:pos x="78" y="114"/>
                </a:cxn>
                <a:cxn ang="0">
                  <a:pos x="78" y="104"/>
                </a:cxn>
                <a:cxn ang="0">
                  <a:pos x="67" y="94"/>
                </a:cxn>
                <a:cxn ang="0">
                  <a:pos x="40" y="84"/>
                </a:cxn>
                <a:cxn ang="0">
                  <a:pos x="32" y="71"/>
                </a:cxn>
                <a:cxn ang="0">
                  <a:pos x="25" y="56"/>
                </a:cxn>
                <a:cxn ang="0">
                  <a:pos x="11" y="44"/>
                </a:cxn>
                <a:cxn ang="0">
                  <a:pos x="0" y="22"/>
                </a:cxn>
                <a:cxn ang="0">
                  <a:pos x="97" y="15"/>
                </a:cxn>
                <a:cxn ang="0">
                  <a:pos x="291" y="5"/>
                </a:cxn>
              </a:cxnLst>
              <a:rect l="0" t="0" r="r" b="b"/>
              <a:pathLst>
                <a:path w="610" h="529">
                  <a:moveTo>
                    <a:pt x="348" y="0"/>
                  </a:moveTo>
                  <a:lnTo>
                    <a:pt x="353" y="7"/>
                  </a:lnTo>
                  <a:lnTo>
                    <a:pt x="366" y="19"/>
                  </a:lnTo>
                  <a:lnTo>
                    <a:pt x="371" y="26"/>
                  </a:lnTo>
                  <a:lnTo>
                    <a:pt x="376" y="27"/>
                  </a:lnTo>
                  <a:lnTo>
                    <a:pt x="371" y="34"/>
                  </a:lnTo>
                  <a:lnTo>
                    <a:pt x="371" y="57"/>
                  </a:lnTo>
                  <a:lnTo>
                    <a:pt x="373" y="71"/>
                  </a:lnTo>
                  <a:lnTo>
                    <a:pt x="376" y="76"/>
                  </a:lnTo>
                  <a:lnTo>
                    <a:pt x="381" y="89"/>
                  </a:lnTo>
                  <a:lnTo>
                    <a:pt x="384" y="98"/>
                  </a:lnTo>
                  <a:lnTo>
                    <a:pt x="386" y="104"/>
                  </a:lnTo>
                  <a:lnTo>
                    <a:pt x="396" y="113"/>
                  </a:lnTo>
                  <a:lnTo>
                    <a:pt x="405" y="119"/>
                  </a:lnTo>
                  <a:lnTo>
                    <a:pt x="411" y="124"/>
                  </a:lnTo>
                  <a:lnTo>
                    <a:pt x="415" y="131"/>
                  </a:lnTo>
                  <a:lnTo>
                    <a:pt x="433" y="143"/>
                  </a:lnTo>
                  <a:lnTo>
                    <a:pt x="440" y="149"/>
                  </a:lnTo>
                  <a:lnTo>
                    <a:pt x="445" y="156"/>
                  </a:lnTo>
                  <a:lnTo>
                    <a:pt x="451" y="188"/>
                  </a:lnTo>
                  <a:lnTo>
                    <a:pt x="458" y="195"/>
                  </a:lnTo>
                  <a:lnTo>
                    <a:pt x="465" y="193"/>
                  </a:lnTo>
                  <a:lnTo>
                    <a:pt x="470" y="186"/>
                  </a:lnTo>
                  <a:lnTo>
                    <a:pt x="473" y="186"/>
                  </a:lnTo>
                  <a:lnTo>
                    <a:pt x="481" y="188"/>
                  </a:lnTo>
                  <a:lnTo>
                    <a:pt x="488" y="190"/>
                  </a:lnTo>
                  <a:lnTo>
                    <a:pt x="502" y="198"/>
                  </a:lnTo>
                  <a:lnTo>
                    <a:pt x="502" y="201"/>
                  </a:lnTo>
                  <a:lnTo>
                    <a:pt x="497" y="210"/>
                  </a:lnTo>
                  <a:lnTo>
                    <a:pt x="498" y="223"/>
                  </a:lnTo>
                  <a:lnTo>
                    <a:pt x="492" y="235"/>
                  </a:lnTo>
                  <a:lnTo>
                    <a:pt x="488" y="247"/>
                  </a:lnTo>
                  <a:lnTo>
                    <a:pt x="485" y="255"/>
                  </a:lnTo>
                  <a:lnTo>
                    <a:pt x="483" y="262"/>
                  </a:lnTo>
                  <a:lnTo>
                    <a:pt x="485" y="270"/>
                  </a:lnTo>
                  <a:lnTo>
                    <a:pt x="498" y="283"/>
                  </a:lnTo>
                  <a:lnTo>
                    <a:pt x="520" y="298"/>
                  </a:lnTo>
                  <a:lnTo>
                    <a:pt x="525" y="298"/>
                  </a:lnTo>
                  <a:lnTo>
                    <a:pt x="527" y="308"/>
                  </a:lnTo>
                  <a:lnTo>
                    <a:pt x="533" y="305"/>
                  </a:lnTo>
                  <a:lnTo>
                    <a:pt x="547" y="312"/>
                  </a:lnTo>
                  <a:lnTo>
                    <a:pt x="552" y="320"/>
                  </a:lnTo>
                  <a:lnTo>
                    <a:pt x="558" y="325"/>
                  </a:lnTo>
                  <a:lnTo>
                    <a:pt x="565" y="329"/>
                  </a:lnTo>
                  <a:lnTo>
                    <a:pt x="567" y="344"/>
                  </a:lnTo>
                  <a:lnTo>
                    <a:pt x="575" y="359"/>
                  </a:lnTo>
                  <a:lnTo>
                    <a:pt x="575" y="367"/>
                  </a:lnTo>
                  <a:lnTo>
                    <a:pt x="570" y="374"/>
                  </a:lnTo>
                  <a:lnTo>
                    <a:pt x="579" y="389"/>
                  </a:lnTo>
                  <a:lnTo>
                    <a:pt x="590" y="404"/>
                  </a:lnTo>
                  <a:lnTo>
                    <a:pt x="597" y="401"/>
                  </a:lnTo>
                  <a:lnTo>
                    <a:pt x="607" y="406"/>
                  </a:lnTo>
                  <a:lnTo>
                    <a:pt x="609" y="412"/>
                  </a:lnTo>
                  <a:lnTo>
                    <a:pt x="607" y="421"/>
                  </a:lnTo>
                  <a:lnTo>
                    <a:pt x="610" y="431"/>
                  </a:lnTo>
                  <a:lnTo>
                    <a:pt x="604" y="436"/>
                  </a:lnTo>
                  <a:lnTo>
                    <a:pt x="607" y="444"/>
                  </a:lnTo>
                  <a:lnTo>
                    <a:pt x="604" y="454"/>
                  </a:lnTo>
                  <a:lnTo>
                    <a:pt x="595" y="451"/>
                  </a:lnTo>
                  <a:lnTo>
                    <a:pt x="587" y="454"/>
                  </a:lnTo>
                  <a:lnTo>
                    <a:pt x="585" y="464"/>
                  </a:lnTo>
                  <a:lnTo>
                    <a:pt x="579" y="469"/>
                  </a:lnTo>
                  <a:lnTo>
                    <a:pt x="580" y="464"/>
                  </a:lnTo>
                  <a:lnTo>
                    <a:pt x="575" y="457"/>
                  </a:lnTo>
                  <a:lnTo>
                    <a:pt x="573" y="464"/>
                  </a:lnTo>
                  <a:lnTo>
                    <a:pt x="575" y="473"/>
                  </a:lnTo>
                  <a:lnTo>
                    <a:pt x="577" y="479"/>
                  </a:lnTo>
                  <a:lnTo>
                    <a:pt x="570" y="483"/>
                  </a:lnTo>
                  <a:lnTo>
                    <a:pt x="573" y="491"/>
                  </a:lnTo>
                  <a:lnTo>
                    <a:pt x="563" y="498"/>
                  </a:lnTo>
                  <a:lnTo>
                    <a:pt x="570" y="504"/>
                  </a:lnTo>
                  <a:lnTo>
                    <a:pt x="567" y="511"/>
                  </a:lnTo>
                  <a:lnTo>
                    <a:pt x="562" y="524"/>
                  </a:lnTo>
                  <a:lnTo>
                    <a:pt x="508" y="529"/>
                  </a:lnTo>
                  <a:lnTo>
                    <a:pt x="505" y="521"/>
                  </a:lnTo>
                  <a:lnTo>
                    <a:pt x="508" y="514"/>
                  </a:lnTo>
                  <a:lnTo>
                    <a:pt x="515" y="506"/>
                  </a:lnTo>
                  <a:lnTo>
                    <a:pt x="522" y="503"/>
                  </a:lnTo>
                  <a:lnTo>
                    <a:pt x="528" y="496"/>
                  </a:lnTo>
                  <a:lnTo>
                    <a:pt x="528" y="488"/>
                  </a:lnTo>
                  <a:lnTo>
                    <a:pt x="525" y="481"/>
                  </a:lnTo>
                  <a:lnTo>
                    <a:pt x="520" y="473"/>
                  </a:lnTo>
                  <a:lnTo>
                    <a:pt x="513" y="469"/>
                  </a:lnTo>
                  <a:lnTo>
                    <a:pt x="348" y="479"/>
                  </a:lnTo>
                  <a:lnTo>
                    <a:pt x="202" y="486"/>
                  </a:lnTo>
                  <a:lnTo>
                    <a:pt x="110" y="488"/>
                  </a:lnTo>
                  <a:lnTo>
                    <a:pt x="108" y="431"/>
                  </a:lnTo>
                  <a:lnTo>
                    <a:pt x="103" y="185"/>
                  </a:lnTo>
                  <a:lnTo>
                    <a:pt x="95" y="180"/>
                  </a:lnTo>
                  <a:lnTo>
                    <a:pt x="90" y="176"/>
                  </a:lnTo>
                  <a:lnTo>
                    <a:pt x="78" y="163"/>
                  </a:lnTo>
                  <a:lnTo>
                    <a:pt x="78" y="154"/>
                  </a:lnTo>
                  <a:lnTo>
                    <a:pt x="70" y="149"/>
                  </a:lnTo>
                  <a:lnTo>
                    <a:pt x="62" y="139"/>
                  </a:lnTo>
                  <a:lnTo>
                    <a:pt x="60" y="133"/>
                  </a:lnTo>
                  <a:lnTo>
                    <a:pt x="68" y="121"/>
                  </a:lnTo>
                  <a:lnTo>
                    <a:pt x="72" y="114"/>
                  </a:lnTo>
                  <a:lnTo>
                    <a:pt x="78" y="114"/>
                  </a:lnTo>
                  <a:lnTo>
                    <a:pt x="80" y="113"/>
                  </a:lnTo>
                  <a:lnTo>
                    <a:pt x="78" y="104"/>
                  </a:lnTo>
                  <a:lnTo>
                    <a:pt x="73" y="98"/>
                  </a:lnTo>
                  <a:lnTo>
                    <a:pt x="67" y="94"/>
                  </a:lnTo>
                  <a:lnTo>
                    <a:pt x="60" y="99"/>
                  </a:lnTo>
                  <a:lnTo>
                    <a:pt x="40" y="84"/>
                  </a:lnTo>
                  <a:lnTo>
                    <a:pt x="32" y="77"/>
                  </a:lnTo>
                  <a:lnTo>
                    <a:pt x="32" y="71"/>
                  </a:lnTo>
                  <a:lnTo>
                    <a:pt x="26" y="64"/>
                  </a:lnTo>
                  <a:lnTo>
                    <a:pt x="25" y="56"/>
                  </a:lnTo>
                  <a:lnTo>
                    <a:pt x="18" y="51"/>
                  </a:lnTo>
                  <a:lnTo>
                    <a:pt x="11" y="44"/>
                  </a:lnTo>
                  <a:lnTo>
                    <a:pt x="6" y="29"/>
                  </a:lnTo>
                  <a:lnTo>
                    <a:pt x="0" y="22"/>
                  </a:lnTo>
                  <a:lnTo>
                    <a:pt x="0" y="15"/>
                  </a:lnTo>
                  <a:lnTo>
                    <a:pt x="97" y="15"/>
                  </a:lnTo>
                  <a:lnTo>
                    <a:pt x="157" y="14"/>
                  </a:lnTo>
                  <a:lnTo>
                    <a:pt x="291" y="5"/>
                  </a:lnTo>
                  <a:lnTo>
                    <a:pt x="348"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84" name="Freeform 11"/>
            <p:cNvSpPr>
              <a:spLocks/>
            </p:cNvSpPr>
            <p:nvPr/>
          </p:nvSpPr>
          <p:spPr bwMode="auto">
            <a:xfrm>
              <a:off x="3868023" y="2594680"/>
              <a:ext cx="1227679" cy="604848"/>
            </a:xfrm>
            <a:custGeom>
              <a:avLst/>
              <a:gdLst/>
              <a:ahLst/>
              <a:cxnLst>
                <a:cxn ang="0">
                  <a:pos x="102" y="6"/>
                </a:cxn>
                <a:cxn ang="0">
                  <a:pos x="386" y="20"/>
                </a:cxn>
                <a:cxn ang="0">
                  <a:pos x="488" y="30"/>
                </a:cxn>
                <a:cxn ang="0">
                  <a:pos x="527" y="45"/>
                </a:cxn>
                <a:cxn ang="0">
                  <a:pos x="547" y="40"/>
                </a:cxn>
                <a:cxn ang="0">
                  <a:pos x="592" y="47"/>
                </a:cxn>
                <a:cxn ang="0">
                  <a:pos x="607" y="50"/>
                </a:cxn>
                <a:cxn ang="0">
                  <a:pos x="615" y="52"/>
                </a:cxn>
                <a:cxn ang="0">
                  <a:pos x="629" y="62"/>
                </a:cxn>
                <a:cxn ang="0">
                  <a:pos x="640" y="77"/>
                </a:cxn>
                <a:cxn ang="0">
                  <a:pos x="656" y="89"/>
                </a:cxn>
                <a:cxn ang="0">
                  <a:pos x="657" y="100"/>
                </a:cxn>
                <a:cxn ang="0">
                  <a:pos x="659" y="115"/>
                </a:cxn>
                <a:cxn ang="0">
                  <a:pos x="667" y="130"/>
                </a:cxn>
                <a:cxn ang="0">
                  <a:pos x="676" y="150"/>
                </a:cxn>
                <a:cxn ang="0">
                  <a:pos x="682" y="164"/>
                </a:cxn>
                <a:cxn ang="0">
                  <a:pos x="681" y="179"/>
                </a:cxn>
                <a:cxn ang="0">
                  <a:pos x="682" y="189"/>
                </a:cxn>
                <a:cxn ang="0">
                  <a:pos x="689" y="197"/>
                </a:cxn>
                <a:cxn ang="0">
                  <a:pos x="694" y="209"/>
                </a:cxn>
                <a:cxn ang="0">
                  <a:pos x="697" y="224"/>
                </a:cxn>
                <a:cxn ang="0">
                  <a:pos x="701" y="239"/>
                </a:cxn>
                <a:cxn ang="0">
                  <a:pos x="706" y="264"/>
                </a:cxn>
                <a:cxn ang="0">
                  <a:pos x="709" y="291"/>
                </a:cxn>
                <a:cxn ang="0">
                  <a:pos x="711" y="306"/>
                </a:cxn>
                <a:cxn ang="0">
                  <a:pos x="722" y="328"/>
                </a:cxn>
                <a:cxn ang="0">
                  <a:pos x="736" y="340"/>
                </a:cxn>
                <a:cxn ang="0">
                  <a:pos x="743" y="355"/>
                </a:cxn>
                <a:cxn ang="0">
                  <a:pos x="751" y="368"/>
                </a:cxn>
                <a:cxn ang="0">
                  <a:pos x="492" y="368"/>
                </a:cxn>
                <a:cxn ang="0">
                  <a:pos x="165" y="358"/>
                </a:cxn>
                <a:cxn ang="0">
                  <a:pos x="162" y="241"/>
                </a:cxn>
                <a:cxn ang="0">
                  <a:pos x="0" y="231"/>
                </a:cxn>
              </a:cxnLst>
              <a:rect l="0" t="0" r="r" b="b"/>
              <a:pathLst>
                <a:path w="751" h="370">
                  <a:moveTo>
                    <a:pt x="15" y="0"/>
                  </a:moveTo>
                  <a:lnTo>
                    <a:pt x="102" y="6"/>
                  </a:lnTo>
                  <a:lnTo>
                    <a:pt x="246" y="15"/>
                  </a:lnTo>
                  <a:lnTo>
                    <a:pt x="386" y="20"/>
                  </a:lnTo>
                  <a:lnTo>
                    <a:pt x="478" y="22"/>
                  </a:lnTo>
                  <a:lnTo>
                    <a:pt x="488" y="30"/>
                  </a:lnTo>
                  <a:lnTo>
                    <a:pt x="518" y="47"/>
                  </a:lnTo>
                  <a:lnTo>
                    <a:pt x="527" y="45"/>
                  </a:lnTo>
                  <a:lnTo>
                    <a:pt x="532" y="37"/>
                  </a:lnTo>
                  <a:lnTo>
                    <a:pt x="547" y="40"/>
                  </a:lnTo>
                  <a:lnTo>
                    <a:pt x="580" y="35"/>
                  </a:lnTo>
                  <a:lnTo>
                    <a:pt x="592" y="47"/>
                  </a:lnTo>
                  <a:lnTo>
                    <a:pt x="599" y="47"/>
                  </a:lnTo>
                  <a:lnTo>
                    <a:pt x="607" y="50"/>
                  </a:lnTo>
                  <a:lnTo>
                    <a:pt x="607" y="53"/>
                  </a:lnTo>
                  <a:lnTo>
                    <a:pt x="615" y="52"/>
                  </a:lnTo>
                  <a:lnTo>
                    <a:pt x="622" y="58"/>
                  </a:lnTo>
                  <a:lnTo>
                    <a:pt x="629" y="62"/>
                  </a:lnTo>
                  <a:lnTo>
                    <a:pt x="634" y="70"/>
                  </a:lnTo>
                  <a:lnTo>
                    <a:pt x="640" y="77"/>
                  </a:lnTo>
                  <a:lnTo>
                    <a:pt x="654" y="80"/>
                  </a:lnTo>
                  <a:lnTo>
                    <a:pt x="656" y="89"/>
                  </a:lnTo>
                  <a:lnTo>
                    <a:pt x="654" y="94"/>
                  </a:lnTo>
                  <a:lnTo>
                    <a:pt x="657" y="100"/>
                  </a:lnTo>
                  <a:lnTo>
                    <a:pt x="661" y="109"/>
                  </a:lnTo>
                  <a:lnTo>
                    <a:pt x="659" y="115"/>
                  </a:lnTo>
                  <a:lnTo>
                    <a:pt x="666" y="124"/>
                  </a:lnTo>
                  <a:lnTo>
                    <a:pt x="667" y="130"/>
                  </a:lnTo>
                  <a:lnTo>
                    <a:pt x="676" y="142"/>
                  </a:lnTo>
                  <a:lnTo>
                    <a:pt x="676" y="150"/>
                  </a:lnTo>
                  <a:lnTo>
                    <a:pt x="681" y="157"/>
                  </a:lnTo>
                  <a:lnTo>
                    <a:pt x="682" y="164"/>
                  </a:lnTo>
                  <a:lnTo>
                    <a:pt x="681" y="172"/>
                  </a:lnTo>
                  <a:lnTo>
                    <a:pt x="681" y="179"/>
                  </a:lnTo>
                  <a:lnTo>
                    <a:pt x="682" y="187"/>
                  </a:lnTo>
                  <a:lnTo>
                    <a:pt x="682" y="189"/>
                  </a:lnTo>
                  <a:lnTo>
                    <a:pt x="689" y="189"/>
                  </a:lnTo>
                  <a:lnTo>
                    <a:pt x="689" y="197"/>
                  </a:lnTo>
                  <a:lnTo>
                    <a:pt x="696" y="201"/>
                  </a:lnTo>
                  <a:lnTo>
                    <a:pt x="694" y="209"/>
                  </a:lnTo>
                  <a:lnTo>
                    <a:pt x="699" y="216"/>
                  </a:lnTo>
                  <a:lnTo>
                    <a:pt x="697" y="224"/>
                  </a:lnTo>
                  <a:lnTo>
                    <a:pt x="702" y="233"/>
                  </a:lnTo>
                  <a:lnTo>
                    <a:pt x="701" y="239"/>
                  </a:lnTo>
                  <a:lnTo>
                    <a:pt x="701" y="248"/>
                  </a:lnTo>
                  <a:lnTo>
                    <a:pt x="706" y="264"/>
                  </a:lnTo>
                  <a:lnTo>
                    <a:pt x="702" y="286"/>
                  </a:lnTo>
                  <a:lnTo>
                    <a:pt x="709" y="291"/>
                  </a:lnTo>
                  <a:lnTo>
                    <a:pt x="711" y="299"/>
                  </a:lnTo>
                  <a:lnTo>
                    <a:pt x="711" y="306"/>
                  </a:lnTo>
                  <a:lnTo>
                    <a:pt x="717" y="313"/>
                  </a:lnTo>
                  <a:lnTo>
                    <a:pt x="722" y="328"/>
                  </a:lnTo>
                  <a:lnTo>
                    <a:pt x="729" y="335"/>
                  </a:lnTo>
                  <a:lnTo>
                    <a:pt x="736" y="340"/>
                  </a:lnTo>
                  <a:lnTo>
                    <a:pt x="737" y="348"/>
                  </a:lnTo>
                  <a:lnTo>
                    <a:pt x="743" y="355"/>
                  </a:lnTo>
                  <a:lnTo>
                    <a:pt x="743" y="361"/>
                  </a:lnTo>
                  <a:lnTo>
                    <a:pt x="751" y="368"/>
                  </a:lnTo>
                  <a:lnTo>
                    <a:pt x="604" y="370"/>
                  </a:lnTo>
                  <a:lnTo>
                    <a:pt x="492" y="368"/>
                  </a:lnTo>
                  <a:lnTo>
                    <a:pt x="276" y="363"/>
                  </a:lnTo>
                  <a:lnTo>
                    <a:pt x="165" y="358"/>
                  </a:lnTo>
                  <a:lnTo>
                    <a:pt x="170" y="246"/>
                  </a:lnTo>
                  <a:lnTo>
                    <a:pt x="162" y="241"/>
                  </a:lnTo>
                  <a:lnTo>
                    <a:pt x="78" y="238"/>
                  </a:lnTo>
                  <a:lnTo>
                    <a:pt x="0" y="231"/>
                  </a:lnTo>
                  <a:lnTo>
                    <a:pt x="15"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85" name="Freeform 13"/>
            <p:cNvSpPr>
              <a:spLocks/>
            </p:cNvSpPr>
            <p:nvPr/>
          </p:nvSpPr>
          <p:spPr bwMode="auto">
            <a:xfrm>
              <a:off x="3892544" y="2043778"/>
              <a:ext cx="1036416" cy="678412"/>
            </a:xfrm>
            <a:custGeom>
              <a:avLst/>
              <a:gdLst/>
              <a:ahLst/>
              <a:cxnLst>
                <a:cxn ang="0">
                  <a:pos x="27" y="0"/>
                </a:cxn>
                <a:cxn ang="0">
                  <a:pos x="169" y="9"/>
                </a:cxn>
                <a:cxn ang="0">
                  <a:pos x="328" y="15"/>
                </a:cxn>
                <a:cxn ang="0">
                  <a:pos x="475" y="20"/>
                </a:cxn>
                <a:cxn ang="0">
                  <a:pos x="624" y="20"/>
                </a:cxn>
                <a:cxn ang="0">
                  <a:pos x="620" y="35"/>
                </a:cxn>
                <a:cxn ang="0">
                  <a:pos x="615" y="44"/>
                </a:cxn>
                <a:cxn ang="0">
                  <a:pos x="609" y="47"/>
                </a:cxn>
                <a:cxn ang="0">
                  <a:pos x="602" y="54"/>
                </a:cxn>
                <a:cxn ang="0">
                  <a:pos x="600" y="61"/>
                </a:cxn>
                <a:cxn ang="0">
                  <a:pos x="605" y="67"/>
                </a:cxn>
                <a:cxn ang="0">
                  <a:pos x="614" y="81"/>
                </a:cxn>
                <a:cxn ang="0">
                  <a:pos x="620" y="82"/>
                </a:cxn>
                <a:cxn ang="0">
                  <a:pos x="629" y="87"/>
                </a:cxn>
                <a:cxn ang="0">
                  <a:pos x="632" y="94"/>
                </a:cxn>
                <a:cxn ang="0">
                  <a:pos x="634" y="302"/>
                </a:cxn>
                <a:cxn ang="0">
                  <a:pos x="622" y="302"/>
                </a:cxn>
                <a:cxn ang="0">
                  <a:pos x="624" y="310"/>
                </a:cxn>
                <a:cxn ang="0">
                  <a:pos x="629" y="317"/>
                </a:cxn>
                <a:cxn ang="0">
                  <a:pos x="627" y="325"/>
                </a:cxn>
                <a:cxn ang="0">
                  <a:pos x="624" y="327"/>
                </a:cxn>
                <a:cxn ang="0">
                  <a:pos x="625" y="333"/>
                </a:cxn>
                <a:cxn ang="0">
                  <a:pos x="634" y="340"/>
                </a:cxn>
                <a:cxn ang="0">
                  <a:pos x="634" y="349"/>
                </a:cxn>
                <a:cxn ang="0">
                  <a:pos x="629" y="355"/>
                </a:cxn>
                <a:cxn ang="0">
                  <a:pos x="630" y="364"/>
                </a:cxn>
                <a:cxn ang="0">
                  <a:pos x="625" y="377"/>
                </a:cxn>
                <a:cxn ang="0">
                  <a:pos x="624" y="379"/>
                </a:cxn>
                <a:cxn ang="0">
                  <a:pos x="619" y="385"/>
                </a:cxn>
                <a:cxn ang="0">
                  <a:pos x="622" y="394"/>
                </a:cxn>
                <a:cxn ang="0">
                  <a:pos x="629" y="400"/>
                </a:cxn>
                <a:cxn ang="0">
                  <a:pos x="632" y="415"/>
                </a:cxn>
                <a:cxn ang="0">
                  <a:pos x="625" y="414"/>
                </a:cxn>
                <a:cxn ang="0">
                  <a:pos x="619" y="407"/>
                </a:cxn>
                <a:cxn ang="0">
                  <a:pos x="614" y="399"/>
                </a:cxn>
                <a:cxn ang="0">
                  <a:pos x="607" y="395"/>
                </a:cxn>
                <a:cxn ang="0">
                  <a:pos x="600" y="389"/>
                </a:cxn>
                <a:cxn ang="0">
                  <a:pos x="592" y="390"/>
                </a:cxn>
                <a:cxn ang="0">
                  <a:pos x="592" y="387"/>
                </a:cxn>
                <a:cxn ang="0">
                  <a:pos x="584" y="384"/>
                </a:cxn>
                <a:cxn ang="0">
                  <a:pos x="577" y="384"/>
                </a:cxn>
                <a:cxn ang="0">
                  <a:pos x="565" y="372"/>
                </a:cxn>
                <a:cxn ang="0">
                  <a:pos x="532" y="377"/>
                </a:cxn>
                <a:cxn ang="0">
                  <a:pos x="517" y="374"/>
                </a:cxn>
                <a:cxn ang="0">
                  <a:pos x="512" y="382"/>
                </a:cxn>
                <a:cxn ang="0">
                  <a:pos x="503" y="384"/>
                </a:cxn>
                <a:cxn ang="0">
                  <a:pos x="473" y="367"/>
                </a:cxn>
                <a:cxn ang="0">
                  <a:pos x="463" y="359"/>
                </a:cxn>
                <a:cxn ang="0">
                  <a:pos x="371" y="357"/>
                </a:cxn>
                <a:cxn ang="0">
                  <a:pos x="231" y="352"/>
                </a:cxn>
                <a:cxn ang="0">
                  <a:pos x="87" y="343"/>
                </a:cxn>
                <a:cxn ang="0">
                  <a:pos x="0" y="337"/>
                </a:cxn>
                <a:cxn ang="0">
                  <a:pos x="17" y="107"/>
                </a:cxn>
                <a:cxn ang="0">
                  <a:pos x="20" y="99"/>
                </a:cxn>
                <a:cxn ang="0">
                  <a:pos x="27" y="0"/>
                </a:cxn>
              </a:cxnLst>
              <a:rect l="0" t="0" r="r" b="b"/>
              <a:pathLst>
                <a:path w="634" h="415">
                  <a:moveTo>
                    <a:pt x="27" y="0"/>
                  </a:moveTo>
                  <a:lnTo>
                    <a:pt x="169" y="9"/>
                  </a:lnTo>
                  <a:lnTo>
                    <a:pt x="328" y="15"/>
                  </a:lnTo>
                  <a:lnTo>
                    <a:pt x="475" y="20"/>
                  </a:lnTo>
                  <a:lnTo>
                    <a:pt x="624" y="20"/>
                  </a:lnTo>
                  <a:lnTo>
                    <a:pt x="620" y="35"/>
                  </a:lnTo>
                  <a:lnTo>
                    <a:pt x="615" y="44"/>
                  </a:lnTo>
                  <a:lnTo>
                    <a:pt x="609" y="47"/>
                  </a:lnTo>
                  <a:lnTo>
                    <a:pt x="602" y="54"/>
                  </a:lnTo>
                  <a:lnTo>
                    <a:pt x="600" y="61"/>
                  </a:lnTo>
                  <a:lnTo>
                    <a:pt x="605" y="67"/>
                  </a:lnTo>
                  <a:lnTo>
                    <a:pt x="614" y="81"/>
                  </a:lnTo>
                  <a:lnTo>
                    <a:pt x="620" y="82"/>
                  </a:lnTo>
                  <a:lnTo>
                    <a:pt x="629" y="87"/>
                  </a:lnTo>
                  <a:lnTo>
                    <a:pt x="632" y="94"/>
                  </a:lnTo>
                  <a:lnTo>
                    <a:pt x="634" y="302"/>
                  </a:lnTo>
                  <a:lnTo>
                    <a:pt x="622" y="302"/>
                  </a:lnTo>
                  <a:lnTo>
                    <a:pt x="624" y="310"/>
                  </a:lnTo>
                  <a:lnTo>
                    <a:pt x="629" y="317"/>
                  </a:lnTo>
                  <a:lnTo>
                    <a:pt x="627" y="325"/>
                  </a:lnTo>
                  <a:lnTo>
                    <a:pt x="624" y="327"/>
                  </a:lnTo>
                  <a:lnTo>
                    <a:pt x="625" y="333"/>
                  </a:lnTo>
                  <a:lnTo>
                    <a:pt x="634" y="340"/>
                  </a:lnTo>
                  <a:lnTo>
                    <a:pt x="634" y="349"/>
                  </a:lnTo>
                  <a:lnTo>
                    <a:pt x="629" y="355"/>
                  </a:lnTo>
                  <a:lnTo>
                    <a:pt x="630" y="364"/>
                  </a:lnTo>
                  <a:lnTo>
                    <a:pt x="625" y="377"/>
                  </a:lnTo>
                  <a:lnTo>
                    <a:pt x="624" y="379"/>
                  </a:lnTo>
                  <a:lnTo>
                    <a:pt x="619" y="385"/>
                  </a:lnTo>
                  <a:lnTo>
                    <a:pt x="622" y="394"/>
                  </a:lnTo>
                  <a:lnTo>
                    <a:pt x="629" y="400"/>
                  </a:lnTo>
                  <a:lnTo>
                    <a:pt x="632" y="415"/>
                  </a:lnTo>
                  <a:lnTo>
                    <a:pt x="625" y="414"/>
                  </a:lnTo>
                  <a:lnTo>
                    <a:pt x="619" y="407"/>
                  </a:lnTo>
                  <a:lnTo>
                    <a:pt x="614" y="399"/>
                  </a:lnTo>
                  <a:lnTo>
                    <a:pt x="607" y="395"/>
                  </a:lnTo>
                  <a:lnTo>
                    <a:pt x="600" y="389"/>
                  </a:lnTo>
                  <a:lnTo>
                    <a:pt x="592" y="390"/>
                  </a:lnTo>
                  <a:lnTo>
                    <a:pt x="592" y="387"/>
                  </a:lnTo>
                  <a:lnTo>
                    <a:pt x="584" y="384"/>
                  </a:lnTo>
                  <a:lnTo>
                    <a:pt x="577" y="384"/>
                  </a:lnTo>
                  <a:lnTo>
                    <a:pt x="565" y="372"/>
                  </a:lnTo>
                  <a:lnTo>
                    <a:pt x="532" y="377"/>
                  </a:lnTo>
                  <a:lnTo>
                    <a:pt x="517" y="374"/>
                  </a:lnTo>
                  <a:lnTo>
                    <a:pt x="512" y="382"/>
                  </a:lnTo>
                  <a:lnTo>
                    <a:pt x="503" y="384"/>
                  </a:lnTo>
                  <a:lnTo>
                    <a:pt x="473" y="367"/>
                  </a:lnTo>
                  <a:lnTo>
                    <a:pt x="463" y="359"/>
                  </a:lnTo>
                  <a:lnTo>
                    <a:pt x="371" y="357"/>
                  </a:lnTo>
                  <a:lnTo>
                    <a:pt x="231" y="352"/>
                  </a:lnTo>
                  <a:lnTo>
                    <a:pt x="87" y="343"/>
                  </a:lnTo>
                  <a:lnTo>
                    <a:pt x="0" y="337"/>
                  </a:lnTo>
                  <a:lnTo>
                    <a:pt x="17" y="107"/>
                  </a:lnTo>
                  <a:lnTo>
                    <a:pt x="20" y="99"/>
                  </a:lnTo>
                  <a:lnTo>
                    <a:pt x="27"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86" name="Freeform 17"/>
            <p:cNvSpPr>
              <a:spLocks/>
            </p:cNvSpPr>
            <p:nvPr/>
          </p:nvSpPr>
          <p:spPr bwMode="auto">
            <a:xfrm>
              <a:off x="5636796" y="2664973"/>
              <a:ext cx="593406" cy="1057668"/>
            </a:xfrm>
            <a:custGeom>
              <a:avLst/>
              <a:gdLst/>
              <a:ahLst/>
              <a:cxnLst>
                <a:cxn ang="0">
                  <a:pos x="296" y="22"/>
                </a:cxn>
                <a:cxn ang="0">
                  <a:pos x="313" y="51"/>
                </a:cxn>
                <a:cxn ang="0">
                  <a:pos x="321" y="76"/>
                </a:cxn>
                <a:cxn ang="0">
                  <a:pos x="355" y="360"/>
                </a:cxn>
                <a:cxn ang="0">
                  <a:pos x="346" y="382"/>
                </a:cxn>
                <a:cxn ang="0">
                  <a:pos x="360" y="407"/>
                </a:cxn>
                <a:cxn ang="0">
                  <a:pos x="361" y="437"/>
                </a:cxn>
                <a:cxn ang="0">
                  <a:pos x="351" y="461"/>
                </a:cxn>
                <a:cxn ang="0">
                  <a:pos x="328" y="489"/>
                </a:cxn>
                <a:cxn ang="0">
                  <a:pos x="325" y="514"/>
                </a:cxn>
                <a:cxn ang="0">
                  <a:pos x="326" y="543"/>
                </a:cxn>
                <a:cxn ang="0">
                  <a:pos x="318" y="561"/>
                </a:cxn>
                <a:cxn ang="0">
                  <a:pos x="320" y="583"/>
                </a:cxn>
                <a:cxn ang="0">
                  <a:pos x="291" y="595"/>
                </a:cxn>
                <a:cxn ang="0">
                  <a:pos x="296" y="616"/>
                </a:cxn>
                <a:cxn ang="0">
                  <a:pos x="286" y="632"/>
                </a:cxn>
                <a:cxn ang="0">
                  <a:pos x="258" y="620"/>
                </a:cxn>
                <a:cxn ang="0">
                  <a:pos x="233" y="635"/>
                </a:cxn>
                <a:cxn ang="0">
                  <a:pos x="226" y="642"/>
                </a:cxn>
                <a:cxn ang="0">
                  <a:pos x="199" y="615"/>
                </a:cxn>
                <a:cxn ang="0">
                  <a:pos x="196" y="585"/>
                </a:cxn>
                <a:cxn ang="0">
                  <a:pos x="181" y="561"/>
                </a:cxn>
                <a:cxn ang="0">
                  <a:pos x="156" y="549"/>
                </a:cxn>
                <a:cxn ang="0">
                  <a:pos x="127" y="524"/>
                </a:cxn>
                <a:cxn ang="0">
                  <a:pos x="114" y="496"/>
                </a:cxn>
                <a:cxn ang="0">
                  <a:pos x="127" y="464"/>
                </a:cxn>
                <a:cxn ang="0">
                  <a:pos x="131" y="439"/>
                </a:cxn>
                <a:cxn ang="0">
                  <a:pos x="102" y="427"/>
                </a:cxn>
                <a:cxn ang="0">
                  <a:pos x="87" y="436"/>
                </a:cxn>
                <a:cxn ang="0">
                  <a:pos x="69" y="390"/>
                </a:cxn>
                <a:cxn ang="0">
                  <a:pos x="40" y="365"/>
                </a:cxn>
                <a:cxn ang="0">
                  <a:pos x="15" y="345"/>
                </a:cxn>
                <a:cxn ang="0">
                  <a:pos x="5" y="317"/>
                </a:cxn>
                <a:cxn ang="0">
                  <a:pos x="0" y="275"/>
                </a:cxn>
                <a:cxn ang="0">
                  <a:pos x="10" y="256"/>
                </a:cxn>
                <a:cxn ang="0">
                  <a:pos x="29" y="233"/>
                </a:cxn>
                <a:cxn ang="0">
                  <a:pos x="32" y="213"/>
                </a:cxn>
                <a:cxn ang="0">
                  <a:pos x="29" y="168"/>
                </a:cxn>
                <a:cxn ang="0">
                  <a:pos x="60" y="141"/>
                </a:cxn>
                <a:cxn ang="0">
                  <a:pos x="89" y="123"/>
                </a:cxn>
                <a:cxn ang="0">
                  <a:pos x="104" y="71"/>
                </a:cxn>
                <a:cxn ang="0">
                  <a:pos x="85" y="52"/>
                </a:cxn>
                <a:cxn ang="0">
                  <a:pos x="62" y="25"/>
                </a:cxn>
                <a:cxn ang="0">
                  <a:pos x="191" y="10"/>
                </a:cxn>
              </a:cxnLst>
              <a:rect l="0" t="0" r="r" b="b"/>
              <a:pathLst>
                <a:path w="363" h="647">
                  <a:moveTo>
                    <a:pt x="293" y="0"/>
                  </a:moveTo>
                  <a:lnTo>
                    <a:pt x="296" y="0"/>
                  </a:lnTo>
                  <a:lnTo>
                    <a:pt x="296" y="22"/>
                  </a:lnTo>
                  <a:lnTo>
                    <a:pt x="298" y="29"/>
                  </a:lnTo>
                  <a:lnTo>
                    <a:pt x="306" y="44"/>
                  </a:lnTo>
                  <a:lnTo>
                    <a:pt x="313" y="51"/>
                  </a:lnTo>
                  <a:lnTo>
                    <a:pt x="315" y="62"/>
                  </a:lnTo>
                  <a:lnTo>
                    <a:pt x="320" y="69"/>
                  </a:lnTo>
                  <a:lnTo>
                    <a:pt x="321" y="76"/>
                  </a:lnTo>
                  <a:lnTo>
                    <a:pt x="328" y="87"/>
                  </a:lnTo>
                  <a:lnTo>
                    <a:pt x="328" y="91"/>
                  </a:lnTo>
                  <a:lnTo>
                    <a:pt x="355" y="360"/>
                  </a:lnTo>
                  <a:lnTo>
                    <a:pt x="348" y="367"/>
                  </a:lnTo>
                  <a:lnTo>
                    <a:pt x="351" y="375"/>
                  </a:lnTo>
                  <a:lnTo>
                    <a:pt x="346" y="382"/>
                  </a:lnTo>
                  <a:lnTo>
                    <a:pt x="348" y="390"/>
                  </a:lnTo>
                  <a:lnTo>
                    <a:pt x="353" y="399"/>
                  </a:lnTo>
                  <a:lnTo>
                    <a:pt x="360" y="407"/>
                  </a:lnTo>
                  <a:lnTo>
                    <a:pt x="358" y="414"/>
                  </a:lnTo>
                  <a:lnTo>
                    <a:pt x="363" y="429"/>
                  </a:lnTo>
                  <a:lnTo>
                    <a:pt x="361" y="437"/>
                  </a:lnTo>
                  <a:lnTo>
                    <a:pt x="360" y="439"/>
                  </a:lnTo>
                  <a:lnTo>
                    <a:pt x="351" y="452"/>
                  </a:lnTo>
                  <a:lnTo>
                    <a:pt x="351" y="461"/>
                  </a:lnTo>
                  <a:lnTo>
                    <a:pt x="341" y="476"/>
                  </a:lnTo>
                  <a:lnTo>
                    <a:pt x="336" y="483"/>
                  </a:lnTo>
                  <a:lnTo>
                    <a:pt x="328" y="489"/>
                  </a:lnTo>
                  <a:lnTo>
                    <a:pt x="328" y="499"/>
                  </a:lnTo>
                  <a:lnTo>
                    <a:pt x="326" y="514"/>
                  </a:lnTo>
                  <a:lnTo>
                    <a:pt x="325" y="514"/>
                  </a:lnTo>
                  <a:lnTo>
                    <a:pt x="325" y="529"/>
                  </a:lnTo>
                  <a:lnTo>
                    <a:pt x="321" y="536"/>
                  </a:lnTo>
                  <a:lnTo>
                    <a:pt x="326" y="543"/>
                  </a:lnTo>
                  <a:lnTo>
                    <a:pt x="326" y="546"/>
                  </a:lnTo>
                  <a:lnTo>
                    <a:pt x="323" y="553"/>
                  </a:lnTo>
                  <a:lnTo>
                    <a:pt x="318" y="561"/>
                  </a:lnTo>
                  <a:lnTo>
                    <a:pt x="320" y="568"/>
                  </a:lnTo>
                  <a:lnTo>
                    <a:pt x="325" y="576"/>
                  </a:lnTo>
                  <a:lnTo>
                    <a:pt x="320" y="583"/>
                  </a:lnTo>
                  <a:lnTo>
                    <a:pt x="306" y="586"/>
                  </a:lnTo>
                  <a:lnTo>
                    <a:pt x="298" y="591"/>
                  </a:lnTo>
                  <a:lnTo>
                    <a:pt x="291" y="595"/>
                  </a:lnTo>
                  <a:lnTo>
                    <a:pt x="289" y="601"/>
                  </a:lnTo>
                  <a:lnTo>
                    <a:pt x="291" y="610"/>
                  </a:lnTo>
                  <a:lnTo>
                    <a:pt x="296" y="616"/>
                  </a:lnTo>
                  <a:lnTo>
                    <a:pt x="298" y="623"/>
                  </a:lnTo>
                  <a:lnTo>
                    <a:pt x="293" y="633"/>
                  </a:lnTo>
                  <a:lnTo>
                    <a:pt x="286" y="632"/>
                  </a:lnTo>
                  <a:lnTo>
                    <a:pt x="279" y="626"/>
                  </a:lnTo>
                  <a:lnTo>
                    <a:pt x="264" y="623"/>
                  </a:lnTo>
                  <a:lnTo>
                    <a:pt x="258" y="620"/>
                  </a:lnTo>
                  <a:lnTo>
                    <a:pt x="251" y="618"/>
                  </a:lnTo>
                  <a:lnTo>
                    <a:pt x="243" y="621"/>
                  </a:lnTo>
                  <a:lnTo>
                    <a:pt x="233" y="635"/>
                  </a:lnTo>
                  <a:lnTo>
                    <a:pt x="233" y="643"/>
                  </a:lnTo>
                  <a:lnTo>
                    <a:pt x="236" y="647"/>
                  </a:lnTo>
                  <a:lnTo>
                    <a:pt x="226" y="642"/>
                  </a:lnTo>
                  <a:lnTo>
                    <a:pt x="219" y="645"/>
                  </a:lnTo>
                  <a:lnTo>
                    <a:pt x="208" y="630"/>
                  </a:lnTo>
                  <a:lnTo>
                    <a:pt x="199" y="615"/>
                  </a:lnTo>
                  <a:lnTo>
                    <a:pt x="204" y="608"/>
                  </a:lnTo>
                  <a:lnTo>
                    <a:pt x="204" y="600"/>
                  </a:lnTo>
                  <a:lnTo>
                    <a:pt x="196" y="585"/>
                  </a:lnTo>
                  <a:lnTo>
                    <a:pt x="194" y="570"/>
                  </a:lnTo>
                  <a:lnTo>
                    <a:pt x="187" y="566"/>
                  </a:lnTo>
                  <a:lnTo>
                    <a:pt x="181" y="561"/>
                  </a:lnTo>
                  <a:lnTo>
                    <a:pt x="176" y="553"/>
                  </a:lnTo>
                  <a:lnTo>
                    <a:pt x="162" y="546"/>
                  </a:lnTo>
                  <a:lnTo>
                    <a:pt x="156" y="549"/>
                  </a:lnTo>
                  <a:lnTo>
                    <a:pt x="154" y="539"/>
                  </a:lnTo>
                  <a:lnTo>
                    <a:pt x="149" y="539"/>
                  </a:lnTo>
                  <a:lnTo>
                    <a:pt x="127" y="524"/>
                  </a:lnTo>
                  <a:lnTo>
                    <a:pt x="114" y="511"/>
                  </a:lnTo>
                  <a:lnTo>
                    <a:pt x="112" y="503"/>
                  </a:lnTo>
                  <a:lnTo>
                    <a:pt x="114" y="496"/>
                  </a:lnTo>
                  <a:lnTo>
                    <a:pt x="117" y="488"/>
                  </a:lnTo>
                  <a:lnTo>
                    <a:pt x="121" y="476"/>
                  </a:lnTo>
                  <a:lnTo>
                    <a:pt x="127" y="464"/>
                  </a:lnTo>
                  <a:lnTo>
                    <a:pt x="126" y="451"/>
                  </a:lnTo>
                  <a:lnTo>
                    <a:pt x="131" y="442"/>
                  </a:lnTo>
                  <a:lnTo>
                    <a:pt x="131" y="439"/>
                  </a:lnTo>
                  <a:lnTo>
                    <a:pt x="117" y="431"/>
                  </a:lnTo>
                  <a:lnTo>
                    <a:pt x="110" y="429"/>
                  </a:lnTo>
                  <a:lnTo>
                    <a:pt x="102" y="427"/>
                  </a:lnTo>
                  <a:lnTo>
                    <a:pt x="99" y="427"/>
                  </a:lnTo>
                  <a:lnTo>
                    <a:pt x="94" y="434"/>
                  </a:lnTo>
                  <a:lnTo>
                    <a:pt x="87" y="436"/>
                  </a:lnTo>
                  <a:lnTo>
                    <a:pt x="80" y="429"/>
                  </a:lnTo>
                  <a:lnTo>
                    <a:pt x="74" y="397"/>
                  </a:lnTo>
                  <a:lnTo>
                    <a:pt x="69" y="390"/>
                  </a:lnTo>
                  <a:lnTo>
                    <a:pt x="62" y="384"/>
                  </a:lnTo>
                  <a:lnTo>
                    <a:pt x="44" y="372"/>
                  </a:lnTo>
                  <a:lnTo>
                    <a:pt x="40" y="365"/>
                  </a:lnTo>
                  <a:lnTo>
                    <a:pt x="34" y="360"/>
                  </a:lnTo>
                  <a:lnTo>
                    <a:pt x="25" y="354"/>
                  </a:lnTo>
                  <a:lnTo>
                    <a:pt x="15" y="345"/>
                  </a:lnTo>
                  <a:lnTo>
                    <a:pt x="13" y="339"/>
                  </a:lnTo>
                  <a:lnTo>
                    <a:pt x="10" y="330"/>
                  </a:lnTo>
                  <a:lnTo>
                    <a:pt x="5" y="317"/>
                  </a:lnTo>
                  <a:lnTo>
                    <a:pt x="2" y="312"/>
                  </a:lnTo>
                  <a:lnTo>
                    <a:pt x="0" y="298"/>
                  </a:lnTo>
                  <a:lnTo>
                    <a:pt x="0" y="275"/>
                  </a:lnTo>
                  <a:lnTo>
                    <a:pt x="5" y="268"/>
                  </a:lnTo>
                  <a:lnTo>
                    <a:pt x="10" y="263"/>
                  </a:lnTo>
                  <a:lnTo>
                    <a:pt x="10" y="256"/>
                  </a:lnTo>
                  <a:lnTo>
                    <a:pt x="5" y="248"/>
                  </a:lnTo>
                  <a:lnTo>
                    <a:pt x="10" y="241"/>
                  </a:lnTo>
                  <a:lnTo>
                    <a:pt x="29" y="233"/>
                  </a:lnTo>
                  <a:lnTo>
                    <a:pt x="30" y="225"/>
                  </a:lnTo>
                  <a:lnTo>
                    <a:pt x="30" y="218"/>
                  </a:lnTo>
                  <a:lnTo>
                    <a:pt x="32" y="213"/>
                  </a:lnTo>
                  <a:lnTo>
                    <a:pt x="42" y="198"/>
                  </a:lnTo>
                  <a:lnTo>
                    <a:pt x="42" y="183"/>
                  </a:lnTo>
                  <a:lnTo>
                    <a:pt x="29" y="168"/>
                  </a:lnTo>
                  <a:lnTo>
                    <a:pt x="30" y="154"/>
                  </a:lnTo>
                  <a:lnTo>
                    <a:pt x="34" y="146"/>
                  </a:lnTo>
                  <a:lnTo>
                    <a:pt x="60" y="141"/>
                  </a:lnTo>
                  <a:lnTo>
                    <a:pt x="67" y="134"/>
                  </a:lnTo>
                  <a:lnTo>
                    <a:pt x="82" y="129"/>
                  </a:lnTo>
                  <a:lnTo>
                    <a:pt x="89" y="123"/>
                  </a:lnTo>
                  <a:lnTo>
                    <a:pt x="90" y="107"/>
                  </a:lnTo>
                  <a:lnTo>
                    <a:pt x="100" y="94"/>
                  </a:lnTo>
                  <a:lnTo>
                    <a:pt x="104" y="71"/>
                  </a:lnTo>
                  <a:lnTo>
                    <a:pt x="100" y="62"/>
                  </a:lnTo>
                  <a:lnTo>
                    <a:pt x="94" y="56"/>
                  </a:lnTo>
                  <a:lnTo>
                    <a:pt x="85" y="52"/>
                  </a:lnTo>
                  <a:lnTo>
                    <a:pt x="79" y="46"/>
                  </a:lnTo>
                  <a:lnTo>
                    <a:pt x="77" y="37"/>
                  </a:lnTo>
                  <a:lnTo>
                    <a:pt x="62" y="25"/>
                  </a:lnTo>
                  <a:lnTo>
                    <a:pt x="57" y="19"/>
                  </a:lnTo>
                  <a:lnTo>
                    <a:pt x="57" y="17"/>
                  </a:lnTo>
                  <a:lnTo>
                    <a:pt x="191" y="10"/>
                  </a:lnTo>
                  <a:lnTo>
                    <a:pt x="293"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87" name="Freeform 157"/>
            <p:cNvSpPr>
              <a:spLocks/>
            </p:cNvSpPr>
            <p:nvPr/>
          </p:nvSpPr>
          <p:spPr bwMode="auto">
            <a:xfrm>
              <a:off x="7225749" y="1865592"/>
              <a:ext cx="890926" cy="802651"/>
            </a:xfrm>
            <a:custGeom>
              <a:avLst/>
              <a:gdLst/>
              <a:ahLst/>
              <a:cxnLst>
                <a:cxn ang="0">
                  <a:pos x="457" y="10"/>
                </a:cxn>
                <a:cxn ang="0">
                  <a:pos x="462" y="26"/>
                </a:cxn>
                <a:cxn ang="0">
                  <a:pos x="465" y="51"/>
                </a:cxn>
                <a:cxn ang="0">
                  <a:pos x="473" y="64"/>
                </a:cxn>
                <a:cxn ang="0">
                  <a:pos x="475" y="81"/>
                </a:cxn>
                <a:cxn ang="0">
                  <a:pos x="473" y="91"/>
                </a:cxn>
                <a:cxn ang="0">
                  <a:pos x="478" y="121"/>
                </a:cxn>
                <a:cxn ang="0">
                  <a:pos x="487" y="143"/>
                </a:cxn>
                <a:cxn ang="0">
                  <a:pos x="490" y="163"/>
                </a:cxn>
                <a:cxn ang="0">
                  <a:pos x="503" y="165"/>
                </a:cxn>
                <a:cxn ang="0">
                  <a:pos x="520" y="245"/>
                </a:cxn>
                <a:cxn ang="0">
                  <a:pos x="524" y="258"/>
                </a:cxn>
                <a:cxn ang="0">
                  <a:pos x="525" y="334"/>
                </a:cxn>
                <a:cxn ang="0">
                  <a:pos x="545" y="426"/>
                </a:cxn>
                <a:cxn ang="0">
                  <a:pos x="534" y="444"/>
                </a:cxn>
                <a:cxn ang="0">
                  <a:pos x="540" y="456"/>
                </a:cxn>
                <a:cxn ang="0">
                  <a:pos x="532" y="479"/>
                </a:cxn>
                <a:cxn ang="0">
                  <a:pos x="522" y="491"/>
                </a:cxn>
                <a:cxn ang="0">
                  <a:pos x="522" y="474"/>
                </a:cxn>
                <a:cxn ang="0">
                  <a:pos x="517" y="441"/>
                </a:cxn>
                <a:cxn ang="0">
                  <a:pos x="507" y="429"/>
                </a:cxn>
                <a:cxn ang="0">
                  <a:pos x="508" y="437"/>
                </a:cxn>
                <a:cxn ang="0">
                  <a:pos x="520" y="463"/>
                </a:cxn>
                <a:cxn ang="0">
                  <a:pos x="443" y="436"/>
                </a:cxn>
                <a:cxn ang="0">
                  <a:pos x="428" y="431"/>
                </a:cxn>
                <a:cxn ang="0">
                  <a:pos x="408" y="417"/>
                </a:cxn>
                <a:cxn ang="0">
                  <a:pos x="398" y="394"/>
                </a:cxn>
                <a:cxn ang="0">
                  <a:pos x="385" y="389"/>
                </a:cxn>
                <a:cxn ang="0">
                  <a:pos x="375" y="379"/>
                </a:cxn>
                <a:cxn ang="0">
                  <a:pos x="296" y="396"/>
                </a:cxn>
                <a:cxn ang="0">
                  <a:pos x="74" y="441"/>
                </a:cxn>
                <a:cxn ang="0">
                  <a:pos x="0" y="426"/>
                </a:cxn>
                <a:cxn ang="0">
                  <a:pos x="3" y="421"/>
                </a:cxn>
                <a:cxn ang="0">
                  <a:pos x="32" y="389"/>
                </a:cxn>
                <a:cxn ang="0">
                  <a:pos x="45" y="374"/>
                </a:cxn>
                <a:cxn ang="0">
                  <a:pos x="62" y="352"/>
                </a:cxn>
                <a:cxn ang="0">
                  <a:pos x="54" y="327"/>
                </a:cxn>
                <a:cxn ang="0">
                  <a:pos x="55" y="319"/>
                </a:cxn>
                <a:cxn ang="0">
                  <a:pos x="42" y="310"/>
                </a:cxn>
                <a:cxn ang="0">
                  <a:pos x="45" y="293"/>
                </a:cxn>
                <a:cxn ang="0">
                  <a:pos x="60" y="287"/>
                </a:cxn>
                <a:cxn ang="0">
                  <a:pos x="82" y="275"/>
                </a:cxn>
                <a:cxn ang="0">
                  <a:pos x="140" y="268"/>
                </a:cxn>
                <a:cxn ang="0">
                  <a:pos x="174" y="268"/>
                </a:cxn>
                <a:cxn ang="0">
                  <a:pos x="204" y="263"/>
                </a:cxn>
                <a:cxn ang="0">
                  <a:pos x="214" y="258"/>
                </a:cxn>
                <a:cxn ang="0">
                  <a:pos x="227" y="247"/>
                </a:cxn>
                <a:cxn ang="0">
                  <a:pos x="249" y="223"/>
                </a:cxn>
                <a:cxn ang="0">
                  <a:pos x="263" y="216"/>
                </a:cxn>
                <a:cxn ang="0">
                  <a:pos x="258" y="201"/>
                </a:cxn>
                <a:cxn ang="0">
                  <a:pos x="251" y="181"/>
                </a:cxn>
                <a:cxn ang="0">
                  <a:pos x="259" y="171"/>
                </a:cxn>
                <a:cxn ang="0">
                  <a:pos x="254" y="170"/>
                </a:cxn>
                <a:cxn ang="0">
                  <a:pos x="244" y="163"/>
                </a:cxn>
                <a:cxn ang="0">
                  <a:pos x="244" y="166"/>
                </a:cxn>
                <a:cxn ang="0">
                  <a:pos x="239" y="153"/>
                </a:cxn>
                <a:cxn ang="0">
                  <a:pos x="261" y="133"/>
                </a:cxn>
                <a:cxn ang="0">
                  <a:pos x="274" y="113"/>
                </a:cxn>
                <a:cxn ang="0">
                  <a:pos x="298" y="64"/>
                </a:cxn>
                <a:cxn ang="0">
                  <a:pos x="338" y="27"/>
                </a:cxn>
                <a:cxn ang="0">
                  <a:pos x="396" y="17"/>
                </a:cxn>
              </a:cxnLst>
              <a:rect l="0" t="0" r="r" b="b"/>
              <a:pathLst>
                <a:path w="545" h="491">
                  <a:moveTo>
                    <a:pt x="453" y="0"/>
                  </a:moveTo>
                  <a:lnTo>
                    <a:pt x="457" y="10"/>
                  </a:lnTo>
                  <a:lnTo>
                    <a:pt x="455" y="19"/>
                  </a:lnTo>
                  <a:lnTo>
                    <a:pt x="462" y="26"/>
                  </a:lnTo>
                  <a:lnTo>
                    <a:pt x="462" y="42"/>
                  </a:lnTo>
                  <a:lnTo>
                    <a:pt x="465" y="51"/>
                  </a:lnTo>
                  <a:lnTo>
                    <a:pt x="472" y="57"/>
                  </a:lnTo>
                  <a:lnTo>
                    <a:pt x="473" y="64"/>
                  </a:lnTo>
                  <a:lnTo>
                    <a:pt x="473" y="72"/>
                  </a:lnTo>
                  <a:lnTo>
                    <a:pt x="475" y="81"/>
                  </a:lnTo>
                  <a:lnTo>
                    <a:pt x="477" y="87"/>
                  </a:lnTo>
                  <a:lnTo>
                    <a:pt x="473" y="91"/>
                  </a:lnTo>
                  <a:lnTo>
                    <a:pt x="473" y="106"/>
                  </a:lnTo>
                  <a:lnTo>
                    <a:pt x="478" y="121"/>
                  </a:lnTo>
                  <a:lnTo>
                    <a:pt x="483" y="128"/>
                  </a:lnTo>
                  <a:lnTo>
                    <a:pt x="487" y="143"/>
                  </a:lnTo>
                  <a:lnTo>
                    <a:pt x="485" y="156"/>
                  </a:lnTo>
                  <a:lnTo>
                    <a:pt x="490" y="163"/>
                  </a:lnTo>
                  <a:lnTo>
                    <a:pt x="493" y="154"/>
                  </a:lnTo>
                  <a:lnTo>
                    <a:pt x="503" y="165"/>
                  </a:lnTo>
                  <a:lnTo>
                    <a:pt x="520" y="240"/>
                  </a:lnTo>
                  <a:lnTo>
                    <a:pt x="520" y="245"/>
                  </a:lnTo>
                  <a:lnTo>
                    <a:pt x="525" y="252"/>
                  </a:lnTo>
                  <a:lnTo>
                    <a:pt x="524" y="258"/>
                  </a:lnTo>
                  <a:lnTo>
                    <a:pt x="522" y="330"/>
                  </a:lnTo>
                  <a:lnTo>
                    <a:pt x="525" y="334"/>
                  </a:lnTo>
                  <a:lnTo>
                    <a:pt x="540" y="417"/>
                  </a:lnTo>
                  <a:lnTo>
                    <a:pt x="545" y="426"/>
                  </a:lnTo>
                  <a:lnTo>
                    <a:pt x="545" y="432"/>
                  </a:lnTo>
                  <a:lnTo>
                    <a:pt x="534" y="444"/>
                  </a:lnTo>
                  <a:lnTo>
                    <a:pt x="534" y="447"/>
                  </a:lnTo>
                  <a:lnTo>
                    <a:pt x="540" y="456"/>
                  </a:lnTo>
                  <a:lnTo>
                    <a:pt x="534" y="471"/>
                  </a:lnTo>
                  <a:lnTo>
                    <a:pt x="532" y="479"/>
                  </a:lnTo>
                  <a:lnTo>
                    <a:pt x="525" y="483"/>
                  </a:lnTo>
                  <a:lnTo>
                    <a:pt x="522" y="491"/>
                  </a:lnTo>
                  <a:lnTo>
                    <a:pt x="519" y="491"/>
                  </a:lnTo>
                  <a:lnTo>
                    <a:pt x="522" y="474"/>
                  </a:lnTo>
                  <a:lnTo>
                    <a:pt x="520" y="452"/>
                  </a:lnTo>
                  <a:lnTo>
                    <a:pt x="517" y="441"/>
                  </a:lnTo>
                  <a:lnTo>
                    <a:pt x="508" y="436"/>
                  </a:lnTo>
                  <a:lnTo>
                    <a:pt x="507" y="429"/>
                  </a:lnTo>
                  <a:lnTo>
                    <a:pt x="507" y="431"/>
                  </a:lnTo>
                  <a:lnTo>
                    <a:pt x="508" y="437"/>
                  </a:lnTo>
                  <a:lnTo>
                    <a:pt x="515" y="444"/>
                  </a:lnTo>
                  <a:lnTo>
                    <a:pt x="520" y="463"/>
                  </a:lnTo>
                  <a:lnTo>
                    <a:pt x="443" y="437"/>
                  </a:lnTo>
                  <a:lnTo>
                    <a:pt x="443" y="436"/>
                  </a:lnTo>
                  <a:lnTo>
                    <a:pt x="435" y="431"/>
                  </a:lnTo>
                  <a:lnTo>
                    <a:pt x="428" y="431"/>
                  </a:lnTo>
                  <a:lnTo>
                    <a:pt x="415" y="426"/>
                  </a:lnTo>
                  <a:lnTo>
                    <a:pt x="408" y="417"/>
                  </a:lnTo>
                  <a:lnTo>
                    <a:pt x="406" y="411"/>
                  </a:lnTo>
                  <a:lnTo>
                    <a:pt x="398" y="394"/>
                  </a:lnTo>
                  <a:lnTo>
                    <a:pt x="391" y="389"/>
                  </a:lnTo>
                  <a:lnTo>
                    <a:pt x="385" y="389"/>
                  </a:lnTo>
                  <a:lnTo>
                    <a:pt x="381" y="382"/>
                  </a:lnTo>
                  <a:lnTo>
                    <a:pt x="375" y="379"/>
                  </a:lnTo>
                  <a:lnTo>
                    <a:pt x="373" y="377"/>
                  </a:lnTo>
                  <a:lnTo>
                    <a:pt x="296" y="396"/>
                  </a:lnTo>
                  <a:lnTo>
                    <a:pt x="177" y="421"/>
                  </a:lnTo>
                  <a:lnTo>
                    <a:pt x="74" y="441"/>
                  </a:lnTo>
                  <a:lnTo>
                    <a:pt x="5" y="452"/>
                  </a:lnTo>
                  <a:lnTo>
                    <a:pt x="0" y="426"/>
                  </a:lnTo>
                  <a:lnTo>
                    <a:pt x="0" y="422"/>
                  </a:lnTo>
                  <a:lnTo>
                    <a:pt x="3" y="421"/>
                  </a:lnTo>
                  <a:lnTo>
                    <a:pt x="18" y="404"/>
                  </a:lnTo>
                  <a:lnTo>
                    <a:pt x="32" y="389"/>
                  </a:lnTo>
                  <a:lnTo>
                    <a:pt x="40" y="380"/>
                  </a:lnTo>
                  <a:lnTo>
                    <a:pt x="45" y="374"/>
                  </a:lnTo>
                  <a:lnTo>
                    <a:pt x="50" y="365"/>
                  </a:lnTo>
                  <a:lnTo>
                    <a:pt x="62" y="352"/>
                  </a:lnTo>
                  <a:lnTo>
                    <a:pt x="62" y="344"/>
                  </a:lnTo>
                  <a:lnTo>
                    <a:pt x="54" y="327"/>
                  </a:lnTo>
                  <a:lnTo>
                    <a:pt x="57" y="322"/>
                  </a:lnTo>
                  <a:lnTo>
                    <a:pt x="55" y="319"/>
                  </a:lnTo>
                  <a:lnTo>
                    <a:pt x="40" y="317"/>
                  </a:lnTo>
                  <a:lnTo>
                    <a:pt x="42" y="310"/>
                  </a:lnTo>
                  <a:lnTo>
                    <a:pt x="37" y="297"/>
                  </a:lnTo>
                  <a:lnTo>
                    <a:pt x="45" y="293"/>
                  </a:lnTo>
                  <a:lnTo>
                    <a:pt x="52" y="288"/>
                  </a:lnTo>
                  <a:lnTo>
                    <a:pt x="60" y="287"/>
                  </a:lnTo>
                  <a:lnTo>
                    <a:pt x="67" y="282"/>
                  </a:lnTo>
                  <a:lnTo>
                    <a:pt x="82" y="275"/>
                  </a:lnTo>
                  <a:lnTo>
                    <a:pt x="110" y="270"/>
                  </a:lnTo>
                  <a:lnTo>
                    <a:pt x="140" y="268"/>
                  </a:lnTo>
                  <a:lnTo>
                    <a:pt x="159" y="277"/>
                  </a:lnTo>
                  <a:lnTo>
                    <a:pt x="174" y="268"/>
                  </a:lnTo>
                  <a:lnTo>
                    <a:pt x="189" y="263"/>
                  </a:lnTo>
                  <a:lnTo>
                    <a:pt x="204" y="263"/>
                  </a:lnTo>
                  <a:lnTo>
                    <a:pt x="209" y="265"/>
                  </a:lnTo>
                  <a:lnTo>
                    <a:pt x="214" y="258"/>
                  </a:lnTo>
                  <a:lnTo>
                    <a:pt x="221" y="255"/>
                  </a:lnTo>
                  <a:lnTo>
                    <a:pt x="227" y="247"/>
                  </a:lnTo>
                  <a:lnTo>
                    <a:pt x="232" y="240"/>
                  </a:lnTo>
                  <a:lnTo>
                    <a:pt x="249" y="223"/>
                  </a:lnTo>
                  <a:lnTo>
                    <a:pt x="258" y="223"/>
                  </a:lnTo>
                  <a:lnTo>
                    <a:pt x="263" y="216"/>
                  </a:lnTo>
                  <a:lnTo>
                    <a:pt x="261" y="208"/>
                  </a:lnTo>
                  <a:lnTo>
                    <a:pt x="258" y="201"/>
                  </a:lnTo>
                  <a:lnTo>
                    <a:pt x="258" y="196"/>
                  </a:lnTo>
                  <a:lnTo>
                    <a:pt x="251" y="181"/>
                  </a:lnTo>
                  <a:lnTo>
                    <a:pt x="258" y="180"/>
                  </a:lnTo>
                  <a:lnTo>
                    <a:pt x="259" y="171"/>
                  </a:lnTo>
                  <a:lnTo>
                    <a:pt x="263" y="165"/>
                  </a:lnTo>
                  <a:lnTo>
                    <a:pt x="254" y="170"/>
                  </a:lnTo>
                  <a:lnTo>
                    <a:pt x="253" y="159"/>
                  </a:lnTo>
                  <a:lnTo>
                    <a:pt x="244" y="163"/>
                  </a:lnTo>
                  <a:lnTo>
                    <a:pt x="246" y="171"/>
                  </a:lnTo>
                  <a:lnTo>
                    <a:pt x="244" y="166"/>
                  </a:lnTo>
                  <a:lnTo>
                    <a:pt x="238" y="161"/>
                  </a:lnTo>
                  <a:lnTo>
                    <a:pt x="239" y="153"/>
                  </a:lnTo>
                  <a:lnTo>
                    <a:pt x="253" y="139"/>
                  </a:lnTo>
                  <a:lnTo>
                    <a:pt x="261" y="133"/>
                  </a:lnTo>
                  <a:lnTo>
                    <a:pt x="263" y="128"/>
                  </a:lnTo>
                  <a:lnTo>
                    <a:pt x="274" y="113"/>
                  </a:lnTo>
                  <a:lnTo>
                    <a:pt x="274" y="103"/>
                  </a:lnTo>
                  <a:lnTo>
                    <a:pt x="298" y="64"/>
                  </a:lnTo>
                  <a:lnTo>
                    <a:pt x="323" y="36"/>
                  </a:lnTo>
                  <a:lnTo>
                    <a:pt x="338" y="27"/>
                  </a:lnTo>
                  <a:lnTo>
                    <a:pt x="346" y="27"/>
                  </a:lnTo>
                  <a:lnTo>
                    <a:pt x="396" y="17"/>
                  </a:lnTo>
                  <a:lnTo>
                    <a:pt x="453"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88" name="Freeform 158"/>
            <p:cNvSpPr>
              <a:spLocks/>
            </p:cNvSpPr>
            <p:nvPr/>
          </p:nvSpPr>
          <p:spPr bwMode="auto">
            <a:xfrm>
              <a:off x="7132570" y="2481884"/>
              <a:ext cx="864770" cy="567250"/>
            </a:xfrm>
            <a:custGeom>
              <a:avLst/>
              <a:gdLst/>
              <a:ahLst/>
              <a:cxnLst>
                <a:cxn ang="0">
                  <a:pos x="432" y="2"/>
                </a:cxn>
                <a:cxn ang="0">
                  <a:pos x="442" y="12"/>
                </a:cxn>
                <a:cxn ang="0">
                  <a:pos x="455" y="17"/>
                </a:cxn>
                <a:cxn ang="0">
                  <a:pos x="465" y="40"/>
                </a:cxn>
                <a:cxn ang="0">
                  <a:pos x="485" y="54"/>
                </a:cxn>
                <a:cxn ang="0">
                  <a:pos x="500" y="59"/>
                </a:cxn>
                <a:cxn ang="0">
                  <a:pos x="492" y="70"/>
                </a:cxn>
                <a:cxn ang="0">
                  <a:pos x="490" y="84"/>
                </a:cxn>
                <a:cxn ang="0">
                  <a:pos x="473" y="111"/>
                </a:cxn>
                <a:cxn ang="0">
                  <a:pos x="480" y="117"/>
                </a:cxn>
                <a:cxn ang="0">
                  <a:pos x="482" y="132"/>
                </a:cxn>
                <a:cxn ang="0">
                  <a:pos x="477" y="151"/>
                </a:cxn>
                <a:cxn ang="0">
                  <a:pos x="492" y="161"/>
                </a:cxn>
                <a:cxn ang="0">
                  <a:pos x="500" y="174"/>
                </a:cxn>
                <a:cxn ang="0">
                  <a:pos x="512" y="183"/>
                </a:cxn>
                <a:cxn ang="0">
                  <a:pos x="524" y="201"/>
                </a:cxn>
                <a:cxn ang="0">
                  <a:pos x="510" y="218"/>
                </a:cxn>
                <a:cxn ang="0">
                  <a:pos x="509" y="219"/>
                </a:cxn>
                <a:cxn ang="0">
                  <a:pos x="502" y="226"/>
                </a:cxn>
                <a:cxn ang="0">
                  <a:pos x="495" y="240"/>
                </a:cxn>
                <a:cxn ang="0">
                  <a:pos x="480" y="250"/>
                </a:cxn>
                <a:cxn ang="0">
                  <a:pos x="472" y="246"/>
                </a:cxn>
                <a:cxn ang="0">
                  <a:pos x="458" y="253"/>
                </a:cxn>
                <a:cxn ang="0">
                  <a:pos x="452" y="266"/>
                </a:cxn>
                <a:cxn ang="0">
                  <a:pos x="134" y="332"/>
                </a:cxn>
                <a:cxn ang="0">
                  <a:pos x="25" y="243"/>
                </a:cxn>
                <a:cxn ang="0">
                  <a:pos x="0" y="89"/>
                </a:cxn>
                <a:cxn ang="0">
                  <a:pos x="24" y="72"/>
                </a:cxn>
                <a:cxn ang="0">
                  <a:pos x="32" y="65"/>
                </a:cxn>
                <a:cxn ang="0">
                  <a:pos x="57" y="49"/>
                </a:cxn>
                <a:cxn ang="0">
                  <a:pos x="131" y="64"/>
                </a:cxn>
                <a:cxn ang="0">
                  <a:pos x="353" y="19"/>
                </a:cxn>
              </a:cxnLst>
              <a:rect l="0" t="0" r="r" b="b"/>
              <a:pathLst>
                <a:path w="529" h="347">
                  <a:moveTo>
                    <a:pt x="430" y="0"/>
                  </a:moveTo>
                  <a:lnTo>
                    <a:pt x="432" y="2"/>
                  </a:lnTo>
                  <a:lnTo>
                    <a:pt x="438" y="5"/>
                  </a:lnTo>
                  <a:lnTo>
                    <a:pt x="442" y="12"/>
                  </a:lnTo>
                  <a:lnTo>
                    <a:pt x="448" y="12"/>
                  </a:lnTo>
                  <a:lnTo>
                    <a:pt x="455" y="17"/>
                  </a:lnTo>
                  <a:lnTo>
                    <a:pt x="463" y="34"/>
                  </a:lnTo>
                  <a:lnTo>
                    <a:pt x="465" y="40"/>
                  </a:lnTo>
                  <a:lnTo>
                    <a:pt x="472" y="49"/>
                  </a:lnTo>
                  <a:lnTo>
                    <a:pt x="485" y="54"/>
                  </a:lnTo>
                  <a:lnTo>
                    <a:pt x="492" y="54"/>
                  </a:lnTo>
                  <a:lnTo>
                    <a:pt x="500" y="59"/>
                  </a:lnTo>
                  <a:lnTo>
                    <a:pt x="500" y="60"/>
                  </a:lnTo>
                  <a:lnTo>
                    <a:pt x="492" y="70"/>
                  </a:lnTo>
                  <a:lnTo>
                    <a:pt x="490" y="77"/>
                  </a:lnTo>
                  <a:lnTo>
                    <a:pt x="490" y="84"/>
                  </a:lnTo>
                  <a:lnTo>
                    <a:pt x="482" y="104"/>
                  </a:lnTo>
                  <a:lnTo>
                    <a:pt x="473" y="111"/>
                  </a:lnTo>
                  <a:lnTo>
                    <a:pt x="477" y="116"/>
                  </a:lnTo>
                  <a:lnTo>
                    <a:pt x="480" y="117"/>
                  </a:lnTo>
                  <a:lnTo>
                    <a:pt x="484" y="124"/>
                  </a:lnTo>
                  <a:lnTo>
                    <a:pt x="482" y="132"/>
                  </a:lnTo>
                  <a:lnTo>
                    <a:pt x="475" y="139"/>
                  </a:lnTo>
                  <a:lnTo>
                    <a:pt x="477" y="151"/>
                  </a:lnTo>
                  <a:lnTo>
                    <a:pt x="484" y="159"/>
                  </a:lnTo>
                  <a:lnTo>
                    <a:pt x="492" y="161"/>
                  </a:lnTo>
                  <a:lnTo>
                    <a:pt x="494" y="169"/>
                  </a:lnTo>
                  <a:lnTo>
                    <a:pt x="500" y="174"/>
                  </a:lnTo>
                  <a:lnTo>
                    <a:pt x="505" y="174"/>
                  </a:lnTo>
                  <a:lnTo>
                    <a:pt x="512" y="183"/>
                  </a:lnTo>
                  <a:lnTo>
                    <a:pt x="529" y="194"/>
                  </a:lnTo>
                  <a:lnTo>
                    <a:pt x="524" y="201"/>
                  </a:lnTo>
                  <a:lnTo>
                    <a:pt x="515" y="209"/>
                  </a:lnTo>
                  <a:lnTo>
                    <a:pt x="510" y="218"/>
                  </a:lnTo>
                  <a:lnTo>
                    <a:pt x="509" y="218"/>
                  </a:lnTo>
                  <a:lnTo>
                    <a:pt x="509" y="219"/>
                  </a:lnTo>
                  <a:lnTo>
                    <a:pt x="507" y="219"/>
                  </a:lnTo>
                  <a:lnTo>
                    <a:pt x="502" y="226"/>
                  </a:lnTo>
                  <a:lnTo>
                    <a:pt x="502" y="233"/>
                  </a:lnTo>
                  <a:lnTo>
                    <a:pt x="495" y="240"/>
                  </a:lnTo>
                  <a:lnTo>
                    <a:pt x="487" y="241"/>
                  </a:lnTo>
                  <a:lnTo>
                    <a:pt x="480" y="250"/>
                  </a:lnTo>
                  <a:lnTo>
                    <a:pt x="477" y="248"/>
                  </a:lnTo>
                  <a:lnTo>
                    <a:pt x="472" y="246"/>
                  </a:lnTo>
                  <a:lnTo>
                    <a:pt x="465" y="248"/>
                  </a:lnTo>
                  <a:lnTo>
                    <a:pt x="458" y="253"/>
                  </a:lnTo>
                  <a:lnTo>
                    <a:pt x="453" y="260"/>
                  </a:lnTo>
                  <a:lnTo>
                    <a:pt x="452" y="266"/>
                  </a:lnTo>
                  <a:lnTo>
                    <a:pt x="283" y="303"/>
                  </a:lnTo>
                  <a:lnTo>
                    <a:pt x="134" y="332"/>
                  </a:lnTo>
                  <a:lnTo>
                    <a:pt x="44" y="347"/>
                  </a:lnTo>
                  <a:lnTo>
                    <a:pt x="25" y="243"/>
                  </a:lnTo>
                  <a:lnTo>
                    <a:pt x="0" y="94"/>
                  </a:lnTo>
                  <a:lnTo>
                    <a:pt x="0" y="89"/>
                  </a:lnTo>
                  <a:lnTo>
                    <a:pt x="10" y="84"/>
                  </a:lnTo>
                  <a:lnTo>
                    <a:pt x="24" y="72"/>
                  </a:lnTo>
                  <a:lnTo>
                    <a:pt x="32" y="64"/>
                  </a:lnTo>
                  <a:lnTo>
                    <a:pt x="32" y="65"/>
                  </a:lnTo>
                  <a:lnTo>
                    <a:pt x="57" y="45"/>
                  </a:lnTo>
                  <a:lnTo>
                    <a:pt x="57" y="49"/>
                  </a:lnTo>
                  <a:lnTo>
                    <a:pt x="62" y="75"/>
                  </a:lnTo>
                  <a:lnTo>
                    <a:pt x="131" y="64"/>
                  </a:lnTo>
                  <a:lnTo>
                    <a:pt x="234" y="44"/>
                  </a:lnTo>
                  <a:lnTo>
                    <a:pt x="353" y="19"/>
                  </a:lnTo>
                  <a:lnTo>
                    <a:pt x="430"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89" name="Freeform 172"/>
            <p:cNvSpPr>
              <a:spLocks/>
            </p:cNvSpPr>
            <p:nvPr/>
          </p:nvSpPr>
          <p:spPr bwMode="auto">
            <a:xfrm>
              <a:off x="6359344" y="4745978"/>
              <a:ext cx="1355188" cy="1031512"/>
            </a:xfrm>
            <a:custGeom>
              <a:avLst/>
              <a:gdLst/>
              <a:ahLst/>
              <a:cxnLst>
                <a:cxn ang="0">
                  <a:pos x="599" y="5"/>
                </a:cxn>
                <a:cxn ang="0">
                  <a:pos x="612" y="33"/>
                </a:cxn>
                <a:cxn ang="0">
                  <a:pos x="640" y="104"/>
                </a:cxn>
                <a:cxn ang="0">
                  <a:pos x="734" y="237"/>
                </a:cxn>
                <a:cxn ang="0">
                  <a:pos x="742" y="288"/>
                </a:cxn>
                <a:cxn ang="0">
                  <a:pos x="732" y="243"/>
                </a:cxn>
                <a:cxn ang="0">
                  <a:pos x="711" y="219"/>
                </a:cxn>
                <a:cxn ang="0">
                  <a:pos x="719" y="258"/>
                </a:cxn>
                <a:cxn ang="0">
                  <a:pos x="791" y="380"/>
                </a:cxn>
                <a:cxn ang="0">
                  <a:pos x="811" y="410"/>
                </a:cxn>
                <a:cxn ang="0">
                  <a:pos x="828" y="519"/>
                </a:cxn>
                <a:cxn ang="0">
                  <a:pos x="826" y="542"/>
                </a:cxn>
                <a:cxn ang="0">
                  <a:pos x="814" y="574"/>
                </a:cxn>
                <a:cxn ang="0">
                  <a:pos x="806" y="608"/>
                </a:cxn>
                <a:cxn ang="0">
                  <a:pos x="783" y="621"/>
                </a:cxn>
                <a:cxn ang="0">
                  <a:pos x="736" y="623"/>
                </a:cxn>
                <a:cxn ang="0">
                  <a:pos x="759" y="611"/>
                </a:cxn>
                <a:cxn ang="0">
                  <a:pos x="722" y="581"/>
                </a:cxn>
                <a:cxn ang="0">
                  <a:pos x="686" y="549"/>
                </a:cxn>
                <a:cxn ang="0">
                  <a:pos x="664" y="544"/>
                </a:cxn>
                <a:cxn ang="0">
                  <a:pos x="629" y="489"/>
                </a:cxn>
                <a:cxn ang="0">
                  <a:pos x="632" y="477"/>
                </a:cxn>
                <a:cxn ang="0">
                  <a:pos x="614" y="467"/>
                </a:cxn>
                <a:cxn ang="0">
                  <a:pos x="604" y="445"/>
                </a:cxn>
                <a:cxn ang="0">
                  <a:pos x="605" y="458"/>
                </a:cxn>
                <a:cxn ang="0">
                  <a:pos x="572" y="437"/>
                </a:cxn>
                <a:cxn ang="0">
                  <a:pos x="533" y="385"/>
                </a:cxn>
                <a:cxn ang="0">
                  <a:pos x="562" y="350"/>
                </a:cxn>
                <a:cxn ang="0">
                  <a:pos x="530" y="328"/>
                </a:cxn>
                <a:cxn ang="0">
                  <a:pos x="540" y="358"/>
                </a:cxn>
                <a:cxn ang="0">
                  <a:pos x="520" y="356"/>
                </a:cxn>
                <a:cxn ang="0">
                  <a:pos x="525" y="278"/>
                </a:cxn>
                <a:cxn ang="0">
                  <a:pos x="520" y="229"/>
                </a:cxn>
                <a:cxn ang="0">
                  <a:pos x="480" y="202"/>
                </a:cxn>
                <a:cxn ang="0">
                  <a:pos x="435" y="167"/>
                </a:cxn>
                <a:cxn ang="0">
                  <a:pos x="389" y="122"/>
                </a:cxn>
                <a:cxn ang="0">
                  <a:pos x="339" y="115"/>
                </a:cxn>
                <a:cxn ang="0">
                  <a:pos x="331" y="134"/>
                </a:cxn>
                <a:cxn ang="0">
                  <a:pos x="291" y="160"/>
                </a:cxn>
                <a:cxn ang="0">
                  <a:pos x="266" y="169"/>
                </a:cxn>
                <a:cxn ang="0">
                  <a:pos x="231" y="166"/>
                </a:cxn>
                <a:cxn ang="0">
                  <a:pos x="241" y="164"/>
                </a:cxn>
                <a:cxn ang="0">
                  <a:pos x="217" y="142"/>
                </a:cxn>
                <a:cxn ang="0">
                  <a:pos x="224" y="139"/>
                </a:cxn>
                <a:cxn ang="0">
                  <a:pos x="197" y="122"/>
                </a:cxn>
                <a:cxn ang="0">
                  <a:pos x="189" y="112"/>
                </a:cxn>
                <a:cxn ang="0">
                  <a:pos x="179" y="122"/>
                </a:cxn>
                <a:cxn ang="0">
                  <a:pos x="132" y="107"/>
                </a:cxn>
                <a:cxn ang="0">
                  <a:pos x="150" y="100"/>
                </a:cxn>
                <a:cxn ang="0">
                  <a:pos x="107" y="107"/>
                </a:cxn>
                <a:cxn ang="0">
                  <a:pos x="55" y="115"/>
                </a:cxn>
                <a:cxn ang="0">
                  <a:pos x="57" y="107"/>
                </a:cxn>
                <a:cxn ang="0">
                  <a:pos x="47" y="112"/>
                </a:cxn>
                <a:cxn ang="0">
                  <a:pos x="25" y="122"/>
                </a:cxn>
                <a:cxn ang="0">
                  <a:pos x="25" y="90"/>
                </a:cxn>
                <a:cxn ang="0">
                  <a:pos x="8" y="50"/>
                </a:cxn>
                <a:cxn ang="0">
                  <a:pos x="271" y="52"/>
                </a:cxn>
                <a:cxn ang="0">
                  <a:pos x="552" y="50"/>
                </a:cxn>
                <a:cxn ang="0">
                  <a:pos x="552" y="5"/>
                </a:cxn>
              </a:cxnLst>
              <a:rect l="0" t="0" r="r" b="b"/>
              <a:pathLst>
                <a:path w="829" h="631">
                  <a:moveTo>
                    <a:pt x="557" y="0"/>
                  </a:moveTo>
                  <a:lnTo>
                    <a:pt x="565" y="1"/>
                  </a:lnTo>
                  <a:lnTo>
                    <a:pt x="585" y="6"/>
                  </a:lnTo>
                  <a:lnTo>
                    <a:pt x="595" y="6"/>
                  </a:lnTo>
                  <a:lnTo>
                    <a:pt x="599" y="5"/>
                  </a:lnTo>
                  <a:lnTo>
                    <a:pt x="607" y="8"/>
                  </a:lnTo>
                  <a:lnTo>
                    <a:pt x="605" y="23"/>
                  </a:lnTo>
                  <a:lnTo>
                    <a:pt x="602" y="18"/>
                  </a:lnTo>
                  <a:lnTo>
                    <a:pt x="605" y="27"/>
                  </a:lnTo>
                  <a:lnTo>
                    <a:pt x="612" y="33"/>
                  </a:lnTo>
                  <a:lnTo>
                    <a:pt x="617" y="40"/>
                  </a:lnTo>
                  <a:lnTo>
                    <a:pt x="619" y="53"/>
                  </a:lnTo>
                  <a:lnTo>
                    <a:pt x="627" y="68"/>
                  </a:lnTo>
                  <a:lnTo>
                    <a:pt x="629" y="77"/>
                  </a:lnTo>
                  <a:lnTo>
                    <a:pt x="640" y="104"/>
                  </a:lnTo>
                  <a:lnTo>
                    <a:pt x="650" y="125"/>
                  </a:lnTo>
                  <a:lnTo>
                    <a:pt x="674" y="164"/>
                  </a:lnTo>
                  <a:lnTo>
                    <a:pt x="716" y="216"/>
                  </a:lnTo>
                  <a:lnTo>
                    <a:pt x="729" y="231"/>
                  </a:lnTo>
                  <a:lnTo>
                    <a:pt x="734" y="237"/>
                  </a:lnTo>
                  <a:lnTo>
                    <a:pt x="737" y="246"/>
                  </a:lnTo>
                  <a:lnTo>
                    <a:pt x="732" y="253"/>
                  </a:lnTo>
                  <a:lnTo>
                    <a:pt x="734" y="268"/>
                  </a:lnTo>
                  <a:lnTo>
                    <a:pt x="739" y="281"/>
                  </a:lnTo>
                  <a:lnTo>
                    <a:pt x="742" y="288"/>
                  </a:lnTo>
                  <a:lnTo>
                    <a:pt x="757" y="311"/>
                  </a:lnTo>
                  <a:lnTo>
                    <a:pt x="751" y="303"/>
                  </a:lnTo>
                  <a:lnTo>
                    <a:pt x="736" y="279"/>
                  </a:lnTo>
                  <a:lnTo>
                    <a:pt x="731" y="258"/>
                  </a:lnTo>
                  <a:lnTo>
                    <a:pt x="732" y="243"/>
                  </a:lnTo>
                  <a:lnTo>
                    <a:pt x="731" y="234"/>
                  </a:lnTo>
                  <a:lnTo>
                    <a:pt x="724" y="229"/>
                  </a:lnTo>
                  <a:lnTo>
                    <a:pt x="717" y="232"/>
                  </a:lnTo>
                  <a:lnTo>
                    <a:pt x="709" y="226"/>
                  </a:lnTo>
                  <a:lnTo>
                    <a:pt x="711" y="219"/>
                  </a:lnTo>
                  <a:lnTo>
                    <a:pt x="704" y="214"/>
                  </a:lnTo>
                  <a:lnTo>
                    <a:pt x="701" y="214"/>
                  </a:lnTo>
                  <a:lnTo>
                    <a:pt x="706" y="229"/>
                  </a:lnTo>
                  <a:lnTo>
                    <a:pt x="714" y="251"/>
                  </a:lnTo>
                  <a:lnTo>
                    <a:pt x="719" y="258"/>
                  </a:lnTo>
                  <a:lnTo>
                    <a:pt x="741" y="293"/>
                  </a:lnTo>
                  <a:lnTo>
                    <a:pt x="769" y="335"/>
                  </a:lnTo>
                  <a:lnTo>
                    <a:pt x="781" y="360"/>
                  </a:lnTo>
                  <a:lnTo>
                    <a:pt x="791" y="373"/>
                  </a:lnTo>
                  <a:lnTo>
                    <a:pt x="791" y="380"/>
                  </a:lnTo>
                  <a:lnTo>
                    <a:pt x="789" y="383"/>
                  </a:lnTo>
                  <a:lnTo>
                    <a:pt x="791" y="381"/>
                  </a:lnTo>
                  <a:lnTo>
                    <a:pt x="798" y="385"/>
                  </a:lnTo>
                  <a:lnTo>
                    <a:pt x="811" y="400"/>
                  </a:lnTo>
                  <a:lnTo>
                    <a:pt x="811" y="410"/>
                  </a:lnTo>
                  <a:lnTo>
                    <a:pt x="816" y="412"/>
                  </a:lnTo>
                  <a:lnTo>
                    <a:pt x="824" y="440"/>
                  </a:lnTo>
                  <a:lnTo>
                    <a:pt x="826" y="474"/>
                  </a:lnTo>
                  <a:lnTo>
                    <a:pt x="826" y="504"/>
                  </a:lnTo>
                  <a:lnTo>
                    <a:pt x="828" y="519"/>
                  </a:lnTo>
                  <a:lnTo>
                    <a:pt x="829" y="527"/>
                  </a:lnTo>
                  <a:lnTo>
                    <a:pt x="829" y="534"/>
                  </a:lnTo>
                  <a:lnTo>
                    <a:pt x="826" y="527"/>
                  </a:lnTo>
                  <a:lnTo>
                    <a:pt x="824" y="534"/>
                  </a:lnTo>
                  <a:lnTo>
                    <a:pt x="826" y="542"/>
                  </a:lnTo>
                  <a:lnTo>
                    <a:pt x="819" y="547"/>
                  </a:lnTo>
                  <a:lnTo>
                    <a:pt x="819" y="556"/>
                  </a:lnTo>
                  <a:lnTo>
                    <a:pt x="816" y="562"/>
                  </a:lnTo>
                  <a:lnTo>
                    <a:pt x="816" y="571"/>
                  </a:lnTo>
                  <a:lnTo>
                    <a:pt x="814" y="574"/>
                  </a:lnTo>
                  <a:lnTo>
                    <a:pt x="819" y="589"/>
                  </a:lnTo>
                  <a:lnTo>
                    <a:pt x="814" y="596"/>
                  </a:lnTo>
                  <a:lnTo>
                    <a:pt x="811" y="602"/>
                  </a:lnTo>
                  <a:lnTo>
                    <a:pt x="814" y="611"/>
                  </a:lnTo>
                  <a:lnTo>
                    <a:pt x="806" y="608"/>
                  </a:lnTo>
                  <a:lnTo>
                    <a:pt x="809" y="611"/>
                  </a:lnTo>
                  <a:lnTo>
                    <a:pt x="803" y="606"/>
                  </a:lnTo>
                  <a:lnTo>
                    <a:pt x="794" y="611"/>
                  </a:lnTo>
                  <a:lnTo>
                    <a:pt x="789" y="618"/>
                  </a:lnTo>
                  <a:lnTo>
                    <a:pt x="783" y="621"/>
                  </a:lnTo>
                  <a:lnTo>
                    <a:pt x="774" y="621"/>
                  </a:lnTo>
                  <a:lnTo>
                    <a:pt x="768" y="619"/>
                  </a:lnTo>
                  <a:lnTo>
                    <a:pt x="757" y="626"/>
                  </a:lnTo>
                  <a:lnTo>
                    <a:pt x="742" y="631"/>
                  </a:lnTo>
                  <a:lnTo>
                    <a:pt x="736" y="623"/>
                  </a:lnTo>
                  <a:lnTo>
                    <a:pt x="732" y="616"/>
                  </a:lnTo>
                  <a:lnTo>
                    <a:pt x="739" y="608"/>
                  </a:lnTo>
                  <a:lnTo>
                    <a:pt x="746" y="614"/>
                  </a:lnTo>
                  <a:lnTo>
                    <a:pt x="756" y="618"/>
                  </a:lnTo>
                  <a:lnTo>
                    <a:pt x="759" y="611"/>
                  </a:lnTo>
                  <a:lnTo>
                    <a:pt x="752" y="606"/>
                  </a:lnTo>
                  <a:lnTo>
                    <a:pt x="744" y="606"/>
                  </a:lnTo>
                  <a:lnTo>
                    <a:pt x="737" y="602"/>
                  </a:lnTo>
                  <a:lnTo>
                    <a:pt x="726" y="589"/>
                  </a:lnTo>
                  <a:lnTo>
                    <a:pt x="722" y="581"/>
                  </a:lnTo>
                  <a:lnTo>
                    <a:pt x="712" y="569"/>
                  </a:lnTo>
                  <a:lnTo>
                    <a:pt x="706" y="562"/>
                  </a:lnTo>
                  <a:lnTo>
                    <a:pt x="704" y="556"/>
                  </a:lnTo>
                  <a:lnTo>
                    <a:pt x="689" y="551"/>
                  </a:lnTo>
                  <a:lnTo>
                    <a:pt x="686" y="549"/>
                  </a:lnTo>
                  <a:lnTo>
                    <a:pt x="677" y="549"/>
                  </a:lnTo>
                  <a:lnTo>
                    <a:pt x="669" y="551"/>
                  </a:lnTo>
                  <a:lnTo>
                    <a:pt x="662" y="547"/>
                  </a:lnTo>
                  <a:lnTo>
                    <a:pt x="669" y="544"/>
                  </a:lnTo>
                  <a:lnTo>
                    <a:pt x="664" y="544"/>
                  </a:lnTo>
                  <a:lnTo>
                    <a:pt x="652" y="529"/>
                  </a:lnTo>
                  <a:lnTo>
                    <a:pt x="644" y="500"/>
                  </a:lnTo>
                  <a:lnTo>
                    <a:pt x="637" y="495"/>
                  </a:lnTo>
                  <a:lnTo>
                    <a:pt x="630" y="492"/>
                  </a:lnTo>
                  <a:lnTo>
                    <a:pt x="629" y="489"/>
                  </a:lnTo>
                  <a:lnTo>
                    <a:pt x="635" y="482"/>
                  </a:lnTo>
                  <a:lnTo>
                    <a:pt x="635" y="474"/>
                  </a:lnTo>
                  <a:lnTo>
                    <a:pt x="644" y="464"/>
                  </a:lnTo>
                  <a:lnTo>
                    <a:pt x="634" y="470"/>
                  </a:lnTo>
                  <a:lnTo>
                    <a:pt x="632" y="477"/>
                  </a:lnTo>
                  <a:lnTo>
                    <a:pt x="625" y="485"/>
                  </a:lnTo>
                  <a:lnTo>
                    <a:pt x="619" y="487"/>
                  </a:lnTo>
                  <a:lnTo>
                    <a:pt x="619" y="482"/>
                  </a:lnTo>
                  <a:lnTo>
                    <a:pt x="615" y="474"/>
                  </a:lnTo>
                  <a:lnTo>
                    <a:pt x="614" y="467"/>
                  </a:lnTo>
                  <a:lnTo>
                    <a:pt x="615" y="452"/>
                  </a:lnTo>
                  <a:lnTo>
                    <a:pt x="610" y="445"/>
                  </a:lnTo>
                  <a:lnTo>
                    <a:pt x="617" y="440"/>
                  </a:lnTo>
                  <a:lnTo>
                    <a:pt x="617" y="438"/>
                  </a:lnTo>
                  <a:lnTo>
                    <a:pt x="604" y="445"/>
                  </a:lnTo>
                  <a:lnTo>
                    <a:pt x="599" y="440"/>
                  </a:lnTo>
                  <a:lnTo>
                    <a:pt x="592" y="440"/>
                  </a:lnTo>
                  <a:lnTo>
                    <a:pt x="599" y="445"/>
                  </a:lnTo>
                  <a:lnTo>
                    <a:pt x="604" y="452"/>
                  </a:lnTo>
                  <a:lnTo>
                    <a:pt x="605" y="458"/>
                  </a:lnTo>
                  <a:lnTo>
                    <a:pt x="602" y="457"/>
                  </a:lnTo>
                  <a:lnTo>
                    <a:pt x="595" y="458"/>
                  </a:lnTo>
                  <a:lnTo>
                    <a:pt x="589" y="455"/>
                  </a:lnTo>
                  <a:lnTo>
                    <a:pt x="577" y="443"/>
                  </a:lnTo>
                  <a:lnTo>
                    <a:pt x="572" y="437"/>
                  </a:lnTo>
                  <a:lnTo>
                    <a:pt x="555" y="410"/>
                  </a:lnTo>
                  <a:lnTo>
                    <a:pt x="557" y="407"/>
                  </a:lnTo>
                  <a:lnTo>
                    <a:pt x="552" y="400"/>
                  </a:lnTo>
                  <a:lnTo>
                    <a:pt x="538" y="393"/>
                  </a:lnTo>
                  <a:lnTo>
                    <a:pt x="533" y="385"/>
                  </a:lnTo>
                  <a:lnTo>
                    <a:pt x="540" y="392"/>
                  </a:lnTo>
                  <a:lnTo>
                    <a:pt x="540" y="387"/>
                  </a:lnTo>
                  <a:lnTo>
                    <a:pt x="548" y="383"/>
                  </a:lnTo>
                  <a:lnTo>
                    <a:pt x="550" y="371"/>
                  </a:lnTo>
                  <a:lnTo>
                    <a:pt x="562" y="350"/>
                  </a:lnTo>
                  <a:lnTo>
                    <a:pt x="562" y="343"/>
                  </a:lnTo>
                  <a:lnTo>
                    <a:pt x="555" y="336"/>
                  </a:lnTo>
                  <a:lnTo>
                    <a:pt x="548" y="343"/>
                  </a:lnTo>
                  <a:lnTo>
                    <a:pt x="545" y="336"/>
                  </a:lnTo>
                  <a:lnTo>
                    <a:pt x="530" y="328"/>
                  </a:lnTo>
                  <a:lnTo>
                    <a:pt x="530" y="330"/>
                  </a:lnTo>
                  <a:lnTo>
                    <a:pt x="535" y="335"/>
                  </a:lnTo>
                  <a:lnTo>
                    <a:pt x="535" y="343"/>
                  </a:lnTo>
                  <a:lnTo>
                    <a:pt x="543" y="343"/>
                  </a:lnTo>
                  <a:lnTo>
                    <a:pt x="540" y="358"/>
                  </a:lnTo>
                  <a:lnTo>
                    <a:pt x="535" y="366"/>
                  </a:lnTo>
                  <a:lnTo>
                    <a:pt x="535" y="363"/>
                  </a:lnTo>
                  <a:lnTo>
                    <a:pt x="520" y="353"/>
                  </a:lnTo>
                  <a:lnTo>
                    <a:pt x="528" y="365"/>
                  </a:lnTo>
                  <a:lnTo>
                    <a:pt x="520" y="356"/>
                  </a:lnTo>
                  <a:lnTo>
                    <a:pt x="515" y="350"/>
                  </a:lnTo>
                  <a:lnTo>
                    <a:pt x="520" y="338"/>
                  </a:lnTo>
                  <a:lnTo>
                    <a:pt x="520" y="323"/>
                  </a:lnTo>
                  <a:lnTo>
                    <a:pt x="517" y="316"/>
                  </a:lnTo>
                  <a:lnTo>
                    <a:pt x="525" y="278"/>
                  </a:lnTo>
                  <a:lnTo>
                    <a:pt x="525" y="269"/>
                  </a:lnTo>
                  <a:lnTo>
                    <a:pt x="523" y="263"/>
                  </a:lnTo>
                  <a:lnTo>
                    <a:pt x="522" y="241"/>
                  </a:lnTo>
                  <a:lnTo>
                    <a:pt x="520" y="237"/>
                  </a:lnTo>
                  <a:lnTo>
                    <a:pt x="520" y="229"/>
                  </a:lnTo>
                  <a:lnTo>
                    <a:pt x="512" y="226"/>
                  </a:lnTo>
                  <a:lnTo>
                    <a:pt x="507" y="219"/>
                  </a:lnTo>
                  <a:lnTo>
                    <a:pt x="507" y="212"/>
                  </a:lnTo>
                  <a:lnTo>
                    <a:pt x="495" y="201"/>
                  </a:lnTo>
                  <a:lnTo>
                    <a:pt x="480" y="202"/>
                  </a:lnTo>
                  <a:lnTo>
                    <a:pt x="473" y="201"/>
                  </a:lnTo>
                  <a:lnTo>
                    <a:pt x="470" y="194"/>
                  </a:lnTo>
                  <a:lnTo>
                    <a:pt x="461" y="191"/>
                  </a:lnTo>
                  <a:lnTo>
                    <a:pt x="455" y="182"/>
                  </a:lnTo>
                  <a:lnTo>
                    <a:pt x="435" y="167"/>
                  </a:lnTo>
                  <a:lnTo>
                    <a:pt x="433" y="160"/>
                  </a:lnTo>
                  <a:lnTo>
                    <a:pt x="430" y="154"/>
                  </a:lnTo>
                  <a:lnTo>
                    <a:pt x="415" y="145"/>
                  </a:lnTo>
                  <a:lnTo>
                    <a:pt x="405" y="130"/>
                  </a:lnTo>
                  <a:lnTo>
                    <a:pt x="389" y="122"/>
                  </a:lnTo>
                  <a:lnTo>
                    <a:pt x="381" y="122"/>
                  </a:lnTo>
                  <a:lnTo>
                    <a:pt x="366" y="112"/>
                  </a:lnTo>
                  <a:lnTo>
                    <a:pt x="361" y="112"/>
                  </a:lnTo>
                  <a:lnTo>
                    <a:pt x="354" y="114"/>
                  </a:lnTo>
                  <a:lnTo>
                    <a:pt x="339" y="115"/>
                  </a:lnTo>
                  <a:lnTo>
                    <a:pt x="333" y="122"/>
                  </a:lnTo>
                  <a:lnTo>
                    <a:pt x="329" y="129"/>
                  </a:lnTo>
                  <a:lnTo>
                    <a:pt x="331" y="132"/>
                  </a:lnTo>
                  <a:lnTo>
                    <a:pt x="321" y="129"/>
                  </a:lnTo>
                  <a:lnTo>
                    <a:pt x="331" y="134"/>
                  </a:lnTo>
                  <a:lnTo>
                    <a:pt x="334" y="140"/>
                  </a:lnTo>
                  <a:lnTo>
                    <a:pt x="326" y="139"/>
                  </a:lnTo>
                  <a:lnTo>
                    <a:pt x="321" y="140"/>
                  </a:lnTo>
                  <a:lnTo>
                    <a:pt x="313" y="142"/>
                  </a:lnTo>
                  <a:lnTo>
                    <a:pt x="291" y="160"/>
                  </a:lnTo>
                  <a:lnTo>
                    <a:pt x="284" y="162"/>
                  </a:lnTo>
                  <a:lnTo>
                    <a:pt x="282" y="159"/>
                  </a:lnTo>
                  <a:lnTo>
                    <a:pt x="276" y="164"/>
                  </a:lnTo>
                  <a:lnTo>
                    <a:pt x="274" y="167"/>
                  </a:lnTo>
                  <a:lnTo>
                    <a:pt x="266" y="169"/>
                  </a:lnTo>
                  <a:lnTo>
                    <a:pt x="252" y="172"/>
                  </a:lnTo>
                  <a:lnTo>
                    <a:pt x="249" y="176"/>
                  </a:lnTo>
                  <a:lnTo>
                    <a:pt x="241" y="176"/>
                  </a:lnTo>
                  <a:lnTo>
                    <a:pt x="234" y="172"/>
                  </a:lnTo>
                  <a:lnTo>
                    <a:pt x="231" y="166"/>
                  </a:lnTo>
                  <a:lnTo>
                    <a:pt x="232" y="159"/>
                  </a:lnTo>
                  <a:lnTo>
                    <a:pt x="232" y="166"/>
                  </a:lnTo>
                  <a:lnTo>
                    <a:pt x="236" y="172"/>
                  </a:lnTo>
                  <a:lnTo>
                    <a:pt x="242" y="171"/>
                  </a:lnTo>
                  <a:lnTo>
                    <a:pt x="241" y="164"/>
                  </a:lnTo>
                  <a:lnTo>
                    <a:pt x="237" y="155"/>
                  </a:lnTo>
                  <a:lnTo>
                    <a:pt x="229" y="149"/>
                  </a:lnTo>
                  <a:lnTo>
                    <a:pt x="222" y="147"/>
                  </a:lnTo>
                  <a:lnTo>
                    <a:pt x="215" y="142"/>
                  </a:lnTo>
                  <a:lnTo>
                    <a:pt x="217" y="142"/>
                  </a:lnTo>
                  <a:lnTo>
                    <a:pt x="215" y="139"/>
                  </a:lnTo>
                  <a:lnTo>
                    <a:pt x="207" y="135"/>
                  </a:lnTo>
                  <a:lnTo>
                    <a:pt x="200" y="129"/>
                  </a:lnTo>
                  <a:lnTo>
                    <a:pt x="215" y="135"/>
                  </a:lnTo>
                  <a:lnTo>
                    <a:pt x="224" y="139"/>
                  </a:lnTo>
                  <a:lnTo>
                    <a:pt x="227" y="135"/>
                  </a:lnTo>
                  <a:lnTo>
                    <a:pt x="221" y="135"/>
                  </a:lnTo>
                  <a:lnTo>
                    <a:pt x="215" y="127"/>
                  </a:lnTo>
                  <a:lnTo>
                    <a:pt x="207" y="129"/>
                  </a:lnTo>
                  <a:lnTo>
                    <a:pt x="197" y="122"/>
                  </a:lnTo>
                  <a:lnTo>
                    <a:pt x="200" y="115"/>
                  </a:lnTo>
                  <a:lnTo>
                    <a:pt x="205" y="114"/>
                  </a:lnTo>
                  <a:lnTo>
                    <a:pt x="207" y="107"/>
                  </a:lnTo>
                  <a:lnTo>
                    <a:pt x="197" y="115"/>
                  </a:lnTo>
                  <a:lnTo>
                    <a:pt x="189" y="112"/>
                  </a:lnTo>
                  <a:lnTo>
                    <a:pt x="182" y="112"/>
                  </a:lnTo>
                  <a:lnTo>
                    <a:pt x="185" y="119"/>
                  </a:lnTo>
                  <a:lnTo>
                    <a:pt x="192" y="122"/>
                  </a:lnTo>
                  <a:lnTo>
                    <a:pt x="194" y="130"/>
                  </a:lnTo>
                  <a:lnTo>
                    <a:pt x="179" y="122"/>
                  </a:lnTo>
                  <a:lnTo>
                    <a:pt x="160" y="115"/>
                  </a:lnTo>
                  <a:lnTo>
                    <a:pt x="132" y="109"/>
                  </a:lnTo>
                  <a:lnTo>
                    <a:pt x="123" y="109"/>
                  </a:lnTo>
                  <a:lnTo>
                    <a:pt x="117" y="107"/>
                  </a:lnTo>
                  <a:lnTo>
                    <a:pt x="132" y="107"/>
                  </a:lnTo>
                  <a:lnTo>
                    <a:pt x="134" y="102"/>
                  </a:lnTo>
                  <a:lnTo>
                    <a:pt x="140" y="102"/>
                  </a:lnTo>
                  <a:lnTo>
                    <a:pt x="149" y="105"/>
                  </a:lnTo>
                  <a:lnTo>
                    <a:pt x="155" y="107"/>
                  </a:lnTo>
                  <a:lnTo>
                    <a:pt x="150" y="100"/>
                  </a:lnTo>
                  <a:lnTo>
                    <a:pt x="139" y="94"/>
                  </a:lnTo>
                  <a:lnTo>
                    <a:pt x="130" y="97"/>
                  </a:lnTo>
                  <a:lnTo>
                    <a:pt x="123" y="100"/>
                  </a:lnTo>
                  <a:lnTo>
                    <a:pt x="122" y="94"/>
                  </a:lnTo>
                  <a:lnTo>
                    <a:pt x="107" y="107"/>
                  </a:lnTo>
                  <a:lnTo>
                    <a:pt x="103" y="107"/>
                  </a:lnTo>
                  <a:lnTo>
                    <a:pt x="83" y="110"/>
                  </a:lnTo>
                  <a:lnTo>
                    <a:pt x="62" y="115"/>
                  </a:lnTo>
                  <a:lnTo>
                    <a:pt x="53" y="117"/>
                  </a:lnTo>
                  <a:lnTo>
                    <a:pt x="55" y="115"/>
                  </a:lnTo>
                  <a:lnTo>
                    <a:pt x="67" y="112"/>
                  </a:lnTo>
                  <a:lnTo>
                    <a:pt x="72" y="105"/>
                  </a:lnTo>
                  <a:lnTo>
                    <a:pt x="65" y="99"/>
                  </a:lnTo>
                  <a:lnTo>
                    <a:pt x="63" y="90"/>
                  </a:lnTo>
                  <a:lnTo>
                    <a:pt x="57" y="107"/>
                  </a:lnTo>
                  <a:lnTo>
                    <a:pt x="53" y="97"/>
                  </a:lnTo>
                  <a:lnTo>
                    <a:pt x="48" y="100"/>
                  </a:lnTo>
                  <a:lnTo>
                    <a:pt x="48" y="102"/>
                  </a:lnTo>
                  <a:lnTo>
                    <a:pt x="50" y="104"/>
                  </a:lnTo>
                  <a:lnTo>
                    <a:pt x="47" y="112"/>
                  </a:lnTo>
                  <a:lnTo>
                    <a:pt x="40" y="122"/>
                  </a:lnTo>
                  <a:lnTo>
                    <a:pt x="33" y="125"/>
                  </a:lnTo>
                  <a:lnTo>
                    <a:pt x="25" y="129"/>
                  </a:lnTo>
                  <a:lnTo>
                    <a:pt x="21" y="129"/>
                  </a:lnTo>
                  <a:lnTo>
                    <a:pt x="25" y="122"/>
                  </a:lnTo>
                  <a:lnTo>
                    <a:pt x="31" y="114"/>
                  </a:lnTo>
                  <a:lnTo>
                    <a:pt x="31" y="110"/>
                  </a:lnTo>
                  <a:lnTo>
                    <a:pt x="25" y="107"/>
                  </a:lnTo>
                  <a:lnTo>
                    <a:pt x="21" y="100"/>
                  </a:lnTo>
                  <a:lnTo>
                    <a:pt x="25" y="90"/>
                  </a:lnTo>
                  <a:lnTo>
                    <a:pt x="18" y="83"/>
                  </a:lnTo>
                  <a:lnTo>
                    <a:pt x="11" y="80"/>
                  </a:lnTo>
                  <a:lnTo>
                    <a:pt x="0" y="65"/>
                  </a:lnTo>
                  <a:lnTo>
                    <a:pt x="1" y="55"/>
                  </a:lnTo>
                  <a:lnTo>
                    <a:pt x="8" y="50"/>
                  </a:lnTo>
                  <a:lnTo>
                    <a:pt x="100" y="40"/>
                  </a:lnTo>
                  <a:lnTo>
                    <a:pt x="254" y="22"/>
                  </a:lnTo>
                  <a:lnTo>
                    <a:pt x="264" y="38"/>
                  </a:lnTo>
                  <a:lnTo>
                    <a:pt x="266" y="45"/>
                  </a:lnTo>
                  <a:lnTo>
                    <a:pt x="271" y="52"/>
                  </a:lnTo>
                  <a:lnTo>
                    <a:pt x="525" y="33"/>
                  </a:lnTo>
                  <a:lnTo>
                    <a:pt x="532" y="38"/>
                  </a:lnTo>
                  <a:lnTo>
                    <a:pt x="538" y="53"/>
                  </a:lnTo>
                  <a:lnTo>
                    <a:pt x="545" y="55"/>
                  </a:lnTo>
                  <a:lnTo>
                    <a:pt x="552" y="50"/>
                  </a:lnTo>
                  <a:lnTo>
                    <a:pt x="552" y="27"/>
                  </a:lnTo>
                  <a:lnTo>
                    <a:pt x="547" y="20"/>
                  </a:lnTo>
                  <a:lnTo>
                    <a:pt x="547" y="13"/>
                  </a:lnTo>
                  <a:lnTo>
                    <a:pt x="548" y="5"/>
                  </a:lnTo>
                  <a:lnTo>
                    <a:pt x="552" y="5"/>
                  </a:lnTo>
                  <a:lnTo>
                    <a:pt x="557"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790" name="Group 764"/>
            <p:cNvGrpSpPr/>
            <p:nvPr/>
          </p:nvGrpSpPr>
          <p:grpSpPr>
            <a:xfrm>
              <a:off x="5316389" y="4494231"/>
              <a:ext cx="845154" cy="747070"/>
              <a:chOff x="5537200" y="5372100"/>
              <a:chExt cx="820738" cy="725488"/>
            </a:xfrm>
            <a:solidFill>
              <a:schemeClr val="accent1">
                <a:lumMod val="60000"/>
                <a:lumOff val="40000"/>
              </a:schemeClr>
            </a:solidFill>
          </p:grpSpPr>
          <p:sp>
            <p:nvSpPr>
              <p:cNvPr id="2161" name="Freeform 187"/>
              <p:cNvSpPr>
                <a:spLocks/>
              </p:cNvSpPr>
              <p:nvPr/>
            </p:nvSpPr>
            <p:spPr bwMode="auto">
              <a:xfrm>
                <a:off x="5537200" y="5372100"/>
                <a:ext cx="820738" cy="725488"/>
              </a:xfrm>
              <a:custGeom>
                <a:avLst/>
                <a:gdLst/>
                <a:ahLst/>
                <a:cxnLst>
                  <a:cxn ang="0">
                    <a:pos x="283" y="6"/>
                  </a:cxn>
                  <a:cxn ang="0">
                    <a:pos x="278" y="42"/>
                  </a:cxn>
                  <a:cxn ang="0">
                    <a:pos x="285" y="57"/>
                  </a:cxn>
                  <a:cxn ang="0">
                    <a:pos x="305" y="77"/>
                  </a:cxn>
                  <a:cxn ang="0">
                    <a:pos x="286" y="90"/>
                  </a:cxn>
                  <a:cxn ang="0">
                    <a:pos x="290" y="109"/>
                  </a:cxn>
                  <a:cxn ang="0">
                    <a:pos x="268" y="135"/>
                  </a:cxn>
                  <a:cxn ang="0">
                    <a:pos x="253" y="164"/>
                  </a:cxn>
                  <a:cxn ang="0">
                    <a:pos x="248" y="189"/>
                  </a:cxn>
                  <a:cxn ang="0">
                    <a:pos x="245" y="219"/>
                  </a:cxn>
                  <a:cxn ang="0">
                    <a:pos x="432" y="224"/>
                  </a:cxn>
                  <a:cxn ang="0">
                    <a:pos x="429" y="274"/>
                  </a:cxn>
                  <a:cxn ang="0">
                    <a:pos x="450" y="308"/>
                  </a:cxn>
                  <a:cxn ang="0">
                    <a:pos x="439" y="316"/>
                  </a:cxn>
                  <a:cxn ang="0">
                    <a:pos x="410" y="303"/>
                  </a:cxn>
                  <a:cxn ang="0">
                    <a:pos x="368" y="321"/>
                  </a:cxn>
                  <a:cxn ang="0">
                    <a:pos x="419" y="328"/>
                  </a:cxn>
                  <a:cxn ang="0">
                    <a:pos x="445" y="320"/>
                  </a:cxn>
                  <a:cxn ang="0">
                    <a:pos x="434" y="345"/>
                  </a:cxn>
                  <a:cxn ang="0">
                    <a:pos x="455" y="335"/>
                  </a:cxn>
                  <a:cxn ang="0">
                    <a:pos x="475" y="353"/>
                  </a:cxn>
                  <a:cxn ang="0">
                    <a:pos x="460" y="373"/>
                  </a:cxn>
                  <a:cxn ang="0">
                    <a:pos x="445" y="383"/>
                  </a:cxn>
                  <a:cxn ang="0">
                    <a:pos x="477" y="405"/>
                  </a:cxn>
                  <a:cxn ang="0">
                    <a:pos x="516" y="423"/>
                  </a:cxn>
                  <a:cxn ang="0">
                    <a:pos x="506" y="447"/>
                  </a:cxn>
                  <a:cxn ang="0">
                    <a:pos x="485" y="442"/>
                  </a:cxn>
                  <a:cxn ang="0">
                    <a:pos x="474" y="428"/>
                  </a:cxn>
                  <a:cxn ang="0">
                    <a:pos x="445" y="415"/>
                  </a:cxn>
                  <a:cxn ang="0">
                    <a:pos x="424" y="400"/>
                  </a:cxn>
                  <a:cxn ang="0">
                    <a:pos x="415" y="420"/>
                  </a:cxn>
                  <a:cxn ang="0">
                    <a:pos x="397" y="445"/>
                  </a:cxn>
                  <a:cxn ang="0">
                    <a:pos x="377" y="418"/>
                  </a:cxn>
                  <a:cxn ang="0">
                    <a:pos x="355" y="442"/>
                  </a:cxn>
                  <a:cxn ang="0">
                    <a:pos x="318" y="435"/>
                  </a:cxn>
                  <a:cxn ang="0">
                    <a:pos x="295" y="415"/>
                  </a:cxn>
                  <a:cxn ang="0">
                    <a:pos x="291" y="398"/>
                  </a:cxn>
                  <a:cxn ang="0">
                    <a:pos x="260" y="390"/>
                  </a:cxn>
                  <a:cxn ang="0">
                    <a:pos x="228" y="378"/>
                  </a:cxn>
                  <a:cxn ang="0">
                    <a:pos x="196" y="381"/>
                  </a:cxn>
                  <a:cxn ang="0">
                    <a:pos x="183" y="405"/>
                  </a:cxn>
                  <a:cxn ang="0">
                    <a:pos x="89" y="381"/>
                  </a:cxn>
                  <a:cxn ang="0">
                    <a:pos x="87" y="358"/>
                  </a:cxn>
                  <a:cxn ang="0">
                    <a:pos x="77" y="383"/>
                  </a:cxn>
                  <a:cxn ang="0">
                    <a:pos x="36" y="375"/>
                  </a:cxn>
                  <a:cxn ang="0">
                    <a:pos x="46" y="343"/>
                  </a:cxn>
                  <a:cxn ang="0">
                    <a:pos x="44" y="286"/>
                  </a:cxn>
                  <a:cxn ang="0">
                    <a:pos x="57" y="249"/>
                  </a:cxn>
                  <a:cxn ang="0">
                    <a:pos x="54" y="221"/>
                  </a:cxn>
                  <a:cxn ang="0">
                    <a:pos x="32" y="182"/>
                  </a:cxn>
                  <a:cxn ang="0">
                    <a:pos x="4" y="130"/>
                  </a:cxn>
                </a:cxnLst>
                <a:rect l="0" t="0" r="r" b="b"/>
                <a:pathLst>
                  <a:path w="517" h="457">
                    <a:moveTo>
                      <a:pt x="275" y="0"/>
                    </a:moveTo>
                    <a:lnTo>
                      <a:pt x="271" y="3"/>
                    </a:lnTo>
                    <a:lnTo>
                      <a:pt x="270" y="11"/>
                    </a:lnTo>
                    <a:lnTo>
                      <a:pt x="278" y="6"/>
                    </a:lnTo>
                    <a:lnTo>
                      <a:pt x="283" y="6"/>
                    </a:lnTo>
                    <a:lnTo>
                      <a:pt x="285" y="15"/>
                    </a:lnTo>
                    <a:lnTo>
                      <a:pt x="278" y="21"/>
                    </a:lnTo>
                    <a:lnTo>
                      <a:pt x="278" y="28"/>
                    </a:lnTo>
                    <a:lnTo>
                      <a:pt x="286" y="33"/>
                    </a:lnTo>
                    <a:lnTo>
                      <a:pt x="278" y="42"/>
                    </a:lnTo>
                    <a:lnTo>
                      <a:pt x="280" y="47"/>
                    </a:lnTo>
                    <a:lnTo>
                      <a:pt x="293" y="45"/>
                    </a:lnTo>
                    <a:lnTo>
                      <a:pt x="288" y="52"/>
                    </a:lnTo>
                    <a:lnTo>
                      <a:pt x="293" y="58"/>
                    </a:lnTo>
                    <a:lnTo>
                      <a:pt x="285" y="57"/>
                    </a:lnTo>
                    <a:lnTo>
                      <a:pt x="285" y="58"/>
                    </a:lnTo>
                    <a:lnTo>
                      <a:pt x="288" y="65"/>
                    </a:lnTo>
                    <a:lnTo>
                      <a:pt x="295" y="68"/>
                    </a:lnTo>
                    <a:lnTo>
                      <a:pt x="298" y="75"/>
                    </a:lnTo>
                    <a:lnTo>
                      <a:pt x="305" y="77"/>
                    </a:lnTo>
                    <a:lnTo>
                      <a:pt x="306" y="78"/>
                    </a:lnTo>
                    <a:lnTo>
                      <a:pt x="305" y="80"/>
                    </a:lnTo>
                    <a:lnTo>
                      <a:pt x="300" y="80"/>
                    </a:lnTo>
                    <a:lnTo>
                      <a:pt x="293" y="87"/>
                    </a:lnTo>
                    <a:lnTo>
                      <a:pt x="286" y="90"/>
                    </a:lnTo>
                    <a:lnTo>
                      <a:pt x="281" y="97"/>
                    </a:lnTo>
                    <a:lnTo>
                      <a:pt x="290" y="99"/>
                    </a:lnTo>
                    <a:lnTo>
                      <a:pt x="296" y="97"/>
                    </a:lnTo>
                    <a:lnTo>
                      <a:pt x="291" y="105"/>
                    </a:lnTo>
                    <a:lnTo>
                      <a:pt x="290" y="109"/>
                    </a:lnTo>
                    <a:lnTo>
                      <a:pt x="283" y="109"/>
                    </a:lnTo>
                    <a:lnTo>
                      <a:pt x="290" y="112"/>
                    </a:lnTo>
                    <a:lnTo>
                      <a:pt x="291" y="114"/>
                    </a:lnTo>
                    <a:lnTo>
                      <a:pt x="275" y="132"/>
                    </a:lnTo>
                    <a:lnTo>
                      <a:pt x="268" y="135"/>
                    </a:lnTo>
                    <a:lnTo>
                      <a:pt x="265" y="142"/>
                    </a:lnTo>
                    <a:lnTo>
                      <a:pt x="270" y="145"/>
                    </a:lnTo>
                    <a:lnTo>
                      <a:pt x="263" y="152"/>
                    </a:lnTo>
                    <a:lnTo>
                      <a:pt x="261" y="159"/>
                    </a:lnTo>
                    <a:lnTo>
                      <a:pt x="253" y="164"/>
                    </a:lnTo>
                    <a:lnTo>
                      <a:pt x="261" y="165"/>
                    </a:lnTo>
                    <a:lnTo>
                      <a:pt x="260" y="169"/>
                    </a:lnTo>
                    <a:lnTo>
                      <a:pt x="251" y="174"/>
                    </a:lnTo>
                    <a:lnTo>
                      <a:pt x="256" y="189"/>
                    </a:lnTo>
                    <a:lnTo>
                      <a:pt x="248" y="189"/>
                    </a:lnTo>
                    <a:lnTo>
                      <a:pt x="253" y="197"/>
                    </a:lnTo>
                    <a:lnTo>
                      <a:pt x="251" y="202"/>
                    </a:lnTo>
                    <a:lnTo>
                      <a:pt x="241" y="204"/>
                    </a:lnTo>
                    <a:lnTo>
                      <a:pt x="246" y="212"/>
                    </a:lnTo>
                    <a:lnTo>
                      <a:pt x="245" y="219"/>
                    </a:lnTo>
                    <a:lnTo>
                      <a:pt x="250" y="227"/>
                    </a:lnTo>
                    <a:lnTo>
                      <a:pt x="243" y="234"/>
                    </a:lnTo>
                    <a:lnTo>
                      <a:pt x="338" y="229"/>
                    </a:lnTo>
                    <a:lnTo>
                      <a:pt x="430" y="222"/>
                    </a:lnTo>
                    <a:lnTo>
                      <a:pt x="432" y="224"/>
                    </a:lnTo>
                    <a:lnTo>
                      <a:pt x="430" y="231"/>
                    </a:lnTo>
                    <a:lnTo>
                      <a:pt x="425" y="246"/>
                    </a:lnTo>
                    <a:lnTo>
                      <a:pt x="422" y="259"/>
                    </a:lnTo>
                    <a:lnTo>
                      <a:pt x="425" y="266"/>
                    </a:lnTo>
                    <a:lnTo>
                      <a:pt x="429" y="274"/>
                    </a:lnTo>
                    <a:lnTo>
                      <a:pt x="440" y="283"/>
                    </a:lnTo>
                    <a:lnTo>
                      <a:pt x="442" y="291"/>
                    </a:lnTo>
                    <a:lnTo>
                      <a:pt x="447" y="298"/>
                    </a:lnTo>
                    <a:lnTo>
                      <a:pt x="445" y="301"/>
                    </a:lnTo>
                    <a:lnTo>
                      <a:pt x="450" y="308"/>
                    </a:lnTo>
                    <a:lnTo>
                      <a:pt x="455" y="313"/>
                    </a:lnTo>
                    <a:lnTo>
                      <a:pt x="459" y="314"/>
                    </a:lnTo>
                    <a:lnTo>
                      <a:pt x="450" y="318"/>
                    </a:lnTo>
                    <a:lnTo>
                      <a:pt x="449" y="316"/>
                    </a:lnTo>
                    <a:lnTo>
                      <a:pt x="439" y="316"/>
                    </a:lnTo>
                    <a:lnTo>
                      <a:pt x="432" y="309"/>
                    </a:lnTo>
                    <a:lnTo>
                      <a:pt x="429" y="313"/>
                    </a:lnTo>
                    <a:lnTo>
                      <a:pt x="424" y="309"/>
                    </a:lnTo>
                    <a:lnTo>
                      <a:pt x="417" y="309"/>
                    </a:lnTo>
                    <a:lnTo>
                      <a:pt x="410" y="303"/>
                    </a:lnTo>
                    <a:lnTo>
                      <a:pt x="402" y="298"/>
                    </a:lnTo>
                    <a:lnTo>
                      <a:pt x="392" y="296"/>
                    </a:lnTo>
                    <a:lnTo>
                      <a:pt x="385" y="298"/>
                    </a:lnTo>
                    <a:lnTo>
                      <a:pt x="375" y="314"/>
                    </a:lnTo>
                    <a:lnTo>
                      <a:pt x="368" y="321"/>
                    </a:lnTo>
                    <a:lnTo>
                      <a:pt x="370" y="328"/>
                    </a:lnTo>
                    <a:lnTo>
                      <a:pt x="378" y="333"/>
                    </a:lnTo>
                    <a:lnTo>
                      <a:pt x="390" y="333"/>
                    </a:lnTo>
                    <a:lnTo>
                      <a:pt x="412" y="331"/>
                    </a:lnTo>
                    <a:lnTo>
                      <a:pt x="419" y="328"/>
                    </a:lnTo>
                    <a:lnTo>
                      <a:pt x="425" y="321"/>
                    </a:lnTo>
                    <a:lnTo>
                      <a:pt x="432" y="325"/>
                    </a:lnTo>
                    <a:lnTo>
                      <a:pt x="437" y="318"/>
                    </a:lnTo>
                    <a:lnTo>
                      <a:pt x="437" y="325"/>
                    </a:lnTo>
                    <a:lnTo>
                      <a:pt x="445" y="320"/>
                    </a:lnTo>
                    <a:lnTo>
                      <a:pt x="447" y="321"/>
                    </a:lnTo>
                    <a:lnTo>
                      <a:pt x="444" y="328"/>
                    </a:lnTo>
                    <a:lnTo>
                      <a:pt x="429" y="338"/>
                    </a:lnTo>
                    <a:lnTo>
                      <a:pt x="429" y="340"/>
                    </a:lnTo>
                    <a:lnTo>
                      <a:pt x="434" y="345"/>
                    </a:lnTo>
                    <a:lnTo>
                      <a:pt x="442" y="343"/>
                    </a:lnTo>
                    <a:lnTo>
                      <a:pt x="445" y="350"/>
                    </a:lnTo>
                    <a:lnTo>
                      <a:pt x="452" y="350"/>
                    </a:lnTo>
                    <a:lnTo>
                      <a:pt x="455" y="343"/>
                    </a:lnTo>
                    <a:lnTo>
                      <a:pt x="455" y="335"/>
                    </a:lnTo>
                    <a:lnTo>
                      <a:pt x="467" y="328"/>
                    </a:lnTo>
                    <a:lnTo>
                      <a:pt x="469" y="335"/>
                    </a:lnTo>
                    <a:lnTo>
                      <a:pt x="469" y="343"/>
                    </a:lnTo>
                    <a:lnTo>
                      <a:pt x="475" y="346"/>
                    </a:lnTo>
                    <a:lnTo>
                      <a:pt x="475" y="353"/>
                    </a:lnTo>
                    <a:lnTo>
                      <a:pt x="474" y="361"/>
                    </a:lnTo>
                    <a:lnTo>
                      <a:pt x="472" y="360"/>
                    </a:lnTo>
                    <a:lnTo>
                      <a:pt x="465" y="358"/>
                    </a:lnTo>
                    <a:lnTo>
                      <a:pt x="457" y="365"/>
                    </a:lnTo>
                    <a:lnTo>
                      <a:pt x="460" y="373"/>
                    </a:lnTo>
                    <a:lnTo>
                      <a:pt x="465" y="378"/>
                    </a:lnTo>
                    <a:lnTo>
                      <a:pt x="459" y="375"/>
                    </a:lnTo>
                    <a:lnTo>
                      <a:pt x="450" y="376"/>
                    </a:lnTo>
                    <a:lnTo>
                      <a:pt x="452" y="381"/>
                    </a:lnTo>
                    <a:lnTo>
                      <a:pt x="445" y="383"/>
                    </a:lnTo>
                    <a:lnTo>
                      <a:pt x="449" y="391"/>
                    </a:lnTo>
                    <a:lnTo>
                      <a:pt x="457" y="393"/>
                    </a:lnTo>
                    <a:lnTo>
                      <a:pt x="465" y="397"/>
                    </a:lnTo>
                    <a:lnTo>
                      <a:pt x="469" y="405"/>
                    </a:lnTo>
                    <a:lnTo>
                      <a:pt x="477" y="405"/>
                    </a:lnTo>
                    <a:lnTo>
                      <a:pt x="485" y="408"/>
                    </a:lnTo>
                    <a:lnTo>
                      <a:pt x="499" y="410"/>
                    </a:lnTo>
                    <a:lnTo>
                      <a:pt x="506" y="415"/>
                    </a:lnTo>
                    <a:lnTo>
                      <a:pt x="509" y="422"/>
                    </a:lnTo>
                    <a:lnTo>
                      <a:pt x="516" y="423"/>
                    </a:lnTo>
                    <a:lnTo>
                      <a:pt x="517" y="427"/>
                    </a:lnTo>
                    <a:lnTo>
                      <a:pt x="511" y="428"/>
                    </a:lnTo>
                    <a:lnTo>
                      <a:pt x="511" y="432"/>
                    </a:lnTo>
                    <a:lnTo>
                      <a:pt x="507" y="440"/>
                    </a:lnTo>
                    <a:lnTo>
                      <a:pt x="506" y="447"/>
                    </a:lnTo>
                    <a:lnTo>
                      <a:pt x="496" y="435"/>
                    </a:lnTo>
                    <a:lnTo>
                      <a:pt x="490" y="443"/>
                    </a:lnTo>
                    <a:lnTo>
                      <a:pt x="487" y="450"/>
                    </a:lnTo>
                    <a:lnTo>
                      <a:pt x="480" y="457"/>
                    </a:lnTo>
                    <a:lnTo>
                      <a:pt x="485" y="442"/>
                    </a:lnTo>
                    <a:lnTo>
                      <a:pt x="490" y="435"/>
                    </a:lnTo>
                    <a:lnTo>
                      <a:pt x="487" y="428"/>
                    </a:lnTo>
                    <a:lnTo>
                      <a:pt x="487" y="437"/>
                    </a:lnTo>
                    <a:lnTo>
                      <a:pt x="479" y="435"/>
                    </a:lnTo>
                    <a:lnTo>
                      <a:pt x="474" y="428"/>
                    </a:lnTo>
                    <a:lnTo>
                      <a:pt x="472" y="420"/>
                    </a:lnTo>
                    <a:lnTo>
                      <a:pt x="465" y="423"/>
                    </a:lnTo>
                    <a:lnTo>
                      <a:pt x="457" y="422"/>
                    </a:lnTo>
                    <a:lnTo>
                      <a:pt x="452" y="413"/>
                    </a:lnTo>
                    <a:lnTo>
                      <a:pt x="445" y="415"/>
                    </a:lnTo>
                    <a:lnTo>
                      <a:pt x="437" y="415"/>
                    </a:lnTo>
                    <a:lnTo>
                      <a:pt x="442" y="408"/>
                    </a:lnTo>
                    <a:lnTo>
                      <a:pt x="439" y="405"/>
                    </a:lnTo>
                    <a:lnTo>
                      <a:pt x="432" y="402"/>
                    </a:lnTo>
                    <a:lnTo>
                      <a:pt x="424" y="400"/>
                    </a:lnTo>
                    <a:lnTo>
                      <a:pt x="398" y="390"/>
                    </a:lnTo>
                    <a:lnTo>
                      <a:pt x="397" y="390"/>
                    </a:lnTo>
                    <a:lnTo>
                      <a:pt x="398" y="397"/>
                    </a:lnTo>
                    <a:lnTo>
                      <a:pt x="414" y="405"/>
                    </a:lnTo>
                    <a:lnTo>
                      <a:pt x="415" y="420"/>
                    </a:lnTo>
                    <a:lnTo>
                      <a:pt x="409" y="422"/>
                    </a:lnTo>
                    <a:lnTo>
                      <a:pt x="414" y="428"/>
                    </a:lnTo>
                    <a:lnTo>
                      <a:pt x="410" y="437"/>
                    </a:lnTo>
                    <a:lnTo>
                      <a:pt x="404" y="442"/>
                    </a:lnTo>
                    <a:lnTo>
                      <a:pt x="397" y="445"/>
                    </a:lnTo>
                    <a:lnTo>
                      <a:pt x="393" y="437"/>
                    </a:lnTo>
                    <a:lnTo>
                      <a:pt x="393" y="427"/>
                    </a:lnTo>
                    <a:lnTo>
                      <a:pt x="387" y="423"/>
                    </a:lnTo>
                    <a:lnTo>
                      <a:pt x="378" y="427"/>
                    </a:lnTo>
                    <a:lnTo>
                      <a:pt x="377" y="418"/>
                    </a:lnTo>
                    <a:lnTo>
                      <a:pt x="372" y="420"/>
                    </a:lnTo>
                    <a:lnTo>
                      <a:pt x="365" y="423"/>
                    </a:lnTo>
                    <a:lnTo>
                      <a:pt x="358" y="423"/>
                    </a:lnTo>
                    <a:lnTo>
                      <a:pt x="355" y="432"/>
                    </a:lnTo>
                    <a:lnTo>
                      <a:pt x="355" y="442"/>
                    </a:lnTo>
                    <a:lnTo>
                      <a:pt x="350" y="445"/>
                    </a:lnTo>
                    <a:lnTo>
                      <a:pt x="342" y="442"/>
                    </a:lnTo>
                    <a:lnTo>
                      <a:pt x="340" y="442"/>
                    </a:lnTo>
                    <a:lnTo>
                      <a:pt x="332" y="445"/>
                    </a:lnTo>
                    <a:lnTo>
                      <a:pt x="318" y="435"/>
                    </a:lnTo>
                    <a:lnTo>
                      <a:pt x="310" y="438"/>
                    </a:lnTo>
                    <a:lnTo>
                      <a:pt x="305" y="435"/>
                    </a:lnTo>
                    <a:lnTo>
                      <a:pt x="306" y="428"/>
                    </a:lnTo>
                    <a:lnTo>
                      <a:pt x="303" y="420"/>
                    </a:lnTo>
                    <a:lnTo>
                      <a:pt x="295" y="415"/>
                    </a:lnTo>
                    <a:lnTo>
                      <a:pt x="290" y="408"/>
                    </a:lnTo>
                    <a:lnTo>
                      <a:pt x="291" y="400"/>
                    </a:lnTo>
                    <a:lnTo>
                      <a:pt x="293" y="400"/>
                    </a:lnTo>
                    <a:lnTo>
                      <a:pt x="291" y="391"/>
                    </a:lnTo>
                    <a:lnTo>
                      <a:pt x="291" y="398"/>
                    </a:lnTo>
                    <a:lnTo>
                      <a:pt x="290" y="398"/>
                    </a:lnTo>
                    <a:lnTo>
                      <a:pt x="285" y="405"/>
                    </a:lnTo>
                    <a:lnTo>
                      <a:pt x="270" y="400"/>
                    </a:lnTo>
                    <a:lnTo>
                      <a:pt x="263" y="400"/>
                    </a:lnTo>
                    <a:lnTo>
                      <a:pt x="260" y="390"/>
                    </a:lnTo>
                    <a:lnTo>
                      <a:pt x="253" y="386"/>
                    </a:lnTo>
                    <a:lnTo>
                      <a:pt x="251" y="378"/>
                    </a:lnTo>
                    <a:lnTo>
                      <a:pt x="236" y="380"/>
                    </a:lnTo>
                    <a:lnTo>
                      <a:pt x="230" y="381"/>
                    </a:lnTo>
                    <a:lnTo>
                      <a:pt x="228" y="378"/>
                    </a:lnTo>
                    <a:lnTo>
                      <a:pt x="230" y="370"/>
                    </a:lnTo>
                    <a:lnTo>
                      <a:pt x="214" y="375"/>
                    </a:lnTo>
                    <a:lnTo>
                      <a:pt x="206" y="378"/>
                    </a:lnTo>
                    <a:lnTo>
                      <a:pt x="204" y="381"/>
                    </a:lnTo>
                    <a:lnTo>
                      <a:pt x="196" y="381"/>
                    </a:lnTo>
                    <a:lnTo>
                      <a:pt x="203" y="388"/>
                    </a:lnTo>
                    <a:lnTo>
                      <a:pt x="208" y="400"/>
                    </a:lnTo>
                    <a:lnTo>
                      <a:pt x="201" y="400"/>
                    </a:lnTo>
                    <a:lnTo>
                      <a:pt x="191" y="405"/>
                    </a:lnTo>
                    <a:lnTo>
                      <a:pt x="183" y="405"/>
                    </a:lnTo>
                    <a:lnTo>
                      <a:pt x="146" y="400"/>
                    </a:lnTo>
                    <a:lnTo>
                      <a:pt x="134" y="395"/>
                    </a:lnTo>
                    <a:lnTo>
                      <a:pt x="126" y="391"/>
                    </a:lnTo>
                    <a:lnTo>
                      <a:pt x="96" y="381"/>
                    </a:lnTo>
                    <a:lnTo>
                      <a:pt x="89" y="381"/>
                    </a:lnTo>
                    <a:lnTo>
                      <a:pt x="81" y="378"/>
                    </a:lnTo>
                    <a:lnTo>
                      <a:pt x="84" y="375"/>
                    </a:lnTo>
                    <a:lnTo>
                      <a:pt x="91" y="371"/>
                    </a:lnTo>
                    <a:lnTo>
                      <a:pt x="91" y="365"/>
                    </a:lnTo>
                    <a:lnTo>
                      <a:pt x="87" y="358"/>
                    </a:lnTo>
                    <a:lnTo>
                      <a:pt x="81" y="350"/>
                    </a:lnTo>
                    <a:lnTo>
                      <a:pt x="81" y="368"/>
                    </a:lnTo>
                    <a:lnTo>
                      <a:pt x="72" y="375"/>
                    </a:lnTo>
                    <a:lnTo>
                      <a:pt x="81" y="380"/>
                    </a:lnTo>
                    <a:lnTo>
                      <a:pt x="77" y="383"/>
                    </a:lnTo>
                    <a:lnTo>
                      <a:pt x="42" y="386"/>
                    </a:lnTo>
                    <a:lnTo>
                      <a:pt x="36" y="391"/>
                    </a:lnTo>
                    <a:lnTo>
                      <a:pt x="27" y="386"/>
                    </a:lnTo>
                    <a:lnTo>
                      <a:pt x="29" y="378"/>
                    </a:lnTo>
                    <a:lnTo>
                      <a:pt x="36" y="375"/>
                    </a:lnTo>
                    <a:lnTo>
                      <a:pt x="39" y="368"/>
                    </a:lnTo>
                    <a:lnTo>
                      <a:pt x="36" y="360"/>
                    </a:lnTo>
                    <a:lnTo>
                      <a:pt x="36" y="358"/>
                    </a:lnTo>
                    <a:lnTo>
                      <a:pt x="44" y="351"/>
                    </a:lnTo>
                    <a:lnTo>
                      <a:pt x="46" y="343"/>
                    </a:lnTo>
                    <a:lnTo>
                      <a:pt x="42" y="325"/>
                    </a:lnTo>
                    <a:lnTo>
                      <a:pt x="39" y="316"/>
                    </a:lnTo>
                    <a:lnTo>
                      <a:pt x="44" y="308"/>
                    </a:lnTo>
                    <a:lnTo>
                      <a:pt x="41" y="293"/>
                    </a:lnTo>
                    <a:lnTo>
                      <a:pt x="44" y="286"/>
                    </a:lnTo>
                    <a:lnTo>
                      <a:pt x="51" y="279"/>
                    </a:lnTo>
                    <a:lnTo>
                      <a:pt x="52" y="271"/>
                    </a:lnTo>
                    <a:lnTo>
                      <a:pt x="56" y="264"/>
                    </a:lnTo>
                    <a:lnTo>
                      <a:pt x="54" y="256"/>
                    </a:lnTo>
                    <a:lnTo>
                      <a:pt x="57" y="249"/>
                    </a:lnTo>
                    <a:lnTo>
                      <a:pt x="54" y="242"/>
                    </a:lnTo>
                    <a:lnTo>
                      <a:pt x="57" y="236"/>
                    </a:lnTo>
                    <a:lnTo>
                      <a:pt x="56" y="229"/>
                    </a:lnTo>
                    <a:lnTo>
                      <a:pt x="57" y="221"/>
                    </a:lnTo>
                    <a:lnTo>
                      <a:pt x="54" y="221"/>
                    </a:lnTo>
                    <a:lnTo>
                      <a:pt x="42" y="206"/>
                    </a:lnTo>
                    <a:lnTo>
                      <a:pt x="42" y="197"/>
                    </a:lnTo>
                    <a:lnTo>
                      <a:pt x="39" y="191"/>
                    </a:lnTo>
                    <a:lnTo>
                      <a:pt x="36" y="189"/>
                    </a:lnTo>
                    <a:lnTo>
                      <a:pt x="32" y="182"/>
                    </a:lnTo>
                    <a:lnTo>
                      <a:pt x="25" y="174"/>
                    </a:lnTo>
                    <a:lnTo>
                      <a:pt x="27" y="164"/>
                    </a:lnTo>
                    <a:lnTo>
                      <a:pt x="22" y="149"/>
                    </a:lnTo>
                    <a:lnTo>
                      <a:pt x="17" y="140"/>
                    </a:lnTo>
                    <a:lnTo>
                      <a:pt x="4" y="130"/>
                    </a:lnTo>
                    <a:lnTo>
                      <a:pt x="0" y="13"/>
                    </a:lnTo>
                    <a:lnTo>
                      <a:pt x="119" y="8"/>
                    </a:lnTo>
                    <a:lnTo>
                      <a:pt x="2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62" name="Freeform 297"/>
              <p:cNvSpPr>
                <a:spLocks/>
              </p:cNvSpPr>
              <p:nvPr/>
            </p:nvSpPr>
            <p:spPr bwMode="auto">
              <a:xfrm>
                <a:off x="5875338" y="5992813"/>
                <a:ext cx="50800" cy="30163"/>
              </a:xfrm>
              <a:custGeom>
                <a:avLst/>
                <a:gdLst/>
                <a:ahLst/>
                <a:cxnLst>
                  <a:cxn ang="0">
                    <a:pos x="15" y="0"/>
                  </a:cxn>
                  <a:cxn ang="0">
                    <a:pos x="30" y="7"/>
                  </a:cxn>
                  <a:cxn ang="0">
                    <a:pos x="32" y="9"/>
                  </a:cxn>
                  <a:cxn ang="0">
                    <a:pos x="27" y="17"/>
                  </a:cxn>
                  <a:cxn ang="0">
                    <a:pos x="20" y="19"/>
                  </a:cxn>
                  <a:cxn ang="0">
                    <a:pos x="12" y="14"/>
                  </a:cxn>
                  <a:cxn ang="0">
                    <a:pos x="5" y="12"/>
                  </a:cxn>
                  <a:cxn ang="0">
                    <a:pos x="0" y="7"/>
                  </a:cxn>
                  <a:cxn ang="0">
                    <a:pos x="15" y="0"/>
                  </a:cxn>
                </a:cxnLst>
                <a:rect l="0" t="0" r="r" b="b"/>
                <a:pathLst>
                  <a:path w="32" h="19">
                    <a:moveTo>
                      <a:pt x="15" y="0"/>
                    </a:moveTo>
                    <a:lnTo>
                      <a:pt x="30" y="7"/>
                    </a:lnTo>
                    <a:lnTo>
                      <a:pt x="32" y="9"/>
                    </a:lnTo>
                    <a:lnTo>
                      <a:pt x="27" y="17"/>
                    </a:lnTo>
                    <a:lnTo>
                      <a:pt x="20" y="19"/>
                    </a:lnTo>
                    <a:lnTo>
                      <a:pt x="12" y="14"/>
                    </a:lnTo>
                    <a:lnTo>
                      <a:pt x="5" y="12"/>
                    </a:lnTo>
                    <a:lnTo>
                      <a:pt x="0" y="7"/>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63" name="Freeform 298"/>
              <p:cNvSpPr>
                <a:spLocks/>
              </p:cNvSpPr>
              <p:nvPr/>
            </p:nvSpPr>
            <p:spPr bwMode="auto">
              <a:xfrm>
                <a:off x="5994400" y="6035675"/>
                <a:ext cx="23813" cy="26988"/>
              </a:xfrm>
              <a:custGeom>
                <a:avLst/>
                <a:gdLst/>
                <a:ahLst/>
                <a:cxnLst>
                  <a:cxn ang="0">
                    <a:pos x="7" y="0"/>
                  </a:cxn>
                  <a:cxn ang="0">
                    <a:pos x="13" y="9"/>
                  </a:cxn>
                  <a:cxn ang="0">
                    <a:pos x="15" y="15"/>
                  </a:cxn>
                  <a:cxn ang="0">
                    <a:pos x="13" y="17"/>
                  </a:cxn>
                  <a:cxn ang="0">
                    <a:pos x="7" y="17"/>
                  </a:cxn>
                  <a:cxn ang="0">
                    <a:pos x="0" y="12"/>
                  </a:cxn>
                  <a:cxn ang="0">
                    <a:pos x="0" y="9"/>
                  </a:cxn>
                  <a:cxn ang="0">
                    <a:pos x="7" y="0"/>
                  </a:cxn>
                </a:cxnLst>
                <a:rect l="0" t="0" r="r" b="b"/>
                <a:pathLst>
                  <a:path w="15" h="17">
                    <a:moveTo>
                      <a:pt x="7" y="0"/>
                    </a:moveTo>
                    <a:lnTo>
                      <a:pt x="13" y="9"/>
                    </a:lnTo>
                    <a:lnTo>
                      <a:pt x="15" y="15"/>
                    </a:lnTo>
                    <a:lnTo>
                      <a:pt x="13" y="17"/>
                    </a:lnTo>
                    <a:lnTo>
                      <a:pt x="7" y="17"/>
                    </a:lnTo>
                    <a:lnTo>
                      <a:pt x="0" y="12"/>
                    </a:lnTo>
                    <a:lnTo>
                      <a:pt x="0" y="9"/>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sp>
          <p:nvSpPr>
            <p:cNvPr id="791" name="Freeform 191"/>
            <p:cNvSpPr>
              <a:spLocks/>
            </p:cNvSpPr>
            <p:nvPr/>
          </p:nvSpPr>
          <p:spPr bwMode="auto">
            <a:xfrm>
              <a:off x="3326929" y="3833802"/>
              <a:ext cx="2082640" cy="2033598"/>
            </a:xfrm>
            <a:custGeom>
              <a:avLst/>
              <a:gdLst/>
              <a:ahLst/>
              <a:cxnLst>
                <a:cxn ang="0">
                  <a:pos x="654" y="223"/>
                </a:cxn>
                <a:cxn ang="0">
                  <a:pos x="702" y="258"/>
                </a:cxn>
                <a:cxn ang="0">
                  <a:pos x="729" y="280"/>
                </a:cxn>
                <a:cxn ang="0">
                  <a:pos x="786" y="288"/>
                </a:cxn>
                <a:cxn ang="0">
                  <a:pos x="831" y="298"/>
                </a:cxn>
                <a:cxn ang="0">
                  <a:pos x="871" y="308"/>
                </a:cxn>
                <a:cxn ang="0">
                  <a:pos x="918" y="322"/>
                </a:cxn>
                <a:cxn ang="0">
                  <a:pos x="936" y="313"/>
                </a:cxn>
                <a:cxn ang="0">
                  <a:pos x="978" y="327"/>
                </a:cxn>
                <a:cxn ang="0">
                  <a:pos x="1028" y="323"/>
                </a:cxn>
                <a:cxn ang="0">
                  <a:pos x="1084" y="322"/>
                </a:cxn>
                <a:cxn ang="0">
                  <a:pos x="1145" y="335"/>
                </a:cxn>
                <a:cxn ang="0">
                  <a:pos x="1216" y="355"/>
                </a:cxn>
                <a:cxn ang="0">
                  <a:pos x="1249" y="586"/>
                </a:cxn>
                <a:cxn ang="0">
                  <a:pos x="1273" y="633"/>
                </a:cxn>
                <a:cxn ang="0">
                  <a:pos x="1268" y="683"/>
                </a:cxn>
                <a:cxn ang="0">
                  <a:pos x="1261" y="755"/>
                </a:cxn>
                <a:cxn ang="0">
                  <a:pos x="1202" y="812"/>
                </a:cxn>
                <a:cxn ang="0">
                  <a:pos x="1177" y="819"/>
                </a:cxn>
                <a:cxn ang="0">
                  <a:pos x="1155" y="792"/>
                </a:cxn>
                <a:cxn ang="0">
                  <a:pos x="1140" y="822"/>
                </a:cxn>
                <a:cxn ang="0">
                  <a:pos x="1119" y="878"/>
                </a:cxn>
                <a:cxn ang="0">
                  <a:pos x="1045" y="924"/>
                </a:cxn>
                <a:cxn ang="0">
                  <a:pos x="1030" y="931"/>
                </a:cxn>
                <a:cxn ang="0">
                  <a:pos x="997" y="919"/>
                </a:cxn>
                <a:cxn ang="0">
                  <a:pos x="970" y="916"/>
                </a:cxn>
                <a:cxn ang="0">
                  <a:pos x="971" y="961"/>
                </a:cxn>
                <a:cxn ang="0">
                  <a:pos x="948" y="980"/>
                </a:cxn>
                <a:cxn ang="0">
                  <a:pos x="925" y="980"/>
                </a:cxn>
                <a:cxn ang="0">
                  <a:pos x="933" y="991"/>
                </a:cxn>
                <a:cxn ang="0">
                  <a:pos x="895" y="1016"/>
                </a:cxn>
                <a:cxn ang="0">
                  <a:pos x="881" y="1070"/>
                </a:cxn>
                <a:cxn ang="0">
                  <a:pos x="863" y="1080"/>
                </a:cxn>
                <a:cxn ang="0">
                  <a:pos x="878" y="1110"/>
                </a:cxn>
                <a:cxn ang="0">
                  <a:pos x="890" y="1172"/>
                </a:cxn>
                <a:cxn ang="0">
                  <a:pos x="910" y="1229"/>
                </a:cxn>
                <a:cxn ang="0">
                  <a:pos x="883" y="1238"/>
                </a:cxn>
                <a:cxn ang="0">
                  <a:pos x="801" y="1214"/>
                </a:cxn>
                <a:cxn ang="0">
                  <a:pos x="747" y="1182"/>
                </a:cxn>
                <a:cxn ang="0">
                  <a:pos x="709" y="1147"/>
                </a:cxn>
                <a:cxn ang="0">
                  <a:pos x="680" y="1067"/>
                </a:cxn>
                <a:cxn ang="0">
                  <a:pos x="644" y="1011"/>
                </a:cxn>
                <a:cxn ang="0">
                  <a:pos x="600" y="950"/>
                </a:cxn>
                <a:cxn ang="0">
                  <a:pos x="580" y="901"/>
                </a:cxn>
                <a:cxn ang="0">
                  <a:pos x="525" y="819"/>
                </a:cxn>
                <a:cxn ang="0">
                  <a:pos x="490" y="782"/>
                </a:cxn>
                <a:cxn ang="0">
                  <a:pos x="424" y="777"/>
                </a:cxn>
                <a:cxn ang="0">
                  <a:pos x="373" y="782"/>
                </a:cxn>
                <a:cxn ang="0">
                  <a:pos x="334" y="846"/>
                </a:cxn>
                <a:cxn ang="0">
                  <a:pos x="294" y="859"/>
                </a:cxn>
                <a:cxn ang="0">
                  <a:pos x="217" y="806"/>
                </a:cxn>
                <a:cxn ang="0">
                  <a:pos x="174" y="722"/>
                </a:cxn>
                <a:cxn ang="0">
                  <a:pos x="148" y="665"/>
                </a:cxn>
                <a:cxn ang="0">
                  <a:pos x="95" y="610"/>
                </a:cxn>
                <a:cxn ang="0">
                  <a:pos x="30" y="534"/>
                </a:cxn>
                <a:cxn ang="0">
                  <a:pos x="0" y="491"/>
                </a:cxn>
                <a:cxn ang="0">
                  <a:pos x="354" y="392"/>
                </a:cxn>
              </a:cxnLst>
              <a:rect l="0" t="0" r="r" b="b"/>
              <a:pathLst>
                <a:path w="1274" h="1244">
                  <a:moveTo>
                    <a:pt x="386" y="0"/>
                  </a:moveTo>
                  <a:lnTo>
                    <a:pt x="511" y="7"/>
                  </a:lnTo>
                  <a:lnTo>
                    <a:pt x="605" y="12"/>
                  </a:lnTo>
                  <a:lnTo>
                    <a:pt x="644" y="12"/>
                  </a:lnTo>
                  <a:lnTo>
                    <a:pt x="652" y="14"/>
                  </a:lnTo>
                  <a:lnTo>
                    <a:pt x="660" y="17"/>
                  </a:lnTo>
                  <a:lnTo>
                    <a:pt x="654" y="223"/>
                  </a:lnTo>
                  <a:lnTo>
                    <a:pt x="654" y="235"/>
                  </a:lnTo>
                  <a:lnTo>
                    <a:pt x="660" y="236"/>
                  </a:lnTo>
                  <a:lnTo>
                    <a:pt x="669" y="241"/>
                  </a:lnTo>
                  <a:lnTo>
                    <a:pt x="680" y="256"/>
                  </a:lnTo>
                  <a:lnTo>
                    <a:pt x="687" y="260"/>
                  </a:lnTo>
                  <a:lnTo>
                    <a:pt x="695" y="256"/>
                  </a:lnTo>
                  <a:lnTo>
                    <a:pt x="702" y="258"/>
                  </a:lnTo>
                  <a:lnTo>
                    <a:pt x="711" y="258"/>
                  </a:lnTo>
                  <a:lnTo>
                    <a:pt x="714" y="250"/>
                  </a:lnTo>
                  <a:lnTo>
                    <a:pt x="716" y="255"/>
                  </a:lnTo>
                  <a:lnTo>
                    <a:pt x="722" y="258"/>
                  </a:lnTo>
                  <a:lnTo>
                    <a:pt x="727" y="265"/>
                  </a:lnTo>
                  <a:lnTo>
                    <a:pt x="727" y="271"/>
                  </a:lnTo>
                  <a:lnTo>
                    <a:pt x="729" y="280"/>
                  </a:lnTo>
                  <a:lnTo>
                    <a:pt x="737" y="280"/>
                  </a:lnTo>
                  <a:lnTo>
                    <a:pt x="741" y="281"/>
                  </a:lnTo>
                  <a:lnTo>
                    <a:pt x="747" y="280"/>
                  </a:lnTo>
                  <a:lnTo>
                    <a:pt x="756" y="285"/>
                  </a:lnTo>
                  <a:lnTo>
                    <a:pt x="771" y="290"/>
                  </a:lnTo>
                  <a:lnTo>
                    <a:pt x="777" y="288"/>
                  </a:lnTo>
                  <a:lnTo>
                    <a:pt x="786" y="288"/>
                  </a:lnTo>
                  <a:lnTo>
                    <a:pt x="789" y="293"/>
                  </a:lnTo>
                  <a:lnTo>
                    <a:pt x="794" y="298"/>
                  </a:lnTo>
                  <a:lnTo>
                    <a:pt x="803" y="295"/>
                  </a:lnTo>
                  <a:lnTo>
                    <a:pt x="809" y="290"/>
                  </a:lnTo>
                  <a:lnTo>
                    <a:pt x="824" y="292"/>
                  </a:lnTo>
                  <a:lnTo>
                    <a:pt x="833" y="290"/>
                  </a:lnTo>
                  <a:lnTo>
                    <a:pt x="831" y="298"/>
                  </a:lnTo>
                  <a:lnTo>
                    <a:pt x="836" y="305"/>
                  </a:lnTo>
                  <a:lnTo>
                    <a:pt x="844" y="307"/>
                  </a:lnTo>
                  <a:lnTo>
                    <a:pt x="844" y="312"/>
                  </a:lnTo>
                  <a:lnTo>
                    <a:pt x="846" y="322"/>
                  </a:lnTo>
                  <a:lnTo>
                    <a:pt x="853" y="323"/>
                  </a:lnTo>
                  <a:lnTo>
                    <a:pt x="859" y="320"/>
                  </a:lnTo>
                  <a:lnTo>
                    <a:pt x="871" y="308"/>
                  </a:lnTo>
                  <a:lnTo>
                    <a:pt x="879" y="312"/>
                  </a:lnTo>
                  <a:lnTo>
                    <a:pt x="881" y="318"/>
                  </a:lnTo>
                  <a:lnTo>
                    <a:pt x="890" y="318"/>
                  </a:lnTo>
                  <a:lnTo>
                    <a:pt x="891" y="325"/>
                  </a:lnTo>
                  <a:lnTo>
                    <a:pt x="900" y="327"/>
                  </a:lnTo>
                  <a:lnTo>
                    <a:pt x="911" y="322"/>
                  </a:lnTo>
                  <a:lnTo>
                    <a:pt x="918" y="322"/>
                  </a:lnTo>
                  <a:lnTo>
                    <a:pt x="915" y="328"/>
                  </a:lnTo>
                  <a:lnTo>
                    <a:pt x="918" y="337"/>
                  </a:lnTo>
                  <a:lnTo>
                    <a:pt x="920" y="338"/>
                  </a:lnTo>
                  <a:lnTo>
                    <a:pt x="925" y="337"/>
                  </a:lnTo>
                  <a:lnTo>
                    <a:pt x="928" y="323"/>
                  </a:lnTo>
                  <a:lnTo>
                    <a:pt x="936" y="318"/>
                  </a:lnTo>
                  <a:lnTo>
                    <a:pt x="936" y="313"/>
                  </a:lnTo>
                  <a:lnTo>
                    <a:pt x="938" y="312"/>
                  </a:lnTo>
                  <a:lnTo>
                    <a:pt x="946" y="315"/>
                  </a:lnTo>
                  <a:lnTo>
                    <a:pt x="951" y="322"/>
                  </a:lnTo>
                  <a:lnTo>
                    <a:pt x="960" y="325"/>
                  </a:lnTo>
                  <a:lnTo>
                    <a:pt x="966" y="318"/>
                  </a:lnTo>
                  <a:lnTo>
                    <a:pt x="973" y="320"/>
                  </a:lnTo>
                  <a:lnTo>
                    <a:pt x="978" y="327"/>
                  </a:lnTo>
                  <a:lnTo>
                    <a:pt x="985" y="332"/>
                  </a:lnTo>
                  <a:lnTo>
                    <a:pt x="993" y="335"/>
                  </a:lnTo>
                  <a:lnTo>
                    <a:pt x="1000" y="342"/>
                  </a:lnTo>
                  <a:lnTo>
                    <a:pt x="1003" y="333"/>
                  </a:lnTo>
                  <a:lnTo>
                    <a:pt x="1012" y="333"/>
                  </a:lnTo>
                  <a:lnTo>
                    <a:pt x="1020" y="325"/>
                  </a:lnTo>
                  <a:lnTo>
                    <a:pt x="1028" y="323"/>
                  </a:lnTo>
                  <a:lnTo>
                    <a:pt x="1035" y="318"/>
                  </a:lnTo>
                  <a:lnTo>
                    <a:pt x="1042" y="323"/>
                  </a:lnTo>
                  <a:lnTo>
                    <a:pt x="1050" y="323"/>
                  </a:lnTo>
                  <a:lnTo>
                    <a:pt x="1057" y="318"/>
                  </a:lnTo>
                  <a:lnTo>
                    <a:pt x="1070" y="313"/>
                  </a:lnTo>
                  <a:lnTo>
                    <a:pt x="1079" y="320"/>
                  </a:lnTo>
                  <a:lnTo>
                    <a:pt x="1084" y="322"/>
                  </a:lnTo>
                  <a:lnTo>
                    <a:pt x="1090" y="322"/>
                  </a:lnTo>
                  <a:lnTo>
                    <a:pt x="1095" y="318"/>
                  </a:lnTo>
                  <a:lnTo>
                    <a:pt x="1100" y="312"/>
                  </a:lnTo>
                  <a:lnTo>
                    <a:pt x="1107" y="312"/>
                  </a:lnTo>
                  <a:lnTo>
                    <a:pt x="1124" y="322"/>
                  </a:lnTo>
                  <a:lnTo>
                    <a:pt x="1139" y="333"/>
                  </a:lnTo>
                  <a:lnTo>
                    <a:pt x="1145" y="335"/>
                  </a:lnTo>
                  <a:lnTo>
                    <a:pt x="1154" y="340"/>
                  </a:lnTo>
                  <a:lnTo>
                    <a:pt x="1174" y="345"/>
                  </a:lnTo>
                  <a:lnTo>
                    <a:pt x="1177" y="347"/>
                  </a:lnTo>
                  <a:lnTo>
                    <a:pt x="1177" y="350"/>
                  </a:lnTo>
                  <a:lnTo>
                    <a:pt x="1184" y="355"/>
                  </a:lnTo>
                  <a:lnTo>
                    <a:pt x="1192" y="350"/>
                  </a:lnTo>
                  <a:lnTo>
                    <a:pt x="1216" y="355"/>
                  </a:lnTo>
                  <a:lnTo>
                    <a:pt x="1217" y="417"/>
                  </a:lnTo>
                  <a:lnTo>
                    <a:pt x="1221" y="534"/>
                  </a:lnTo>
                  <a:lnTo>
                    <a:pt x="1234" y="544"/>
                  </a:lnTo>
                  <a:lnTo>
                    <a:pt x="1239" y="553"/>
                  </a:lnTo>
                  <a:lnTo>
                    <a:pt x="1244" y="568"/>
                  </a:lnTo>
                  <a:lnTo>
                    <a:pt x="1242" y="578"/>
                  </a:lnTo>
                  <a:lnTo>
                    <a:pt x="1249" y="586"/>
                  </a:lnTo>
                  <a:lnTo>
                    <a:pt x="1253" y="593"/>
                  </a:lnTo>
                  <a:lnTo>
                    <a:pt x="1256" y="595"/>
                  </a:lnTo>
                  <a:lnTo>
                    <a:pt x="1259" y="601"/>
                  </a:lnTo>
                  <a:lnTo>
                    <a:pt x="1259" y="610"/>
                  </a:lnTo>
                  <a:lnTo>
                    <a:pt x="1271" y="625"/>
                  </a:lnTo>
                  <a:lnTo>
                    <a:pt x="1274" y="625"/>
                  </a:lnTo>
                  <a:lnTo>
                    <a:pt x="1273" y="633"/>
                  </a:lnTo>
                  <a:lnTo>
                    <a:pt x="1274" y="640"/>
                  </a:lnTo>
                  <a:lnTo>
                    <a:pt x="1271" y="646"/>
                  </a:lnTo>
                  <a:lnTo>
                    <a:pt x="1274" y="653"/>
                  </a:lnTo>
                  <a:lnTo>
                    <a:pt x="1271" y="660"/>
                  </a:lnTo>
                  <a:lnTo>
                    <a:pt x="1273" y="668"/>
                  </a:lnTo>
                  <a:lnTo>
                    <a:pt x="1269" y="675"/>
                  </a:lnTo>
                  <a:lnTo>
                    <a:pt x="1268" y="683"/>
                  </a:lnTo>
                  <a:lnTo>
                    <a:pt x="1261" y="690"/>
                  </a:lnTo>
                  <a:lnTo>
                    <a:pt x="1258" y="697"/>
                  </a:lnTo>
                  <a:lnTo>
                    <a:pt x="1261" y="712"/>
                  </a:lnTo>
                  <a:lnTo>
                    <a:pt x="1256" y="720"/>
                  </a:lnTo>
                  <a:lnTo>
                    <a:pt x="1259" y="729"/>
                  </a:lnTo>
                  <a:lnTo>
                    <a:pt x="1263" y="747"/>
                  </a:lnTo>
                  <a:lnTo>
                    <a:pt x="1261" y="755"/>
                  </a:lnTo>
                  <a:lnTo>
                    <a:pt x="1253" y="762"/>
                  </a:lnTo>
                  <a:lnTo>
                    <a:pt x="1253" y="764"/>
                  </a:lnTo>
                  <a:lnTo>
                    <a:pt x="1246" y="769"/>
                  </a:lnTo>
                  <a:lnTo>
                    <a:pt x="1237" y="784"/>
                  </a:lnTo>
                  <a:lnTo>
                    <a:pt x="1247" y="799"/>
                  </a:lnTo>
                  <a:lnTo>
                    <a:pt x="1226" y="802"/>
                  </a:lnTo>
                  <a:lnTo>
                    <a:pt x="1202" y="812"/>
                  </a:lnTo>
                  <a:lnTo>
                    <a:pt x="1182" y="824"/>
                  </a:lnTo>
                  <a:lnTo>
                    <a:pt x="1174" y="827"/>
                  </a:lnTo>
                  <a:lnTo>
                    <a:pt x="1167" y="831"/>
                  </a:lnTo>
                  <a:lnTo>
                    <a:pt x="1159" y="839"/>
                  </a:lnTo>
                  <a:lnTo>
                    <a:pt x="1157" y="839"/>
                  </a:lnTo>
                  <a:lnTo>
                    <a:pt x="1160" y="831"/>
                  </a:lnTo>
                  <a:lnTo>
                    <a:pt x="1177" y="819"/>
                  </a:lnTo>
                  <a:lnTo>
                    <a:pt x="1186" y="819"/>
                  </a:lnTo>
                  <a:lnTo>
                    <a:pt x="1187" y="816"/>
                  </a:lnTo>
                  <a:lnTo>
                    <a:pt x="1172" y="816"/>
                  </a:lnTo>
                  <a:lnTo>
                    <a:pt x="1157" y="821"/>
                  </a:lnTo>
                  <a:lnTo>
                    <a:pt x="1162" y="806"/>
                  </a:lnTo>
                  <a:lnTo>
                    <a:pt x="1162" y="794"/>
                  </a:lnTo>
                  <a:lnTo>
                    <a:pt x="1155" y="792"/>
                  </a:lnTo>
                  <a:lnTo>
                    <a:pt x="1149" y="797"/>
                  </a:lnTo>
                  <a:lnTo>
                    <a:pt x="1144" y="806"/>
                  </a:lnTo>
                  <a:lnTo>
                    <a:pt x="1134" y="799"/>
                  </a:lnTo>
                  <a:lnTo>
                    <a:pt x="1130" y="802"/>
                  </a:lnTo>
                  <a:lnTo>
                    <a:pt x="1134" y="809"/>
                  </a:lnTo>
                  <a:lnTo>
                    <a:pt x="1132" y="817"/>
                  </a:lnTo>
                  <a:lnTo>
                    <a:pt x="1140" y="822"/>
                  </a:lnTo>
                  <a:lnTo>
                    <a:pt x="1140" y="832"/>
                  </a:lnTo>
                  <a:lnTo>
                    <a:pt x="1147" y="836"/>
                  </a:lnTo>
                  <a:lnTo>
                    <a:pt x="1144" y="846"/>
                  </a:lnTo>
                  <a:lnTo>
                    <a:pt x="1137" y="849"/>
                  </a:lnTo>
                  <a:lnTo>
                    <a:pt x="1132" y="856"/>
                  </a:lnTo>
                  <a:lnTo>
                    <a:pt x="1120" y="864"/>
                  </a:lnTo>
                  <a:lnTo>
                    <a:pt x="1119" y="878"/>
                  </a:lnTo>
                  <a:lnTo>
                    <a:pt x="1104" y="891"/>
                  </a:lnTo>
                  <a:lnTo>
                    <a:pt x="1097" y="896"/>
                  </a:lnTo>
                  <a:lnTo>
                    <a:pt x="1087" y="901"/>
                  </a:lnTo>
                  <a:lnTo>
                    <a:pt x="1072" y="911"/>
                  </a:lnTo>
                  <a:lnTo>
                    <a:pt x="1058" y="913"/>
                  </a:lnTo>
                  <a:lnTo>
                    <a:pt x="1043" y="918"/>
                  </a:lnTo>
                  <a:lnTo>
                    <a:pt x="1045" y="924"/>
                  </a:lnTo>
                  <a:lnTo>
                    <a:pt x="1052" y="919"/>
                  </a:lnTo>
                  <a:lnTo>
                    <a:pt x="1060" y="918"/>
                  </a:lnTo>
                  <a:lnTo>
                    <a:pt x="1052" y="924"/>
                  </a:lnTo>
                  <a:lnTo>
                    <a:pt x="1037" y="929"/>
                  </a:lnTo>
                  <a:lnTo>
                    <a:pt x="1015" y="941"/>
                  </a:lnTo>
                  <a:lnTo>
                    <a:pt x="1015" y="939"/>
                  </a:lnTo>
                  <a:lnTo>
                    <a:pt x="1030" y="931"/>
                  </a:lnTo>
                  <a:lnTo>
                    <a:pt x="1032" y="924"/>
                  </a:lnTo>
                  <a:lnTo>
                    <a:pt x="1017" y="929"/>
                  </a:lnTo>
                  <a:lnTo>
                    <a:pt x="1022" y="924"/>
                  </a:lnTo>
                  <a:lnTo>
                    <a:pt x="1015" y="926"/>
                  </a:lnTo>
                  <a:lnTo>
                    <a:pt x="1012" y="919"/>
                  </a:lnTo>
                  <a:lnTo>
                    <a:pt x="1003" y="924"/>
                  </a:lnTo>
                  <a:lnTo>
                    <a:pt x="997" y="919"/>
                  </a:lnTo>
                  <a:lnTo>
                    <a:pt x="993" y="913"/>
                  </a:lnTo>
                  <a:lnTo>
                    <a:pt x="992" y="913"/>
                  </a:lnTo>
                  <a:lnTo>
                    <a:pt x="998" y="928"/>
                  </a:lnTo>
                  <a:lnTo>
                    <a:pt x="990" y="929"/>
                  </a:lnTo>
                  <a:lnTo>
                    <a:pt x="978" y="921"/>
                  </a:lnTo>
                  <a:lnTo>
                    <a:pt x="978" y="916"/>
                  </a:lnTo>
                  <a:lnTo>
                    <a:pt x="970" y="916"/>
                  </a:lnTo>
                  <a:lnTo>
                    <a:pt x="978" y="931"/>
                  </a:lnTo>
                  <a:lnTo>
                    <a:pt x="985" y="936"/>
                  </a:lnTo>
                  <a:lnTo>
                    <a:pt x="980" y="943"/>
                  </a:lnTo>
                  <a:lnTo>
                    <a:pt x="988" y="941"/>
                  </a:lnTo>
                  <a:lnTo>
                    <a:pt x="995" y="946"/>
                  </a:lnTo>
                  <a:lnTo>
                    <a:pt x="993" y="948"/>
                  </a:lnTo>
                  <a:lnTo>
                    <a:pt x="971" y="961"/>
                  </a:lnTo>
                  <a:lnTo>
                    <a:pt x="965" y="958"/>
                  </a:lnTo>
                  <a:lnTo>
                    <a:pt x="955" y="943"/>
                  </a:lnTo>
                  <a:lnTo>
                    <a:pt x="956" y="946"/>
                  </a:lnTo>
                  <a:lnTo>
                    <a:pt x="953" y="955"/>
                  </a:lnTo>
                  <a:lnTo>
                    <a:pt x="956" y="961"/>
                  </a:lnTo>
                  <a:lnTo>
                    <a:pt x="956" y="970"/>
                  </a:lnTo>
                  <a:lnTo>
                    <a:pt x="948" y="980"/>
                  </a:lnTo>
                  <a:lnTo>
                    <a:pt x="941" y="983"/>
                  </a:lnTo>
                  <a:lnTo>
                    <a:pt x="943" y="975"/>
                  </a:lnTo>
                  <a:lnTo>
                    <a:pt x="943" y="968"/>
                  </a:lnTo>
                  <a:lnTo>
                    <a:pt x="941" y="975"/>
                  </a:lnTo>
                  <a:lnTo>
                    <a:pt x="933" y="983"/>
                  </a:lnTo>
                  <a:lnTo>
                    <a:pt x="931" y="976"/>
                  </a:lnTo>
                  <a:lnTo>
                    <a:pt x="925" y="980"/>
                  </a:lnTo>
                  <a:lnTo>
                    <a:pt x="916" y="980"/>
                  </a:lnTo>
                  <a:lnTo>
                    <a:pt x="920" y="983"/>
                  </a:lnTo>
                  <a:lnTo>
                    <a:pt x="915" y="990"/>
                  </a:lnTo>
                  <a:lnTo>
                    <a:pt x="921" y="996"/>
                  </a:lnTo>
                  <a:lnTo>
                    <a:pt x="925" y="990"/>
                  </a:lnTo>
                  <a:lnTo>
                    <a:pt x="933" y="985"/>
                  </a:lnTo>
                  <a:lnTo>
                    <a:pt x="933" y="991"/>
                  </a:lnTo>
                  <a:lnTo>
                    <a:pt x="928" y="998"/>
                  </a:lnTo>
                  <a:lnTo>
                    <a:pt x="915" y="1018"/>
                  </a:lnTo>
                  <a:lnTo>
                    <a:pt x="906" y="1011"/>
                  </a:lnTo>
                  <a:lnTo>
                    <a:pt x="891" y="1013"/>
                  </a:lnTo>
                  <a:lnTo>
                    <a:pt x="883" y="1015"/>
                  </a:lnTo>
                  <a:lnTo>
                    <a:pt x="888" y="1018"/>
                  </a:lnTo>
                  <a:lnTo>
                    <a:pt x="895" y="1016"/>
                  </a:lnTo>
                  <a:lnTo>
                    <a:pt x="895" y="1022"/>
                  </a:lnTo>
                  <a:lnTo>
                    <a:pt x="905" y="1032"/>
                  </a:lnTo>
                  <a:lnTo>
                    <a:pt x="906" y="1038"/>
                  </a:lnTo>
                  <a:lnTo>
                    <a:pt x="891" y="1075"/>
                  </a:lnTo>
                  <a:lnTo>
                    <a:pt x="881" y="1078"/>
                  </a:lnTo>
                  <a:lnTo>
                    <a:pt x="888" y="1072"/>
                  </a:lnTo>
                  <a:lnTo>
                    <a:pt x="881" y="1070"/>
                  </a:lnTo>
                  <a:lnTo>
                    <a:pt x="876" y="1072"/>
                  </a:lnTo>
                  <a:lnTo>
                    <a:pt x="868" y="1073"/>
                  </a:lnTo>
                  <a:lnTo>
                    <a:pt x="863" y="1067"/>
                  </a:lnTo>
                  <a:lnTo>
                    <a:pt x="856" y="1060"/>
                  </a:lnTo>
                  <a:lnTo>
                    <a:pt x="859" y="1068"/>
                  </a:lnTo>
                  <a:lnTo>
                    <a:pt x="863" y="1072"/>
                  </a:lnTo>
                  <a:lnTo>
                    <a:pt x="863" y="1080"/>
                  </a:lnTo>
                  <a:lnTo>
                    <a:pt x="878" y="1085"/>
                  </a:lnTo>
                  <a:lnTo>
                    <a:pt x="891" y="1082"/>
                  </a:lnTo>
                  <a:lnTo>
                    <a:pt x="890" y="1088"/>
                  </a:lnTo>
                  <a:lnTo>
                    <a:pt x="890" y="1095"/>
                  </a:lnTo>
                  <a:lnTo>
                    <a:pt x="886" y="1104"/>
                  </a:lnTo>
                  <a:lnTo>
                    <a:pt x="884" y="1110"/>
                  </a:lnTo>
                  <a:lnTo>
                    <a:pt x="878" y="1110"/>
                  </a:lnTo>
                  <a:lnTo>
                    <a:pt x="878" y="1119"/>
                  </a:lnTo>
                  <a:lnTo>
                    <a:pt x="884" y="1127"/>
                  </a:lnTo>
                  <a:lnTo>
                    <a:pt x="878" y="1124"/>
                  </a:lnTo>
                  <a:lnTo>
                    <a:pt x="878" y="1132"/>
                  </a:lnTo>
                  <a:lnTo>
                    <a:pt x="884" y="1139"/>
                  </a:lnTo>
                  <a:lnTo>
                    <a:pt x="891" y="1164"/>
                  </a:lnTo>
                  <a:lnTo>
                    <a:pt x="890" y="1172"/>
                  </a:lnTo>
                  <a:lnTo>
                    <a:pt x="901" y="1197"/>
                  </a:lnTo>
                  <a:lnTo>
                    <a:pt x="905" y="1211"/>
                  </a:lnTo>
                  <a:lnTo>
                    <a:pt x="910" y="1219"/>
                  </a:lnTo>
                  <a:lnTo>
                    <a:pt x="901" y="1219"/>
                  </a:lnTo>
                  <a:lnTo>
                    <a:pt x="906" y="1229"/>
                  </a:lnTo>
                  <a:lnTo>
                    <a:pt x="913" y="1221"/>
                  </a:lnTo>
                  <a:lnTo>
                    <a:pt x="910" y="1229"/>
                  </a:lnTo>
                  <a:lnTo>
                    <a:pt x="920" y="1221"/>
                  </a:lnTo>
                  <a:lnTo>
                    <a:pt x="920" y="1229"/>
                  </a:lnTo>
                  <a:lnTo>
                    <a:pt x="916" y="1231"/>
                  </a:lnTo>
                  <a:lnTo>
                    <a:pt x="898" y="1236"/>
                  </a:lnTo>
                  <a:lnTo>
                    <a:pt x="898" y="1243"/>
                  </a:lnTo>
                  <a:lnTo>
                    <a:pt x="891" y="1244"/>
                  </a:lnTo>
                  <a:lnTo>
                    <a:pt x="883" y="1238"/>
                  </a:lnTo>
                  <a:lnTo>
                    <a:pt x="881" y="1238"/>
                  </a:lnTo>
                  <a:lnTo>
                    <a:pt x="868" y="1224"/>
                  </a:lnTo>
                  <a:lnTo>
                    <a:pt x="861" y="1222"/>
                  </a:lnTo>
                  <a:lnTo>
                    <a:pt x="854" y="1219"/>
                  </a:lnTo>
                  <a:lnTo>
                    <a:pt x="836" y="1219"/>
                  </a:lnTo>
                  <a:lnTo>
                    <a:pt x="808" y="1216"/>
                  </a:lnTo>
                  <a:lnTo>
                    <a:pt x="801" y="1214"/>
                  </a:lnTo>
                  <a:lnTo>
                    <a:pt x="786" y="1201"/>
                  </a:lnTo>
                  <a:lnTo>
                    <a:pt x="779" y="1199"/>
                  </a:lnTo>
                  <a:lnTo>
                    <a:pt x="771" y="1196"/>
                  </a:lnTo>
                  <a:lnTo>
                    <a:pt x="764" y="1197"/>
                  </a:lnTo>
                  <a:lnTo>
                    <a:pt x="759" y="1194"/>
                  </a:lnTo>
                  <a:lnTo>
                    <a:pt x="754" y="1187"/>
                  </a:lnTo>
                  <a:lnTo>
                    <a:pt x="747" y="1182"/>
                  </a:lnTo>
                  <a:lnTo>
                    <a:pt x="744" y="1184"/>
                  </a:lnTo>
                  <a:lnTo>
                    <a:pt x="736" y="1179"/>
                  </a:lnTo>
                  <a:lnTo>
                    <a:pt x="721" y="1179"/>
                  </a:lnTo>
                  <a:lnTo>
                    <a:pt x="717" y="1176"/>
                  </a:lnTo>
                  <a:lnTo>
                    <a:pt x="719" y="1169"/>
                  </a:lnTo>
                  <a:lnTo>
                    <a:pt x="711" y="1162"/>
                  </a:lnTo>
                  <a:lnTo>
                    <a:pt x="709" y="1147"/>
                  </a:lnTo>
                  <a:lnTo>
                    <a:pt x="702" y="1130"/>
                  </a:lnTo>
                  <a:lnTo>
                    <a:pt x="697" y="1124"/>
                  </a:lnTo>
                  <a:lnTo>
                    <a:pt x="689" y="1109"/>
                  </a:lnTo>
                  <a:lnTo>
                    <a:pt x="684" y="1102"/>
                  </a:lnTo>
                  <a:lnTo>
                    <a:pt x="684" y="1080"/>
                  </a:lnTo>
                  <a:lnTo>
                    <a:pt x="677" y="1073"/>
                  </a:lnTo>
                  <a:lnTo>
                    <a:pt x="680" y="1067"/>
                  </a:lnTo>
                  <a:lnTo>
                    <a:pt x="680" y="1058"/>
                  </a:lnTo>
                  <a:lnTo>
                    <a:pt x="679" y="1052"/>
                  </a:lnTo>
                  <a:lnTo>
                    <a:pt x="679" y="1045"/>
                  </a:lnTo>
                  <a:lnTo>
                    <a:pt x="677" y="1040"/>
                  </a:lnTo>
                  <a:lnTo>
                    <a:pt x="669" y="1035"/>
                  </a:lnTo>
                  <a:lnTo>
                    <a:pt x="657" y="1032"/>
                  </a:lnTo>
                  <a:lnTo>
                    <a:pt x="644" y="1011"/>
                  </a:lnTo>
                  <a:lnTo>
                    <a:pt x="642" y="1005"/>
                  </a:lnTo>
                  <a:lnTo>
                    <a:pt x="637" y="996"/>
                  </a:lnTo>
                  <a:lnTo>
                    <a:pt x="630" y="991"/>
                  </a:lnTo>
                  <a:lnTo>
                    <a:pt x="622" y="975"/>
                  </a:lnTo>
                  <a:lnTo>
                    <a:pt x="613" y="971"/>
                  </a:lnTo>
                  <a:lnTo>
                    <a:pt x="607" y="965"/>
                  </a:lnTo>
                  <a:lnTo>
                    <a:pt x="600" y="950"/>
                  </a:lnTo>
                  <a:lnTo>
                    <a:pt x="595" y="934"/>
                  </a:lnTo>
                  <a:lnTo>
                    <a:pt x="598" y="933"/>
                  </a:lnTo>
                  <a:lnTo>
                    <a:pt x="592" y="924"/>
                  </a:lnTo>
                  <a:lnTo>
                    <a:pt x="588" y="918"/>
                  </a:lnTo>
                  <a:lnTo>
                    <a:pt x="583" y="911"/>
                  </a:lnTo>
                  <a:lnTo>
                    <a:pt x="583" y="909"/>
                  </a:lnTo>
                  <a:lnTo>
                    <a:pt x="580" y="901"/>
                  </a:lnTo>
                  <a:lnTo>
                    <a:pt x="572" y="886"/>
                  </a:lnTo>
                  <a:lnTo>
                    <a:pt x="568" y="867"/>
                  </a:lnTo>
                  <a:lnTo>
                    <a:pt x="562" y="859"/>
                  </a:lnTo>
                  <a:lnTo>
                    <a:pt x="553" y="846"/>
                  </a:lnTo>
                  <a:lnTo>
                    <a:pt x="532" y="829"/>
                  </a:lnTo>
                  <a:lnTo>
                    <a:pt x="532" y="822"/>
                  </a:lnTo>
                  <a:lnTo>
                    <a:pt x="525" y="819"/>
                  </a:lnTo>
                  <a:lnTo>
                    <a:pt x="516" y="812"/>
                  </a:lnTo>
                  <a:lnTo>
                    <a:pt x="513" y="806"/>
                  </a:lnTo>
                  <a:lnTo>
                    <a:pt x="506" y="807"/>
                  </a:lnTo>
                  <a:lnTo>
                    <a:pt x="505" y="801"/>
                  </a:lnTo>
                  <a:lnTo>
                    <a:pt x="500" y="795"/>
                  </a:lnTo>
                  <a:lnTo>
                    <a:pt x="496" y="787"/>
                  </a:lnTo>
                  <a:lnTo>
                    <a:pt x="490" y="782"/>
                  </a:lnTo>
                  <a:lnTo>
                    <a:pt x="483" y="779"/>
                  </a:lnTo>
                  <a:lnTo>
                    <a:pt x="475" y="784"/>
                  </a:lnTo>
                  <a:lnTo>
                    <a:pt x="455" y="779"/>
                  </a:lnTo>
                  <a:lnTo>
                    <a:pt x="448" y="779"/>
                  </a:lnTo>
                  <a:lnTo>
                    <a:pt x="440" y="777"/>
                  </a:lnTo>
                  <a:lnTo>
                    <a:pt x="433" y="779"/>
                  </a:lnTo>
                  <a:lnTo>
                    <a:pt x="424" y="777"/>
                  </a:lnTo>
                  <a:lnTo>
                    <a:pt x="413" y="769"/>
                  </a:lnTo>
                  <a:lnTo>
                    <a:pt x="406" y="769"/>
                  </a:lnTo>
                  <a:lnTo>
                    <a:pt x="401" y="777"/>
                  </a:lnTo>
                  <a:lnTo>
                    <a:pt x="394" y="779"/>
                  </a:lnTo>
                  <a:lnTo>
                    <a:pt x="388" y="777"/>
                  </a:lnTo>
                  <a:lnTo>
                    <a:pt x="379" y="780"/>
                  </a:lnTo>
                  <a:lnTo>
                    <a:pt x="373" y="782"/>
                  </a:lnTo>
                  <a:lnTo>
                    <a:pt x="369" y="785"/>
                  </a:lnTo>
                  <a:lnTo>
                    <a:pt x="363" y="795"/>
                  </a:lnTo>
                  <a:lnTo>
                    <a:pt x="351" y="824"/>
                  </a:lnTo>
                  <a:lnTo>
                    <a:pt x="346" y="827"/>
                  </a:lnTo>
                  <a:lnTo>
                    <a:pt x="344" y="836"/>
                  </a:lnTo>
                  <a:lnTo>
                    <a:pt x="341" y="842"/>
                  </a:lnTo>
                  <a:lnTo>
                    <a:pt x="334" y="846"/>
                  </a:lnTo>
                  <a:lnTo>
                    <a:pt x="331" y="852"/>
                  </a:lnTo>
                  <a:lnTo>
                    <a:pt x="322" y="857"/>
                  </a:lnTo>
                  <a:lnTo>
                    <a:pt x="321" y="864"/>
                  </a:lnTo>
                  <a:lnTo>
                    <a:pt x="309" y="864"/>
                  </a:lnTo>
                  <a:lnTo>
                    <a:pt x="301" y="862"/>
                  </a:lnTo>
                  <a:lnTo>
                    <a:pt x="301" y="859"/>
                  </a:lnTo>
                  <a:lnTo>
                    <a:pt x="294" y="859"/>
                  </a:lnTo>
                  <a:lnTo>
                    <a:pt x="286" y="852"/>
                  </a:lnTo>
                  <a:lnTo>
                    <a:pt x="279" y="846"/>
                  </a:lnTo>
                  <a:lnTo>
                    <a:pt x="259" y="836"/>
                  </a:lnTo>
                  <a:lnTo>
                    <a:pt x="256" y="827"/>
                  </a:lnTo>
                  <a:lnTo>
                    <a:pt x="240" y="824"/>
                  </a:lnTo>
                  <a:lnTo>
                    <a:pt x="234" y="822"/>
                  </a:lnTo>
                  <a:lnTo>
                    <a:pt x="217" y="806"/>
                  </a:lnTo>
                  <a:lnTo>
                    <a:pt x="212" y="799"/>
                  </a:lnTo>
                  <a:lnTo>
                    <a:pt x="205" y="794"/>
                  </a:lnTo>
                  <a:lnTo>
                    <a:pt x="197" y="790"/>
                  </a:lnTo>
                  <a:lnTo>
                    <a:pt x="189" y="780"/>
                  </a:lnTo>
                  <a:lnTo>
                    <a:pt x="172" y="744"/>
                  </a:lnTo>
                  <a:lnTo>
                    <a:pt x="172" y="730"/>
                  </a:lnTo>
                  <a:lnTo>
                    <a:pt x="174" y="722"/>
                  </a:lnTo>
                  <a:lnTo>
                    <a:pt x="174" y="715"/>
                  </a:lnTo>
                  <a:lnTo>
                    <a:pt x="170" y="708"/>
                  </a:lnTo>
                  <a:lnTo>
                    <a:pt x="164" y="693"/>
                  </a:lnTo>
                  <a:lnTo>
                    <a:pt x="160" y="690"/>
                  </a:lnTo>
                  <a:lnTo>
                    <a:pt x="157" y="675"/>
                  </a:lnTo>
                  <a:lnTo>
                    <a:pt x="155" y="668"/>
                  </a:lnTo>
                  <a:lnTo>
                    <a:pt x="148" y="665"/>
                  </a:lnTo>
                  <a:lnTo>
                    <a:pt x="147" y="658"/>
                  </a:lnTo>
                  <a:lnTo>
                    <a:pt x="140" y="655"/>
                  </a:lnTo>
                  <a:lnTo>
                    <a:pt x="125" y="641"/>
                  </a:lnTo>
                  <a:lnTo>
                    <a:pt x="118" y="638"/>
                  </a:lnTo>
                  <a:lnTo>
                    <a:pt x="110" y="633"/>
                  </a:lnTo>
                  <a:lnTo>
                    <a:pt x="98" y="618"/>
                  </a:lnTo>
                  <a:lnTo>
                    <a:pt x="95" y="610"/>
                  </a:lnTo>
                  <a:lnTo>
                    <a:pt x="80" y="596"/>
                  </a:lnTo>
                  <a:lnTo>
                    <a:pt x="67" y="576"/>
                  </a:lnTo>
                  <a:lnTo>
                    <a:pt x="60" y="569"/>
                  </a:lnTo>
                  <a:lnTo>
                    <a:pt x="45" y="561"/>
                  </a:lnTo>
                  <a:lnTo>
                    <a:pt x="38" y="556"/>
                  </a:lnTo>
                  <a:lnTo>
                    <a:pt x="31" y="541"/>
                  </a:lnTo>
                  <a:lnTo>
                    <a:pt x="30" y="534"/>
                  </a:lnTo>
                  <a:lnTo>
                    <a:pt x="26" y="528"/>
                  </a:lnTo>
                  <a:lnTo>
                    <a:pt x="18" y="523"/>
                  </a:lnTo>
                  <a:lnTo>
                    <a:pt x="8" y="518"/>
                  </a:lnTo>
                  <a:lnTo>
                    <a:pt x="8" y="514"/>
                  </a:lnTo>
                  <a:lnTo>
                    <a:pt x="3" y="508"/>
                  </a:lnTo>
                  <a:lnTo>
                    <a:pt x="0" y="494"/>
                  </a:lnTo>
                  <a:lnTo>
                    <a:pt x="0" y="491"/>
                  </a:lnTo>
                  <a:lnTo>
                    <a:pt x="73" y="499"/>
                  </a:lnTo>
                  <a:lnTo>
                    <a:pt x="169" y="506"/>
                  </a:lnTo>
                  <a:lnTo>
                    <a:pt x="252" y="513"/>
                  </a:lnTo>
                  <a:lnTo>
                    <a:pt x="337" y="519"/>
                  </a:lnTo>
                  <a:lnTo>
                    <a:pt x="341" y="519"/>
                  </a:lnTo>
                  <a:lnTo>
                    <a:pt x="348" y="513"/>
                  </a:lnTo>
                  <a:lnTo>
                    <a:pt x="354" y="392"/>
                  </a:lnTo>
                  <a:lnTo>
                    <a:pt x="364" y="287"/>
                  </a:lnTo>
                  <a:lnTo>
                    <a:pt x="381" y="9"/>
                  </a:lnTo>
                  <a:lnTo>
                    <a:pt x="383" y="2"/>
                  </a:lnTo>
                  <a:lnTo>
                    <a:pt x="386"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92" name="Freeform 208"/>
            <p:cNvSpPr>
              <a:spLocks/>
            </p:cNvSpPr>
            <p:nvPr/>
          </p:nvSpPr>
          <p:spPr bwMode="auto">
            <a:xfrm>
              <a:off x="1020330" y="2290621"/>
              <a:ext cx="1211332" cy="2033598"/>
            </a:xfrm>
            <a:custGeom>
              <a:avLst/>
              <a:gdLst/>
              <a:ahLst/>
              <a:cxnLst>
                <a:cxn ang="0">
                  <a:pos x="412" y="92"/>
                </a:cxn>
                <a:cxn ang="0">
                  <a:pos x="710" y="986"/>
                </a:cxn>
                <a:cxn ang="0">
                  <a:pos x="720" y="1026"/>
                </a:cxn>
                <a:cxn ang="0">
                  <a:pos x="736" y="1065"/>
                </a:cxn>
                <a:cxn ang="0">
                  <a:pos x="708" y="1100"/>
                </a:cxn>
                <a:cxn ang="0">
                  <a:pos x="691" y="1138"/>
                </a:cxn>
                <a:cxn ang="0">
                  <a:pos x="665" y="1175"/>
                </a:cxn>
                <a:cxn ang="0">
                  <a:pos x="665" y="1207"/>
                </a:cxn>
                <a:cxn ang="0">
                  <a:pos x="680" y="1232"/>
                </a:cxn>
                <a:cxn ang="0">
                  <a:pos x="661" y="1241"/>
                </a:cxn>
                <a:cxn ang="0">
                  <a:pos x="424" y="1219"/>
                </a:cxn>
                <a:cxn ang="0">
                  <a:pos x="415" y="1195"/>
                </a:cxn>
                <a:cxn ang="0">
                  <a:pos x="419" y="1165"/>
                </a:cxn>
                <a:cxn ang="0">
                  <a:pos x="382" y="1087"/>
                </a:cxn>
                <a:cxn ang="0">
                  <a:pos x="353" y="1056"/>
                </a:cxn>
                <a:cxn ang="0">
                  <a:pos x="333" y="1050"/>
                </a:cxn>
                <a:cxn ang="0">
                  <a:pos x="328" y="1018"/>
                </a:cxn>
                <a:cxn ang="0">
                  <a:pos x="266" y="976"/>
                </a:cxn>
                <a:cxn ang="0">
                  <a:pos x="226" y="953"/>
                </a:cxn>
                <a:cxn ang="0">
                  <a:pos x="189" y="934"/>
                </a:cxn>
                <a:cxn ang="0">
                  <a:pos x="153" y="916"/>
                </a:cxn>
                <a:cxn ang="0">
                  <a:pos x="161" y="884"/>
                </a:cxn>
                <a:cxn ang="0">
                  <a:pos x="161" y="844"/>
                </a:cxn>
                <a:cxn ang="0">
                  <a:pos x="156" y="822"/>
                </a:cxn>
                <a:cxn ang="0">
                  <a:pos x="128" y="777"/>
                </a:cxn>
                <a:cxn ang="0">
                  <a:pos x="114" y="732"/>
                </a:cxn>
                <a:cxn ang="0">
                  <a:pos x="89" y="688"/>
                </a:cxn>
                <a:cxn ang="0">
                  <a:pos x="109" y="645"/>
                </a:cxn>
                <a:cxn ang="0">
                  <a:pos x="94" y="614"/>
                </a:cxn>
                <a:cxn ang="0">
                  <a:pos x="71" y="571"/>
                </a:cxn>
                <a:cxn ang="0">
                  <a:pos x="71" y="537"/>
                </a:cxn>
                <a:cxn ang="0">
                  <a:pos x="89" y="509"/>
                </a:cxn>
                <a:cxn ang="0">
                  <a:pos x="86" y="534"/>
                </a:cxn>
                <a:cxn ang="0">
                  <a:pos x="111" y="556"/>
                </a:cxn>
                <a:cxn ang="0">
                  <a:pos x="99" y="517"/>
                </a:cxn>
                <a:cxn ang="0">
                  <a:pos x="97" y="487"/>
                </a:cxn>
                <a:cxn ang="0">
                  <a:pos x="129" y="489"/>
                </a:cxn>
                <a:cxn ang="0">
                  <a:pos x="178" y="507"/>
                </a:cxn>
                <a:cxn ang="0">
                  <a:pos x="151" y="497"/>
                </a:cxn>
                <a:cxn ang="0">
                  <a:pos x="139" y="492"/>
                </a:cxn>
                <a:cxn ang="0">
                  <a:pos x="113" y="484"/>
                </a:cxn>
                <a:cxn ang="0">
                  <a:pos x="87" y="480"/>
                </a:cxn>
                <a:cxn ang="0">
                  <a:pos x="81" y="506"/>
                </a:cxn>
                <a:cxn ang="0">
                  <a:pos x="61" y="479"/>
                </a:cxn>
                <a:cxn ang="0">
                  <a:pos x="52" y="459"/>
                </a:cxn>
                <a:cxn ang="0">
                  <a:pos x="51" y="437"/>
                </a:cxn>
                <a:cxn ang="0">
                  <a:pos x="47" y="424"/>
                </a:cxn>
                <a:cxn ang="0">
                  <a:pos x="24" y="380"/>
                </a:cxn>
                <a:cxn ang="0">
                  <a:pos x="17" y="331"/>
                </a:cxn>
                <a:cxn ang="0">
                  <a:pos x="27" y="271"/>
                </a:cxn>
                <a:cxn ang="0">
                  <a:pos x="21" y="226"/>
                </a:cxn>
                <a:cxn ang="0">
                  <a:pos x="2" y="182"/>
                </a:cxn>
                <a:cxn ang="0">
                  <a:pos x="21" y="141"/>
                </a:cxn>
                <a:cxn ang="0">
                  <a:pos x="37" y="122"/>
                </a:cxn>
                <a:cxn ang="0">
                  <a:pos x="61" y="69"/>
                </a:cxn>
                <a:cxn ang="0">
                  <a:pos x="64" y="32"/>
                </a:cxn>
              </a:cxnLst>
              <a:rect l="0" t="0" r="r" b="b"/>
              <a:pathLst>
                <a:path w="741" h="1244">
                  <a:moveTo>
                    <a:pt x="67" y="0"/>
                  </a:moveTo>
                  <a:lnTo>
                    <a:pt x="71" y="0"/>
                  </a:lnTo>
                  <a:lnTo>
                    <a:pt x="255" y="52"/>
                  </a:lnTo>
                  <a:lnTo>
                    <a:pt x="412" y="92"/>
                  </a:lnTo>
                  <a:lnTo>
                    <a:pt x="348" y="352"/>
                  </a:lnTo>
                  <a:lnTo>
                    <a:pt x="328" y="429"/>
                  </a:lnTo>
                  <a:lnTo>
                    <a:pt x="596" y="819"/>
                  </a:lnTo>
                  <a:lnTo>
                    <a:pt x="710" y="986"/>
                  </a:lnTo>
                  <a:lnTo>
                    <a:pt x="708" y="993"/>
                  </a:lnTo>
                  <a:lnTo>
                    <a:pt x="708" y="1001"/>
                  </a:lnTo>
                  <a:lnTo>
                    <a:pt x="716" y="1016"/>
                  </a:lnTo>
                  <a:lnTo>
                    <a:pt x="720" y="1026"/>
                  </a:lnTo>
                  <a:lnTo>
                    <a:pt x="721" y="1033"/>
                  </a:lnTo>
                  <a:lnTo>
                    <a:pt x="723" y="1041"/>
                  </a:lnTo>
                  <a:lnTo>
                    <a:pt x="723" y="1050"/>
                  </a:lnTo>
                  <a:lnTo>
                    <a:pt x="736" y="1065"/>
                  </a:lnTo>
                  <a:lnTo>
                    <a:pt x="741" y="1071"/>
                  </a:lnTo>
                  <a:lnTo>
                    <a:pt x="735" y="1078"/>
                  </a:lnTo>
                  <a:lnTo>
                    <a:pt x="711" y="1092"/>
                  </a:lnTo>
                  <a:lnTo>
                    <a:pt x="708" y="1100"/>
                  </a:lnTo>
                  <a:lnTo>
                    <a:pt x="700" y="1103"/>
                  </a:lnTo>
                  <a:lnTo>
                    <a:pt x="696" y="1117"/>
                  </a:lnTo>
                  <a:lnTo>
                    <a:pt x="696" y="1132"/>
                  </a:lnTo>
                  <a:lnTo>
                    <a:pt x="691" y="1138"/>
                  </a:lnTo>
                  <a:lnTo>
                    <a:pt x="688" y="1148"/>
                  </a:lnTo>
                  <a:lnTo>
                    <a:pt x="676" y="1164"/>
                  </a:lnTo>
                  <a:lnTo>
                    <a:pt x="668" y="1169"/>
                  </a:lnTo>
                  <a:lnTo>
                    <a:pt x="665" y="1175"/>
                  </a:lnTo>
                  <a:lnTo>
                    <a:pt x="668" y="1184"/>
                  </a:lnTo>
                  <a:lnTo>
                    <a:pt x="666" y="1192"/>
                  </a:lnTo>
                  <a:lnTo>
                    <a:pt x="663" y="1199"/>
                  </a:lnTo>
                  <a:lnTo>
                    <a:pt x="665" y="1207"/>
                  </a:lnTo>
                  <a:lnTo>
                    <a:pt x="673" y="1209"/>
                  </a:lnTo>
                  <a:lnTo>
                    <a:pt x="680" y="1214"/>
                  </a:lnTo>
                  <a:lnTo>
                    <a:pt x="681" y="1220"/>
                  </a:lnTo>
                  <a:lnTo>
                    <a:pt x="680" y="1232"/>
                  </a:lnTo>
                  <a:lnTo>
                    <a:pt x="673" y="1237"/>
                  </a:lnTo>
                  <a:lnTo>
                    <a:pt x="670" y="1244"/>
                  </a:lnTo>
                  <a:lnTo>
                    <a:pt x="663" y="1244"/>
                  </a:lnTo>
                  <a:lnTo>
                    <a:pt x="661" y="1241"/>
                  </a:lnTo>
                  <a:lnTo>
                    <a:pt x="656" y="1242"/>
                  </a:lnTo>
                  <a:lnTo>
                    <a:pt x="653" y="1242"/>
                  </a:lnTo>
                  <a:lnTo>
                    <a:pt x="425" y="1219"/>
                  </a:lnTo>
                  <a:lnTo>
                    <a:pt x="424" y="1219"/>
                  </a:lnTo>
                  <a:lnTo>
                    <a:pt x="420" y="1215"/>
                  </a:lnTo>
                  <a:lnTo>
                    <a:pt x="420" y="1207"/>
                  </a:lnTo>
                  <a:lnTo>
                    <a:pt x="424" y="1200"/>
                  </a:lnTo>
                  <a:lnTo>
                    <a:pt x="415" y="1195"/>
                  </a:lnTo>
                  <a:lnTo>
                    <a:pt x="414" y="1200"/>
                  </a:lnTo>
                  <a:lnTo>
                    <a:pt x="414" y="1194"/>
                  </a:lnTo>
                  <a:lnTo>
                    <a:pt x="417" y="1179"/>
                  </a:lnTo>
                  <a:lnTo>
                    <a:pt x="419" y="1165"/>
                  </a:lnTo>
                  <a:lnTo>
                    <a:pt x="417" y="1150"/>
                  </a:lnTo>
                  <a:lnTo>
                    <a:pt x="412" y="1133"/>
                  </a:lnTo>
                  <a:lnTo>
                    <a:pt x="405" y="1118"/>
                  </a:lnTo>
                  <a:lnTo>
                    <a:pt x="382" y="1087"/>
                  </a:lnTo>
                  <a:lnTo>
                    <a:pt x="373" y="1080"/>
                  </a:lnTo>
                  <a:lnTo>
                    <a:pt x="368" y="1073"/>
                  </a:lnTo>
                  <a:lnTo>
                    <a:pt x="360" y="1061"/>
                  </a:lnTo>
                  <a:lnTo>
                    <a:pt x="353" y="1056"/>
                  </a:lnTo>
                  <a:lnTo>
                    <a:pt x="347" y="1055"/>
                  </a:lnTo>
                  <a:lnTo>
                    <a:pt x="342" y="1061"/>
                  </a:lnTo>
                  <a:lnTo>
                    <a:pt x="335" y="1056"/>
                  </a:lnTo>
                  <a:lnTo>
                    <a:pt x="333" y="1050"/>
                  </a:lnTo>
                  <a:lnTo>
                    <a:pt x="337" y="1041"/>
                  </a:lnTo>
                  <a:lnTo>
                    <a:pt x="335" y="1035"/>
                  </a:lnTo>
                  <a:lnTo>
                    <a:pt x="330" y="1020"/>
                  </a:lnTo>
                  <a:lnTo>
                    <a:pt x="328" y="1018"/>
                  </a:lnTo>
                  <a:lnTo>
                    <a:pt x="300" y="1013"/>
                  </a:lnTo>
                  <a:lnTo>
                    <a:pt x="285" y="1004"/>
                  </a:lnTo>
                  <a:lnTo>
                    <a:pt x="268" y="991"/>
                  </a:lnTo>
                  <a:lnTo>
                    <a:pt x="266" y="976"/>
                  </a:lnTo>
                  <a:lnTo>
                    <a:pt x="258" y="969"/>
                  </a:lnTo>
                  <a:lnTo>
                    <a:pt x="253" y="963"/>
                  </a:lnTo>
                  <a:lnTo>
                    <a:pt x="241" y="953"/>
                  </a:lnTo>
                  <a:lnTo>
                    <a:pt x="226" y="953"/>
                  </a:lnTo>
                  <a:lnTo>
                    <a:pt x="220" y="949"/>
                  </a:lnTo>
                  <a:lnTo>
                    <a:pt x="205" y="939"/>
                  </a:lnTo>
                  <a:lnTo>
                    <a:pt x="198" y="938"/>
                  </a:lnTo>
                  <a:lnTo>
                    <a:pt x="189" y="934"/>
                  </a:lnTo>
                  <a:lnTo>
                    <a:pt x="168" y="931"/>
                  </a:lnTo>
                  <a:lnTo>
                    <a:pt x="161" y="924"/>
                  </a:lnTo>
                  <a:lnTo>
                    <a:pt x="158" y="916"/>
                  </a:lnTo>
                  <a:lnTo>
                    <a:pt x="153" y="916"/>
                  </a:lnTo>
                  <a:lnTo>
                    <a:pt x="153" y="907"/>
                  </a:lnTo>
                  <a:lnTo>
                    <a:pt x="158" y="899"/>
                  </a:lnTo>
                  <a:lnTo>
                    <a:pt x="156" y="892"/>
                  </a:lnTo>
                  <a:lnTo>
                    <a:pt x="161" y="884"/>
                  </a:lnTo>
                  <a:lnTo>
                    <a:pt x="161" y="869"/>
                  </a:lnTo>
                  <a:lnTo>
                    <a:pt x="166" y="859"/>
                  </a:lnTo>
                  <a:lnTo>
                    <a:pt x="168" y="852"/>
                  </a:lnTo>
                  <a:lnTo>
                    <a:pt x="161" y="844"/>
                  </a:lnTo>
                  <a:lnTo>
                    <a:pt x="154" y="840"/>
                  </a:lnTo>
                  <a:lnTo>
                    <a:pt x="148" y="834"/>
                  </a:lnTo>
                  <a:lnTo>
                    <a:pt x="149" y="827"/>
                  </a:lnTo>
                  <a:lnTo>
                    <a:pt x="156" y="822"/>
                  </a:lnTo>
                  <a:lnTo>
                    <a:pt x="154" y="814"/>
                  </a:lnTo>
                  <a:lnTo>
                    <a:pt x="141" y="800"/>
                  </a:lnTo>
                  <a:lnTo>
                    <a:pt x="136" y="785"/>
                  </a:lnTo>
                  <a:lnTo>
                    <a:pt x="128" y="777"/>
                  </a:lnTo>
                  <a:lnTo>
                    <a:pt x="124" y="770"/>
                  </a:lnTo>
                  <a:lnTo>
                    <a:pt x="124" y="762"/>
                  </a:lnTo>
                  <a:lnTo>
                    <a:pt x="116" y="748"/>
                  </a:lnTo>
                  <a:lnTo>
                    <a:pt x="114" y="732"/>
                  </a:lnTo>
                  <a:lnTo>
                    <a:pt x="107" y="727"/>
                  </a:lnTo>
                  <a:lnTo>
                    <a:pt x="104" y="712"/>
                  </a:lnTo>
                  <a:lnTo>
                    <a:pt x="92" y="696"/>
                  </a:lnTo>
                  <a:lnTo>
                    <a:pt x="89" y="688"/>
                  </a:lnTo>
                  <a:lnTo>
                    <a:pt x="91" y="675"/>
                  </a:lnTo>
                  <a:lnTo>
                    <a:pt x="91" y="658"/>
                  </a:lnTo>
                  <a:lnTo>
                    <a:pt x="106" y="651"/>
                  </a:lnTo>
                  <a:lnTo>
                    <a:pt x="109" y="645"/>
                  </a:lnTo>
                  <a:lnTo>
                    <a:pt x="113" y="646"/>
                  </a:lnTo>
                  <a:lnTo>
                    <a:pt x="113" y="629"/>
                  </a:lnTo>
                  <a:lnTo>
                    <a:pt x="107" y="614"/>
                  </a:lnTo>
                  <a:lnTo>
                    <a:pt x="94" y="614"/>
                  </a:lnTo>
                  <a:lnTo>
                    <a:pt x="86" y="608"/>
                  </a:lnTo>
                  <a:lnTo>
                    <a:pt x="74" y="586"/>
                  </a:lnTo>
                  <a:lnTo>
                    <a:pt x="71" y="578"/>
                  </a:lnTo>
                  <a:lnTo>
                    <a:pt x="71" y="571"/>
                  </a:lnTo>
                  <a:lnTo>
                    <a:pt x="74" y="566"/>
                  </a:lnTo>
                  <a:lnTo>
                    <a:pt x="76" y="559"/>
                  </a:lnTo>
                  <a:lnTo>
                    <a:pt x="76" y="544"/>
                  </a:lnTo>
                  <a:lnTo>
                    <a:pt x="71" y="537"/>
                  </a:lnTo>
                  <a:lnTo>
                    <a:pt x="77" y="522"/>
                  </a:lnTo>
                  <a:lnTo>
                    <a:pt x="77" y="516"/>
                  </a:lnTo>
                  <a:lnTo>
                    <a:pt x="81" y="509"/>
                  </a:lnTo>
                  <a:lnTo>
                    <a:pt x="89" y="509"/>
                  </a:lnTo>
                  <a:lnTo>
                    <a:pt x="91" y="512"/>
                  </a:lnTo>
                  <a:lnTo>
                    <a:pt x="91" y="519"/>
                  </a:lnTo>
                  <a:lnTo>
                    <a:pt x="87" y="527"/>
                  </a:lnTo>
                  <a:lnTo>
                    <a:pt x="86" y="534"/>
                  </a:lnTo>
                  <a:lnTo>
                    <a:pt x="92" y="539"/>
                  </a:lnTo>
                  <a:lnTo>
                    <a:pt x="97" y="546"/>
                  </a:lnTo>
                  <a:lnTo>
                    <a:pt x="104" y="554"/>
                  </a:lnTo>
                  <a:lnTo>
                    <a:pt x="111" y="556"/>
                  </a:lnTo>
                  <a:lnTo>
                    <a:pt x="106" y="549"/>
                  </a:lnTo>
                  <a:lnTo>
                    <a:pt x="106" y="534"/>
                  </a:lnTo>
                  <a:lnTo>
                    <a:pt x="104" y="521"/>
                  </a:lnTo>
                  <a:lnTo>
                    <a:pt x="99" y="517"/>
                  </a:lnTo>
                  <a:lnTo>
                    <a:pt x="97" y="509"/>
                  </a:lnTo>
                  <a:lnTo>
                    <a:pt x="99" y="502"/>
                  </a:lnTo>
                  <a:lnTo>
                    <a:pt x="94" y="496"/>
                  </a:lnTo>
                  <a:lnTo>
                    <a:pt x="97" y="487"/>
                  </a:lnTo>
                  <a:lnTo>
                    <a:pt x="106" y="487"/>
                  </a:lnTo>
                  <a:lnTo>
                    <a:pt x="111" y="485"/>
                  </a:lnTo>
                  <a:lnTo>
                    <a:pt x="119" y="491"/>
                  </a:lnTo>
                  <a:lnTo>
                    <a:pt x="129" y="489"/>
                  </a:lnTo>
                  <a:lnTo>
                    <a:pt x="153" y="501"/>
                  </a:lnTo>
                  <a:lnTo>
                    <a:pt x="166" y="494"/>
                  </a:lnTo>
                  <a:lnTo>
                    <a:pt x="178" y="511"/>
                  </a:lnTo>
                  <a:lnTo>
                    <a:pt x="178" y="507"/>
                  </a:lnTo>
                  <a:lnTo>
                    <a:pt x="173" y="501"/>
                  </a:lnTo>
                  <a:lnTo>
                    <a:pt x="166" y="494"/>
                  </a:lnTo>
                  <a:lnTo>
                    <a:pt x="158" y="497"/>
                  </a:lnTo>
                  <a:lnTo>
                    <a:pt x="151" y="497"/>
                  </a:lnTo>
                  <a:lnTo>
                    <a:pt x="158" y="492"/>
                  </a:lnTo>
                  <a:lnTo>
                    <a:pt x="161" y="487"/>
                  </a:lnTo>
                  <a:lnTo>
                    <a:pt x="153" y="494"/>
                  </a:lnTo>
                  <a:lnTo>
                    <a:pt x="139" y="492"/>
                  </a:lnTo>
                  <a:lnTo>
                    <a:pt x="133" y="485"/>
                  </a:lnTo>
                  <a:lnTo>
                    <a:pt x="126" y="485"/>
                  </a:lnTo>
                  <a:lnTo>
                    <a:pt x="119" y="489"/>
                  </a:lnTo>
                  <a:lnTo>
                    <a:pt x="113" y="484"/>
                  </a:lnTo>
                  <a:lnTo>
                    <a:pt x="106" y="475"/>
                  </a:lnTo>
                  <a:lnTo>
                    <a:pt x="99" y="470"/>
                  </a:lnTo>
                  <a:lnTo>
                    <a:pt x="92" y="472"/>
                  </a:lnTo>
                  <a:lnTo>
                    <a:pt x="87" y="480"/>
                  </a:lnTo>
                  <a:lnTo>
                    <a:pt x="89" y="489"/>
                  </a:lnTo>
                  <a:lnTo>
                    <a:pt x="84" y="494"/>
                  </a:lnTo>
                  <a:lnTo>
                    <a:pt x="87" y="501"/>
                  </a:lnTo>
                  <a:lnTo>
                    <a:pt x="81" y="506"/>
                  </a:lnTo>
                  <a:lnTo>
                    <a:pt x="74" y="499"/>
                  </a:lnTo>
                  <a:lnTo>
                    <a:pt x="69" y="491"/>
                  </a:lnTo>
                  <a:lnTo>
                    <a:pt x="62" y="485"/>
                  </a:lnTo>
                  <a:lnTo>
                    <a:pt x="61" y="479"/>
                  </a:lnTo>
                  <a:lnTo>
                    <a:pt x="52" y="470"/>
                  </a:lnTo>
                  <a:lnTo>
                    <a:pt x="44" y="475"/>
                  </a:lnTo>
                  <a:lnTo>
                    <a:pt x="47" y="467"/>
                  </a:lnTo>
                  <a:lnTo>
                    <a:pt x="52" y="459"/>
                  </a:lnTo>
                  <a:lnTo>
                    <a:pt x="54" y="452"/>
                  </a:lnTo>
                  <a:lnTo>
                    <a:pt x="59" y="467"/>
                  </a:lnTo>
                  <a:lnTo>
                    <a:pt x="56" y="452"/>
                  </a:lnTo>
                  <a:lnTo>
                    <a:pt x="51" y="437"/>
                  </a:lnTo>
                  <a:lnTo>
                    <a:pt x="49" y="434"/>
                  </a:lnTo>
                  <a:lnTo>
                    <a:pt x="47" y="439"/>
                  </a:lnTo>
                  <a:lnTo>
                    <a:pt x="49" y="432"/>
                  </a:lnTo>
                  <a:lnTo>
                    <a:pt x="47" y="424"/>
                  </a:lnTo>
                  <a:lnTo>
                    <a:pt x="44" y="417"/>
                  </a:lnTo>
                  <a:lnTo>
                    <a:pt x="37" y="410"/>
                  </a:lnTo>
                  <a:lnTo>
                    <a:pt x="32" y="402"/>
                  </a:lnTo>
                  <a:lnTo>
                    <a:pt x="24" y="380"/>
                  </a:lnTo>
                  <a:lnTo>
                    <a:pt x="15" y="365"/>
                  </a:lnTo>
                  <a:lnTo>
                    <a:pt x="9" y="350"/>
                  </a:lnTo>
                  <a:lnTo>
                    <a:pt x="15" y="343"/>
                  </a:lnTo>
                  <a:lnTo>
                    <a:pt x="17" y="331"/>
                  </a:lnTo>
                  <a:lnTo>
                    <a:pt x="15" y="301"/>
                  </a:lnTo>
                  <a:lnTo>
                    <a:pt x="22" y="288"/>
                  </a:lnTo>
                  <a:lnTo>
                    <a:pt x="27" y="281"/>
                  </a:lnTo>
                  <a:lnTo>
                    <a:pt x="27" y="271"/>
                  </a:lnTo>
                  <a:lnTo>
                    <a:pt x="29" y="264"/>
                  </a:lnTo>
                  <a:lnTo>
                    <a:pt x="27" y="256"/>
                  </a:lnTo>
                  <a:lnTo>
                    <a:pt x="27" y="249"/>
                  </a:lnTo>
                  <a:lnTo>
                    <a:pt x="21" y="226"/>
                  </a:lnTo>
                  <a:lnTo>
                    <a:pt x="15" y="219"/>
                  </a:lnTo>
                  <a:lnTo>
                    <a:pt x="15" y="213"/>
                  </a:lnTo>
                  <a:lnTo>
                    <a:pt x="0" y="191"/>
                  </a:lnTo>
                  <a:lnTo>
                    <a:pt x="2" y="182"/>
                  </a:lnTo>
                  <a:lnTo>
                    <a:pt x="2" y="171"/>
                  </a:lnTo>
                  <a:lnTo>
                    <a:pt x="9" y="156"/>
                  </a:lnTo>
                  <a:lnTo>
                    <a:pt x="15" y="147"/>
                  </a:lnTo>
                  <a:lnTo>
                    <a:pt x="21" y="141"/>
                  </a:lnTo>
                  <a:lnTo>
                    <a:pt x="27" y="137"/>
                  </a:lnTo>
                  <a:lnTo>
                    <a:pt x="36" y="132"/>
                  </a:lnTo>
                  <a:lnTo>
                    <a:pt x="32" y="131"/>
                  </a:lnTo>
                  <a:lnTo>
                    <a:pt x="37" y="122"/>
                  </a:lnTo>
                  <a:lnTo>
                    <a:pt x="41" y="115"/>
                  </a:lnTo>
                  <a:lnTo>
                    <a:pt x="44" y="107"/>
                  </a:lnTo>
                  <a:lnTo>
                    <a:pt x="42" y="100"/>
                  </a:lnTo>
                  <a:lnTo>
                    <a:pt x="61" y="69"/>
                  </a:lnTo>
                  <a:lnTo>
                    <a:pt x="62" y="55"/>
                  </a:lnTo>
                  <a:lnTo>
                    <a:pt x="64" y="54"/>
                  </a:lnTo>
                  <a:lnTo>
                    <a:pt x="62" y="38"/>
                  </a:lnTo>
                  <a:lnTo>
                    <a:pt x="64" y="32"/>
                  </a:lnTo>
                  <a:lnTo>
                    <a:pt x="59" y="22"/>
                  </a:lnTo>
                  <a:lnTo>
                    <a:pt x="62" y="15"/>
                  </a:lnTo>
                  <a:lnTo>
                    <a:pt x="67"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93" name="Freeform 288"/>
            <p:cNvSpPr>
              <a:spLocks/>
            </p:cNvSpPr>
            <p:nvPr/>
          </p:nvSpPr>
          <p:spPr bwMode="auto">
            <a:xfrm>
              <a:off x="1116780" y="1538647"/>
              <a:ext cx="1191716" cy="992279"/>
            </a:xfrm>
            <a:custGeom>
              <a:avLst/>
              <a:gdLst/>
              <a:ahLst/>
              <a:cxnLst>
                <a:cxn ang="0">
                  <a:pos x="172" y="8"/>
                </a:cxn>
                <a:cxn ang="0">
                  <a:pos x="172" y="1"/>
                </a:cxn>
                <a:cxn ang="0">
                  <a:pos x="187" y="6"/>
                </a:cxn>
                <a:cxn ang="0">
                  <a:pos x="206" y="16"/>
                </a:cxn>
                <a:cxn ang="0">
                  <a:pos x="222" y="18"/>
                </a:cxn>
                <a:cxn ang="0">
                  <a:pos x="239" y="33"/>
                </a:cxn>
                <a:cxn ang="0">
                  <a:pos x="241" y="90"/>
                </a:cxn>
                <a:cxn ang="0">
                  <a:pos x="264" y="102"/>
                </a:cxn>
                <a:cxn ang="0">
                  <a:pos x="294" y="105"/>
                </a:cxn>
                <a:cxn ang="0">
                  <a:pos x="316" y="100"/>
                </a:cxn>
                <a:cxn ang="0">
                  <a:pos x="343" y="108"/>
                </a:cxn>
                <a:cxn ang="0">
                  <a:pos x="360" y="122"/>
                </a:cxn>
                <a:cxn ang="0">
                  <a:pos x="405" y="118"/>
                </a:cxn>
                <a:cxn ang="0">
                  <a:pos x="427" y="128"/>
                </a:cxn>
                <a:cxn ang="0">
                  <a:pos x="463" y="123"/>
                </a:cxn>
                <a:cxn ang="0">
                  <a:pos x="500" y="122"/>
                </a:cxn>
                <a:cxn ang="0">
                  <a:pos x="532" y="125"/>
                </a:cxn>
                <a:cxn ang="0">
                  <a:pos x="704" y="159"/>
                </a:cxn>
                <a:cxn ang="0">
                  <a:pos x="713" y="180"/>
                </a:cxn>
                <a:cxn ang="0">
                  <a:pos x="726" y="216"/>
                </a:cxn>
                <a:cxn ang="0">
                  <a:pos x="684" y="271"/>
                </a:cxn>
                <a:cxn ang="0">
                  <a:pos x="672" y="293"/>
                </a:cxn>
                <a:cxn ang="0">
                  <a:pos x="644" y="321"/>
                </a:cxn>
                <a:cxn ang="0">
                  <a:pos x="649" y="351"/>
                </a:cxn>
                <a:cxn ang="0">
                  <a:pos x="656" y="371"/>
                </a:cxn>
                <a:cxn ang="0">
                  <a:pos x="646" y="398"/>
                </a:cxn>
                <a:cxn ang="0">
                  <a:pos x="497" y="586"/>
                </a:cxn>
                <a:cxn ang="0">
                  <a:pos x="12" y="460"/>
                </a:cxn>
                <a:cxn ang="0">
                  <a:pos x="0" y="416"/>
                </a:cxn>
                <a:cxn ang="0">
                  <a:pos x="12" y="391"/>
                </a:cxn>
                <a:cxn ang="0">
                  <a:pos x="10" y="354"/>
                </a:cxn>
                <a:cxn ang="0">
                  <a:pos x="42" y="313"/>
                </a:cxn>
                <a:cxn ang="0">
                  <a:pos x="54" y="306"/>
                </a:cxn>
                <a:cxn ang="0">
                  <a:pos x="48" y="301"/>
                </a:cxn>
                <a:cxn ang="0">
                  <a:pos x="65" y="272"/>
                </a:cxn>
                <a:cxn ang="0">
                  <a:pos x="65" y="271"/>
                </a:cxn>
                <a:cxn ang="0">
                  <a:pos x="87" y="219"/>
                </a:cxn>
                <a:cxn ang="0">
                  <a:pos x="100" y="194"/>
                </a:cxn>
                <a:cxn ang="0">
                  <a:pos x="105" y="167"/>
                </a:cxn>
                <a:cxn ang="0">
                  <a:pos x="122" y="125"/>
                </a:cxn>
                <a:cxn ang="0">
                  <a:pos x="135" y="98"/>
                </a:cxn>
                <a:cxn ang="0">
                  <a:pos x="139" y="77"/>
                </a:cxn>
                <a:cxn ang="0">
                  <a:pos x="146" y="65"/>
                </a:cxn>
                <a:cxn ang="0">
                  <a:pos x="149" y="45"/>
                </a:cxn>
                <a:cxn ang="0">
                  <a:pos x="152" y="28"/>
                </a:cxn>
                <a:cxn ang="0">
                  <a:pos x="164" y="0"/>
                </a:cxn>
              </a:cxnLst>
              <a:rect l="0" t="0" r="r" b="b"/>
              <a:pathLst>
                <a:path w="729" h="607">
                  <a:moveTo>
                    <a:pt x="164" y="0"/>
                  </a:moveTo>
                  <a:lnTo>
                    <a:pt x="172" y="6"/>
                  </a:lnTo>
                  <a:lnTo>
                    <a:pt x="172" y="8"/>
                  </a:lnTo>
                  <a:lnTo>
                    <a:pt x="174" y="8"/>
                  </a:lnTo>
                  <a:lnTo>
                    <a:pt x="172" y="5"/>
                  </a:lnTo>
                  <a:lnTo>
                    <a:pt x="172" y="1"/>
                  </a:lnTo>
                  <a:lnTo>
                    <a:pt x="177" y="3"/>
                  </a:lnTo>
                  <a:lnTo>
                    <a:pt x="181" y="6"/>
                  </a:lnTo>
                  <a:lnTo>
                    <a:pt x="187" y="6"/>
                  </a:lnTo>
                  <a:lnTo>
                    <a:pt x="196" y="5"/>
                  </a:lnTo>
                  <a:lnTo>
                    <a:pt x="202" y="10"/>
                  </a:lnTo>
                  <a:lnTo>
                    <a:pt x="206" y="16"/>
                  </a:lnTo>
                  <a:lnTo>
                    <a:pt x="207" y="18"/>
                  </a:lnTo>
                  <a:lnTo>
                    <a:pt x="214" y="21"/>
                  </a:lnTo>
                  <a:lnTo>
                    <a:pt x="222" y="18"/>
                  </a:lnTo>
                  <a:lnTo>
                    <a:pt x="227" y="20"/>
                  </a:lnTo>
                  <a:lnTo>
                    <a:pt x="233" y="26"/>
                  </a:lnTo>
                  <a:lnTo>
                    <a:pt x="239" y="33"/>
                  </a:lnTo>
                  <a:lnTo>
                    <a:pt x="243" y="48"/>
                  </a:lnTo>
                  <a:lnTo>
                    <a:pt x="239" y="87"/>
                  </a:lnTo>
                  <a:lnTo>
                    <a:pt x="241" y="90"/>
                  </a:lnTo>
                  <a:lnTo>
                    <a:pt x="253" y="95"/>
                  </a:lnTo>
                  <a:lnTo>
                    <a:pt x="261" y="100"/>
                  </a:lnTo>
                  <a:lnTo>
                    <a:pt x="264" y="102"/>
                  </a:lnTo>
                  <a:lnTo>
                    <a:pt x="273" y="107"/>
                  </a:lnTo>
                  <a:lnTo>
                    <a:pt x="279" y="107"/>
                  </a:lnTo>
                  <a:lnTo>
                    <a:pt x="294" y="105"/>
                  </a:lnTo>
                  <a:lnTo>
                    <a:pt x="301" y="103"/>
                  </a:lnTo>
                  <a:lnTo>
                    <a:pt x="309" y="100"/>
                  </a:lnTo>
                  <a:lnTo>
                    <a:pt x="316" y="100"/>
                  </a:lnTo>
                  <a:lnTo>
                    <a:pt x="323" y="103"/>
                  </a:lnTo>
                  <a:lnTo>
                    <a:pt x="336" y="103"/>
                  </a:lnTo>
                  <a:lnTo>
                    <a:pt x="343" y="108"/>
                  </a:lnTo>
                  <a:lnTo>
                    <a:pt x="351" y="108"/>
                  </a:lnTo>
                  <a:lnTo>
                    <a:pt x="358" y="115"/>
                  </a:lnTo>
                  <a:lnTo>
                    <a:pt x="360" y="122"/>
                  </a:lnTo>
                  <a:lnTo>
                    <a:pt x="375" y="122"/>
                  </a:lnTo>
                  <a:lnTo>
                    <a:pt x="381" y="123"/>
                  </a:lnTo>
                  <a:lnTo>
                    <a:pt x="405" y="118"/>
                  </a:lnTo>
                  <a:lnTo>
                    <a:pt x="413" y="122"/>
                  </a:lnTo>
                  <a:lnTo>
                    <a:pt x="420" y="127"/>
                  </a:lnTo>
                  <a:lnTo>
                    <a:pt x="427" y="128"/>
                  </a:lnTo>
                  <a:lnTo>
                    <a:pt x="435" y="128"/>
                  </a:lnTo>
                  <a:lnTo>
                    <a:pt x="448" y="125"/>
                  </a:lnTo>
                  <a:lnTo>
                    <a:pt x="463" y="123"/>
                  </a:lnTo>
                  <a:lnTo>
                    <a:pt x="487" y="123"/>
                  </a:lnTo>
                  <a:lnTo>
                    <a:pt x="493" y="120"/>
                  </a:lnTo>
                  <a:lnTo>
                    <a:pt x="500" y="122"/>
                  </a:lnTo>
                  <a:lnTo>
                    <a:pt x="517" y="122"/>
                  </a:lnTo>
                  <a:lnTo>
                    <a:pt x="524" y="125"/>
                  </a:lnTo>
                  <a:lnTo>
                    <a:pt x="532" y="125"/>
                  </a:lnTo>
                  <a:lnTo>
                    <a:pt x="540" y="122"/>
                  </a:lnTo>
                  <a:lnTo>
                    <a:pt x="612" y="138"/>
                  </a:lnTo>
                  <a:lnTo>
                    <a:pt x="704" y="159"/>
                  </a:lnTo>
                  <a:lnTo>
                    <a:pt x="706" y="167"/>
                  </a:lnTo>
                  <a:lnTo>
                    <a:pt x="709" y="175"/>
                  </a:lnTo>
                  <a:lnTo>
                    <a:pt x="713" y="180"/>
                  </a:lnTo>
                  <a:lnTo>
                    <a:pt x="726" y="194"/>
                  </a:lnTo>
                  <a:lnTo>
                    <a:pt x="729" y="209"/>
                  </a:lnTo>
                  <a:lnTo>
                    <a:pt x="726" y="216"/>
                  </a:lnTo>
                  <a:lnTo>
                    <a:pt x="708" y="234"/>
                  </a:lnTo>
                  <a:lnTo>
                    <a:pt x="698" y="257"/>
                  </a:lnTo>
                  <a:lnTo>
                    <a:pt x="684" y="271"/>
                  </a:lnTo>
                  <a:lnTo>
                    <a:pt x="684" y="277"/>
                  </a:lnTo>
                  <a:lnTo>
                    <a:pt x="679" y="286"/>
                  </a:lnTo>
                  <a:lnTo>
                    <a:pt x="672" y="293"/>
                  </a:lnTo>
                  <a:lnTo>
                    <a:pt x="661" y="301"/>
                  </a:lnTo>
                  <a:lnTo>
                    <a:pt x="652" y="314"/>
                  </a:lnTo>
                  <a:lnTo>
                    <a:pt x="644" y="321"/>
                  </a:lnTo>
                  <a:lnTo>
                    <a:pt x="639" y="344"/>
                  </a:lnTo>
                  <a:lnTo>
                    <a:pt x="642" y="348"/>
                  </a:lnTo>
                  <a:lnTo>
                    <a:pt x="649" y="351"/>
                  </a:lnTo>
                  <a:lnTo>
                    <a:pt x="657" y="356"/>
                  </a:lnTo>
                  <a:lnTo>
                    <a:pt x="661" y="363"/>
                  </a:lnTo>
                  <a:lnTo>
                    <a:pt x="656" y="371"/>
                  </a:lnTo>
                  <a:lnTo>
                    <a:pt x="654" y="381"/>
                  </a:lnTo>
                  <a:lnTo>
                    <a:pt x="649" y="395"/>
                  </a:lnTo>
                  <a:lnTo>
                    <a:pt x="646" y="398"/>
                  </a:lnTo>
                  <a:lnTo>
                    <a:pt x="642" y="403"/>
                  </a:lnTo>
                  <a:lnTo>
                    <a:pt x="599" y="607"/>
                  </a:lnTo>
                  <a:lnTo>
                    <a:pt x="497" y="586"/>
                  </a:lnTo>
                  <a:lnTo>
                    <a:pt x="353" y="552"/>
                  </a:lnTo>
                  <a:lnTo>
                    <a:pt x="196" y="512"/>
                  </a:lnTo>
                  <a:lnTo>
                    <a:pt x="12" y="460"/>
                  </a:lnTo>
                  <a:lnTo>
                    <a:pt x="8" y="460"/>
                  </a:lnTo>
                  <a:lnTo>
                    <a:pt x="2" y="445"/>
                  </a:lnTo>
                  <a:lnTo>
                    <a:pt x="0" y="416"/>
                  </a:lnTo>
                  <a:lnTo>
                    <a:pt x="5" y="406"/>
                  </a:lnTo>
                  <a:lnTo>
                    <a:pt x="5" y="400"/>
                  </a:lnTo>
                  <a:lnTo>
                    <a:pt x="12" y="391"/>
                  </a:lnTo>
                  <a:lnTo>
                    <a:pt x="13" y="385"/>
                  </a:lnTo>
                  <a:lnTo>
                    <a:pt x="10" y="370"/>
                  </a:lnTo>
                  <a:lnTo>
                    <a:pt x="10" y="354"/>
                  </a:lnTo>
                  <a:lnTo>
                    <a:pt x="23" y="336"/>
                  </a:lnTo>
                  <a:lnTo>
                    <a:pt x="38" y="306"/>
                  </a:lnTo>
                  <a:lnTo>
                    <a:pt x="42" y="313"/>
                  </a:lnTo>
                  <a:lnTo>
                    <a:pt x="43" y="306"/>
                  </a:lnTo>
                  <a:lnTo>
                    <a:pt x="52" y="301"/>
                  </a:lnTo>
                  <a:lnTo>
                    <a:pt x="54" y="306"/>
                  </a:lnTo>
                  <a:lnTo>
                    <a:pt x="55" y="303"/>
                  </a:lnTo>
                  <a:lnTo>
                    <a:pt x="52" y="301"/>
                  </a:lnTo>
                  <a:lnTo>
                    <a:pt x="48" y="301"/>
                  </a:lnTo>
                  <a:lnTo>
                    <a:pt x="52" y="293"/>
                  </a:lnTo>
                  <a:lnTo>
                    <a:pt x="60" y="279"/>
                  </a:lnTo>
                  <a:lnTo>
                    <a:pt x="65" y="272"/>
                  </a:lnTo>
                  <a:lnTo>
                    <a:pt x="74" y="272"/>
                  </a:lnTo>
                  <a:lnTo>
                    <a:pt x="74" y="269"/>
                  </a:lnTo>
                  <a:lnTo>
                    <a:pt x="65" y="271"/>
                  </a:lnTo>
                  <a:lnTo>
                    <a:pt x="67" y="264"/>
                  </a:lnTo>
                  <a:lnTo>
                    <a:pt x="72" y="256"/>
                  </a:lnTo>
                  <a:lnTo>
                    <a:pt x="87" y="219"/>
                  </a:lnTo>
                  <a:lnTo>
                    <a:pt x="90" y="204"/>
                  </a:lnTo>
                  <a:lnTo>
                    <a:pt x="95" y="197"/>
                  </a:lnTo>
                  <a:lnTo>
                    <a:pt x="100" y="194"/>
                  </a:lnTo>
                  <a:lnTo>
                    <a:pt x="100" y="190"/>
                  </a:lnTo>
                  <a:lnTo>
                    <a:pt x="99" y="182"/>
                  </a:lnTo>
                  <a:lnTo>
                    <a:pt x="105" y="167"/>
                  </a:lnTo>
                  <a:lnTo>
                    <a:pt x="109" y="154"/>
                  </a:lnTo>
                  <a:lnTo>
                    <a:pt x="120" y="132"/>
                  </a:lnTo>
                  <a:lnTo>
                    <a:pt x="122" y="125"/>
                  </a:lnTo>
                  <a:lnTo>
                    <a:pt x="130" y="113"/>
                  </a:lnTo>
                  <a:lnTo>
                    <a:pt x="130" y="105"/>
                  </a:lnTo>
                  <a:lnTo>
                    <a:pt x="135" y="98"/>
                  </a:lnTo>
                  <a:lnTo>
                    <a:pt x="135" y="90"/>
                  </a:lnTo>
                  <a:lnTo>
                    <a:pt x="139" y="83"/>
                  </a:lnTo>
                  <a:lnTo>
                    <a:pt x="139" y="77"/>
                  </a:lnTo>
                  <a:lnTo>
                    <a:pt x="147" y="80"/>
                  </a:lnTo>
                  <a:lnTo>
                    <a:pt x="142" y="72"/>
                  </a:lnTo>
                  <a:lnTo>
                    <a:pt x="146" y="65"/>
                  </a:lnTo>
                  <a:lnTo>
                    <a:pt x="152" y="56"/>
                  </a:lnTo>
                  <a:lnTo>
                    <a:pt x="149" y="51"/>
                  </a:lnTo>
                  <a:lnTo>
                    <a:pt x="149" y="45"/>
                  </a:lnTo>
                  <a:lnTo>
                    <a:pt x="152" y="38"/>
                  </a:lnTo>
                  <a:lnTo>
                    <a:pt x="154" y="30"/>
                  </a:lnTo>
                  <a:lnTo>
                    <a:pt x="152" y="28"/>
                  </a:lnTo>
                  <a:lnTo>
                    <a:pt x="159" y="21"/>
                  </a:lnTo>
                  <a:lnTo>
                    <a:pt x="162" y="6"/>
                  </a:lnTo>
                  <a:lnTo>
                    <a:pt x="164"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94" name="Freeform 290"/>
            <p:cNvSpPr>
              <a:spLocks/>
            </p:cNvSpPr>
            <p:nvPr/>
          </p:nvSpPr>
          <p:spPr bwMode="auto">
            <a:xfrm>
              <a:off x="1556520" y="2441016"/>
              <a:ext cx="943237" cy="1461445"/>
            </a:xfrm>
            <a:custGeom>
              <a:avLst/>
              <a:gdLst/>
              <a:ahLst/>
              <a:cxnLst>
                <a:cxn ang="0">
                  <a:pos x="84" y="0"/>
                </a:cxn>
                <a:cxn ang="0">
                  <a:pos x="228" y="34"/>
                </a:cxn>
                <a:cxn ang="0">
                  <a:pos x="330" y="55"/>
                </a:cxn>
                <a:cxn ang="0">
                  <a:pos x="465" y="84"/>
                </a:cxn>
                <a:cxn ang="0">
                  <a:pos x="577" y="104"/>
                </a:cxn>
                <a:cxn ang="0">
                  <a:pos x="477" y="675"/>
                </a:cxn>
                <a:cxn ang="0">
                  <a:pos x="460" y="763"/>
                </a:cxn>
                <a:cxn ang="0">
                  <a:pos x="454" y="775"/>
                </a:cxn>
                <a:cxn ang="0">
                  <a:pos x="444" y="784"/>
                </a:cxn>
                <a:cxn ang="0">
                  <a:pos x="437" y="782"/>
                </a:cxn>
                <a:cxn ang="0">
                  <a:pos x="434" y="774"/>
                </a:cxn>
                <a:cxn ang="0">
                  <a:pos x="427" y="767"/>
                </a:cxn>
                <a:cxn ang="0">
                  <a:pos x="420" y="767"/>
                </a:cxn>
                <a:cxn ang="0">
                  <a:pos x="412" y="762"/>
                </a:cxn>
                <a:cxn ang="0">
                  <a:pos x="403" y="763"/>
                </a:cxn>
                <a:cxn ang="0">
                  <a:pos x="395" y="769"/>
                </a:cxn>
                <a:cxn ang="0">
                  <a:pos x="392" y="777"/>
                </a:cxn>
                <a:cxn ang="0">
                  <a:pos x="397" y="792"/>
                </a:cxn>
                <a:cxn ang="0">
                  <a:pos x="393" y="800"/>
                </a:cxn>
                <a:cxn ang="0">
                  <a:pos x="392" y="807"/>
                </a:cxn>
                <a:cxn ang="0">
                  <a:pos x="393" y="822"/>
                </a:cxn>
                <a:cxn ang="0">
                  <a:pos x="390" y="832"/>
                </a:cxn>
                <a:cxn ang="0">
                  <a:pos x="390" y="839"/>
                </a:cxn>
                <a:cxn ang="0">
                  <a:pos x="393" y="854"/>
                </a:cxn>
                <a:cxn ang="0">
                  <a:pos x="392" y="871"/>
                </a:cxn>
                <a:cxn ang="0">
                  <a:pos x="383" y="877"/>
                </a:cxn>
                <a:cxn ang="0">
                  <a:pos x="382" y="894"/>
                </a:cxn>
                <a:cxn ang="0">
                  <a:pos x="268" y="727"/>
                </a:cxn>
                <a:cxn ang="0">
                  <a:pos x="0" y="337"/>
                </a:cxn>
                <a:cxn ang="0">
                  <a:pos x="20" y="260"/>
                </a:cxn>
                <a:cxn ang="0">
                  <a:pos x="84" y="0"/>
                </a:cxn>
              </a:cxnLst>
              <a:rect l="0" t="0" r="r" b="b"/>
              <a:pathLst>
                <a:path w="577" h="894">
                  <a:moveTo>
                    <a:pt x="84" y="0"/>
                  </a:moveTo>
                  <a:lnTo>
                    <a:pt x="228" y="34"/>
                  </a:lnTo>
                  <a:lnTo>
                    <a:pt x="330" y="55"/>
                  </a:lnTo>
                  <a:lnTo>
                    <a:pt x="465" y="84"/>
                  </a:lnTo>
                  <a:lnTo>
                    <a:pt x="577" y="104"/>
                  </a:lnTo>
                  <a:lnTo>
                    <a:pt x="477" y="675"/>
                  </a:lnTo>
                  <a:lnTo>
                    <a:pt x="460" y="763"/>
                  </a:lnTo>
                  <a:lnTo>
                    <a:pt x="454" y="775"/>
                  </a:lnTo>
                  <a:lnTo>
                    <a:pt x="444" y="784"/>
                  </a:lnTo>
                  <a:lnTo>
                    <a:pt x="437" y="782"/>
                  </a:lnTo>
                  <a:lnTo>
                    <a:pt x="434" y="774"/>
                  </a:lnTo>
                  <a:lnTo>
                    <a:pt x="427" y="767"/>
                  </a:lnTo>
                  <a:lnTo>
                    <a:pt x="420" y="767"/>
                  </a:lnTo>
                  <a:lnTo>
                    <a:pt x="412" y="762"/>
                  </a:lnTo>
                  <a:lnTo>
                    <a:pt x="403" y="763"/>
                  </a:lnTo>
                  <a:lnTo>
                    <a:pt x="395" y="769"/>
                  </a:lnTo>
                  <a:lnTo>
                    <a:pt x="392" y="777"/>
                  </a:lnTo>
                  <a:lnTo>
                    <a:pt x="397" y="792"/>
                  </a:lnTo>
                  <a:lnTo>
                    <a:pt x="393" y="800"/>
                  </a:lnTo>
                  <a:lnTo>
                    <a:pt x="392" y="807"/>
                  </a:lnTo>
                  <a:lnTo>
                    <a:pt x="393" y="822"/>
                  </a:lnTo>
                  <a:lnTo>
                    <a:pt x="390" y="832"/>
                  </a:lnTo>
                  <a:lnTo>
                    <a:pt x="390" y="839"/>
                  </a:lnTo>
                  <a:lnTo>
                    <a:pt x="393" y="854"/>
                  </a:lnTo>
                  <a:lnTo>
                    <a:pt x="392" y="871"/>
                  </a:lnTo>
                  <a:lnTo>
                    <a:pt x="383" y="877"/>
                  </a:lnTo>
                  <a:lnTo>
                    <a:pt x="382" y="894"/>
                  </a:lnTo>
                  <a:lnTo>
                    <a:pt x="268" y="727"/>
                  </a:lnTo>
                  <a:lnTo>
                    <a:pt x="0" y="337"/>
                  </a:lnTo>
                  <a:lnTo>
                    <a:pt x="20" y="260"/>
                  </a:lnTo>
                  <a:lnTo>
                    <a:pt x="84"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95" name="Freeform 292"/>
            <p:cNvSpPr>
              <a:spLocks/>
            </p:cNvSpPr>
            <p:nvPr/>
          </p:nvSpPr>
          <p:spPr bwMode="auto">
            <a:xfrm>
              <a:off x="2095980" y="1244397"/>
              <a:ext cx="882752" cy="1432019"/>
            </a:xfrm>
            <a:custGeom>
              <a:avLst/>
              <a:gdLst/>
              <a:ahLst/>
              <a:cxnLst>
                <a:cxn ang="0">
                  <a:pos x="222" y="12"/>
                </a:cxn>
                <a:cxn ang="0">
                  <a:pos x="239" y="19"/>
                </a:cxn>
                <a:cxn ang="0">
                  <a:pos x="229" y="151"/>
                </a:cxn>
                <a:cxn ang="0">
                  <a:pos x="234" y="169"/>
                </a:cxn>
                <a:cxn ang="0">
                  <a:pos x="232" y="185"/>
                </a:cxn>
                <a:cxn ang="0">
                  <a:pos x="229" y="193"/>
                </a:cxn>
                <a:cxn ang="0">
                  <a:pos x="244" y="215"/>
                </a:cxn>
                <a:cxn ang="0">
                  <a:pos x="257" y="228"/>
                </a:cxn>
                <a:cxn ang="0">
                  <a:pos x="266" y="243"/>
                </a:cxn>
                <a:cxn ang="0">
                  <a:pos x="281" y="265"/>
                </a:cxn>
                <a:cxn ang="0">
                  <a:pos x="281" y="277"/>
                </a:cxn>
                <a:cxn ang="0">
                  <a:pos x="291" y="290"/>
                </a:cxn>
                <a:cxn ang="0">
                  <a:pos x="296" y="297"/>
                </a:cxn>
                <a:cxn ang="0">
                  <a:pos x="313" y="302"/>
                </a:cxn>
                <a:cxn ang="0">
                  <a:pos x="313" y="325"/>
                </a:cxn>
                <a:cxn ang="0">
                  <a:pos x="303" y="349"/>
                </a:cxn>
                <a:cxn ang="0">
                  <a:pos x="299" y="362"/>
                </a:cxn>
                <a:cxn ang="0">
                  <a:pos x="299" y="377"/>
                </a:cxn>
                <a:cxn ang="0">
                  <a:pos x="289" y="394"/>
                </a:cxn>
                <a:cxn ang="0">
                  <a:pos x="288" y="409"/>
                </a:cxn>
                <a:cxn ang="0">
                  <a:pos x="281" y="424"/>
                </a:cxn>
                <a:cxn ang="0">
                  <a:pos x="296" y="436"/>
                </a:cxn>
                <a:cxn ang="0">
                  <a:pos x="333" y="419"/>
                </a:cxn>
                <a:cxn ang="0">
                  <a:pos x="341" y="432"/>
                </a:cxn>
                <a:cxn ang="0">
                  <a:pos x="344" y="467"/>
                </a:cxn>
                <a:cxn ang="0">
                  <a:pos x="354" y="489"/>
                </a:cxn>
                <a:cxn ang="0">
                  <a:pos x="358" y="504"/>
                </a:cxn>
                <a:cxn ang="0">
                  <a:pos x="356" y="521"/>
                </a:cxn>
                <a:cxn ang="0">
                  <a:pos x="370" y="526"/>
                </a:cxn>
                <a:cxn ang="0">
                  <a:pos x="381" y="546"/>
                </a:cxn>
                <a:cxn ang="0">
                  <a:pos x="385" y="561"/>
                </a:cxn>
                <a:cxn ang="0">
                  <a:pos x="386" y="576"/>
                </a:cxn>
                <a:cxn ang="0">
                  <a:pos x="396" y="581"/>
                </a:cxn>
                <a:cxn ang="0">
                  <a:pos x="405" y="570"/>
                </a:cxn>
                <a:cxn ang="0">
                  <a:pos x="428" y="576"/>
                </a:cxn>
                <a:cxn ang="0">
                  <a:pos x="441" y="570"/>
                </a:cxn>
                <a:cxn ang="0">
                  <a:pos x="462" y="575"/>
                </a:cxn>
                <a:cxn ang="0">
                  <a:pos x="483" y="578"/>
                </a:cxn>
                <a:cxn ang="0">
                  <a:pos x="505" y="580"/>
                </a:cxn>
                <a:cxn ang="0">
                  <a:pos x="517" y="561"/>
                </a:cxn>
                <a:cxn ang="0">
                  <a:pos x="530" y="576"/>
                </a:cxn>
                <a:cxn ang="0">
                  <a:pos x="540" y="591"/>
                </a:cxn>
                <a:cxn ang="0">
                  <a:pos x="400" y="861"/>
                </a:cxn>
                <a:cxn ang="0">
                  <a:pos x="247" y="836"/>
                </a:cxn>
                <a:cxn ang="0">
                  <a:pos x="0" y="787"/>
                </a:cxn>
                <a:cxn ang="0">
                  <a:pos x="47" y="578"/>
                </a:cxn>
                <a:cxn ang="0">
                  <a:pos x="55" y="561"/>
                </a:cxn>
                <a:cxn ang="0">
                  <a:pos x="62" y="543"/>
                </a:cxn>
                <a:cxn ang="0">
                  <a:pos x="50" y="531"/>
                </a:cxn>
                <a:cxn ang="0">
                  <a:pos x="40" y="524"/>
                </a:cxn>
                <a:cxn ang="0">
                  <a:pos x="53" y="494"/>
                </a:cxn>
                <a:cxn ang="0">
                  <a:pos x="73" y="473"/>
                </a:cxn>
                <a:cxn ang="0">
                  <a:pos x="85" y="457"/>
                </a:cxn>
                <a:cxn ang="0">
                  <a:pos x="99" y="437"/>
                </a:cxn>
                <a:cxn ang="0">
                  <a:pos x="127" y="396"/>
                </a:cxn>
                <a:cxn ang="0">
                  <a:pos x="127" y="374"/>
                </a:cxn>
                <a:cxn ang="0">
                  <a:pos x="110" y="355"/>
                </a:cxn>
                <a:cxn ang="0">
                  <a:pos x="104" y="330"/>
                </a:cxn>
                <a:cxn ang="0">
                  <a:pos x="102" y="293"/>
                </a:cxn>
                <a:cxn ang="0">
                  <a:pos x="109" y="263"/>
                </a:cxn>
                <a:cxn ang="0">
                  <a:pos x="165" y="0"/>
                </a:cxn>
              </a:cxnLst>
              <a:rect l="0" t="0" r="r" b="b"/>
              <a:pathLst>
                <a:path w="540" h="876">
                  <a:moveTo>
                    <a:pt x="165" y="0"/>
                  </a:moveTo>
                  <a:lnTo>
                    <a:pt x="222" y="12"/>
                  </a:lnTo>
                  <a:lnTo>
                    <a:pt x="239" y="15"/>
                  </a:lnTo>
                  <a:lnTo>
                    <a:pt x="239" y="19"/>
                  </a:lnTo>
                  <a:lnTo>
                    <a:pt x="216" y="129"/>
                  </a:lnTo>
                  <a:lnTo>
                    <a:pt x="229" y="151"/>
                  </a:lnTo>
                  <a:lnTo>
                    <a:pt x="229" y="154"/>
                  </a:lnTo>
                  <a:lnTo>
                    <a:pt x="234" y="169"/>
                  </a:lnTo>
                  <a:lnTo>
                    <a:pt x="236" y="176"/>
                  </a:lnTo>
                  <a:lnTo>
                    <a:pt x="232" y="185"/>
                  </a:lnTo>
                  <a:lnTo>
                    <a:pt x="237" y="191"/>
                  </a:lnTo>
                  <a:lnTo>
                    <a:pt x="229" y="193"/>
                  </a:lnTo>
                  <a:lnTo>
                    <a:pt x="241" y="208"/>
                  </a:lnTo>
                  <a:lnTo>
                    <a:pt x="244" y="215"/>
                  </a:lnTo>
                  <a:lnTo>
                    <a:pt x="256" y="221"/>
                  </a:lnTo>
                  <a:lnTo>
                    <a:pt x="257" y="228"/>
                  </a:lnTo>
                  <a:lnTo>
                    <a:pt x="262" y="235"/>
                  </a:lnTo>
                  <a:lnTo>
                    <a:pt x="266" y="243"/>
                  </a:lnTo>
                  <a:lnTo>
                    <a:pt x="274" y="258"/>
                  </a:lnTo>
                  <a:lnTo>
                    <a:pt x="281" y="265"/>
                  </a:lnTo>
                  <a:lnTo>
                    <a:pt x="279" y="268"/>
                  </a:lnTo>
                  <a:lnTo>
                    <a:pt x="281" y="277"/>
                  </a:lnTo>
                  <a:lnTo>
                    <a:pt x="288" y="283"/>
                  </a:lnTo>
                  <a:lnTo>
                    <a:pt x="291" y="290"/>
                  </a:lnTo>
                  <a:lnTo>
                    <a:pt x="298" y="290"/>
                  </a:lnTo>
                  <a:lnTo>
                    <a:pt x="296" y="297"/>
                  </a:lnTo>
                  <a:lnTo>
                    <a:pt x="304" y="302"/>
                  </a:lnTo>
                  <a:lnTo>
                    <a:pt x="313" y="302"/>
                  </a:lnTo>
                  <a:lnTo>
                    <a:pt x="321" y="303"/>
                  </a:lnTo>
                  <a:lnTo>
                    <a:pt x="313" y="325"/>
                  </a:lnTo>
                  <a:lnTo>
                    <a:pt x="304" y="340"/>
                  </a:lnTo>
                  <a:lnTo>
                    <a:pt x="303" y="349"/>
                  </a:lnTo>
                  <a:lnTo>
                    <a:pt x="298" y="355"/>
                  </a:lnTo>
                  <a:lnTo>
                    <a:pt x="299" y="362"/>
                  </a:lnTo>
                  <a:lnTo>
                    <a:pt x="296" y="370"/>
                  </a:lnTo>
                  <a:lnTo>
                    <a:pt x="299" y="377"/>
                  </a:lnTo>
                  <a:lnTo>
                    <a:pt x="298" y="392"/>
                  </a:lnTo>
                  <a:lnTo>
                    <a:pt x="289" y="394"/>
                  </a:lnTo>
                  <a:lnTo>
                    <a:pt x="286" y="401"/>
                  </a:lnTo>
                  <a:lnTo>
                    <a:pt x="288" y="409"/>
                  </a:lnTo>
                  <a:lnTo>
                    <a:pt x="283" y="416"/>
                  </a:lnTo>
                  <a:lnTo>
                    <a:pt x="281" y="424"/>
                  </a:lnTo>
                  <a:lnTo>
                    <a:pt x="289" y="426"/>
                  </a:lnTo>
                  <a:lnTo>
                    <a:pt x="296" y="436"/>
                  </a:lnTo>
                  <a:lnTo>
                    <a:pt x="303" y="436"/>
                  </a:lnTo>
                  <a:lnTo>
                    <a:pt x="333" y="419"/>
                  </a:lnTo>
                  <a:lnTo>
                    <a:pt x="334" y="426"/>
                  </a:lnTo>
                  <a:lnTo>
                    <a:pt x="341" y="432"/>
                  </a:lnTo>
                  <a:lnTo>
                    <a:pt x="341" y="447"/>
                  </a:lnTo>
                  <a:lnTo>
                    <a:pt x="344" y="467"/>
                  </a:lnTo>
                  <a:lnTo>
                    <a:pt x="349" y="483"/>
                  </a:lnTo>
                  <a:lnTo>
                    <a:pt x="354" y="489"/>
                  </a:lnTo>
                  <a:lnTo>
                    <a:pt x="358" y="496"/>
                  </a:lnTo>
                  <a:lnTo>
                    <a:pt x="358" y="504"/>
                  </a:lnTo>
                  <a:lnTo>
                    <a:pt x="354" y="514"/>
                  </a:lnTo>
                  <a:lnTo>
                    <a:pt x="356" y="521"/>
                  </a:lnTo>
                  <a:lnTo>
                    <a:pt x="363" y="528"/>
                  </a:lnTo>
                  <a:lnTo>
                    <a:pt x="370" y="526"/>
                  </a:lnTo>
                  <a:lnTo>
                    <a:pt x="378" y="533"/>
                  </a:lnTo>
                  <a:lnTo>
                    <a:pt x="381" y="546"/>
                  </a:lnTo>
                  <a:lnTo>
                    <a:pt x="380" y="555"/>
                  </a:lnTo>
                  <a:lnTo>
                    <a:pt x="385" y="561"/>
                  </a:lnTo>
                  <a:lnTo>
                    <a:pt x="383" y="568"/>
                  </a:lnTo>
                  <a:lnTo>
                    <a:pt x="386" y="576"/>
                  </a:lnTo>
                  <a:lnTo>
                    <a:pt x="395" y="583"/>
                  </a:lnTo>
                  <a:lnTo>
                    <a:pt x="396" y="581"/>
                  </a:lnTo>
                  <a:lnTo>
                    <a:pt x="398" y="575"/>
                  </a:lnTo>
                  <a:lnTo>
                    <a:pt x="405" y="570"/>
                  </a:lnTo>
                  <a:lnTo>
                    <a:pt x="420" y="573"/>
                  </a:lnTo>
                  <a:lnTo>
                    <a:pt x="428" y="576"/>
                  </a:lnTo>
                  <a:lnTo>
                    <a:pt x="435" y="576"/>
                  </a:lnTo>
                  <a:lnTo>
                    <a:pt x="441" y="570"/>
                  </a:lnTo>
                  <a:lnTo>
                    <a:pt x="446" y="568"/>
                  </a:lnTo>
                  <a:lnTo>
                    <a:pt x="462" y="575"/>
                  </a:lnTo>
                  <a:lnTo>
                    <a:pt x="477" y="575"/>
                  </a:lnTo>
                  <a:lnTo>
                    <a:pt x="483" y="578"/>
                  </a:lnTo>
                  <a:lnTo>
                    <a:pt x="492" y="576"/>
                  </a:lnTo>
                  <a:lnTo>
                    <a:pt x="505" y="580"/>
                  </a:lnTo>
                  <a:lnTo>
                    <a:pt x="505" y="575"/>
                  </a:lnTo>
                  <a:lnTo>
                    <a:pt x="517" y="561"/>
                  </a:lnTo>
                  <a:lnTo>
                    <a:pt x="525" y="563"/>
                  </a:lnTo>
                  <a:lnTo>
                    <a:pt x="530" y="576"/>
                  </a:lnTo>
                  <a:lnTo>
                    <a:pt x="533" y="583"/>
                  </a:lnTo>
                  <a:lnTo>
                    <a:pt x="540" y="591"/>
                  </a:lnTo>
                  <a:lnTo>
                    <a:pt x="498" y="876"/>
                  </a:lnTo>
                  <a:lnTo>
                    <a:pt x="400" y="861"/>
                  </a:lnTo>
                  <a:lnTo>
                    <a:pt x="281" y="843"/>
                  </a:lnTo>
                  <a:lnTo>
                    <a:pt x="247" y="836"/>
                  </a:lnTo>
                  <a:lnTo>
                    <a:pt x="135" y="816"/>
                  </a:lnTo>
                  <a:lnTo>
                    <a:pt x="0" y="787"/>
                  </a:lnTo>
                  <a:lnTo>
                    <a:pt x="43" y="583"/>
                  </a:lnTo>
                  <a:lnTo>
                    <a:pt x="47" y="578"/>
                  </a:lnTo>
                  <a:lnTo>
                    <a:pt x="50" y="575"/>
                  </a:lnTo>
                  <a:lnTo>
                    <a:pt x="55" y="561"/>
                  </a:lnTo>
                  <a:lnTo>
                    <a:pt x="57" y="551"/>
                  </a:lnTo>
                  <a:lnTo>
                    <a:pt x="62" y="543"/>
                  </a:lnTo>
                  <a:lnTo>
                    <a:pt x="58" y="536"/>
                  </a:lnTo>
                  <a:lnTo>
                    <a:pt x="50" y="531"/>
                  </a:lnTo>
                  <a:lnTo>
                    <a:pt x="43" y="528"/>
                  </a:lnTo>
                  <a:lnTo>
                    <a:pt x="40" y="524"/>
                  </a:lnTo>
                  <a:lnTo>
                    <a:pt x="45" y="501"/>
                  </a:lnTo>
                  <a:lnTo>
                    <a:pt x="53" y="494"/>
                  </a:lnTo>
                  <a:lnTo>
                    <a:pt x="62" y="481"/>
                  </a:lnTo>
                  <a:lnTo>
                    <a:pt x="73" y="473"/>
                  </a:lnTo>
                  <a:lnTo>
                    <a:pt x="80" y="466"/>
                  </a:lnTo>
                  <a:lnTo>
                    <a:pt x="85" y="457"/>
                  </a:lnTo>
                  <a:lnTo>
                    <a:pt x="85" y="451"/>
                  </a:lnTo>
                  <a:lnTo>
                    <a:pt x="99" y="437"/>
                  </a:lnTo>
                  <a:lnTo>
                    <a:pt x="109" y="414"/>
                  </a:lnTo>
                  <a:lnTo>
                    <a:pt x="127" y="396"/>
                  </a:lnTo>
                  <a:lnTo>
                    <a:pt x="130" y="389"/>
                  </a:lnTo>
                  <a:lnTo>
                    <a:pt x="127" y="374"/>
                  </a:lnTo>
                  <a:lnTo>
                    <a:pt x="114" y="360"/>
                  </a:lnTo>
                  <a:lnTo>
                    <a:pt x="110" y="355"/>
                  </a:lnTo>
                  <a:lnTo>
                    <a:pt x="107" y="347"/>
                  </a:lnTo>
                  <a:lnTo>
                    <a:pt x="104" y="330"/>
                  </a:lnTo>
                  <a:lnTo>
                    <a:pt x="107" y="308"/>
                  </a:lnTo>
                  <a:lnTo>
                    <a:pt x="102" y="293"/>
                  </a:lnTo>
                  <a:lnTo>
                    <a:pt x="105" y="287"/>
                  </a:lnTo>
                  <a:lnTo>
                    <a:pt x="109" y="263"/>
                  </a:lnTo>
                  <a:lnTo>
                    <a:pt x="164" y="5"/>
                  </a:lnTo>
                  <a:lnTo>
                    <a:pt x="165"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96" name="Freeform 293"/>
            <p:cNvSpPr>
              <a:spLocks/>
            </p:cNvSpPr>
            <p:nvPr/>
          </p:nvSpPr>
          <p:spPr bwMode="auto">
            <a:xfrm>
              <a:off x="2449081" y="1268918"/>
              <a:ext cx="1525200" cy="949776"/>
            </a:xfrm>
            <a:custGeom>
              <a:avLst/>
              <a:gdLst/>
              <a:ahLst/>
              <a:cxnLst>
                <a:cxn ang="0">
                  <a:pos x="133" y="22"/>
                </a:cxn>
                <a:cxn ang="0">
                  <a:pos x="501" y="81"/>
                </a:cxn>
                <a:cxn ang="0">
                  <a:pos x="731" y="108"/>
                </a:cxn>
                <a:cxn ang="0">
                  <a:pos x="933" y="129"/>
                </a:cxn>
                <a:cxn ang="0">
                  <a:pos x="903" y="573"/>
                </a:cxn>
                <a:cxn ang="0">
                  <a:pos x="791" y="573"/>
                </a:cxn>
                <a:cxn ang="0">
                  <a:pos x="488" y="541"/>
                </a:cxn>
                <a:cxn ang="0">
                  <a:pos x="333" y="524"/>
                </a:cxn>
                <a:cxn ang="0">
                  <a:pos x="317" y="568"/>
                </a:cxn>
                <a:cxn ang="0">
                  <a:pos x="309" y="548"/>
                </a:cxn>
                <a:cxn ang="0">
                  <a:pos x="289" y="560"/>
                </a:cxn>
                <a:cxn ang="0">
                  <a:pos x="276" y="561"/>
                </a:cxn>
                <a:cxn ang="0">
                  <a:pos x="261" y="560"/>
                </a:cxn>
                <a:cxn ang="0">
                  <a:pos x="230" y="553"/>
                </a:cxn>
                <a:cxn ang="0">
                  <a:pos x="219" y="561"/>
                </a:cxn>
                <a:cxn ang="0">
                  <a:pos x="204" y="558"/>
                </a:cxn>
                <a:cxn ang="0">
                  <a:pos x="182" y="560"/>
                </a:cxn>
                <a:cxn ang="0">
                  <a:pos x="179" y="568"/>
                </a:cxn>
                <a:cxn ang="0">
                  <a:pos x="167" y="553"/>
                </a:cxn>
                <a:cxn ang="0">
                  <a:pos x="164" y="540"/>
                </a:cxn>
                <a:cxn ang="0">
                  <a:pos x="162" y="518"/>
                </a:cxn>
                <a:cxn ang="0">
                  <a:pos x="147" y="513"/>
                </a:cxn>
                <a:cxn ang="0">
                  <a:pos x="138" y="499"/>
                </a:cxn>
                <a:cxn ang="0">
                  <a:pos x="142" y="481"/>
                </a:cxn>
                <a:cxn ang="0">
                  <a:pos x="133" y="468"/>
                </a:cxn>
                <a:cxn ang="0">
                  <a:pos x="125" y="432"/>
                </a:cxn>
                <a:cxn ang="0">
                  <a:pos x="118" y="411"/>
                </a:cxn>
                <a:cxn ang="0">
                  <a:pos x="87" y="421"/>
                </a:cxn>
                <a:cxn ang="0">
                  <a:pos x="73" y="411"/>
                </a:cxn>
                <a:cxn ang="0">
                  <a:pos x="67" y="401"/>
                </a:cxn>
                <a:cxn ang="0">
                  <a:pos x="70" y="386"/>
                </a:cxn>
                <a:cxn ang="0">
                  <a:pos x="82" y="377"/>
                </a:cxn>
                <a:cxn ang="0">
                  <a:pos x="80" y="355"/>
                </a:cxn>
                <a:cxn ang="0">
                  <a:pos x="82" y="340"/>
                </a:cxn>
                <a:cxn ang="0">
                  <a:pos x="88" y="325"/>
                </a:cxn>
                <a:cxn ang="0">
                  <a:pos x="105" y="288"/>
                </a:cxn>
                <a:cxn ang="0">
                  <a:pos x="88" y="287"/>
                </a:cxn>
                <a:cxn ang="0">
                  <a:pos x="82" y="275"/>
                </a:cxn>
                <a:cxn ang="0">
                  <a:pos x="72" y="268"/>
                </a:cxn>
                <a:cxn ang="0">
                  <a:pos x="63" y="253"/>
                </a:cxn>
                <a:cxn ang="0">
                  <a:pos x="58" y="243"/>
                </a:cxn>
                <a:cxn ang="0">
                  <a:pos x="46" y="220"/>
                </a:cxn>
                <a:cxn ang="0">
                  <a:pos x="40" y="206"/>
                </a:cxn>
                <a:cxn ang="0">
                  <a:pos x="25" y="193"/>
                </a:cxn>
                <a:cxn ang="0">
                  <a:pos x="21" y="176"/>
                </a:cxn>
                <a:cxn ang="0">
                  <a:pos x="20" y="161"/>
                </a:cxn>
                <a:cxn ang="0">
                  <a:pos x="13" y="139"/>
                </a:cxn>
                <a:cxn ang="0">
                  <a:pos x="0" y="114"/>
                </a:cxn>
                <a:cxn ang="0">
                  <a:pos x="23" y="0"/>
                </a:cxn>
              </a:cxnLst>
              <a:rect l="0" t="0" r="r" b="b"/>
              <a:pathLst>
                <a:path w="933" h="581">
                  <a:moveTo>
                    <a:pt x="23" y="0"/>
                  </a:moveTo>
                  <a:lnTo>
                    <a:pt x="133" y="22"/>
                  </a:lnTo>
                  <a:lnTo>
                    <a:pt x="329" y="56"/>
                  </a:lnTo>
                  <a:lnTo>
                    <a:pt x="501" y="81"/>
                  </a:lnTo>
                  <a:lnTo>
                    <a:pt x="612" y="94"/>
                  </a:lnTo>
                  <a:lnTo>
                    <a:pt x="731" y="108"/>
                  </a:lnTo>
                  <a:lnTo>
                    <a:pt x="933" y="126"/>
                  </a:lnTo>
                  <a:lnTo>
                    <a:pt x="933" y="129"/>
                  </a:lnTo>
                  <a:lnTo>
                    <a:pt x="910" y="474"/>
                  </a:lnTo>
                  <a:lnTo>
                    <a:pt x="903" y="573"/>
                  </a:lnTo>
                  <a:lnTo>
                    <a:pt x="900" y="581"/>
                  </a:lnTo>
                  <a:lnTo>
                    <a:pt x="791" y="573"/>
                  </a:lnTo>
                  <a:lnTo>
                    <a:pt x="632" y="558"/>
                  </a:lnTo>
                  <a:lnTo>
                    <a:pt x="488" y="541"/>
                  </a:lnTo>
                  <a:lnTo>
                    <a:pt x="339" y="519"/>
                  </a:lnTo>
                  <a:lnTo>
                    <a:pt x="333" y="524"/>
                  </a:lnTo>
                  <a:lnTo>
                    <a:pt x="324" y="576"/>
                  </a:lnTo>
                  <a:lnTo>
                    <a:pt x="317" y="568"/>
                  </a:lnTo>
                  <a:lnTo>
                    <a:pt x="314" y="561"/>
                  </a:lnTo>
                  <a:lnTo>
                    <a:pt x="309" y="548"/>
                  </a:lnTo>
                  <a:lnTo>
                    <a:pt x="301" y="546"/>
                  </a:lnTo>
                  <a:lnTo>
                    <a:pt x="289" y="560"/>
                  </a:lnTo>
                  <a:lnTo>
                    <a:pt x="289" y="565"/>
                  </a:lnTo>
                  <a:lnTo>
                    <a:pt x="276" y="561"/>
                  </a:lnTo>
                  <a:lnTo>
                    <a:pt x="267" y="563"/>
                  </a:lnTo>
                  <a:lnTo>
                    <a:pt x="261" y="560"/>
                  </a:lnTo>
                  <a:lnTo>
                    <a:pt x="246" y="560"/>
                  </a:lnTo>
                  <a:lnTo>
                    <a:pt x="230" y="553"/>
                  </a:lnTo>
                  <a:lnTo>
                    <a:pt x="225" y="555"/>
                  </a:lnTo>
                  <a:lnTo>
                    <a:pt x="219" y="561"/>
                  </a:lnTo>
                  <a:lnTo>
                    <a:pt x="212" y="561"/>
                  </a:lnTo>
                  <a:lnTo>
                    <a:pt x="204" y="558"/>
                  </a:lnTo>
                  <a:lnTo>
                    <a:pt x="189" y="555"/>
                  </a:lnTo>
                  <a:lnTo>
                    <a:pt x="182" y="560"/>
                  </a:lnTo>
                  <a:lnTo>
                    <a:pt x="180" y="566"/>
                  </a:lnTo>
                  <a:lnTo>
                    <a:pt x="179" y="568"/>
                  </a:lnTo>
                  <a:lnTo>
                    <a:pt x="170" y="561"/>
                  </a:lnTo>
                  <a:lnTo>
                    <a:pt x="167" y="553"/>
                  </a:lnTo>
                  <a:lnTo>
                    <a:pt x="169" y="546"/>
                  </a:lnTo>
                  <a:lnTo>
                    <a:pt x="164" y="540"/>
                  </a:lnTo>
                  <a:lnTo>
                    <a:pt x="165" y="531"/>
                  </a:lnTo>
                  <a:lnTo>
                    <a:pt x="162" y="518"/>
                  </a:lnTo>
                  <a:lnTo>
                    <a:pt x="154" y="511"/>
                  </a:lnTo>
                  <a:lnTo>
                    <a:pt x="147" y="513"/>
                  </a:lnTo>
                  <a:lnTo>
                    <a:pt x="140" y="506"/>
                  </a:lnTo>
                  <a:lnTo>
                    <a:pt x="138" y="499"/>
                  </a:lnTo>
                  <a:lnTo>
                    <a:pt x="142" y="489"/>
                  </a:lnTo>
                  <a:lnTo>
                    <a:pt x="142" y="481"/>
                  </a:lnTo>
                  <a:lnTo>
                    <a:pt x="138" y="474"/>
                  </a:lnTo>
                  <a:lnTo>
                    <a:pt x="133" y="468"/>
                  </a:lnTo>
                  <a:lnTo>
                    <a:pt x="128" y="452"/>
                  </a:lnTo>
                  <a:lnTo>
                    <a:pt x="125" y="432"/>
                  </a:lnTo>
                  <a:lnTo>
                    <a:pt x="125" y="417"/>
                  </a:lnTo>
                  <a:lnTo>
                    <a:pt x="118" y="411"/>
                  </a:lnTo>
                  <a:lnTo>
                    <a:pt x="117" y="404"/>
                  </a:lnTo>
                  <a:lnTo>
                    <a:pt x="87" y="421"/>
                  </a:lnTo>
                  <a:lnTo>
                    <a:pt x="80" y="421"/>
                  </a:lnTo>
                  <a:lnTo>
                    <a:pt x="73" y="411"/>
                  </a:lnTo>
                  <a:lnTo>
                    <a:pt x="65" y="409"/>
                  </a:lnTo>
                  <a:lnTo>
                    <a:pt x="67" y="401"/>
                  </a:lnTo>
                  <a:lnTo>
                    <a:pt x="72" y="394"/>
                  </a:lnTo>
                  <a:lnTo>
                    <a:pt x="70" y="386"/>
                  </a:lnTo>
                  <a:lnTo>
                    <a:pt x="73" y="379"/>
                  </a:lnTo>
                  <a:lnTo>
                    <a:pt x="82" y="377"/>
                  </a:lnTo>
                  <a:lnTo>
                    <a:pt x="83" y="362"/>
                  </a:lnTo>
                  <a:lnTo>
                    <a:pt x="80" y="355"/>
                  </a:lnTo>
                  <a:lnTo>
                    <a:pt x="83" y="347"/>
                  </a:lnTo>
                  <a:lnTo>
                    <a:pt x="82" y="340"/>
                  </a:lnTo>
                  <a:lnTo>
                    <a:pt x="87" y="334"/>
                  </a:lnTo>
                  <a:lnTo>
                    <a:pt x="88" y="325"/>
                  </a:lnTo>
                  <a:lnTo>
                    <a:pt x="97" y="310"/>
                  </a:lnTo>
                  <a:lnTo>
                    <a:pt x="105" y="288"/>
                  </a:lnTo>
                  <a:lnTo>
                    <a:pt x="97" y="287"/>
                  </a:lnTo>
                  <a:lnTo>
                    <a:pt x="88" y="287"/>
                  </a:lnTo>
                  <a:lnTo>
                    <a:pt x="80" y="282"/>
                  </a:lnTo>
                  <a:lnTo>
                    <a:pt x="82" y="275"/>
                  </a:lnTo>
                  <a:lnTo>
                    <a:pt x="75" y="275"/>
                  </a:lnTo>
                  <a:lnTo>
                    <a:pt x="72" y="268"/>
                  </a:lnTo>
                  <a:lnTo>
                    <a:pt x="65" y="262"/>
                  </a:lnTo>
                  <a:lnTo>
                    <a:pt x="63" y="253"/>
                  </a:lnTo>
                  <a:lnTo>
                    <a:pt x="65" y="250"/>
                  </a:lnTo>
                  <a:lnTo>
                    <a:pt x="58" y="243"/>
                  </a:lnTo>
                  <a:lnTo>
                    <a:pt x="50" y="228"/>
                  </a:lnTo>
                  <a:lnTo>
                    <a:pt x="46" y="220"/>
                  </a:lnTo>
                  <a:lnTo>
                    <a:pt x="41" y="213"/>
                  </a:lnTo>
                  <a:lnTo>
                    <a:pt x="40" y="206"/>
                  </a:lnTo>
                  <a:lnTo>
                    <a:pt x="28" y="200"/>
                  </a:lnTo>
                  <a:lnTo>
                    <a:pt x="25" y="193"/>
                  </a:lnTo>
                  <a:lnTo>
                    <a:pt x="13" y="178"/>
                  </a:lnTo>
                  <a:lnTo>
                    <a:pt x="21" y="176"/>
                  </a:lnTo>
                  <a:lnTo>
                    <a:pt x="16" y="170"/>
                  </a:lnTo>
                  <a:lnTo>
                    <a:pt x="20" y="161"/>
                  </a:lnTo>
                  <a:lnTo>
                    <a:pt x="18" y="154"/>
                  </a:lnTo>
                  <a:lnTo>
                    <a:pt x="13" y="139"/>
                  </a:lnTo>
                  <a:lnTo>
                    <a:pt x="13" y="136"/>
                  </a:lnTo>
                  <a:lnTo>
                    <a:pt x="0" y="114"/>
                  </a:lnTo>
                  <a:lnTo>
                    <a:pt x="23" y="4"/>
                  </a:lnTo>
                  <a:lnTo>
                    <a:pt x="23"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97" name="Freeform 294"/>
            <p:cNvSpPr>
              <a:spLocks/>
            </p:cNvSpPr>
            <p:nvPr/>
          </p:nvSpPr>
          <p:spPr bwMode="auto">
            <a:xfrm>
              <a:off x="2934595" y="3655617"/>
              <a:ext cx="1028243" cy="1075649"/>
            </a:xfrm>
            <a:custGeom>
              <a:avLst/>
              <a:gdLst/>
              <a:ahLst/>
              <a:cxnLst>
                <a:cxn ang="0">
                  <a:pos x="82" y="0"/>
                </a:cxn>
                <a:cxn ang="0">
                  <a:pos x="233" y="17"/>
                </a:cxn>
                <a:cxn ang="0">
                  <a:pos x="367" y="31"/>
                </a:cxn>
                <a:cxn ang="0">
                  <a:pos x="527" y="44"/>
                </a:cxn>
                <a:cxn ang="0">
                  <a:pos x="629" y="51"/>
                </a:cxn>
                <a:cxn ang="0">
                  <a:pos x="626" y="109"/>
                </a:cxn>
                <a:cxn ang="0">
                  <a:pos x="623" y="111"/>
                </a:cxn>
                <a:cxn ang="0">
                  <a:pos x="621" y="118"/>
                </a:cxn>
                <a:cxn ang="0">
                  <a:pos x="604" y="396"/>
                </a:cxn>
                <a:cxn ang="0">
                  <a:pos x="594" y="501"/>
                </a:cxn>
                <a:cxn ang="0">
                  <a:pos x="588" y="622"/>
                </a:cxn>
                <a:cxn ang="0">
                  <a:pos x="581" y="628"/>
                </a:cxn>
                <a:cxn ang="0">
                  <a:pos x="577" y="628"/>
                </a:cxn>
                <a:cxn ang="0">
                  <a:pos x="492" y="622"/>
                </a:cxn>
                <a:cxn ang="0">
                  <a:pos x="409" y="615"/>
                </a:cxn>
                <a:cxn ang="0">
                  <a:pos x="313" y="608"/>
                </a:cxn>
                <a:cxn ang="0">
                  <a:pos x="240" y="600"/>
                </a:cxn>
                <a:cxn ang="0">
                  <a:pos x="240" y="603"/>
                </a:cxn>
                <a:cxn ang="0">
                  <a:pos x="243" y="617"/>
                </a:cxn>
                <a:cxn ang="0">
                  <a:pos x="248" y="623"/>
                </a:cxn>
                <a:cxn ang="0">
                  <a:pos x="248" y="627"/>
                </a:cxn>
                <a:cxn ang="0">
                  <a:pos x="91" y="608"/>
                </a:cxn>
                <a:cxn ang="0">
                  <a:pos x="86" y="618"/>
                </a:cxn>
                <a:cxn ang="0">
                  <a:pos x="82" y="657"/>
                </a:cxn>
                <a:cxn ang="0">
                  <a:pos x="76" y="658"/>
                </a:cxn>
                <a:cxn ang="0">
                  <a:pos x="0" y="650"/>
                </a:cxn>
                <a:cxn ang="0">
                  <a:pos x="0" y="647"/>
                </a:cxn>
                <a:cxn ang="0">
                  <a:pos x="82" y="0"/>
                </a:cxn>
              </a:cxnLst>
              <a:rect l="0" t="0" r="r" b="b"/>
              <a:pathLst>
                <a:path w="629" h="658">
                  <a:moveTo>
                    <a:pt x="82" y="0"/>
                  </a:moveTo>
                  <a:lnTo>
                    <a:pt x="233" y="17"/>
                  </a:lnTo>
                  <a:lnTo>
                    <a:pt x="367" y="31"/>
                  </a:lnTo>
                  <a:lnTo>
                    <a:pt x="527" y="44"/>
                  </a:lnTo>
                  <a:lnTo>
                    <a:pt x="629" y="51"/>
                  </a:lnTo>
                  <a:lnTo>
                    <a:pt x="626" y="109"/>
                  </a:lnTo>
                  <a:lnTo>
                    <a:pt x="623" y="111"/>
                  </a:lnTo>
                  <a:lnTo>
                    <a:pt x="621" y="118"/>
                  </a:lnTo>
                  <a:lnTo>
                    <a:pt x="604" y="396"/>
                  </a:lnTo>
                  <a:lnTo>
                    <a:pt x="594" y="501"/>
                  </a:lnTo>
                  <a:lnTo>
                    <a:pt x="588" y="622"/>
                  </a:lnTo>
                  <a:lnTo>
                    <a:pt x="581" y="628"/>
                  </a:lnTo>
                  <a:lnTo>
                    <a:pt x="577" y="628"/>
                  </a:lnTo>
                  <a:lnTo>
                    <a:pt x="492" y="622"/>
                  </a:lnTo>
                  <a:lnTo>
                    <a:pt x="409" y="615"/>
                  </a:lnTo>
                  <a:lnTo>
                    <a:pt x="313" y="608"/>
                  </a:lnTo>
                  <a:lnTo>
                    <a:pt x="240" y="600"/>
                  </a:lnTo>
                  <a:lnTo>
                    <a:pt x="240" y="603"/>
                  </a:lnTo>
                  <a:lnTo>
                    <a:pt x="243" y="617"/>
                  </a:lnTo>
                  <a:lnTo>
                    <a:pt x="248" y="623"/>
                  </a:lnTo>
                  <a:lnTo>
                    <a:pt x="248" y="627"/>
                  </a:lnTo>
                  <a:lnTo>
                    <a:pt x="91" y="608"/>
                  </a:lnTo>
                  <a:lnTo>
                    <a:pt x="86" y="618"/>
                  </a:lnTo>
                  <a:lnTo>
                    <a:pt x="82" y="657"/>
                  </a:lnTo>
                  <a:lnTo>
                    <a:pt x="76" y="658"/>
                  </a:lnTo>
                  <a:lnTo>
                    <a:pt x="0" y="650"/>
                  </a:lnTo>
                  <a:lnTo>
                    <a:pt x="0" y="647"/>
                  </a:lnTo>
                  <a:lnTo>
                    <a:pt x="82"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98" name="Freeform 295"/>
            <p:cNvSpPr>
              <a:spLocks/>
            </p:cNvSpPr>
            <p:nvPr/>
          </p:nvSpPr>
          <p:spPr bwMode="auto">
            <a:xfrm>
              <a:off x="3936681" y="1474893"/>
              <a:ext cx="975932" cy="601579"/>
            </a:xfrm>
            <a:custGeom>
              <a:avLst/>
              <a:gdLst/>
              <a:ahLst/>
              <a:cxnLst>
                <a:cxn ang="0">
                  <a:pos x="23" y="0"/>
                </a:cxn>
                <a:cxn ang="0">
                  <a:pos x="143" y="8"/>
                </a:cxn>
                <a:cxn ang="0">
                  <a:pos x="324" y="15"/>
                </a:cxn>
                <a:cxn ang="0">
                  <a:pos x="476" y="18"/>
                </a:cxn>
                <a:cxn ang="0">
                  <a:pos x="545" y="18"/>
                </a:cxn>
                <a:cxn ang="0">
                  <a:pos x="543" y="22"/>
                </a:cxn>
                <a:cxn ang="0">
                  <a:pos x="543" y="23"/>
                </a:cxn>
                <a:cxn ang="0">
                  <a:pos x="547" y="28"/>
                </a:cxn>
                <a:cxn ang="0">
                  <a:pos x="552" y="50"/>
                </a:cxn>
                <a:cxn ang="0">
                  <a:pos x="555" y="57"/>
                </a:cxn>
                <a:cxn ang="0">
                  <a:pos x="550" y="72"/>
                </a:cxn>
                <a:cxn ang="0">
                  <a:pos x="552" y="85"/>
                </a:cxn>
                <a:cxn ang="0">
                  <a:pos x="550" y="92"/>
                </a:cxn>
                <a:cxn ang="0">
                  <a:pos x="552" y="95"/>
                </a:cxn>
                <a:cxn ang="0">
                  <a:pos x="552" y="111"/>
                </a:cxn>
                <a:cxn ang="0">
                  <a:pos x="553" y="119"/>
                </a:cxn>
                <a:cxn ang="0">
                  <a:pos x="562" y="142"/>
                </a:cxn>
                <a:cxn ang="0">
                  <a:pos x="560" y="147"/>
                </a:cxn>
                <a:cxn ang="0">
                  <a:pos x="570" y="169"/>
                </a:cxn>
                <a:cxn ang="0">
                  <a:pos x="573" y="184"/>
                </a:cxn>
                <a:cxn ang="0">
                  <a:pos x="573" y="193"/>
                </a:cxn>
                <a:cxn ang="0">
                  <a:pos x="572" y="199"/>
                </a:cxn>
                <a:cxn ang="0">
                  <a:pos x="573" y="206"/>
                </a:cxn>
                <a:cxn ang="0">
                  <a:pos x="573" y="221"/>
                </a:cxn>
                <a:cxn ang="0">
                  <a:pos x="577" y="236"/>
                </a:cxn>
                <a:cxn ang="0">
                  <a:pos x="575" y="248"/>
                </a:cxn>
                <a:cxn ang="0">
                  <a:pos x="580" y="255"/>
                </a:cxn>
                <a:cxn ang="0">
                  <a:pos x="578" y="263"/>
                </a:cxn>
                <a:cxn ang="0">
                  <a:pos x="578" y="290"/>
                </a:cxn>
                <a:cxn ang="0">
                  <a:pos x="583" y="296"/>
                </a:cxn>
                <a:cxn ang="0">
                  <a:pos x="582" y="305"/>
                </a:cxn>
                <a:cxn ang="0">
                  <a:pos x="585" y="311"/>
                </a:cxn>
                <a:cxn ang="0">
                  <a:pos x="593" y="323"/>
                </a:cxn>
                <a:cxn ang="0">
                  <a:pos x="595" y="332"/>
                </a:cxn>
                <a:cxn ang="0">
                  <a:pos x="595" y="338"/>
                </a:cxn>
                <a:cxn ang="0">
                  <a:pos x="597" y="353"/>
                </a:cxn>
                <a:cxn ang="0">
                  <a:pos x="597" y="368"/>
                </a:cxn>
                <a:cxn ang="0">
                  <a:pos x="448" y="368"/>
                </a:cxn>
                <a:cxn ang="0">
                  <a:pos x="301" y="363"/>
                </a:cxn>
                <a:cxn ang="0">
                  <a:pos x="142" y="357"/>
                </a:cxn>
                <a:cxn ang="0">
                  <a:pos x="0" y="348"/>
                </a:cxn>
                <a:cxn ang="0">
                  <a:pos x="23" y="3"/>
                </a:cxn>
                <a:cxn ang="0">
                  <a:pos x="23" y="0"/>
                </a:cxn>
              </a:cxnLst>
              <a:rect l="0" t="0" r="r" b="b"/>
              <a:pathLst>
                <a:path w="597" h="368">
                  <a:moveTo>
                    <a:pt x="23" y="0"/>
                  </a:moveTo>
                  <a:lnTo>
                    <a:pt x="143" y="8"/>
                  </a:lnTo>
                  <a:lnTo>
                    <a:pt x="324" y="15"/>
                  </a:lnTo>
                  <a:lnTo>
                    <a:pt x="476" y="18"/>
                  </a:lnTo>
                  <a:lnTo>
                    <a:pt x="545" y="18"/>
                  </a:lnTo>
                  <a:lnTo>
                    <a:pt x="543" y="22"/>
                  </a:lnTo>
                  <a:lnTo>
                    <a:pt x="543" y="23"/>
                  </a:lnTo>
                  <a:lnTo>
                    <a:pt x="547" y="28"/>
                  </a:lnTo>
                  <a:lnTo>
                    <a:pt x="552" y="50"/>
                  </a:lnTo>
                  <a:lnTo>
                    <a:pt x="555" y="57"/>
                  </a:lnTo>
                  <a:lnTo>
                    <a:pt x="550" y="72"/>
                  </a:lnTo>
                  <a:lnTo>
                    <a:pt x="552" y="85"/>
                  </a:lnTo>
                  <a:lnTo>
                    <a:pt x="550" y="92"/>
                  </a:lnTo>
                  <a:lnTo>
                    <a:pt x="552" y="95"/>
                  </a:lnTo>
                  <a:lnTo>
                    <a:pt x="552" y="111"/>
                  </a:lnTo>
                  <a:lnTo>
                    <a:pt x="553" y="119"/>
                  </a:lnTo>
                  <a:lnTo>
                    <a:pt x="562" y="142"/>
                  </a:lnTo>
                  <a:lnTo>
                    <a:pt x="560" y="147"/>
                  </a:lnTo>
                  <a:lnTo>
                    <a:pt x="570" y="169"/>
                  </a:lnTo>
                  <a:lnTo>
                    <a:pt x="573" y="184"/>
                  </a:lnTo>
                  <a:lnTo>
                    <a:pt x="573" y="193"/>
                  </a:lnTo>
                  <a:lnTo>
                    <a:pt x="572" y="199"/>
                  </a:lnTo>
                  <a:lnTo>
                    <a:pt x="573" y="206"/>
                  </a:lnTo>
                  <a:lnTo>
                    <a:pt x="573" y="221"/>
                  </a:lnTo>
                  <a:lnTo>
                    <a:pt x="577" y="236"/>
                  </a:lnTo>
                  <a:lnTo>
                    <a:pt x="575" y="248"/>
                  </a:lnTo>
                  <a:lnTo>
                    <a:pt x="580" y="255"/>
                  </a:lnTo>
                  <a:lnTo>
                    <a:pt x="578" y="263"/>
                  </a:lnTo>
                  <a:lnTo>
                    <a:pt x="578" y="290"/>
                  </a:lnTo>
                  <a:lnTo>
                    <a:pt x="583" y="296"/>
                  </a:lnTo>
                  <a:lnTo>
                    <a:pt x="582" y="305"/>
                  </a:lnTo>
                  <a:lnTo>
                    <a:pt x="585" y="311"/>
                  </a:lnTo>
                  <a:lnTo>
                    <a:pt x="593" y="323"/>
                  </a:lnTo>
                  <a:lnTo>
                    <a:pt x="595" y="332"/>
                  </a:lnTo>
                  <a:lnTo>
                    <a:pt x="595" y="338"/>
                  </a:lnTo>
                  <a:lnTo>
                    <a:pt x="597" y="353"/>
                  </a:lnTo>
                  <a:lnTo>
                    <a:pt x="597" y="368"/>
                  </a:lnTo>
                  <a:lnTo>
                    <a:pt x="448" y="368"/>
                  </a:lnTo>
                  <a:lnTo>
                    <a:pt x="301" y="363"/>
                  </a:lnTo>
                  <a:lnTo>
                    <a:pt x="142" y="357"/>
                  </a:lnTo>
                  <a:lnTo>
                    <a:pt x="0" y="348"/>
                  </a:lnTo>
                  <a:lnTo>
                    <a:pt x="23" y="3"/>
                  </a:lnTo>
                  <a:lnTo>
                    <a:pt x="23"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799" name="Freeform 308"/>
            <p:cNvSpPr>
              <a:spLocks/>
            </p:cNvSpPr>
            <p:nvPr/>
          </p:nvSpPr>
          <p:spPr bwMode="auto">
            <a:xfrm>
              <a:off x="5210133" y="3825628"/>
              <a:ext cx="743801" cy="689854"/>
            </a:xfrm>
            <a:custGeom>
              <a:avLst/>
              <a:gdLst/>
              <a:ahLst/>
              <a:cxnLst>
                <a:cxn ang="0">
                  <a:pos x="410" y="4"/>
                </a:cxn>
                <a:cxn ang="0">
                  <a:pos x="418" y="19"/>
                </a:cxn>
                <a:cxn ang="0">
                  <a:pos x="412" y="34"/>
                </a:cxn>
                <a:cxn ang="0">
                  <a:pos x="398" y="45"/>
                </a:cxn>
                <a:cxn ang="0">
                  <a:pos x="398" y="60"/>
                </a:cxn>
                <a:cxn ang="0">
                  <a:pos x="455" y="59"/>
                </a:cxn>
                <a:cxn ang="0">
                  <a:pos x="448" y="69"/>
                </a:cxn>
                <a:cxn ang="0">
                  <a:pos x="445" y="82"/>
                </a:cxn>
                <a:cxn ang="0">
                  <a:pos x="433" y="91"/>
                </a:cxn>
                <a:cxn ang="0">
                  <a:pos x="440" y="99"/>
                </a:cxn>
                <a:cxn ang="0">
                  <a:pos x="432" y="107"/>
                </a:cxn>
                <a:cxn ang="0">
                  <a:pos x="430" y="117"/>
                </a:cxn>
                <a:cxn ang="0">
                  <a:pos x="425" y="119"/>
                </a:cxn>
                <a:cxn ang="0">
                  <a:pos x="417" y="129"/>
                </a:cxn>
                <a:cxn ang="0">
                  <a:pos x="422" y="137"/>
                </a:cxn>
                <a:cxn ang="0">
                  <a:pos x="425" y="159"/>
                </a:cxn>
                <a:cxn ang="0">
                  <a:pos x="415" y="168"/>
                </a:cxn>
                <a:cxn ang="0">
                  <a:pos x="407" y="174"/>
                </a:cxn>
                <a:cxn ang="0">
                  <a:pos x="410" y="184"/>
                </a:cxn>
                <a:cxn ang="0">
                  <a:pos x="395" y="194"/>
                </a:cxn>
                <a:cxn ang="0">
                  <a:pos x="395" y="206"/>
                </a:cxn>
                <a:cxn ang="0">
                  <a:pos x="387" y="198"/>
                </a:cxn>
                <a:cxn ang="0">
                  <a:pos x="393" y="213"/>
                </a:cxn>
                <a:cxn ang="0">
                  <a:pos x="385" y="209"/>
                </a:cxn>
                <a:cxn ang="0">
                  <a:pos x="388" y="225"/>
                </a:cxn>
                <a:cxn ang="0">
                  <a:pos x="387" y="240"/>
                </a:cxn>
                <a:cxn ang="0">
                  <a:pos x="377" y="250"/>
                </a:cxn>
                <a:cxn ang="0">
                  <a:pos x="370" y="256"/>
                </a:cxn>
                <a:cxn ang="0">
                  <a:pos x="361" y="268"/>
                </a:cxn>
                <a:cxn ang="0">
                  <a:pos x="358" y="271"/>
                </a:cxn>
                <a:cxn ang="0">
                  <a:pos x="356" y="281"/>
                </a:cxn>
                <a:cxn ang="0">
                  <a:pos x="341" y="295"/>
                </a:cxn>
                <a:cxn ang="0">
                  <a:pos x="345" y="308"/>
                </a:cxn>
                <a:cxn ang="0">
                  <a:pos x="345" y="318"/>
                </a:cxn>
                <a:cxn ang="0">
                  <a:pos x="336" y="323"/>
                </a:cxn>
                <a:cxn ang="0">
                  <a:pos x="338" y="330"/>
                </a:cxn>
                <a:cxn ang="0">
                  <a:pos x="331" y="330"/>
                </a:cxn>
                <a:cxn ang="0">
                  <a:pos x="330" y="343"/>
                </a:cxn>
                <a:cxn ang="0">
                  <a:pos x="330" y="358"/>
                </a:cxn>
                <a:cxn ang="0">
                  <a:pos x="341" y="357"/>
                </a:cxn>
                <a:cxn ang="0">
                  <a:pos x="341" y="364"/>
                </a:cxn>
                <a:cxn ang="0">
                  <a:pos x="343" y="379"/>
                </a:cxn>
                <a:cxn ang="0">
                  <a:pos x="346" y="392"/>
                </a:cxn>
                <a:cxn ang="0">
                  <a:pos x="340" y="409"/>
                </a:cxn>
                <a:cxn ang="0">
                  <a:pos x="65" y="422"/>
                </a:cxn>
                <a:cxn ang="0">
                  <a:pos x="40" y="355"/>
                </a:cxn>
                <a:cxn ang="0">
                  <a:pos x="25" y="355"/>
                </a:cxn>
                <a:cxn ang="0">
                  <a:pos x="22" y="350"/>
                </a:cxn>
                <a:cxn ang="0">
                  <a:pos x="17" y="116"/>
                </a:cxn>
                <a:cxn ang="0">
                  <a:pos x="92" y="17"/>
                </a:cxn>
                <a:cxn ang="0">
                  <a:pos x="403" y="0"/>
                </a:cxn>
              </a:cxnLst>
              <a:rect l="0" t="0" r="r" b="b"/>
              <a:pathLst>
                <a:path w="455" h="422">
                  <a:moveTo>
                    <a:pt x="403" y="0"/>
                  </a:moveTo>
                  <a:lnTo>
                    <a:pt x="410" y="4"/>
                  </a:lnTo>
                  <a:lnTo>
                    <a:pt x="415" y="12"/>
                  </a:lnTo>
                  <a:lnTo>
                    <a:pt x="418" y="19"/>
                  </a:lnTo>
                  <a:lnTo>
                    <a:pt x="418" y="27"/>
                  </a:lnTo>
                  <a:lnTo>
                    <a:pt x="412" y="34"/>
                  </a:lnTo>
                  <a:lnTo>
                    <a:pt x="405" y="37"/>
                  </a:lnTo>
                  <a:lnTo>
                    <a:pt x="398" y="45"/>
                  </a:lnTo>
                  <a:lnTo>
                    <a:pt x="395" y="52"/>
                  </a:lnTo>
                  <a:lnTo>
                    <a:pt x="398" y="60"/>
                  </a:lnTo>
                  <a:lnTo>
                    <a:pt x="452" y="55"/>
                  </a:lnTo>
                  <a:lnTo>
                    <a:pt x="455" y="59"/>
                  </a:lnTo>
                  <a:lnTo>
                    <a:pt x="455" y="65"/>
                  </a:lnTo>
                  <a:lnTo>
                    <a:pt x="448" y="69"/>
                  </a:lnTo>
                  <a:lnTo>
                    <a:pt x="452" y="77"/>
                  </a:lnTo>
                  <a:lnTo>
                    <a:pt x="445" y="82"/>
                  </a:lnTo>
                  <a:lnTo>
                    <a:pt x="438" y="86"/>
                  </a:lnTo>
                  <a:lnTo>
                    <a:pt x="433" y="91"/>
                  </a:lnTo>
                  <a:lnTo>
                    <a:pt x="433" y="92"/>
                  </a:lnTo>
                  <a:lnTo>
                    <a:pt x="440" y="99"/>
                  </a:lnTo>
                  <a:lnTo>
                    <a:pt x="435" y="102"/>
                  </a:lnTo>
                  <a:lnTo>
                    <a:pt x="432" y="107"/>
                  </a:lnTo>
                  <a:lnTo>
                    <a:pt x="427" y="111"/>
                  </a:lnTo>
                  <a:lnTo>
                    <a:pt x="430" y="117"/>
                  </a:lnTo>
                  <a:lnTo>
                    <a:pt x="428" y="124"/>
                  </a:lnTo>
                  <a:lnTo>
                    <a:pt x="425" y="119"/>
                  </a:lnTo>
                  <a:lnTo>
                    <a:pt x="418" y="122"/>
                  </a:lnTo>
                  <a:lnTo>
                    <a:pt x="417" y="129"/>
                  </a:lnTo>
                  <a:lnTo>
                    <a:pt x="423" y="127"/>
                  </a:lnTo>
                  <a:lnTo>
                    <a:pt x="422" y="137"/>
                  </a:lnTo>
                  <a:lnTo>
                    <a:pt x="427" y="156"/>
                  </a:lnTo>
                  <a:lnTo>
                    <a:pt x="425" y="159"/>
                  </a:lnTo>
                  <a:lnTo>
                    <a:pt x="418" y="161"/>
                  </a:lnTo>
                  <a:lnTo>
                    <a:pt x="415" y="168"/>
                  </a:lnTo>
                  <a:lnTo>
                    <a:pt x="407" y="173"/>
                  </a:lnTo>
                  <a:lnTo>
                    <a:pt x="407" y="174"/>
                  </a:lnTo>
                  <a:lnTo>
                    <a:pt x="410" y="176"/>
                  </a:lnTo>
                  <a:lnTo>
                    <a:pt x="410" y="184"/>
                  </a:lnTo>
                  <a:lnTo>
                    <a:pt x="403" y="191"/>
                  </a:lnTo>
                  <a:lnTo>
                    <a:pt x="395" y="194"/>
                  </a:lnTo>
                  <a:lnTo>
                    <a:pt x="392" y="189"/>
                  </a:lnTo>
                  <a:lnTo>
                    <a:pt x="395" y="206"/>
                  </a:lnTo>
                  <a:lnTo>
                    <a:pt x="388" y="206"/>
                  </a:lnTo>
                  <a:lnTo>
                    <a:pt x="387" y="198"/>
                  </a:lnTo>
                  <a:lnTo>
                    <a:pt x="387" y="209"/>
                  </a:lnTo>
                  <a:lnTo>
                    <a:pt x="393" y="213"/>
                  </a:lnTo>
                  <a:lnTo>
                    <a:pt x="387" y="216"/>
                  </a:lnTo>
                  <a:lnTo>
                    <a:pt x="385" y="209"/>
                  </a:lnTo>
                  <a:lnTo>
                    <a:pt x="383" y="221"/>
                  </a:lnTo>
                  <a:lnTo>
                    <a:pt x="388" y="225"/>
                  </a:lnTo>
                  <a:lnTo>
                    <a:pt x="385" y="235"/>
                  </a:lnTo>
                  <a:lnTo>
                    <a:pt x="387" y="240"/>
                  </a:lnTo>
                  <a:lnTo>
                    <a:pt x="380" y="248"/>
                  </a:lnTo>
                  <a:lnTo>
                    <a:pt x="377" y="250"/>
                  </a:lnTo>
                  <a:lnTo>
                    <a:pt x="368" y="250"/>
                  </a:lnTo>
                  <a:lnTo>
                    <a:pt x="370" y="256"/>
                  </a:lnTo>
                  <a:lnTo>
                    <a:pt x="363" y="263"/>
                  </a:lnTo>
                  <a:lnTo>
                    <a:pt x="361" y="268"/>
                  </a:lnTo>
                  <a:lnTo>
                    <a:pt x="355" y="266"/>
                  </a:lnTo>
                  <a:lnTo>
                    <a:pt x="358" y="271"/>
                  </a:lnTo>
                  <a:lnTo>
                    <a:pt x="356" y="273"/>
                  </a:lnTo>
                  <a:lnTo>
                    <a:pt x="356" y="281"/>
                  </a:lnTo>
                  <a:lnTo>
                    <a:pt x="360" y="288"/>
                  </a:lnTo>
                  <a:lnTo>
                    <a:pt x="341" y="295"/>
                  </a:lnTo>
                  <a:lnTo>
                    <a:pt x="346" y="300"/>
                  </a:lnTo>
                  <a:lnTo>
                    <a:pt x="345" y="308"/>
                  </a:lnTo>
                  <a:lnTo>
                    <a:pt x="346" y="315"/>
                  </a:lnTo>
                  <a:lnTo>
                    <a:pt x="345" y="318"/>
                  </a:lnTo>
                  <a:lnTo>
                    <a:pt x="336" y="318"/>
                  </a:lnTo>
                  <a:lnTo>
                    <a:pt x="336" y="323"/>
                  </a:lnTo>
                  <a:lnTo>
                    <a:pt x="345" y="327"/>
                  </a:lnTo>
                  <a:lnTo>
                    <a:pt x="338" y="330"/>
                  </a:lnTo>
                  <a:lnTo>
                    <a:pt x="335" y="328"/>
                  </a:lnTo>
                  <a:lnTo>
                    <a:pt x="331" y="330"/>
                  </a:lnTo>
                  <a:lnTo>
                    <a:pt x="336" y="338"/>
                  </a:lnTo>
                  <a:lnTo>
                    <a:pt x="330" y="343"/>
                  </a:lnTo>
                  <a:lnTo>
                    <a:pt x="335" y="350"/>
                  </a:lnTo>
                  <a:lnTo>
                    <a:pt x="330" y="358"/>
                  </a:lnTo>
                  <a:lnTo>
                    <a:pt x="336" y="352"/>
                  </a:lnTo>
                  <a:lnTo>
                    <a:pt x="341" y="357"/>
                  </a:lnTo>
                  <a:lnTo>
                    <a:pt x="335" y="362"/>
                  </a:lnTo>
                  <a:lnTo>
                    <a:pt x="341" y="364"/>
                  </a:lnTo>
                  <a:lnTo>
                    <a:pt x="340" y="370"/>
                  </a:lnTo>
                  <a:lnTo>
                    <a:pt x="343" y="379"/>
                  </a:lnTo>
                  <a:lnTo>
                    <a:pt x="345" y="379"/>
                  </a:lnTo>
                  <a:lnTo>
                    <a:pt x="346" y="392"/>
                  </a:lnTo>
                  <a:lnTo>
                    <a:pt x="340" y="392"/>
                  </a:lnTo>
                  <a:lnTo>
                    <a:pt x="340" y="409"/>
                  </a:lnTo>
                  <a:lnTo>
                    <a:pt x="184" y="417"/>
                  </a:lnTo>
                  <a:lnTo>
                    <a:pt x="65" y="422"/>
                  </a:lnTo>
                  <a:lnTo>
                    <a:pt x="64" y="360"/>
                  </a:lnTo>
                  <a:lnTo>
                    <a:pt x="40" y="355"/>
                  </a:lnTo>
                  <a:lnTo>
                    <a:pt x="32" y="360"/>
                  </a:lnTo>
                  <a:lnTo>
                    <a:pt x="25" y="355"/>
                  </a:lnTo>
                  <a:lnTo>
                    <a:pt x="25" y="352"/>
                  </a:lnTo>
                  <a:lnTo>
                    <a:pt x="22" y="350"/>
                  </a:lnTo>
                  <a:lnTo>
                    <a:pt x="20" y="148"/>
                  </a:lnTo>
                  <a:lnTo>
                    <a:pt x="17" y="116"/>
                  </a:lnTo>
                  <a:lnTo>
                    <a:pt x="0" y="19"/>
                  </a:lnTo>
                  <a:lnTo>
                    <a:pt x="92" y="17"/>
                  </a:lnTo>
                  <a:lnTo>
                    <a:pt x="238" y="10"/>
                  </a:lnTo>
                  <a:lnTo>
                    <a:pt x="403"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800" name="Freeform 315"/>
            <p:cNvSpPr>
              <a:spLocks/>
            </p:cNvSpPr>
            <p:nvPr/>
          </p:nvSpPr>
          <p:spPr bwMode="auto">
            <a:xfrm>
              <a:off x="5875466" y="3658886"/>
              <a:ext cx="1262008" cy="451184"/>
            </a:xfrm>
            <a:custGeom>
              <a:avLst/>
              <a:gdLst/>
              <a:ahLst/>
              <a:cxnLst>
                <a:cxn ang="0">
                  <a:pos x="772" y="0"/>
                </a:cxn>
                <a:cxn ang="0">
                  <a:pos x="769" y="18"/>
                </a:cxn>
                <a:cxn ang="0">
                  <a:pos x="759" y="34"/>
                </a:cxn>
                <a:cxn ang="0">
                  <a:pos x="747" y="57"/>
                </a:cxn>
                <a:cxn ang="0">
                  <a:pos x="734" y="60"/>
                </a:cxn>
                <a:cxn ang="0">
                  <a:pos x="714" y="70"/>
                </a:cxn>
                <a:cxn ang="0">
                  <a:pos x="704" y="85"/>
                </a:cxn>
                <a:cxn ang="0">
                  <a:pos x="692" y="79"/>
                </a:cxn>
                <a:cxn ang="0">
                  <a:pos x="682" y="87"/>
                </a:cxn>
                <a:cxn ang="0">
                  <a:pos x="672" y="92"/>
                </a:cxn>
                <a:cxn ang="0">
                  <a:pos x="665" y="114"/>
                </a:cxn>
                <a:cxn ang="0">
                  <a:pos x="644" y="124"/>
                </a:cxn>
                <a:cxn ang="0">
                  <a:pos x="617" y="147"/>
                </a:cxn>
                <a:cxn ang="0">
                  <a:pos x="587" y="156"/>
                </a:cxn>
                <a:cxn ang="0">
                  <a:pos x="578" y="171"/>
                </a:cxn>
                <a:cxn ang="0">
                  <a:pos x="570" y="188"/>
                </a:cxn>
                <a:cxn ang="0">
                  <a:pos x="555" y="221"/>
                </a:cxn>
                <a:cxn ang="0">
                  <a:pos x="435" y="236"/>
                </a:cxn>
                <a:cxn ang="0">
                  <a:pos x="197" y="258"/>
                </a:cxn>
                <a:cxn ang="0">
                  <a:pos x="195" y="260"/>
                </a:cxn>
                <a:cxn ang="0">
                  <a:pos x="0" y="276"/>
                </a:cxn>
                <a:cxn ang="0">
                  <a:pos x="8" y="270"/>
                </a:cxn>
                <a:cxn ang="0">
                  <a:pos x="18" y="261"/>
                </a:cxn>
                <a:cxn ang="0">
                  <a:pos x="15" y="239"/>
                </a:cxn>
                <a:cxn ang="0">
                  <a:pos x="10" y="231"/>
                </a:cxn>
                <a:cxn ang="0">
                  <a:pos x="18" y="221"/>
                </a:cxn>
                <a:cxn ang="0">
                  <a:pos x="23" y="219"/>
                </a:cxn>
                <a:cxn ang="0">
                  <a:pos x="25" y="209"/>
                </a:cxn>
                <a:cxn ang="0">
                  <a:pos x="33" y="201"/>
                </a:cxn>
                <a:cxn ang="0">
                  <a:pos x="26" y="193"/>
                </a:cxn>
                <a:cxn ang="0">
                  <a:pos x="38" y="184"/>
                </a:cxn>
                <a:cxn ang="0">
                  <a:pos x="41" y="171"/>
                </a:cxn>
                <a:cxn ang="0">
                  <a:pos x="48" y="161"/>
                </a:cxn>
                <a:cxn ang="0">
                  <a:pos x="50" y="144"/>
                </a:cxn>
                <a:cxn ang="0">
                  <a:pos x="46" y="131"/>
                </a:cxn>
                <a:cxn ang="0">
                  <a:pos x="53" y="116"/>
                </a:cxn>
                <a:cxn ang="0">
                  <a:pos x="58" y="106"/>
                </a:cxn>
                <a:cxn ang="0">
                  <a:pos x="63" y="97"/>
                </a:cxn>
                <a:cxn ang="0">
                  <a:pos x="68" y="97"/>
                </a:cxn>
                <a:cxn ang="0">
                  <a:pos x="194" y="79"/>
                </a:cxn>
                <a:cxn ang="0">
                  <a:pos x="205" y="64"/>
                </a:cxn>
                <a:cxn ang="0">
                  <a:pos x="252" y="62"/>
                </a:cxn>
                <a:cxn ang="0">
                  <a:pos x="334" y="54"/>
                </a:cxn>
                <a:cxn ang="0">
                  <a:pos x="450" y="42"/>
                </a:cxn>
                <a:cxn ang="0">
                  <a:pos x="520" y="37"/>
                </a:cxn>
                <a:cxn ang="0">
                  <a:pos x="580" y="32"/>
                </a:cxn>
                <a:cxn ang="0">
                  <a:pos x="619" y="24"/>
                </a:cxn>
                <a:cxn ang="0">
                  <a:pos x="695" y="13"/>
                </a:cxn>
                <a:cxn ang="0">
                  <a:pos x="761" y="0"/>
                </a:cxn>
              </a:cxnLst>
              <a:rect l="0" t="0" r="r" b="b"/>
              <a:pathLst>
                <a:path w="772" h="276">
                  <a:moveTo>
                    <a:pt x="761" y="0"/>
                  </a:moveTo>
                  <a:lnTo>
                    <a:pt x="772" y="0"/>
                  </a:lnTo>
                  <a:lnTo>
                    <a:pt x="769" y="10"/>
                  </a:lnTo>
                  <a:lnTo>
                    <a:pt x="769" y="18"/>
                  </a:lnTo>
                  <a:lnTo>
                    <a:pt x="766" y="32"/>
                  </a:lnTo>
                  <a:lnTo>
                    <a:pt x="759" y="34"/>
                  </a:lnTo>
                  <a:lnTo>
                    <a:pt x="752" y="42"/>
                  </a:lnTo>
                  <a:lnTo>
                    <a:pt x="747" y="57"/>
                  </a:lnTo>
                  <a:lnTo>
                    <a:pt x="741" y="64"/>
                  </a:lnTo>
                  <a:lnTo>
                    <a:pt x="734" y="60"/>
                  </a:lnTo>
                  <a:lnTo>
                    <a:pt x="721" y="65"/>
                  </a:lnTo>
                  <a:lnTo>
                    <a:pt x="714" y="70"/>
                  </a:lnTo>
                  <a:lnTo>
                    <a:pt x="711" y="79"/>
                  </a:lnTo>
                  <a:lnTo>
                    <a:pt x="704" y="85"/>
                  </a:lnTo>
                  <a:lnTo>
                    <a:pt x="699" y="85"/>
                  </a:lnTo>
                  <a:lnTo>
                    <a:pt x="692" y="79"/>
                  </a:lnTo>
                  <a:lnTo>
                    <a:pt x="684" y="82"/>
                  </a:lnTo>
                  <a:lnTo>
                    <a:pt x="682" y="87"/>
                  </a:lnTo>
                  <a:lnTo>
                    <a:pt x="680" y="94"/>
                  </a:lnTo>
                  <a:lnTo>
                    <a:pt x="672" y="92"/>
                  </a:lnTo>
                  <a:lnTo>
                    <a:pt x="669" y="106"/>
                  </a:lnTo>
                  <a:lnTo>
                    <a:pt x="665" y="114"/>
                  </a:lnTo>
                  <a:lnTo>
                    <a:pt x="659" y="114"/>
                  </a:lnTo>
                  <a:lnTo>
                    <a:pt x="644" y="124"/>
                  </a:lnTo>
                  <a:lnTo>
                    <a:pt x="624" y="144"/>
                  </a:lnTo>
                  <a:lnTo>
                    <a:pt x="617" y="147"/>
                  </a:lnTo>
                  <a:lnTo>
                    <a:pt x="602" y="147"/>
                  </a:lnTo>
                  <a:lnTo>
                    <a:pt x="587" y="156"/>
                  </a:lnTo>
                  <a:lnTo>
                    <a:pt x="580" y="162"/>
                  </a:lnTo>
                  <a:lnTo>
                    <a:pt x="578" y="171"/>
                  </a:lnTo>
                  <a:lnTo>
                    <a:pt x="577" y="181"/>
                  </a:lnTo>
                  <a:lnTo>
                    <a:pt x="570" y="188"/>
                  </a:lnTo>
                  <a:lnTo>
                    <a:pt x="555" y="193"/>
                  </a:lnTo>
                  <a:lnTo>
                    <a:pt x="555" y="221"/>
                  </a:lnTo>
                  <a:lnTo>
                    <a:pt x="518" y="224"/>
                  </a:lnTo>
                  <a:lnTo>
                    <a:pt x="435" y="236"/>
                  </a:lnTo>
                  <a:lnTo>
                    <a:pt x="331" y="248"/>
                  </a:lnTo>
                  <a:lnTo>
                    <a:pt x="197" y="258"/>
                  </a:lnTo>
                  <a:lnTo>
                    <a:pt x="197" y="261"/>
                  </a:lnTo>
                  <a:lnTo>
                    <a:pt x="195" y="260"/>
                  </a:lnTo>
                  <a:lnTo>
                    <a:pt x="127" y="266"/>
                  </a:lnTo>
                  <a:lnTo>
                    <a:pt x="0" y="276"/>
                  </a:lnTo>
                  <a:lnTo>
                    <a:pt x="0" y="275"/>
                  </a:lnTo>
                  <a:lnTo>
                    <a:pt x="8" y="270"/>
                  </a:lnTo>
                  <a:lnTo>
                    <a:pt x="11" y="263"/>
                  </a:lnTo>
                  <a:lnTo>
                    <a:pt x="18" y="261"/>
                  </a:lnTo>
                  <a:lnTo>
                    <a:pt x="20" y="258"/>
                  </a:lnTo>
                  <a:lnTo>
                    <a:pt x="15" y="239"/>
                  </a:lnTo>
                  <a:lnTo>
                    <a:pt x="16" y="229"/>
                  </a:lnTo>
                  <a:lnTo>
                    <a:pt x="10" y="231"/>
                  </a:lnTo>
                  <a:lnTo>
                    <a:pt x="11" y="224"/>
                  </a:lnTo>
                  <a:lnTo>
                    <a:pt x="18" y="221"/>
                  </a:lnTo>
                  <a:lnTo>
                    <a:pt x="21" y="226"/>
                  </a:lnTo>
                  <a:lnTo>
                    <a:pt x="23" y="219"/>
                  </a:lnTo>
                  <a:lnTo>
                    <a:pt x="20" y="213"/>
                  </a:lnTo>
                  <a:lnTo>
                    <a:pt x="25" y="209"/>
                  </a:lnTo>
                  <a:lnTo>
                    <a:pt x="28" y="204"/>
                  </a:lnTo>
                  <a:lnTo>
                    <a:pt x="33" y="201"/>
                  </a:lnTo>
                  <a:lnTo>
                    <a:pt x="26" y="194"/>
                  </a:lnTo>
                  <a:lnTo>
                    <a:pt x="26" y="193"/>
                  </a:lnTo>
                  <a:lnTo>
                    <a:pt x="31" y="188"/>
                  </a:lnTo>
                  <a:lnTo>
                    <a:pt x="38" y="184"/>
                  </a:lnTo>
                  <a:lnTo>
                    <a:pt x="45" y="179"/>
                  </a:lnTo>
                  <a:lnTo>
                    <a:pt x="41" y="171"/>
                  </a:lnTo>
                  <a:lnTo>
                    <a:pt x="48" y="167"/>
                  </a:lnTo>
                  <a:lnTo>
                    <a:pt x="48" y="161"/>
                  </a:lnTo>
                  <a:lnTo>
                    <a:pt x="45" y="157"/>
                  </a:lnTo>
                  <a:lnTo>
                    <a:pt x="50" y="144"/>
                  </a:lnTo>
                  <a:lnTo>
                    <a:pt x="53" y="137"/>
                  </a:lnTo>
                  <a:lnTo>
                    <a:pt x="46" y="131"/>
                  </a:lnTo>
                  <a:lnTo>
                    <a:pt x="56" y="124"/>
                  </a:lnTo>
                  <a:lnTo>
                    <a:pt x="53" y="116"/>
                  </a:lnTo>
                  <a:lnTo>
                    <a:pt x="60" y="112"/>
                  </a:lnTo>
                  <a:lnTo>
                    <a:pt x="58" y="106"/>
                  </a:lnTo>
                  <a:lnTo>
                    <a:pt x="56" y="97"/>
                  </a:lnTo>
                  <a:lnTo>
                    <a:pt x="63" y="97"/>
                  </a:lnTo>
                  <a:lnTo>
                    <a:pt x="62" y="102"/>
                  </a:lnTo>
                  <a:lnTo>
                    <a:pt x="68" y="97"/>
                  </a:lnTo>
                  <a:lnTo>
                    <a:pt x="194" y="87"/>
                  </a:lnTo>
                  <a:lnTo>
                    <a:pt x="194" y="79"/>
                  </a:lnTo>
                  <a:lnTo>
                    <a:pt x="189" y="64"/>
                  </a:lnTo>
                  <a:lnTo>
                    <a:pt x="205" y="64"/>
                  </a:lnTo>
                  <a:lnTo>
                    <a:pt x="214" y="67"/>
                  </a:lnTo>
                  <a:lnTo>
                    <a:pt x="252" y="62"/>
                  </a:lnTo>
                  <a:lnTo>
                    <a:pt x="289" y="60"/>
                  </a:lnTo>
                  <a:lnTo>
                    <a:pt x="334" y="54"/>
                  </a:lnTo>
                  <a:lnTo>
                    <a:pt x="425" y="47"/>
                  </a:lnTo>
                  <a:lnTo>
                    <a:pt x="450" y="42"/>
                  </a:lnTo>
                  <a:lnTo>
                    <a:pt x="490" y="40"/>
                  </a:lnTo>
                  <a:lnTo>
                    <a:pt x="520" y="37"/>
                  </a:lnTo>
                  <a:lnTo>
                    <a:pt x="548" y="34"/>
                  </a:lnTo>
                  <a:lnTo>
                    <a:pt x="580" y="32"/>
                  </a:lnTo>
                  <a:lnTo>
                    <a:pt x="590" y="27"/>
                  </a:lnTo>
                  <a:lnTo>
                    <a:pt x="619" y="24"/>
                  </a:lnTo>
                  <a:lnTo>
                    <a:pt x="634" y="22"/>
                  </a:lnTo>
                  <a:lnTo>
                    <a:pt x="695" y="13"/>
                  </a:lnTo>
                  <a:lnTo>
                    <a:pt x="732" y="8"/>
                  </a:lnTo>
                  <a:lnTo>
                    <a:pt x="761"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801" name="Freeform 320"/>
            <p:cNvSpPr>
              <a:spLocks/>
            </p:cNvSpPr>
            <p:nvPr/>
          </p:nvSpPr>
          <p:spPr bwMode="auto">
            <a:xfrm>
              <a:off x="6197507" y="4044682"/>
              <a:ext cx="577059" cy="936698"/>
            </a:xfrm>
            <a:custGeom>
              <a:avLst/>
              <a:gdLst/>
              <a:ahLst/>
              <a:cxnLst>
                <a:cxn ang="0">
                  <a:pos x="273" y="109"/>
                </a:cxn>
                <a:cxn ang="0">
                  <a:pos x="309" y="238"/>
                </a:cxn>
                <a:cxn ang="0">
                  <a:pos x="316" y="253"/>
                </a:cxn>
                <a:cxn ang="0">
                  <a:pos x="333" y="278"/>
                </a:cxn>
                <a:cxn ang="0">
                  <a:pos x="335" y="298"/>
                </a:cxn>
                <a:cxn ang="0">
                  <a:pos x="343" y="310"/>
                </a:cxn>
                <a:cxn ang="0">
                  <a:pos x="333" y="322"/>
                </a:cxn>
                <a:cxn ang="0">
                  <a:pos x="330" y="343"/>
                </a:cxn>
                <a:cxn ang="0">
                  <a:pos x="333" y="372"/>
                </a:cxn>
                <a:cxn ang="0">
                  <a:pos x="341" y="390"/>
                </a:cxn>
                <a:cxn ang="0">
                  <a:pos x="341" y="405"/>
                </a:cxn>
                <a:cxn ang="0">
                  <a:pos x="341" y="429"/>
                </a:cxn>
                <a:cxn ang="0">
                  <a:pos x="353" y="447"/>
                </a:cxn>
                <a:cxn ang="0">
                  <a:pos x="199" y="469"/>
                </a:cxn>
                <a:cxn ang="0">
                  <a:pos x="100" y="484"/>
                </a:cxn>
                <a:cxn ang="0">
                  <a:pos x="110" y="509"/>
                </a:cxn>
                <a:cxn ang="0">
                  <a:pos x="124" y="519"/>
                </a:cxn>
                <a:cxn ang="0">
                  <a:pos x="124" y="536"/>
                </a:cxn>
                <a:cxn ang="0">
                  <a:pos x="114" y="556"/>
                </a:cxn>
                <a:cxn ang="0">
                  <a:pos x="107" y="558"/>
                </a:cxn>
                <a:cxn ang="0">
                  <a:pos x="97" y="568"/>
                </a:cxn>
                <a:cxn ang="0">
                  <a:pos x="74" y="568"/>
                </a:cxn>
                <a:cxn ang="0">
                  <a:pos x="89" y="566"/>
                </a:cxn>
                <a:cxn ang="0">
                  <a:pos x="85" y="551"/>
                </a:cxn>
                <a:cxn ang="0">
                  <a:pos x="75" y="549"/>
                </a:cxn>
                <a:cxn ang="0">
                  <a:pos x="74" y="534"/>
                </a:cxn>
                <a:cxn ang="0">
                  <a:pos x="69" y="521"/>
                </a:cxn>
                <a:cxn ang="0">
                  <a:pos x="60" y="514"/>
                </a:cxn>
                <a:cxn ang="0">
                  <a:pos x="59" y="524"/>
                </a:cxn>
                <a:cxn ang="0">
                  <a:pos x="55" y="558"/>
                </a:cxn>
                <a:cxn ang="0">
                  <a:pos x="35" y="554"/>
                </a:cxn>
                <a:cxn ang="0">
                  <a:pos x="27" y="553"/>
                </a:cxn>
                <a:cxn ang="0">
                  <a:pos x="10" y="34"/>
                </a:cxn>
                <a:cxn ang="0">
                  <a:pos x="0" y="25"/>
                </a:cxn>
                <a:cxn ang="0">
                  <a:pos x="134" y="12"/>
                </a:cxn>
              </a:cxnLst>
              <a:rect l="0" t="0" r="r" b="b"/>
              <a:pathLst>
                <a:path w="353" h="573">
                  <a:moveTo>
                    <a:pt x="238" y="0"/>
                  </a:moveTo>
                  <a:lnTo>
                    <a:pt x="273" y="109"/>
                  </a:lnTo>
                  <a:lnTo>
                    <a:pt x="308" y="235"/>
                  </a:lnTo>
                  <a:lnTo>
                    <a:pt x="309" y="238"/>
                  </a:lnTo>
                  <a:lnTo>
                    <a:pt x="311" y="245"/>
                  </a:lnTo>
                  <a:lnTo>
                    <a:pt x="316" y="253"/>
                  </a:lnTo>
                  <a:lnTo>
                    <a:pt x="323" y="268"/>
                  </a:lnTo>
                  <a:lnTo>
                    <a:pt x="333" y="278"/>
                  </a:lnTo>
                  <a:lnTo>
                    <a:pt x="336" y="286"/>
                  </a:lnTo>
                  <a:lnTo>
                    <a:pt x="335" y="298"/>
                  </a:lnTo>
                  <a:lnTo>
                    <a:pt x="341" y="302"/>
                  </a:lnTo>
                  <a:lnTo>
                    <a:pt x="343" y="310"/>
                  </a:lnTo>
                  <a:lnTo>
                    <a:pt x="336" y="315"/>
                  </a:lnTo>
                  <a:lnTo>
                    <a:pt x="333" y="322"/>
                  </a:lnTo>
                  <a:lnTo>
                    <a:pt x="333" y="337"/>
                  </a:lnTo>
                  <a:lnTo>
                    <a:pt x="330" y="343"/>
                  </a:lnTo>
                  <a:lnTo>
                    <a:pt x="328" y="358"/>
                  </a:lnTo>
                  <a:lnTo>
                    <a:pt x="333" y="372"/>
                  </a:lnTo>
                  <a:lnTo>
                    <a:pt x="338" y="380"/>
                  </a:lnTo>
                  <a:lnTo>
                    <a:pt x="341" y="390"/>
                  </a:lnTo>
                  <a:lnTo>
                    <a:pt x="340" y="397"/>
                  </a:lnTo>
                  <a:lnTo>
                    <a:pt x="341" y="405"/>
                  </a:lnTo>
                  <a:lnTo>
                    <a:pt x="338" y="420"/>
                  </a:lnTo>
                  <a:lnTo>
                    <a:pt x="341" y="429"/>
                  </a:lnTo>
                  <a:lnTo>
                    <a:pt x="346" y="435"/>
                  </a:lnTo>
                  <a:lnTo>
                    <a:pt x="353" y="447"/>
                  </a:lnTo>
                  <a:lnTo>
                    <a:pt x="353" y="451"/>
                  </a:lnTo>
                  <a:lnTo>
                    <a:pt x="199" y="469"/>
                  </a:lnTo>
                  <a:lnTo>
                    <a:pt x="107" y="479"/>
                  </a:lnTo>
                  <a:lnTo>
                    <a:pt x="100" y="484"/>
                  </a:lnTo>
                  <a:lnTo>
                    <a:pt x="99" y="494"/>
                  </a:lnTo>
                  <a:lnTo>
                    <a:pt x="110" y="509"/>
                  </a:lnTo>
                  <a:lnTo>
                    <a:pt x="117" y="512"/>
                  </a:lnTo>
                  <a:lnTo>
                    <a:pt x="124" y="519"/>
                  </a:lnTo>
                  <a:lnTo>
                    <a:pt x="120" y="529"/>
                  </a:lnTo>
                  <a:lnTo>
                    <a:pt x="124" y="536"/>
                  </a:lnTo>
                  <a:lnTo>
                    <a:pt x="120" y="551"/>
                  </a:lnTo>
                  <a:lnTo>
                    <a:pt x="114" y="556"/>
                  </a:lnTo>
                  <a:lnTo>
                    <a:pt x="105" y="554"/>
                  </a:lnTo>
                  <a:lnTo>
                    <a:pt x="107" y="558"/>
                  </a:lnTo>
                  <a:lnTo>
                    <a:pt x="105" y="564"/>
                  </a:lnTo>
                  <a:lnTo>
                    <a:pt x="97" y="568"/>
                  </a:lnTo>
                  <a:lnTo>
                    <a:pt x="69" y="573"/>
                  </a:lnTo>
                  <a:lnTo>
                    <a:pt x="74" y="568"/>
                  </a:lnTo>
                  <a:lnTo>
                    <a:pt x="80" y="569"/>
                  </a:lnTo>
                  <a:lnTo>
                    <a:pt x="89" y="566"/>
                  </a:lnTo>
                  <a:lnTo>
                    <a:pt x="90" y="559"/>
                  </a:lnTo>
                  <a:lnTo>
                    <a:pt x="85" y="551"/>
                  </a:lnTo>
                  <a:lnTo>
                    <a:pt x="84" y="553"/>
                  </a:lnTo>
                  <a:lnTo>
                    <a:pt x="75" y="549"/>
                  </a:lnTo>
                  <a:lnTo>
                    <a:pt x="72" y="541"/>
                  </a:lnTo>
                  <a:lnTo>
                    <a:pt x="74" y="534"/>
                  </a:lnTo>
                  <a:lnTo>
                    <a:pt x="74" y="528"/>
                  </a:lnTo>
                  <a:lnTo>
                    <a:pt x="69" y="521"/>
                  </a:lnTo>
                  <a:lnTo>
                    <a:pt x="65" y="519"/>
                  </a:lnTo>
                  <a:lnTo>
                    <a:pt x="60" y="514"/>
                  </a:lnTo>
                  <a:lnTo>
                    <a:pt x="62" y="517"/>
                  </a:lnTo>
                  <a:lnTo>
                    <a:pt x="59" y="524"/>
                  </a:lnTo>
                  <a:lnTo>
                    <a:pt x="57" y="531"/>
                  </a:lnTo>
                  <a:lnTo>
                    <a:pt x="55" y="558"/>
                  </a:lnTo>
                  <a:lnTo>
                    <a:pt x="49" y="558"/>
                  </a:lnTo>
                  <a:lnTo>
                    <a:pt x="35" y="554"/>
                  </a:lnTo>
                  <a:lnTo>
                    <a:pt x="27" y="556"/>
                  </a:lnTo>
                  <a:lnTo>
                    <a:pt x="27" y="553"/>
                  </a:lnTo>
                  <a:lnTo>
                    <a:pt x="5" y="382"/>
                  </a:lnTo>
                  <a:lnTo>
                    <a:pt x="10" y="34"/>
                  </a:lnTo>
                  <a:lnTo>
                    <a:pt x="3" y="30"/>
                  </a:lnTo>
                  <a:lnTo>
                    <a:pt x="0" y="25"/>
                  </a:lnTo>
                  <a:lnTo>
                    <a:pt x="0" y="22"/>
                  </a:lnTo>
                  <a:lnTo>
                    <a:pt x="134" y="12"/>
                  </a:lnTo>
                  <a:lnTo>
                    <a:pt x="238"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802" name="Freeform 322"/>
            <p:cNvSpPr>
              <a:spLocks/>
            </p:cNvSpPr>
            <p:nvPr/>
          </p:nvSpPr>
          <p:spPr bwMode="auto">
            <a:xfrm>
              <a:off x="6839954" y="3045864"/>
              <a:ext cx="1150847" cy="657160"/>
            </a:xfrm>
            <a:custGeom>
              <a:avLst/>
              <a:gdLst/>
              <a:ahLst/>
              <a:cxnLst>
                <a:cxn ang="0">
                  <a:pos x="472" y="2"/>
                </a:cxn>
                <a:cxn ang="0">
                  <a:pos x="497" y="20"/>
                </a:cxn>
                <a:cxn ang="0">
                  <a:pos x="527" y="32"/>
                </a:cxn>
                <a:cxn ang="0">
                  <a:pos x="545" y="50"/>
                </a:cxn>
                <a:cxn ang="0">
                  <a:pos x="539" y="70"/>
                </a:cxn>
                <a:cxn ang="0">
                  <a:pos x="530" y="97"/>
                </a:cxn>
                <a:cxn ang="0">
                  <a:pos x="542" y="104"/>
                </a:cxn>
                <a:cxn ang="0">
                  <a:pos x="571" y="116"/>
                </a:cxn>
                <a:cxn ang="0">
                  <a:pos x="599" y="116"/>
                </a:cxn>
                <a:cxn ang="0">
                  <a:pos x="614" y="127"/>
                </a:cxn>
                <a:cxn ang="0">
                  <a:pos x="637" y="144"/>
                </a:cxn>
                <a:cxn ang="0">
                  <a:pos x="631" y="169"/>
                </a:cxn>
                <a:cxn ang="0">
                  <a:pos x="601" y="152"/>
                </a:cxn>
                <a:cxn ang="0">
                  <a:pos x="576" y="132"/>
                </a:cxn>
                <a:cxn ang="0">
                  <a:pos x="559" y="124"/>
                </a:cxn>
                <a:cxn ang="0">
                  <a:pos x="591" y="147"/>
                </a:cxn>
                <a:cxn ang="0">
                  <a:pos x="619" y="172"/>
                </a:cxn>
                <a:cxn ang="0">
                  <a:pos x="639" y="183"/>
                </a:cxn>
                <a:cxn ang="0">
                  <a:pos x="641" y="198"/>
                </a:cxn>
                <a:cxn ang="0">
                  <a:pos x="634" y="213"/>
                </a:cxn>
                <a:cxn ang="0">
                  <a:pos x="612" y="204"/>
                </a:cxn>
                <a:cxn ang="0">
                  <a:pos x="644" y="221"/>
                </a:cxn>
                <a:cxn ang="0">
                  <a:pos x="647" y="241"/>
                </a:cxn>
                <a:cxn ang="0">
                  <a:pos x="616" y="221"/>
                </a:cxn>
                <a:cxn ang="0">
                  <a:pos x="591" y="223"/>
                </a:cxn>
                <a:cxn ang="0">
                  <a:pos x="559" y="221"/>
                </a:cxn>
                <a:cxn ang="0">
                  <a:pos x="609" y="229"/>
                </a:cxn>
                <a:cxn ang="0">
                  <a:pos x="626" y="241"/>
                </a:cxn>
                <a:cxn ang="0">
                  <a:pos x="646" y="253"/>
                </a:cxn>
                <a:cxn ang="0">
                  <a:pos x="658" y="244"/>
                </a:cxn>
                <a:cxn ang="0">
                  <a:pos x="703" y="281"/>
                </a:cxn>
                <a:cxn ang="0">
                  <a:pos x="694" y="283"/>
                </a:cxn>
                <a:cxn ang="0">
                  <a:pos x="599" y="305"/>
                </a:cxn>
                <a:cxn ang="0">
                  <a:pos x="197" y="375"/>
                </a:cxn>
                <a:cxn ang="0">
                  <a:pos x="44" y="397"/>
                </a:cxn>
                <a:cxn ang="0">
                  <a:pos x="24" y="392"/>
                </a:cxn>
                <a:cxn ang="0">
                  <a:pos x="55" y="365"/>
                </a:cxn>
                <a:cxn ang="0">
                  <a:pos x="79" y="342"/>
                </a:cxn>
                <a:cxn ang="0">
                  <a:pos x="137" y="273"/>
                </a:cxn>
                <a:cxn ang="0">
                  <a:pos x="166" y="303"/>
                </a:cxn>
                <a:cxn ang="0">
                  <a:pos x="206" y="293"/>
                </a:cxn>
                <a:cxn ang="0">
                  <a:pos x="239" y="276"/>
                </a:cxn>
                <a:cxn ang="0">
                  <a:pos x="273" y="263"/>
                </a:cxn>
                <a:cxn ang="0">
                  <a:pos x="291" y="236"/>
                </a:cxn>
                <a:cxn ang="0">
                  <a:pos x="303" y="191"/>
                </a:cxn>
                <a:cxn ang="0">
                  <a:pos x="316" y="146"/>
                </a:cxn>
                <a:cxn ang="0">
                  <a:pos x="328" y="119"/>
                </a:cxn>
                <a:cxn ang="0">
                  <a:pos x="358" y="127"/>
                </a:cxn>
                <a:cxn ang="0">
                  <a:pos x="370" y="87"/>
                </a:cxn>
                <a:cxn ang="0">
                  <a:pos x="393" y="64"/>
                </a:cxn>
                <a:cxn ang="0">
                  <a:pos x="417" y="34"/>
                </a:cxn>
                <a:cxn ang="0">
                  <a:pos x="425" y="0"/>
                </a:cxn>
              </a:cxnLst>
              <a:rect l="0" t="0" r="r" b="b"/>
              <a:pathLst>
                <a:path w="704" h="402">
                  <a:moveTo>
                    <a:pt x="425" y="0"/>
                  </a:moveTo>
                  <a:lnTo>
                    <a:pt x="465" y="23"/>
                  </a:lnTo>
                  <a:lnTo>
                    <a:pt x="470" y="15"/>
                  </a:lnTo>
                  <a:lnTo>
                    <a:pt x="472" y="2"/>
                  </a:lnTo>
                  <a:lnTo>
                    <a:pt x="487" y="2"/>
                  </a:lnTo>
                  <a:lnTo>
                    <a:pt x="494" y="7"/>
                  </a:lnTo>
                  <a:lnTo>
                    <a:pt x="499" y="13"/>
                  </a:lnTo>
                  <a:lnTo>
                    <a:pt x="497" y="20"/>
                  </a:lnTo>
                  <a:lnTo>
                    <a:pt x="504" y="25"/>
                  </a:lnTo>
                  <a:lnTo>
                    <a:pt x="514" y="25"/>
                  </a:lnTo>
                  <a:lnTo>
                    <a:pt x="522" y="29"/>
                  </a:lnTo>
                  <a:lnTo>
                    <a:pt x="527" y="32"/>
                  </a:lnTo>
                  <a:lnTo>
                    <a:pt x="534" y="34"/>
                  </a:lnTo>
                  <a:lnTo>
                    <a:pt x="540" y="37"/>
                  </a:lnTo>
                  <a:lnTo>
                    <a:pt x="544" y="45"/>
                  </a:lnTo>
                  <a:lnTo>
                    <a:pt x="545" y="50"/>
                  </a:lnTo>
                  <a:lnTo>
                    <a:pt x="547" y="57"/>
                  </a:lnTo>
                  <a:lnTo>
                    <a:pt x="540" y="65"/>
                  </a:lnTo>
                  <a:lnTo>
                    <a:pt x="540" y="69"/>
                  </a:lnTo>
                  <a:lnTo>
                    <a:pt x="539" y="70"/>
                  </a:lnTo>
                  <a:lnTo>
                    <a:pt x="535" y="72"/>
                  </a:lnTo>
                  <a:lnTo>
                    <a:pt x="532" y="69"/>
                  </a:lnTo>
                  <a:lnTo>
                    <a:pt x="529" y="90"/>
                  </a:lnTo>
                  <a:lnTo>
                    <a:pt x="530" y="97"/>
                  </a:lnTo>
                  <a:lnTo>
                    <a:pt x="527" y="99"/>
                  </a:lnTo>
                  <a:lnTo>
                    <a:pt x="530" y="106"/>
                  </a:lnTo>
                  <a:lnTo>
                    <a:pt x="537" y="106"/>
                  </a:lnTo>
                  <a:lnTo>
                    <a:pt x="542" y="104"/>
                  </a:lnTo>
                  <a:lnTo>
                    <a:pt x="550" y="97"/>
                  </a:lnTo>
                  <a:lnTo>
                    <a:pt x="559" y="97"/>
                  </a:lnTo>
                  <a:lnTo>
                    <a:pt x="559" y="106"/>
                  </a:lnTo>
                  <a:lnTo>
                    <a:pt x="571" y="116"/>
                  </a:lnTo>
                  <a:lnTo>
                    <a:pt x="576" y="117"/>
                  </a:lnTo>
                  <a:lnTo>
                    <a:pt x="582" y="116"/>
                  </a:lnTo>
                  <a:lnTo>
                    <a:pt x="586" y="117"/>
                  </a:lnTo>
                  <a:lnTo>
                    <a:pt x="599" y="116"/>
                  </a:lnTo>
                  <a:lnTo>
                    <a:pt x="601" y="119"/>
                  </a:lnTo>
                  <a:lnTo>
                    <a:pt x="607" y="124"/>
                  </a:lnTo>
                  <a:lnTo>
                    <a:pt x="607" y="127"/>
                  </a:lnTo>
                  <a:lnTo>
                    <a:pt x="614" y="127"/>
                  </a:lnTo>
                  <a:lnTo>
                    <a:pt x="614" y="131"/>
                  </a:lnTo>
                  <a:lnTo>
                    <a:pt x="622" y="131"/>
                  </a:lnTo>
                  <a:lnTo>
                    <a:pt x="637" y="137"/>
                  </a:lnTo>
                  <a:lnTo>
                    <a:pt x="637" y="144"/>
                  </a:lnTo>
                  <a:lnTo>
                    <a:pt x="631" y="144"/>
                  </a:lnTo>
                  <a:lnTo>
                    <a:pt x="634" y="151"/>
                  </a:lnTo>
                  <a:lnTo>
                    <a:pt x="636" y="157"/>
                  </a:lnTo>
                  <a:lnTo>
                    <a:pt x="631" y="169"/>
                  </a:lnTo>
                  <a:lnTo>
                    <a:pt x="624" y="166"/>
                  </a:lnTo>
                  <a:lnTo>
                    <a:pt x="622" y="164"/>
                  </a:lnTo>
                  <a:lnTo>
                    <a:pt x="616" y="162"/>
                  </a:lnTo>
                  <a:lnTo>
                    <a:pt x="601" y="152"/>
                  </a:lnTo>
                  <a:lnTo>
                    <a:pt x="596" y="151"/>
                  </a:lnTo>
                  <a:lnTo>
                    <a:pt x="589" y="144"/>
                  </a:lnTo>
                  <a:lnTo>
                    <a:pt x="582" y="141"/>
                  </a:lnTo>
                  <a:lnTo>
                    <a:pt x="576" y="132"/>
                  </a:lnTo>
                  <a:lnTo>
                    <a:pt x="569" y="126"/>
                  </a:lnTo>
                  <a:lnTo>
                    <a:pt x="559" y="122"/>
                  </a:lnTo>
                  <a:lnTo>
                    <a:pt x="552" y="124"/>
                  </a:lnTo>
                  <a:lnTo>
                    <a:pt x="559" y="124"/>
                  </a:lnTo>
                  <a:lnTo>
                    <a:pt x="574" y="134"/>
                  </a:lnTo>
                  <a:lnTo>
                    <a:pt x="577" y="141"/>
                  </a:lnTo>
                  <a:lnTo>
                    <a:pt x="582" y="144"/>
                  </a:lnTo>
                  <a:lnTo>
                    <a:pt x="591" y="147"/>
                  </a:lnTo>
                  <a:lnTo>
                    <a:pt x="596" y="156"/>
                  </a:lnTo>
                  <a:lnTo>
                    <a:pt x="611" y="162"/>
                  </a:lnTo>
                  <a:lnTo>
                    <a:pt x="612" y="167"/>
                  </a:lnTo>
                  <a:lnTo>
                    <a:pt x="619" y="172"/>
                  </a:lnTo>
                  <a:lnTo>
                    <a:pt x="627" y="172"/>
                  </a:lnTo>
                  <a:lnTo>
                    <a:pt x="634" y="179"/>
                  </a:lnTo>
                  <a:lnTo>
                    <a:pt x="632" y="181"/>
                  </a:lnTo>
                  <a:lnTo>
                    <a:pt x="639" y="183"/>
                  </a:lnTo>
                  <a:lnTo>
                    <a:pt x="646" y="183"/>
                  </a:lnTo>
                  <a:lnTo>
                    <a:pt x="649" y="196"/>
                  </a:lnTo>
                  <a:lnTo>
                    <a:pt x="647" y="203"/>
                  </a:lnTo>
                  <a:lnTo>
                    <a:pt x="641" y="198"/>
                  </a:lnTo>
                  <a:lnTo>
                    <a:pt x="634" y="196"/>
                  </a:lnTo>
                  <a:lnTo>
                    <a:pt x="631" y="198"/>
                  </a:lnTo>
                  <a:lnTo>
                    <a:pt x="637" y="204"/>
                  </a:lnTo>
                  <a:lnTo>
                    <a:pt x="634" y="213"/>
                  </a:lnTo>
                  <a:lnTo>
                    <a:pt x="619" y="206"/>
                  </a:lnTo>
                  <a:lnTo>
                    <a:pt x="606" y="194"/>
                  </a:lnTo>
                  <a:lnTo>
                    <a:pt x="597" y="193"/>
                  </a:lnTo>
                  <a:lnTo>
                    <a:pt x="612" y="204"/>
                  </a:lnTo>
                  <a:lnTo>
                    <a:pt x="619" y="211"/>
                  </a:lnTo>
                  <a:lnTo>
                    <a:pt x="634" y="218"/>
                  </a:lnTo>
                  <a:lnTo>
                    <a:pt x="642" y="214"/>
                  </a:lnTo>
                  <a:lnTo>
                    <a:pt x="644" y="221"/>
                  </a:lnTo>
                  <a:lnTo>
                    <a:pt x="651" y="224"/>
                  </a:lnTo>
                  <a:lnTo>
                    <a:pt x="654" y="231"/>
                  </a:lnTo>
                  <a:lnTo>
                    <a:pt x="652" y="239"/>
                  </a:lnTo>
                  <a:lnTo>
                    <a:pt x="647" y="241"/>
                  </a:lnTo>
                  <a:lnTo>
                    <a:pt x="644" y="244"/>
                  </a:lnTo>
                  <a:lnTo>
                    <a:pt x="637" y="238"/>
                  </a:lnTo>
                  <a:lnTo>
                    <a:pt x="629" y="234"/>
                  </a:lnTo>
                  <a:lnTo>
                    <a:pt x="616" y="221"/>
                  </a:lnTo>
                  <a:lnTo>
                    <a:pt x="609" y="226"/>
                  </a:lnTo>
                  <a:lnTo>
                    <a:pt x="596" y="216"/>
                  </a:lnTo>
                  <a:lnTo>
                    <a:pt x="594" y="223"/>
                  </a:lnTo>
                  <a:lnTo>
                    <a:pt x="591" y="223"/>
                  </a:lnTo>
                  <a:lnTo>
                    <a:pt x="582" y="218"/>
                  </a:lnTo>
                  <a:lnTo>
                    <a:pt x="569" y="219"/>
                  </a:lnTo>
                  <a:lnTo>
                    <a:pt x="560" y="218"/>
                  </a:lnTo>
                  <a:lnTo>
                    <a:pt x="559" y="221"/>
                  </a:lnTo>
                  <a:lnTo>
                    <a:pt x="582" y="221"/>
                  </a:lnTo>
                  <a:lnTo>
                    <a:pt x="596" y="228"/>
                  </a:lnTo>
                  <a:lnTo>
                    <a:pt x="602" y="226"/>
                  </a:lnTo>
                  <a:lnTo>
                    <a:pt x="609" y="229"/>
                  </a:lnTo>
                  <a:lnTo>
                    <a:pt x="617" y="226"/>
                  </a:lnTo>
                  <a:lnTo>
                    <a:pt x="619" y="233"/>
                  </a:lnTo>
                  <a:lnTo>
                    <a:pt x="624" y="241"/>
                  </a:lnTo>
                  <a:lnTo>
                    <a:pt x="626" y="241"/>
                  </a:lnTo>
                  <a:lnTo>
                    <a:pt x="632" y="244"/>
                  </a:lnTo>
                  <a:lnTo>
                    <a:pt x="639" y="253"/>
                  </a:lnTo>
                  <a:lnTo>
                    <a:pt x="637" y="260"/>
                  </a:lnTo>
                  <a:lnTo>
                    <a:pt x="646" y="253"/>
                  </a:lnTo>
                  <a:lnTo>
                    <a:pt x="651" y="253"/>
                  </a:lnTo>
                  <a:lnTo>
                    <a:pt x="658" y="256"/>
                  </a:lnTo>
                  <a:lnTo>
                    <a:pt x="656" y="253"/>
                  </a:lnTo>
                  <a:lnTo>
                    <a:pt x="658" y="244"/>
                  </a:lnTo>
                  <a:lnTo>
                    <a:pt x="684" y="244"/>
                  </a:lnTo>
                  <a:lnTo>
                    <a:pt x="691" y="260"/>
                  </a:lnTo>
                  <a:lnTo>
                    <a:pt x="704" y="281"/>
                  </a:lnTo>
                  <a:lnTo>
                    <a:pt x="703" y="281"/>
                  </a:lnTo>
                  <a:lnTo>
                    <a:pt x="698" y="275"/>
                  </a:lnTo>
                  <a:lnTo>
                    <a:pt x="691" y="268"/>
                  </a:lnTo>
                  <a:lnTo>
                    <a:pt x="693" y="276"/>
                  </a:lnTo>
                  <a:lnTo>
                    <a:pt x="694" y="283"/>
                  </a:lnTo>
                  <a:lnTo>
                    <a:pt x="691" y="285"/>
                  </a:lnTo>
                  <a:lnTo>
                    <a:pt x="686" y="281"/>
                  </a:lnTo>
                  <a:lnTo>
                    <a:pt x="689" y="285"/>
                  </a:lnTo>
                  <a:lnTo>
                    <a:pt x="599" y="305"/>
                  </a:lnTo>
                  <a:lnTo>
                    <a:pt x="499" y="325"/>
                  </a:lnTo>
                  <a:lnTo>
                    <a:pt x="298" y="362"/>
                  </a:lnTo>
                  <a:lnTo>
                    <a:pt x="226" y="373"/>
                  </a:lnTo>
                  <a:lnTo>
                    <a:pt x="197" y="375"/>
                  </a:lnTo>
                  <a:lnTo>
                    <a:pt x="171" y="375"/>
                  </a:lnTo>
                  <a:lnTo>
                    <a:pt x="142" y="383"/>
                  </a:lnTo>
                  <a:lnTo>
                    <a:pt x="105" y="388"/>
                  </a:lnTo>
                  <a:lnTo>
                    <a:pt x="44" y="397"/>
                  </a:lnTo>
                  <a:lnTo>
                    <a:pt x="29" y="399"/>
                  </a:lnTo>
                  <a:lnTo>
                    <a:pt x="0" y="402"/>
                  </a:lnTo>
                  <a:lnTo>
                    <a:pt x="15" y="393"/>
                  </a:lnTo>
                  <a:lnTo>
                    <a:pt x="24" y="392"/>
                  </a:lnTo>
                  <a:lnTo>
                    <a:pt x="30" y="385"/>
                  </a:lnTo>
                  <a:lnTo>
                    <a:pt x="47" y="378"/>
                  </a:lnTo>
                  <a:lnTo>
                    <a:pt x="49" y="370"/>
                  </a:lnTo>
                  <a:lnTo>
                    <a:pt x="55" y="365"/>
                  </a:lnTo>
                  <a:lnTo>
                    <a:pt x="64" y="362"/>
                  </a:lnTo>
                  <a:lnTo>
                    <a:pt x="69" y="355"/>
                  </a:lnTo>
                  <a:lnTo>
                    <a:pt x="69" y="347"/>
                  </a:lnTo>
                  <a:lnTo>
                    <a:pt x="79" y="342"/>
                  </a:lnTo>
                  <a:lnTo>
                    <a:pt x="79" y="333"/>
                  </a:lnTo>
                  <a:lnTo>
                    <a:pt x="84" y="325"/>
                  </a:lnTo>
                  <a:lnTo>
                    <a:pt x="109" y="306"/>
                  </a:lnTo>
                  <a:lnTo>
                    <a:pt x="137" y="273"/>
                  </a:lnTo>
                  <a:lnTo>
                    <a:pt x="137" y="280"/>
                  </a:lnTo>
                  <a:lnTo>
                    <a:pt x="142" y="288"/>
                  </a:lnTo>
                  <a:lnTo>
                    <a:pt x="151" y="295"/>
                  </a:lnTo>
                  <a:lnTo>
                    <a:pt x="166" y="303"/>
                  </a:lnTo>
                  <a:lnTo>
                    <a:pt x="176" y="305"/>
                  </a:lnTo>
                  <a:lnTo>
                    <a:pt x="191" y="296"/>
                  </a:lnTo>
                  <a:lnTo>
                    <a:pt x="194" y="288"/>
                  </a:lnTo>
                  <a:lnTo>
                    <a:pt x="206" y="293"/>
                  </a:lnTo>
                  <a:lnTo>
                    <a:pt x="213" y="293"/>
                  </a:lnTo>
                  <a:lnTo>
                    <a:pt x="229" y="285"/>
                  </a:lnTo>
                  <a:lnTo>
                    <a:pt x="236" y="283"/>
                  </a:lnTo>
                  <a:lnTo>
                    <a:pt x="239" y="276"/>
                  </a:lnTo>
                  <a:lnTo>
                    <a:pt x="239" y="270"/>
                  </a:lnTo>
                  <a:lnTo>
                    <a:pt x="249" y="273"/>
                  </a:lnTo>
                  <a:lnTo>
                    <a:pt x="264" y="261"/>
                  </a:lnTo>
                  <a:lnTo>
                    <a:pt x="273" y="263"/>
                  </a:lnTo>
                  <a:lnTo>
                    <a:pt x="286" y="253"/>
                  </a:lnTo>
                  <a:lnTo>
                    <a:pt x="288" y="251"/>
                  </a:lnTo>
                  <a:lnTo>
                    <a:pt x="286" y="244"/>
                  </a:lnTo>
                  <a:lnTo>
                    <a:pt x="291" y="236"/>
                  </a:lnTo>
                  <a:lnTo>
                    <a:pt x="286" y="229"/>
                  </a:lnTo>
                  <a:lnTo>
                    <a:pt x="288" y="216"/>
                  </a:lnTo>
                  <a:lnTo>
                    <a:pt x="296" y="201"/>
                  </a:lnTo>
                  <a:lnTo>
                    <a:pt x="303" y="191"/>
                  </a:lnTo>
                  <a:lnTo>
                    <a:pt x="306" y="176"/>
                  </a:lnTo>
                  <a:lnTo>
                    <a:pt x="308" y="167"/>
                  </a:lnTo>
                  <a:lnTo>
                    <a:pt x="313" y="161"/>
                  </a:lnTo>
                  <a:lnTo>
                    <a:pt x="316" y="146"/>
                  </a:lnTo>
                  <a:lnTo>
                    <a:pt x="320" y="144"/>
                  </a:lnTo>
                  <a:lnTo>
                    <a:pt x="321" y="136"/>
                  </a:lnTo>
                  <a:lnTo>
                    <a:pt x="321" y="121"/>
                  </a:lnTo>
                  <a:lnTo>
                    <a:pt x="328" y="119"/>
                  </a:lnTo>
                  <a:lnTo>
                    <a:pt x="336" y="124"/>
                  </a:lnTo>
                  <a:lnTo>
                    <a:pt x="336" y="129"/>
                  </a:lnTo>
                  <a:lnTo>
                    <a:pt x="351" y="131"/>
                  </a:lnTo>
                  <a:lnTo>
                    <a:pt x="358" y="127"/>
                  </a:lnTo>
                  <a:lnTo>
                    <a:pt x="361" y="121"/>
                  </a:lnTo>
                  <a:lnTo>
                    <a:pt x="365" y="106"/>
                  </a:lnTo>
                  <a:lnTo>
                    <a:pt x="368" y="97"/>
                  </a:lnTo>
                  <a:lnTo>
                    <a:pt x="370" y="87"/>
                  </a:lnTo>
                  <a:lnTo>
                    <a:pt x="373" y="80"/>
                  </a:lnTo>
                  <a:lnTo>
                    <a:pt x="380" y="80"/>
                  </a:lnTo>
                  <a:lnTo>
                    <a:pt x="388" y="79"/>
                  </a:lnTo>
                  <a:lnTo>
                    <a:pt x="393" y="64"/>
                  </a:lnTo>
                  <a:lnTo>
                    <a:pt x="400" y="64"/>
                  </a:lnTo>
                  <a:lnTo>
                    <a:pt x="407" y="55"/>
                  </a:lnTo>
                  <a:lnTo>
                    <a:pt x="412" y="42"/>
                  </a:lnTo>
                  <a:lnTo>
                    <a:pt x="417" y="34"/>
                  </a:lnTo>
                  <a:lnTo>
                    <a:pt x="415" y="18"/>
                  </a:lnTo>
                  <a:lnTo>
                    <a:pt x="418" y="12"/>
                  </a:lnTo>
                  <a:lnTo>
                    <a:pt x="417" y="5"/>
                  </a:lnTo>
                  <a:lnTo>
                    <a:pt x="425"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803" name="Freeform 328"/>
            <p:cNvSpPr>
              <a:spLocks/>
            </p:cNvSpPr>
            <p:nvPr/>
          </p:nvSpPr>
          <p:spPr bwMode="auto">
            <a:xfrm>
              <a:off x="7966280" y="1803473"/>
              <a:ext cx="251748" cy="474070"/>
            </a:xfrm>
            <a:custGeom>
              <a:avLst/>
              <a:gdLst/>
              <a:ahLst/>
              <a:cxnLst>
                <a:cxn ang="0">
                  <a:pos x="146" y="0"/>
                </a:cxn>
                <a:cxn ang="0">
                  <a:pos x="142" y="3"/>
                </a:cxn>
                <a:cxn ang="0">
                  <a:pos x="147" y="15"/>
                </a:cxn>
                <a:cxn ang="0">
                  <a:pos x="144" y="28"/>
                </a:cxn>
                <a:cxn ang="0">
                  <a:pos x="146" y="37"/>
                </a:cxn>
                <a:cxn ang="0">
                  <a:pos x="151" y="43"/>
                </a:cxn>
                <a:cxn ang="0">
                  <a:pos x="154" y="52"/>
                </a:cxn>
                <a:cxn ang="0">
                  <a:pos x="153" y="59"/>
                </a:cxn>
                <a:cxn ang="0">
                  <a:pos x="147" y="69"/>
                </a:cxn>
                <a:cxn ang="0">
                  <a:pos x="134" y="84"/>
                </a:cxn>
                <a:cxn ang="0">
                  <a:pos x="132" y="84"/>
                </a:cxn>
                <a:cxn ang="0">
                  <a:pos x="124" y="90"/>
                </a:cxn>
                <a:cxn ang="0">
                  <a:pos x="126" y="99"/>
                </a:cxn>
                <a:cxn ang="0">
                  <a:pos x="129" y="114"/>
                </a:cxn>
                <a:cxn ang="0">
                  <a:pos x="127" y="125"/>
                </a:cxn>
                <a:cxn ang="0">
                  <a:pos x="129" y="134"/>
                </a:cxn>
                <a:cxn ang="0">
                  <a:pos x="126" y="141"/>
                </a:cxn>
                <a:cxn ang="0">
                  <a:pos x="126" y="149"/>
                </a:cxn>
                <a:cxn ang="0">
                  <a:pos x="124" y="156"/>
                </a:cxn>
                <a:cxn ang="0">
                  <a:pos x="119" y="164"/>
                </a:cxn>
                <a:cxn ang="0">
                  <a:pos x="121" y="176"/>
                </a:cxn>
                <a:cxn ang="0">
                  <a:pos x="117" y="182"/>
                </a:cxn>
                <a:cxn ang="0">
                  <a:pos x="124" y="208"/>
                </a:cxn>
                <a:cxn ang="0">
                  <a:pos x="124" y="223"/>
                </a:cxn>
                <a:cxn ang="0">
                  <a:pos x="129" y="244"/>
                </a:cxn>
                <a:cxn ang="0">
                  <a:pos x="124" y="251"/>
                </a:cxn>
                <a:cxn ang="0">
                  <a:pos x="124" y="259"/>
                </a:cxn>
                <a:cxn ang="0">
                  <a:pos x="129" y="269"/>
                </a:cxn>
                <a:cxn ang="0">
                  <a:pos x="136" y="276"/>
                </a:cxn>
                <a:cxn ang="0">
                  <a:pos x="72" y="290"/>
                </a:cxn>
                <a:cxn ang="0">
                  <a:pos x="67" y="283"/>
                </a:cxn>
                <a:cxn ang="0">
                  <a:pos x="67" y="278"/>
                </a:cxn>
                <a:cxn ang="0">
                  <a:pos x="50" y="203"/>
                </a:cxn>
                <a:cxn ang="0">
                  <a:pos x="40" y="192"/>
                </a:cxn>
                <a:cxn ang="0">
                  <a:pos x="37" y="201"/>
                </a:cxn>
                <a:cxn ang="0">
                  <a:pos x="32" y="194"/>
                </a:cxn>
                <a:cxn ang="0">
                  <a:pos x="34" y="181"/>
                </a:cxn>
                <a:cxn ang="0">
                  <a:pos x="30" y="166"/>
                </a:cxn>
                <a:cxn ang="0">
                  <a:pos x="25" y="159"/>
                </a:cxn>
                <a:cxn ang="0">
                  <a:pos x="20" y="144"/>
                </a:cxn>
                <a:cxn ang="0">
                  <a:pos x="20" y="129"/>
                </a:cxn>
                <a:cxn ang="0">
                  <a:pos x="24" y="125"/>
                </a:cxn>
                <a:cxn ang="0">
                  <a:pos x="22" y="119"/>
                </a:cxn>
                <a:cxn ang="0">
                  <a:pos x="20" y="110"/>
                </a:cxn>
                <a:cxn ang="0">
                  <a:pos x="20" y="102"/>
                </a:cxn>
                <a:cxn ang="0">
                  <a:pos x="19" y="95"/>
                </a:cxn>
                <a:cxn ang="0">
                  <a:pos x="12" y="89"/>
                </a:cxn>
                <a:cxn ang="0">
                  <a:pos x="9" y="80"/>
                </a:cxn>
                <a:cxn ang="0">
                  <a:pos x="9" y="64"/>
                </a:cxn>
                <a:cxn ang="0">
                  <a:pos x="2" y="57"/>
                </a:cxn>
                <a:cxn ang="0">
                  <a:pos x="4" y="48"/>
                </a:cxn>
                <a:cxn ang="0">
                  <a:pos x="0" y="38"/>
                </a:cxn>
                <a:cxn ang="0">
                  <a:pos x="29" y="30"/>
                </a:cxn>
                <a:cxn ang="0">
                  <a:pos x="146" y="0"/>
                </a:cxn>
              </a:cxnLst>
              <a:rect l="0" t="0" r="r" b="b"/>
              <a:pathLst>
                <a:path w="154" h="290">
                  <a:moveTo>
                    <a:pt x="146" y="0"/>
                  </a:moveTo>
                  <a:lnTo>
                    <a:pt x="142" y="3"/>
                  </a:lnTo>
                  <a:lnTo>
                    <a:pt x="147" y="15"/>
                  </a:lnTo>
                  <a:lnTo>
                    <a:pt x="144" y="28"/>
                  </a:lnTo>
                  <a:lnTo>
                    <a:pt x="146" y="37"/>
                  </a:lnTo>
                  <a:lnTo>
                    <a:pt x="151" y="43"/>
                  </a:lnTo>
                  <a:lnTo>
                    <a:pt x="154" y="52"/>
                  </a:lnTo>
                  <a:lnTo>
                    <a:pt x="153" y="59"/>
                  </a:lnTo>
                  <a:lnTo>
                    <a:pt x="147" y="69"/>
                  </a:lnTo>
                  <a:lnTo>
                    <a:pt x="134" y="84"/>
                  </a:lnTo>
                  <a:lnTo>
                    <a:pt x="132" y="84"/>
                  </a:lnTo>
                  <a:lnTo>
                    <a:pt x="124" y="90"/>
                  </a:lnTo>
                  <a:lnTo>
                    <a:pt x="126" y="99"/>
                  </a:lnTo>
                  <a:lnTo>
                    <a:pt x="129" y="114"/>
                  </a:lnTo>
                  <a:lnTo>
                    <a:pt x="127" y="125"/>
                  </a:lnTo>
                  <a:lnTo>
                    <a:pt x="129" y="134"/>
                  </a:lnTo>
                  <a:lnTo>
                    <a:pt x="126" y="141"/>
                  </a:lnTo>
                  <a:lnTo>
                    <a:pt x="126" y="149"/>
                  </a:lnTo>
                  <a:lnTo>
                    <a:pt x="124" y="156"/>
                  </a:lnTo>
                  <a:lnTo>
                    <a:pt x="119" y="164"/>
                  </a:lnTo>
                  <a:lnTo>
                    <a:pt x="121" y="176"/>
                  </a:lnTo>
                  <a:lnTo>
                    <a:pt x="117" y="182"/>
                  </a:lnTo>
                  <a:lnTo>
                    <a:pt x="124" y="208"/>
                  </a:lnTo>
                  <a:lnTo>
                    <a:pt x="124" y="223"/>
                  </a:lnTo>
                  <a:lnTo>
                    <a:pt x="129" y="244"/>
                  </a:lnTo>
                  <a:lnTo>
                    <a:pt x="124" y="251"/>
                  </a:lnTo>
                  <a:lnTo>
                    <a:pt x="124" y="259"/>
                  </a:lnTo>
                  <a:lnTo>
                    <a:pt x="129" y="269"/>
                  </a:lnTo>
                  <a:lnTo>
                    <a:pt x="136" y="276"/>
                  </a:lnTo>
                  <a:lnTo>
                    <a:pt x="72" y="290"/>
                  </a:lnTo>
                  <a:lnTo>
                    <a:pt x="67" y="283"/>
                  </a:lnTo>
                  <a:lnTo>
                    <a:pt x="67" y="278"/>
                  </a:lnTo>
                  <a:lnTo>
                    <a:pt x="50" y="203"/>
                  </a:lnTo>
                  <a:lnTo>
                    <a:pt x="40" y="192"/>
                  </a:lnTo>
                  <a:lnTo>
                    <a:pt x="37" y="201"/>
                  </a:lnTo>
                  <a:lnTo>
                    <a:pt x="32" y="194"/>
                  </a:lnTo>
                  <a:lnTo>
                    <a:pt x="34" y="181"/>
                  </a:lnTo>
                  <a:lnTo>
                    <a:pt x="30" y="166"/>
                  </a:lnTo>
                  <a:lnTo>
                    <a:pt x="25" y="159"/>
                  </a:lnTo>
                  <a:lnTo>
                    <a:pt x="20" y="144"/>
                  </a:lnTo>
                  <a:lnTo>
                    <a:pt x="20" y="129"/>
                  </a:lnTo>
                  <a:lnTo>
                    <a:pt x="24" y="125"/>
                  </a:lnTo>
                  <a:lnTo>
                    <a:pt x="22" y="119"/>
                  </a:lnTo>
                  <a:lnTo>
                    <a:pt x="20" y="110"/>
                  </a:lnTo>
                  <a:lnTo>
                    <a:pt x="20" y="102"/>
                  </a:lnTo>
                  <a:lnTo>
                    <a:pt x="19" y="95"/>
                  </a:lnTo>
                  <a:lnTo>
                    <a:pt x="12" y="89"/>
                  </a:lnTo>
                  <a:lnTo>
                    <a:pt x="9" y="80"/>
                  </a:lnTo>
                  <a:lnTo>
                    <a:pt x="9" y="64"/>
                  </a:lnTo>
                  <a:lnTo>
                    <a:pt x="2" y="57"/>
                  </a:lnTo>
                  <a:lnTo>
                    <a:pt x="4" y="48"/>
                  </a:lnTo>
                  <a:lnTo>
                    <a:pt x="0" y="38"/>
                  </a:lnTo>
                  <a:lnTo>
                    <a:pt x="29" y="30"/>
                  </a:lnTo>
                  <a:lnTo>
                    <a:pt x="146"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804" name="Freeform 332"/>
            <p:cNvSpPr>
              <a:spLocks/>
            </p:cNvSpPr>
            <p:nvPr/>
          </p:nvSpPr>
          <p:spPr bwMode="auto">
            <a:xfrm>
              <a:off x="8157543" y="1738084"/>
              <a:ext cx="250114" cy="516573"/>
            </a:xfrm>
            <a:custGeom>
              <a:avLst/>
              <a:gdLst/>
              <a:ahLst/>
              <a:cxnLst>
                <a:cxn ang="0">
                  <a:pos x="52" y="0"/>
                </a:cxn>
                <a:cxn ang="0">
                  <a:pos x="54" y="3"/>
                </a:cxn>
                <a:cxn ang="0">
                  <a:pos x="109" y="169"/>
                </a:cxn>
                <a:cxn ang="0">
                  <a:pos x="117" y="191"/>
                </a:cxn>
                <a:cxn ang="0">
                  <a:pos x="117" y="199"/>
                </a:cxn>
                <a:cxn ang="0">
                  <a:pos x="119" y="206"/>
                </a:cxn>
                <a:cxn ang="0">
                  <a:pos x="123" y="212"/>
                </a:cxn>
                <a:cxn ang="0">
                  <a:pos x="129" y="219"/>
                </a:cxn>
                <a:cxn ang="0">
                  <a:pos x="138" y="222"/>
                </a:cxn>
                <a:cxn ang="0">
                  <a:pos x="138" y="229"/>
                </a:cxn>
                <a:cxn ang="0">
                  <a:pos x="146" y="237"/>
                </a:cxn>
                <a:cxn ang="0">
                  <a:pos x="153" y="241"/>
                </a:cxn>
                <a:cxn ang="0">
                  <a:pos x="149" y="256"/>
                </a:cxn>
                <a:cxn ang="0">
                  <a:pos x="149" y="263"/>
                </a:cxn>
                <a:cxn ang="0">
                  <a:pos x="141" y="263"/>
                </a:cxn>
                <a:cxn ang="0">
                  <a:pos x="134" y="268"/>
                </a:cxn>
                <a:cxn ang="0">
                  <a:pos x="129" y="276"/>
                </a:cxn>
                <a:cxn ang="0">
                  <a:pos x="128" y="276"/>
                </a:cxn>
                <a:cxn ang="0">
                  <a:pos x="123" y="283"/>
                </a:cxn>
                <a:cxn ang="0">
                  <a:pos x="114" y="294"/>
                </a:cxn>
                <a:cxn ang="0">
                  <a:pos x="19" y="316"/>
                </a:cxn>
                <a:cxn ang="0">
                  <a:pos x="12" y="309"/>
                </a:cxn>
                <a:cxn ang="0">
                  <a:pos x="7" y="299"/>
                </a:cxn>
                <a:cxn ang="0">
                  <a:pos x="7" y="291"/>
                </a:cxn>
                <a:cxn ang="0">
                  <a:pos x="12" y="284"/>
                </a:cxn>
                <a:cxn ang="0">
                  <a:pos x="7" y="263"/>
                </a:cxn>
                <a:cxn ang="0">
                  <a:pos x="7" y="248"/>
                </a:cxn>
                <a:cxn ang="0">
                  <a:pos x="0" y="222"/>
                </a:cxn>
                <a:cxn ang="0">
                  <a:pos x="4" y="216"/>
                </a:cxn>
                <a:cxn ang="0">
                  <a:pos x="2" y="204"/>
                </a:cxn>
                <a:cxn ang="0">
                  <a:pos x="7" y="196"/>
                </a:cxn>
                <a:cxn ang="0">
                  <a:pos x="9" y="189"/>
                </a:cxn>
                <a:cxn ang="0">
                  <a:pos x="9" y="181"/>
                </a:cxn>
                <a:cxn ang="0">
                  <a:pos x="12" y="174"/>
                </a:cxn>
                <a:cxn ang="0">
                  <a:pos x="10" y="165"/>
                </a:cxn>
                <a:cxn ang="0">
                  <a:pos x="12" y="154"/>
                </a:cxn>
                <a:cxn ang="0">
                  <a:pos x="9" y="139"/>
                </a:cxn>
                <a:cxn ang="0">
                  <a:pos x="7" y="130"/>
                </a:cxn>
                <a:cxn ang="0">
                  <a:pos x="15" y="124"/>
                </a:cxn>
                <a:cxn ang="0">
                  <a:pos x="17" y="124"/>
                </a:cxn>
                <a:cxn ang="0">
                  <a:pos x="30" y="109"/>
                </a:cxn>
                <a:cxn ang="0">
                  <a:pos x="36" y="99"/>
                </a:cxn>
                <a:cxn ang="0">
                  <a:pos x="37" y="92"/>
                </a:cxn>
                <a:cxn ang="0">
                  <a:pos x="34" y="83"/>
                </a:cxn>
                <a:cxn ang="0">
                  <a:pos x="29" y="77"/>
                </a:cxn>
                <a:cxn ang="0">
                  <a:pos x="27" y="68"/>
                </a:cxn>
                <a:cxn ang="0">
                  <a:pos x="30" y="55"/>
                </a:cxn>
                <a:cxn ang="0">
                  <a:pos x="25" y="43"/>
                </a:cxn>
                <a:cxn ang="0">
                  <a:pos x="29" y="40"/>
                </a:cxn>
                <a:cxn ang="0">
                  <a:pos x="27" y="32"/>
                </a:cxn>
                <a:cxn ang="0">
                  <a:pos x="30" y="18"/>
                </a:cxn>
                <a:cxn ang="0">
                  <a:pos x="30" y="10"/>
                </a:cxn>
                <a:cxn ang="0">
                  <a:pos x="39" y="5"/>
                </a:cxn>
                <a:cxn ang="0">
                  <a:pos x="46" y="6"/>
                </a:cxn>
                <a:cxn ang="0">
                  <a:pos x="52" y="0"/>
                </a:cxn>
              </a:cxnLst>
              <a:rect l="0" t="0" r="r" b="b"/>
              <a:pathLst>
                <a:path w="153" h="316">
                  <a:moveTo>
                    <a:pt x="52" y="0"/>
                  </a:moveTo>
                  <a:lnTo>
                    <a:pt x="54" y="3"/>
                  </a:lnTo>
                  <a:lnTo>
                    <a:pt x="109" y="169"/>
                  </a:lnTo>
                  <a:lnTo>
                    <a:pt x="117" y="191"/>
                  </a:lnTo>
                  <a:lnTo>
                    <a:pt x="117" y="199"/>
                  </a:lnTo>
                  <a:lnTo>
                    <a:pt x="119" y="206"/>
                  </a:lnTo>
                  <a:lnTo>
                    <a:pt x="123" y="212"/>
                  </a:lnTo>
                  <a:lnTo>
                    <a:pt x="129" y="219"/>
                  </a:lnTo>
                  <a:lnTo>
                    <a:pt x="138" y="222"/>
                  </a:lnTo>
                  <a:lnTo>
                    <a:pt x="138" y="229"/>
                  </a:lnTo>
                  <a:lnTo>
                    <a:pt x="146" y="237"/>
                  </a:lnTo>
                  <a:lnTo>
                    <a:pt x="153" y="241"/>
                  </a:lnTo>
                  <a:lnTo>
                    <a:pt x="149" y="256"/>
                  </a:lnTo>
                  <a:lnTo>
                    <a:pt x="149" y="263"/>
                  </a:lnTo>
                  <a:lnTo>
                    <a:pt x="141" y="263"/>
                  </a:lnTo>
                  <a:lnTo>
                    <a:pt x="134" y="268"/>
                  </a:lnTo>
                  <a:lnTo>
                    <a:pt x="129" y="276"/>
                  </a:lnTo>
                  <a:lnTo>
                    <a:pt x="128" y="276"/>
                  </a:lnTo>
                  <a:lnTo>
                    <a:pt x="123" y="283"/>
                  </a:lnTo>
                  <a:lnTo>
                    <a:pt x="114" y="294"/>
                  </a:lnTo>
                  <a:lnTo>
                    <a:pt x="19" y="316"/>
                  </a:lnTo>
                  <a:lnTo>
                    <a:pt x="12" y="309"/>
                  </a:lnTo>
                  <a:lnTo>
                    <a:pt x="7" y="299"/>
                  </a:lnTo>
                  <a:lnTo>
                    <a:pt x="7" y="291"/>
                  </a:lnTo>
                  <a:lnTo>
                    <a:pt x="12" y="284"/>
                  </a:lnTo>
                  <a:lnTo>
                    <a:pt x="7" y="263"/>
                  </a:lnTo>
                  <a:lnTo>
                    <a:pt x="7" y="248"/>
                  </a:lnTo>
                  <a:lnTo>
                    <a:pt x="0" y="222"/>
                  </a:lnTo>
                  <a:lnTo>
                    <a:pt x="4" y="216"/>
                  </a:lnTo>
                  <a:lnTo>
                    <a:pt x="2" y="204"/>
                  </a:lnTo>
                  <a:lnTo>
                    <a:pt x="7" y="196"/>
                  </a:lnTo>
                  <a:lnTo>
                    <a:pt x="9" y="189"/>
                  </a:lnTo>
                  <a:lnTo>
                    <a:pt x="9" y="181"/>
                  </a:lnTo>
                  <a:lnTo>
                    <a:pt x="12" y="174"/>
                  </a:lnTo>
                  <a:lnTo>
                    <a:pt x="10" y="165"/>
                  </a:lnTo>
                  <a:lnTo>
                    <a:pt x="12" y="154"/>
                  </a:lnTo>
                  <a:lnTo>
                    <a:pt x="9" y="139"/>
                  </a:lnTo>
                  <a:lnTo>
                    <a:pt x="7" y="130"/>
                  </a:lnTo>
                  <a:lnTo>
                    <a:pt x="15" y="124"/>
                  </a:lnTo>
                  <a:lnTo>
                    <a:pt x="17" y="124"/>
                  </a:lnTo>
                  <a:lnTo>
                    <a:pt x="30" y="109"/>
                  </a:lnTo>
                  <a:lnTo>
                    <a:pt x="36" y="99"/>
                  </a:lnTo>
                  <a:lnTo>
                    <a:pt x="37" y="92"/>
                  </a:lnTo>
                  <a:lnTo>
                    <a:pt x="34" y="83"/>
                  </a:lnTo>
                  <a:lnTo>
                    <a:pt x="29" y="77"/>
                  </a:lnTo>
                  <a:lnTo>
                    <a:pt x="27" y="68"/>
                  </a:lnTo>
                  <a:lnTo>
                    <a:pt x="30" y="55"/>
                  </a:lnTo>
                  <a:lnTo>
                    <a:pt x="25" y="43"/>
                  </a:lnTo>
                  <a:lnTo>
                    <a:pt x="29" y="40"/>
                  </a:lnTo>
                  <a:lnTo>
                    <a:pt x="27" y="32"/>
                  </a:lnTo>
                  <a:lnTo>
                    <a:pt x="30" y="18"/>
                  </a:lnTo>
                  <a:lnTo>
                    <a:pt x="30" y="10"/>
                  </a:lnTo>
                  <a:lnTo>
                    <a:pt x="39" y="5"/>
                  </a:lnTo>
                  <a:lnTo>
                    <a:pt x="46" y="6"/>
                  </a:lnTo>
                  <a:lnTo>
                    <a:pt x="52"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805" name="Freeform 369"/>
            <p:cNvSpPr>
              <a:spLocks/>
            </p:cNvSpPr>
            <p:nvPr/>
          </p:nvSpPr>
          <p:spPr bwMode="auto">
            <a:xfrm>
              <a:off x="7871466" y="2916721"/>
              <a:ext cx="155299" cy="233766"/>
            </a:xfrm>
            <a:custGeom>
              <a:avLst/>
              <a:gdLst/>
              <a:ahLst/>
              <a:cxnLst>
                <a:cxn ang="0">
                  <a:pos x="0" y="0"/>
                </a:cxn>
                <a:cxn ang="0">
                  <a:pos x="95" y="129"/>
                </a:cxn>
                <a:cxn ang="0">
                  <a:pos x="92" y="129"/>
                </a:cxn>
                <a:cxn ang="0">
                  <a:pos x="72" y="134"/>
                </a:cxn>
                <a:cxn ang="0">
                  <a:pos x="63" y="136"/>
                </a:cxn>
                <a:cxn ang="0">
                  <a:pos x="57" y="138"/>
                </a:cxn>
                <a:cxn ang="0">
                  <a:pos x="53" y="139"/>
                </a:cxn>
                <a:cxn ang="0">
                  <a:pos x="47" y="139"/>
                </a:cxn>
                <a:cxn ang="0">
                  <a:pos x="40" y="143"/>
                </a:cxn>
                <a:cxn ang="0">
                  <a:pos x="35" y="134"/>
                </a:cxn>
                <a:cxn ang="0">
                  <a:pos x="35" y="128"/>
                </a:cxn>
                <a:cxn ang="0">
                  <a:pos x="32" y="121"/>
                </a:cxn>
                <a:cxn ang="0">
                  <a:pos x="30" y="113"/>
                </a:cxn>
                <a:cxn ang="0">
                  <a:pos x="27" y="99"/>
                </a:cxn>
                <a:cxn ang="0">
                  <a:pos x="25" y="91"/>
                </a:cxn>
                <a:cxn ang="0">
                  <a:pos x="23" y="84"/>
                </a:cxn>
                <a:cxn ang="0">
                  <a:pos x="23" y="82"/>
                </a:cxn>
                <a:cxn ang="0">
                  <a:pos x="16" y="61"/>
                </a:cxn>
                <a:cxn ang="0">
                  <a:pos x="13" y="47"/>
                </a:cxn>
                <a:cxn ang="0">
                  <a:pos x="11" y="39"/>
                </a:cxn>
                <a:cxn ang="0">
                  <a:pos x="10" y="34"/>
                </a:cxn>
                <a:cxn ang="0">
                  <a:pos x="6" y="27"/>
                </a:cxn>
                <a:cxn ang="0">
                  <a:pos x="3" y="12"/>
                </a:cxn>
                <a:cxn ang="0">
                  <a:pos x="1" y="10"/>
                </a:cxn>
                <a:cxn ang="0">
                  <a:pos x="1" y="7"/>
                </a:cxn>
                <a:cxn ang="0">
                  <a:pos x="0" y="0"/>
                </a:cxn>
              </a:cxnLst>
              <a:rect l="0" t="0" r="r" b="b"/>
              <a:pathLst>
                <a:path w="95" h="143">
                  <a:moveTo>
                    <a:pt x="0" y="0"/>
                  </a:moveTo>
                  <a:lnTo>
                    <a:pt x="95" y="129"/>
                  </a:lnTo>
                  <a:lnTo>
                    <a:pt x="92" y="129"/>
                  </a:lnTo>
                  <a:lnTo>
                    <a:pt x="72" y="134"/>
                  </a:lnTo>
                  <a:lnTo>
                    <a:pt x="63" y="136"/>
                  </a:lnTo>
                  <a:lnTo>
                    <a:pt x="57" y="138"/>
                  </a:lnTo>
                  <a:lnTo>
                    <a:pt x="53" y="139"/>
                  </a:lnTo>
                  <a:lnTo>
                    <a:pt x="47" y="139"/>
                  </a:lnTo>
                  <a:lnTo>
                    <a:pt x="40" y="143"/>
                  </a:lnTo>
                  <a:lnTo>
                    <a:pt x="35" y="134"/>
                  </a:lnTo>
                  <a:lnTo>
                    <a:pt x="35" y="128"/>
                  </a:lnTo>
                  <a:lnTo>
                    <a:pt x="32" y="121"/>
                  </a:lnTo>
                  <a:lnTo>
                    <a:pt x="30" y="113"/>
                  </a:lnTo>
                  <a:lnTo>
                    <a:pt x="27" y="99"/>
                  </a:lnTo>
                  <a:lnTo>
                    <a:pt x="25" y="91"/>
                  </a:lnTo>
                  <a:lnTo>
                    <a:pt x="23" y="84"/>
                  </a:lnTo>
                  <a:lnTo>
                    <a:pt x="23" y="82"/>
                  </a:lnTo>
                  <a:lnTo>
                    <a:pt x="16" y="61"/>
                  </a:lnTo>
                  <a:lnTo>
                    <a:pt x="13" y="47"/>
                  </a:lnTo>
                  <a:lnTo>
                    <a:pt x="11" y="39"/>
                  </a:lnTo>
                  <a:lnTo>
                    <a:pt x="10" y="34"/>
                  </a:lnTo>
                  <a:lnTo>
                    <a:pt x="6" y="27"/>
                  </a:lnTo>
                  <a:lnTo>
                    <a:pt x="3" y="12"/>
                  </a:lnTo>
                  <a:lnTo>
                    <a:pt x="1" y="10"/>
                  </a:lnTo>
                  <a:lnTo>
                    <a:pt x="1" y="7"/>
                  </a:lnTo>
                  <a:lnTo>
                    <a:pt x="0" y="0"/>
                  </a:lnTo>
                  <a:close/>
                </a:path>
              </a:pathLst>
            </a:custGeom>
            <a:solidFill>
              <a:schemeClr val="accent1">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806" name="Group 774"/>
            <p:cNvGrpSpPr/>
            <p:nvPr/>
          </p:nvGrpSpPr>
          <p:grpSpPr>
            <a:xfrm>
              <a:off x="222584" y="4397782"/>
              <a:ext cx="747070" cy="478975"/>
              <a:chOff x="590550" y="5278438"/>
              <a:chExt cx="725488" cy="465138"/>
            </a:xfrm>
            <a:solidFill>
              <a:schemeClr val="accent1">
                <a:lumMod val="60000"/>
                <a:lumOff val="40000"/>
              </a:schemeClr>
            </a:solidFill>
          </p:grpSpPr>
          <p:sp>
            <p:nvSpPr>
              <p:cNvPr id="2154" name="Freeform 469"/>
              <p:cNvSpPr>
                <a:spLocks/>
              </p:cNvSpPr>
              <p:nvPr/>
            </p:nvSpPr>
            <p:spPr bwMode="auto">
              <a:xfrm>
                <a:off x="590550" y="5313363"/>
                <a:ext cx="20638" cy="31750"/>
              </a:xfrm>
              <a:custGeom>
                <a:avLst/>
                <a:gdLst/>
                <a:ahLst/>
                <a:cxnLst>
                  <a:cxn ang="0">
                    <a:pos x="13" y="0"/>
                  </a:cxn>
                  <a:cxn ang="0">
                    <a:pos x="13" y="7"/>
                  </a:cxn>
                  <a:cxn ang="0">
                    <a:pos x="3" y="17"/>
                  </a:cxn>
                  <a:cxn ang="0">
                    <a:pos x="3" y="20"/>
                  </a:cxn>
                  <a:cxn ang="0">
                    <a:pos x="0" y="12"/>
                  </a:cxn>
                  <a:cxn ang="0">
                    <a:pos x="7" y="5"/>
                  </a:cxn>
                  <a:cxn ang="0">
                    <a:pos x="13" y="0"/>
                  </a:cxn>
                </a:cxnLst>
                <a:rect l="0" t="0" r="r" b="b"/>
                <a:pathLst>
                  <a:path w="13" h="20">
                    <a:moveTo>
                      <a:pt x="13" y="0"/>
                    </a:moveTo>
                    <a:lnTo>
                      <a:pt x="13" y="7"/>
                    </a:lnTo>
                    <a:lnTo>
                      <a:pt x="3" y="17"/>
                    </a:lnTo>
                    <a:lnTo>
                      <a:pt x="3" y="20"/>
                    </a:lnTo>
                    <a:lnTo>
                      <a:pt x="0" y="12"/>
                    </a:lnTo>
                    <a:lnTo>
                      <a:pt x="7" y="5"/>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55" name="Freeform 476"/>
              <p:cNvSpPr>
                <a:spLocks/>
              </p:cNvSpPr>
              <p:nvPr/>
            </p:nvSpPr>
            <p:spPr bwMode="auto">
              <a:xfrm>
                <a:off x="649288" y="5278438"/>
                <a:ext cx="66675" cy="53975"/>
              </a:xfrm>
              <a:custGeom>
                <a:avLst/>
                <a:gdLst/>
                <a:ahLst/>
                <a:cxnLst>
                  <a:cxn ang="0">
                    <a:pos x="20" y="0"/>
                  </a:cxn>
                  <a:cxn ang="0">
                    <a:pos x="27" y="2"/>
                  </a:cxn>
                  <a:cxn ang="0">
                    <a:pos x="33" y="2"/>
                  </a:cxn>
                  <a:cxn ang="0">
                    <a:pos x="42" y="8"/>
                  </a:cxn>
                  <a:cxn ang="0">
                    <a:pos x="42" y="12"/>
                  </a:cxn>
                  <a:cxn ang="0">
                    <a:pos x="38" y="19"/>
                  </a:cxn>
                  <a:cxn ang="0">
                    <a:pos x="37" y="27"/>
                  </a:cxn>
                  <a:cxn ang="0">
                    <a:pos x="28" y="32"/>
                  </a:cxn>
                  <a:cxn ang="0">
                    <a:pos x="28" y="34"/>
                  </a:cxn>
                  <a:cxn ang="0">
                    <a:pos x="20" y="32"/>
                  </a:cxn>
                  <a:cxn ang="0">
                    <a:pos x="6" y="25"/>
                  </a:cxn>
                  <a:cxn ang="0">
                    <a:pos x="0" y="17"/>
                  </a:cxn>
                  <a:cxn ang="0">
                    <a:pos x="3" y="10"/>
                  </a:cxn>
                  <a:cxn ang="0">
                    <a:pos x="5" y="8"/>
                  </a:cxn>
                  <a:cxn ang="0">
                    <a:pos x="13" y="5"/>
                  </a:cxn>
                  <a:cxn ang="0">
                    <a:pos x="20" y="0"/>
                  </a:cxn>
                </a:cxnLst>
                <a:rect l="0" t="0" r="r" b="b"/>
                <a:pathLst>
                  <a:path w="42" h="34">
                    <a:moveTo>
                      <a:pt x="20" y="0"/>
                    </a:moveTo>
                    <a:lnTo>
                      <a:pt x="27" y="2"/>
                    </a:lnTo>
                    <a:lnTo>
                      <a:pt x="33" y="2"/>
                    </a:lnTo>
                    <a:lnTo>
                      <a:pt x="42" y="8"/>
                    </a:lnTo>
                    <a:lnTo>
                      <a:pt x="42" y="12"/>
                    </a:lnTo>
                    <a:lnTo>
                      <a:pt x="38" y="19"/>
                    </a:lnTo>
                    <a:lnTo>
                      <a:pt x="37" y="27"/>
                    </a:lnTo>
                    <a:lnTo>
                      <a:pt x="28" y="32"/>
                    </a:lnTo>
                    <a:lnTo>
                      <a:pt x="28" y="34"/>
                    </a:lnTo>
                    <a:lnTo>
                      <a:pt x="20" y="32"/>
                    </a:lnTo>
                    <a:lnTo>
                      <a:pt x="6" y="25"/>
                    </a:lnTo>
                    <a:lnTo>
                      <a:pt x="0" y="17"/>
                    </a:lnTo>
                    <a:lnTo>
                      <a:pt x="3" y="10"/>
                    </a:lnTo>
                    <a:lnTo>
                      <a:pt x="5" y="8"/>
                    </a:lnTo>
                    <a:lnTo>
                      <a:pt x="13" y="5"/>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56" name="Freeform 492"/>
              <p:cNvSpPr>
                <a:spLocks/>
              </p:cNvSpPr>
              <p:nvPr/>
            </p:nvSpPr>
            <p:spPr bwMode="auto">
              <a:xfrm>
                <a:off x="854075" y="5357813"/>
                <a:ext cx="79375" cy="61913"/>
              </a:xfrm>
              <a:custGeom>
                <a:avLst/>
                <a:gdLst/>
                <a:ahLst/>
                <a:cxnLst>
                  <a:cxn ang="0">
                    <a:pos x="23" y="0"/>
                  </a:cxn>
                  <a:cxn ang="0">
                    <a:pos x="33" y="14"/>
                  </a:cxn>
                  <a:cxn ang="0">
                    <a:pos x="35" y="20"/>
                  </a:cxn>
                  <a:cxn ang="0">
                    <a:pos x="43" y="20"/>
                  </a:cxn>
                  <a:cxn ang="0">
                    <a:pos x="45" y="27"/>
                  </a:cxn>
                  <a:cxn ang="0">
                    <a:pos x="50" y="34"/>
                  </a:cxn>
                  <a:cxn ang="0">
                    <a:pos x="35" y="39"/>
                  </a:cxn>
                  <a:cxn ang="0">
                    <a:pos x="28" y="32"/>
                  </a:cxn>
                  <a:cxn ang="0">
                    <a:pos x="21" y="29"/>
                  </a:cxn>
                  <a:cxn ang="0">
                    <a:pos x="21" y="34"/>
                  </a:cxn>
                  <a:cxn ang="0">
                    <a:pos x="15" y="34"/>
                  </a:cxn>
                  <a:cxn ang="0">
                    <a:pos x="1" y="20"/>
                  </a:cxn>
                  <a:cxn ang="0">
                    <a:pos x="0" y="12"/>
                  </a:cxn>
                  <a:cxn ang="0">
                    <a:pos x="1" y="9"/>
                  </a:cxn>
                  <a:cxn ang="0">
                    <a:pos x="8" y="9"/>
                  </a:cxn>
                  <a:cxn ang="0">
                    <a:pos x="15" y="2"/>
                  </a:cxn>
                  <a:cxn ang="0">
                    <a:pos x="23" y="0"/>
                  </a:cxn>
                </a:cxnLst>
                <a:rect l="0" t="0" r="r" b="b"/>
                <a:pathLst>
                  <a:path w="50" h="39">
                    <a:moveTo>
                      <a:pt x="23" y="0"/>
                    </a:moveTo>
                    <a:lnTo>
                      <a:pt x="33" y="14"/>
                    </a:lnTo>
                    <a:lnTo>
                      <a:pt x="35" y="20"/>
                    </a:lnTo>
                    <a:lnTo>
                      <a:pt x="43" y="20"/>
                    </a:lnTo>
                    <a:lnTo>
                      <a:pt x="45" y="27"/>
                    </a:lnTo>
                    <a:lnTo>
                      <a:pt x="50" y="34"/>
                    </a:lnTo>
                    <a:lnTo>
                      <a:pt x="35" y="39"/>
                    </a:lnTo>
                    <a:lnTo>
                      <a:pt x="28" y="32"/>
                    </a:lnTo>
                    <a:lnTo>
                      <a:pt x="21" y="29"/>
                    </a:lnTo>
                    <a:lnTo>
                      <a:pt x="21" y="34"/>
                    </a:lnTo>
                    <a:lnTo>
                      <a:pt x="15" y="34"/>
                    </a:lnTo>
                    <a:lnTo>
                      <a:pt x="1" y="20"/>
                    </a:lnTo>
                    <a:lnTo>
                      <a:pt x="0" y="12"/>
                    </a:lnTo>
                    <a:lnTo>
                      <a:pt x="1" y="9"/>
                    </a:lnTo>
                    <a:lnTo>
                      <a:pt x="8" y="9"/>
                    </a:lnTo>
                    <a:lnTo>
                      <a:pt x="15" y="2"/>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57" name="Freeform 493"/>
              <p:cNvSpPr>
                <a:spLocks/>
              </p:cNvSpPr>
              <p:nvPr/>
            </p:nvSpPr>
            <p:spPr bwMode="auto">
              <a:xfrm>
                <a:off x="977900" y="5424488"/>
                <a:ext cx="74613" cy="23813"/>
              </a:xfrm>
              <a:custGeom>
                <a:avLst/>
                <a:gdLst/>
                <a:ahLst/>
                <a:cxnLst>
                  <a:cxn ang="0">
                    <a:pos x="5" y="0"/>
                  </a:cxn>
                  <a:cxn ang="0">
                    <a:pos x="19" y="2"/>
                  </a:cxn>
                  <a:cxn ang="0">
                    <a:pos x="27" y="4"/>
                  </a:cxn>
                  <a:cxn ang="0">
                    <a:pos x="34" y="5"/>
                  </a:cxn>
                  <a:cxn ang="0">
                    <a:pos x="40" y="5"/>
                  </a:cxn>
                  <a:cxn ang="0">
                    <a:pos x="45" y="4"/>
                  </a:cxn>
                  <a:cxn ang="0">
                    <a:pos x="47" y="12"/>
                  </a:cxn>
                  <a:cxn ang="0">
                    <a:pos x="39" y="15"/>
                  </a:cxn>
                  <a:cxn ang="0">
                    <a:pos x="37" y="15"/>
                  </a:cxn>
                  <a:cxn ang="0">
                    <a:pos x="29" y="14"/>
                  </a:cxn>
                  <a:cxn ang="0">
                    <a:pos x="22" y="10"/>
                  </a:cxn>
                  <a:cxn ang="0">
                    <a:pos x="0" y="10"/>
                  </a:cxn>
                  <a:cxn ang="0">
                    <a:pos x="5" y="4"/>
                  </a:cxn>
                  <a:cxn ang="0">
                    <a:pos x="5" y="0"/>
                  </a:cxn>
                </a:cxnLst>
                <a:rect l="0" t="0" r="r" b="b"/>
                <a:pathLst>
                  <a:path w="47" h="15">
                    <a:moveTo>
                      <a:pt x="5" y="0"/>
                    </a:moveTo>
                    <a:lnTo>
                      <a:pt x="19" y="2"/>
                    </a:lnTo>
                    <a:lnTo>
                      <a:pt x="27" y="4"/>
                    </a:lnTo>
                    <a:lnTo>
                      <a:pt x="34" y="5"/>
                    </a:lnTo>
                    <a:lnTo>
                      <a:pt x="40" y="5"/>
                    </a:lnTo>
                    <a:lnTo>
                      <a:pt x="45" y="4"/>
                    </a:lnTo>
                    <a:lnTo>
                      <a:pt x="47" y="12"/>
                    </a:lnTo>
                    <a:lnTo>
                      <a:pt x="39" y="15"/>
                    </a:lnTo>
                    <a:lnTo>
                      <a:pt x="37" y="15"/>
                    </a:lnTo>
                    <a:lnTo>
                      <a:pt x="29" y="14"/>
                    </a:lnTo>
                    <a:lnTo>
                      <a:pt x="22" y="10"/>
                    </a:lnTo>
                    <a:lnTo>
                      <a:pt x="0" y="10"/>
                    </a:lnTo>
                    <a:lnTo>
                      <a:pt x="5" y="4"/>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58" name="Freeform 494"/>
              <p:cNvSpPr>
                <a:spLocks/>
              </p:cNvSpPr>
              <p:nvPr/>
            </p:nvSpPr>
            <p:spPr bwMode="auto">
              <a:xfrm>
                <a:off x="1009650" y="5467350"/>
                <a:ext cx="34925" cy="26988"/>
              </a:xfrm>
              <a:custGeom>
                <a:avLst/>
                <a:gdLst/>
                <a:ahLst/>
                <a:cxnLst>
                  <a:cxn ang="0">
                    <a:pos x="9" y="0"/>
                  </a:cxn>
                  <a:cxn ang="0">
                    <a:pos x="15" y="2"/>
                  </a:cxn>
                  <a:cxn ang="0">
                    <a:pos x="22" y="8"/>
                  </a:cxn>
                  <a:cxn ang="0">
                    <a:pos x="14" y="15"/>
                  </a:cxn>
                  <a:cxn ang="0">
                    <a:pos x="12" y="17"/>
                  </a:cxn>
                  <a:cxn ang="0">
                    <a:pos x="7" y="8"/>
                  </a:cxn>
                  <a:cxn ang="0">
                    <a:pos x="0" y="2"/>
                  </a:cxn>
                  <a:cxn ang="0">
                    <a:pos x="9" y="0"/>
                  </a:cxn>
                </a:cxnLst>
                <a:rect l="0" t="0" r="r" b="b"/>
                <a:pathLst>
                  <a:path w="22" h="17">
                    <a:moveTo>
                      <a:pt x="9" y="0"/>
                    </a:moveTo>
                    <a:lnTo>
                      <a:pt x="15" y="2"/>
                    </a:lnTo>
                    <a:lnTo>
                      <a:pt x="22" y="8"/>
                    </a:lnTo>
                    <a:lnTo>
                      <a:pt x="14" y="15"/>
                    </a:lnTo>
                    <a:lnTo>
                      <a:pt x="12" y="17"/>
                    </a:lnTo>
                    <a:lnTo>
                      <a:pt x="7" y="8"/>
                    </a:lnTo>
                    <a:lnTo>
                      <a:pt x="0" y="2"/>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59" name="Freeform 495"/>
              <p:cNvSpPr>
                <a:spLocks/>
              </p:cNvSpPr>
              <p:nvPr/>
            </p:nvSpPr>
            <p:spPr bwMode="auto">
              <a:xfrm>
                <a:off x="1057275" y="5451475"/>
                <a:ext cx="93663" cy="63500"/>
              </a:xfrm>
              <a:custGeom>
                <a:avLst/>
                <a:gdLst/>
                <a:ahLst/>
                <a:cxnLst>
                  <a:cxn ang="0">
                    <a:pos x="5" y="0"/>
                  </a:cxn>
                  <a:cxn ang="0">
                    <a:pos x="12" y="2"/>
                  </a:cxn>
                  <a:cxn ang="0">
                    <a:pos x="17" y="8"/>
                  </a:cxn>
                  <a:cxn ang="0">
                    <a:pos x="24" y="10"/>
                  </a:cxn>
                  <a:cxn ang="0">
                    <a:pos x="32" y="7"/>
                  </a:cxn>
                  <a:cxn ang="0">
                    <a:pos x="39" y="8"/>
                  </a:cxn>
                  <a:cxn ang="0">
                    <a:pos x="41" y="10"/>
                  </a:cxn>
                  <a:cxn ang="0">
                    <a:pos x="47" y="15"/>
                  </a:cxn>
                  <a:cxn ang="0">
                    <a:pos x="56" y="20"/>
                  </a:cxn>
                  <a:cxn ang="0">
                    <a:pos x="59" y="27"/>
                  </a:cxn>
                  <a:cxn ang="0">
                    <a:pos x="52" y="33"/>
                  </a:cxn>
                  <a:cxn ang="0">
                    <a:pos x="47" y="35"/>
                  </a:cxn>
                  <a:cxn ang="0">
                    <a:pos x="41" y="35"/>
                  </a:cxn>
                  <a:cxn ang="0">
                    <a:pos x="32" y="38"/>
                  </a:cxn>
                  <a:cxn ang="0">
                    <a:pos x="27" y="40"/>
                  </a:cxn>
                  <a:cxn ang="0">
                    <a:pos x="20" y="33"/>
                  </a:cxn>
                  <a:cxn ang="0">
                    <a:pos x="20" y="25"/>
                  </a:cxn>
                  <a:cxn ang="0">
                    <a:pos x="5" y="18"/>
                  </a:cxn>
                  <a:cxn ang="0">
                    <a:pos x="0" y="10"/>
                  </a:cxn>
                  <a:cxn ang="0">
                    <a:pos x="2" y="3"/>
                  </a:cxn>
                  <a:cxn ang="0">
                    <a:pos x="5" y="0"/>
                  </a:cxn>
                </a:cxnLst>
                <a:rect l="0" t="0" r="r" b="b"/>
                <a:pathLst>
                  <a:path w="59" h="40">
                    <a:moveTo>
                      <a:pt x="5" y="0"/>
                    </a:moveTo>
                    <a:lnTo>
                      <a:pt x="12" y="2"/>
                    </a:lnTo>
                    <a:lnTo>
                      <a:pt x="17" y="8"/>
                    </a:lnTo>
                    <a:lnTo>
                      <a:pt x="24" y="10"/>
                    </a:lnTo>
                    <a:lnTo>
                      <a:pt x="32" y="7"/>
                    </a:lnTo>
                    <a:lnTo>
                      <a:pt x="39" y="8"/>
                    </a:lnTo>
                    <a:lnTo>
                      <a:pt x="41" y="10"/>
                    </a:lnTo>
                    <a:lnTo>
                      <a:pt x="47" y="15"/>
                    </a:lnTo>
                    <a:lnTo>
                      <a:pt x="56" y="20"/>
                    </a:lnTo>
                    <a:lnTo>
                      <a:pt x="59" y="27"/>
                    </a:lnTo>
                    <a:lnTo>
                      <a:pt x="52" y="33"/>
                    </a:lnTo>
                    <a:lnTo>
                      <a:pt x="47" y="35"/>
                    </a:lnTo>
                    <a:lnTo>
                      <a:pt x="41" y="35"/>
                    </a:lnTo>
                    <a:lnTo>
                      <a:pt x="32" y="38"/>
                    </a:lnTo>
                    <a:lnTo>
                      <a:pt x="27" y="40"/>
                    </a:lnTo>
                    <a:lnTo>
                      <a:pt x="20" y="33"/>
                    </a:lnTo>
                    <a:lnTo>
                      <a:pt x="20" y="25"/>
                    </a:lnTo>
                    <a:lnTo>
                      <a:pt x="5" y="18"/>
                    </a:lnTo>
                    <a:lnTo>
                      <a:pt x="0" y="10"/>
                    </a:lnTo>
                    <a:lnTo>
                      <a:pt x="2" y="3"/>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60" name="Freeform 496"/>
              <p:cNvSpPr>
                <a:spLocks/>
              </p:cNvSpPr>
              <p:nvPr/>
            </p:nvSpPr>
            <p:spPr bwMode="auto">
              <a:xfrm>
                <a:off x="1154113" y="5557838"/>
                <a:ext cx="161925" cy="185738"/>
              </a:xfrm>
              <a:custGeom>
                <a:avLst/>
                <a:gdLst/>
                <a:ahLst/>
                <a:cxnLst>
                  <a:cxn ang="0">
                    <a:pos x="16" y="0"/>
                  </a:cxn>
                  <a:cxn ang="0">
                    <a:pos x="20" y="2"/>
                  </a:cxn>
                  <a:cxn ang="0">
                    <a:pos x="28" y="8"/>
                  </a:cxn>
                  <a:cxn ang="0">
                    <a:pos x="35" y="12"/>
                  </a:cxn>
                  <a:cxn ang="0">
                    <a:pos x="41" y="13"/>
                  </a:cxn>
                  <a:cxn ang="0">
                    <a:pos x="50" y="17"/>
                  </a:cxn>
                  <a:cxn ang="0">
                    <a:pos x="70" y="27"/>
                  </a:cxn>
                  <a:cxn ang="0">
                    <a:pos x="77" y="33"/>
                  </a:cxn>
                  <a:cxn ang="0">
                    <a:pos x="80" y="40"/>
                  </a:cxn>
                  <a:cxn ang="0">
                    <a:pos x="83" y="48"/>
                  </a:cxn>
                  <a:cxn ang="0">
                    <a:pos x="88" y="52"/>
                  </a:cxn>
                  <a:cxn ang="0">
                    <a:pos x="93" y="60"/>
                  </a:cxn>
                  <a:cxn ang="0">
                    <a:pos x="100" y="64"/>
                  </a:cxn>
                  <a:cxn ang="0">
                    <a:pos x="102" y="72"/>
                  </a:cxn>
                  <a:cxn ang="0">
                    <a:pos x="93" y="77"/>
                  </a:cxn>
                  <a:cxn ang="0">
                    <a:pos x="85" y="85"/>
                  </a:cxn>
                  <a:cxn ang="0">
                    <a:pos x="77" y="87"/>
                  </a:cxn>
                  <a:cxn ang="0">
                    <a:pos x="70" y="90"/>
                  </a:cxn>
                  <a:cxn ang="0">
                    <a:pos x="62" y="89"/>
                  </a:cxn>
                  <a:cxn ang="0">
                    <a:pos x="55" y="95"/>
                  </a:cxn>
                  <a:cxn ang="0">
                    <a:pos x="50" y="99"/>
                  </a:cxn>
                  <a:cxn ang="0">
                    <a:pos x="41" y="104"/>
                  </a:cxn>
                  <a:cxn ang="0">
                    <a:pos x="40" y="110"/>
                  </a:cxn>
                  <a:cxn ang="0">
                    <a:pos x="33" y="117"/>
                  </a:cxn>
                  <a:cxn ang="0">
                    <a:pos x="26" y="115"/>
                  </a:cxn>
                  <a:cxn ang="0">
                    <a:pos x="25" y="114"/>
                  </a:cxn>
                  <a:cxn ang="0">
                    <a:pos x="21" y="112"/>
                  </a:cxn>
                  <a:cxn ang="0">
                    <a:pos x="15" y="110"/>
                  </a:cxn>
                  <a:cxn ang="0">
                    <a:pos x="10" y="102"/>
                  </a:cxn>
                  <a:cxn ang="0">
                    <a:pos x="11" y="89"/>
                  </a:cxn>
                  <a:cxn ang="0">
                    <a:pos x="13" y="80"/>
                  </a:cxn>
                  <a:cxn ang="0">
                    <a:pos x="10" y="74"/>
                  </a:cxn>
                  <a:cxn ang="0">
                    <a:pos x="10" y="72"/>
                  </a:cxn>
                  <a:cxn ang="0">
                    <a:pos x="6" y="64"/>
                  </a:cxn>
                  <a:cxn ang="0">
                    <a:pos x="5" y="57"/>
                  </a:cxn>
                  <a:cxn ang="0">
                    <a:pos x="0" y="50"/>
                  </a:cxn>
                  <a:cxn ang="0">
                    <a:pos x="1" y="42"/>
                  </a:cxn>
                  <a:cxn ang="0">
                    <a:pos x="10" y="37"/>
                  </a:cxn>
                  <a:cxn ang="0">
                    <a:pos x="15" y="30"/>
                  </a:cxn>
                  <a:cxn ang="0">
                    <a:pos x="18" y="22"/>
                  </a:cxn>
                  <a:cxn ang="0">
                    <a:pos x="13" y="15"/>
                  </a:cxn>
                  <a:cxn ang="0">
                    <a:pos x="11" y="8"/>
                  </a:cxn>
                  <a:cxn ang="0">
                    <a:pos x="16" y="0"/>
                  </a:cxn>
                </a:cxnLst>
                <a:rect l="0" t="0" r="r" b="b"/>
                <a:pathLst>
                  <a:path w="102" h="117">
                    <a:moveTo>
                      <a:pt x="16" y="0"/>
                    </a:moveTo>
                    <a:lnTo>
                      <a:pt x="20" y="2"/>
                    </a:lnTo>
                    <a:lnTo>
                      <a:pt x="28" y="8"/>
                    </a:lnTo>
                    <a:lnTo>
                      <a:pt x="35" y="12"/>
                    </a:lnTo>
                    <a:lnTo>
                      <a:pt x="41" y="13"/>
                    </a:lnTo>
                    <a:lnTo>
                      <a:pt x="50" y="17"/>
                    </a:lnTo>
                    <a:lnTo>
                      <a:pt x="70" y="27"/>
                    </a:lnTo>
                    <a:lnTo>
                      <a:pt x="77" y="33"/>
                    </a:lnTo>
                    <a:lnTo>
                      <a:pt x="80" y="40"/>
                    </a:lnTo>
                    <a:lnTo>
                      <a:pt x="83" y="48"/>
                    </a:lnTo>
                    <a:lnTo>
                      <a:pt x="88" y="52"/>
                    </a:lnTo>
                    <a:lnTo>
                      <a:pt x="93" y="60"/>
                    </a:lnTo>
                    <a:lnTo>
                      <a:pt x="100" y="64"/>
                    </a:lnTo>
                    <a:lnTo>
                      <a:pt x="102" y="72"/>
                    </a:lnTo>
                    <a:lnTo>
                      <a:pt x="93" y="77"/>
                    </a:lnTo>
                    <a:lnTo>
                      <a:pt x="85" y="85"/>
                    </a:lnTo>
                    <a:lnTo>
                      <a:pt x="77" y="87"/>
                    </a:lnTo>
                    <a:lnTo>
                      <a:pt x="70" y="90"/>
                    </a:lnTo>
                    <a:lnTo>
                      <a:pt x="62" y="89"/>
                    </a:lnTo>
                    <a:lnTo>
                      <a:pt x="55" y="95"/>
                    </a:lnTo>
                    <a:lnTo>
                      <a:pt x="50" y="99"/>
                    </a:lnTo>
                    <a:lnTo>
                      <a:pt x="41" y="104"/>
                    </a:lnTo>
                    <a:lnTo>
                      <a:pt x="40" y="110"/>
                    </a:lnTo>
                    <a:lnTo>
                      <a:pt x="33" y="117"/>
                    </a:lnTo>
                    <a:lnTo>
                      <a:pt x="26" y="115"/>
                    </a:lnTo>
                    <a:lnTo>
                      <a:pt x="25" y="114"/>
                    </a:lnTo>
                    <a:lnTo>
                      <a:pt x="21" y="112"/>
                    </a:lnTo>
                    <a:lnTo>
                      <a:pt x="15" y="110"/>
                    </a:lnTo>
                    <a:lnTo>
                      <a:pt x="10" y="102"/>
                    </a:lnTo>
                    <a:lnTo>
                      <a:pt x="11" y="89"/>
                    </a:lnTo>
                    <a:lnTo>
                      <a:pt x="13" y="80"/>
                    </a:lnTo>
                    <a:lnTo>
                      <a:pt x="10" y="74"/>
                    </a:lnTo>
                    <a:lnTo>
                      <a:pt x="10" y="72"/>
                    </a:lnTo>
                    <a:lnTo>
                      <a:pt x="6" y="64"/>
                    </a:lnTo>
                    <a:lnTo>
                      <a:pt x="5" y="57"/>
                    </a:lnTo>
                    <a:lnTo>
                      <a:pt x="0" y="50"/>
                    </a:lnTo>
                    <a:lnTo>
                      <a:pt x="1" y="42"/>
                    </a:lnTo>
                    <a:lnTo>
                      <a:pt x="10" y="37"/>
                    </a:lnTo>
                    <a:lnTo>
                      <a:pt x="15" y="30"/>
                    </a:lnTo>
                    <a:lnTo>
                      <a:pt x="18" y="22"/>
                    </a:lnTo>
                    <a:lnTo>
                      <a:pt x="13" y="15"/>
                    </a:lnTo>
                    <a:lnTo>
                      <a:pt x="11" y="8"/>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sp>
          <p:nvSpPr>
            <p:cNvPr id="807" name="Freeform 333"/>
            <p:cNvSpPr>
              <a:spLocks/>
            </p:cNvSpPr>
            <p:nvPr/>
          </p:nvSpPr>
          <p:spPr bwMode="auto">
            <a:xfrm>
              <a:off x="8314476" y="2347837"/>
              <a:ext cx="78467" cy="142222"/>
            </a:xfrm>
            <a:custGeom>
              <a:avLst/>
              <a:gdLst/>
              <a:ahLst/>
              <a:cxnLst>
                <a:cxn ang="0">
                  <a:pos x="27" y="0"/>
                </a:cxn>
                <a:cxn ang="0">
                  <a:pos x="35" y="5"/>
                </a:cxn>
                <a:cxn ang="0">
                  <a:pos x="37" y="12"/>
                </a:cxn>
                <a:cxn ang="0">
                  <a:pos x="42" y="15"/>
                </a:cxn>
                <a:cxn ang="0">
                  <a:pos x="42" y="20"/>
                </a:cxn>
                <a:cxn ang="0">
                  <a:pos x="48" y="25"/>
                </a:cxn>
                <a:cxn ang="0">
                  <a:pos x="45" y="29"/>
                </a:cxn>
                <a:cxn ang="0">
                  <a:pos x="38" y="22"/>
                </a:cxn>
                <a:cxn ang="0">
                  <a:pos x="40" y="29"/>
                </a:cxn>
                <a:cxn ang="0">
                  <a:pos x="38" y="37"/>
                </a:cxn>
                <a:cxn ang="0">
                  <a:pos x="42" y="44"/>
                </a:cxn>
                <a:cxn ang="0">
                  <a:pos x="43" y="52"/>
                </a:cxn>
                <a:cxn ang="0">
                  <a:pos x="45" y="62"/>
                </a:cxn>
                <a:cxn ang="0">
                  <a:pos x="45" y="69"/>
                </a:cxn>
                <a:cxn ang="0">
                  <a:pos x="23" y="84"/>
                </a:cxn>
                <a:cxn ang="0">
                  <a:pos x="16" y="87"/>
                </a:cxn>
                <a:cxn ang="0">
                  <a:pos x="15" y="84"/>
                </a:cxn>
                <a:cxn ang="0">
                  <a:pos x="15" y="80"/>
                </a:cxn>
                <a:cxn ang="0">
                  <a:pos x="16" y="75"/>
                </a:cxn>
                <a:cxn ang="0">
                  <a:pos x="15" y="67"/>
                </a:cxn>
                <a:cxn ang="0">
                  <a:pos x="0" y="8"/>
                </a:cxn>
                <a:cxn ang="0">
                  <a:pos x="27" y="0"/>
                </a:cxn>
              </a:cxnLst>
              <a:rect l="0" t="0" r="r" b="b"/>
              <a:pathLst>
                <a:path w="48" h="87">
                  <a:moveTo>
                    <a:pt x="27" y="0"/>
                  </a:moveTo>
                  <a:lnTo>
                    <a:pt x="35" y="5"/>
                  </a:lnTo>
                  <a:lnTo>
                    <a:pt x="37" y="12"/>
                  </a:lnTo>
                  <a:lnTo>
                    <a:pt x="42" y="15"/>
                  </a:lnTo>
                  <a:lnTo>
                    <a:pt x="42" y="20"/>
                  </a:lnTo>
                  <a:lnTo>
                    <a:pt x="48" y="25"/>
                  </a:lnTo>
                  <a:lnTo>
                    <a:pt x="45" y="29"/>
                  </a:lnTo>
                  <a:lnTo>
                    <a:pt x="38" y="22"/>
                  </a:lnTo>
                  <a:lnTo>
                    <a:pt x="40" y="29"/>
                  </a:lnTo>
                  <a:lnTo>
                    <a:pt x="38" y="37"/>
                  </a:lnTo>
                  <a:lnTo>
                    <a:pt x="42" y="44"/>
                  </a:lnTo>
                  <a:lnTo>
                    <a:pt x="43" y="52"/>
                  </a:lnTo>
                  <a:lnTo>
                    <a:pt x="45" y="62"/>
                  </a:lnTo>
                  <a:lnTo>
                    <a:pt x="45" y="69"/>
                  </a:lnTo>
                  <a:lnTo>
                    <a:pt x="23" y="84"/>
                  </a:lnTo>
                  <a:lnTo>
                    <a:pt x="16" y="87"/>
                  </a:lnTo>
                  <a:lnTo>
                    <a:pt x="15" y="84"/>
                  </a:lnTo>
                  <a:lnTo>
                    <a:pt x="15" y="80"/>
                  </a:lnTo>
                  <a:lnTo>
                    <a:pt x="16" y="75"/>
                  </a:lnTo>
                  <a:lnTo>
                    <a:pt x="15" y="67"/>
                  </a:lnTo>
                  <a:lnTo>
                    <a:pt x="0" y="8"/>
                  </a:lnTo>
                  <a:lnTo>
                    <a:pt x="27"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808" name="Freeform 432"/>
            <p:cNvSpPr>
              <a:spLocks/>
            </p:cNvSpPr>
            <p:nvPr/>
          </p:nvSpPr>
          <p:spPr bwMode="auto">
            <a:xfrm>
              <a:off x="8314476" y="2347837"/>
              <a:ext cx="111161" cy="80102"/>
            </a:xfrm>
            <a:custGeom>
              <a:avLst/>
              <a:gdLst/>
              <a:ahLst/>
              <a:cxnLst>
                <a:cxn ang="0">
                  <a:pos x="27" y="0"/>
                </a:cxn>
                <a:cxn ang="0">
                  <a:pos x="35" y="5"/>
                </a:cxn>
                <a:cxn ang="0">
                  <a:pos x="37" y="12"/>
                </a:cxn>
                <a:cxn ang="0">
                  <a:pos x="42" y="15"/>
                </a:cxn>
                <a:cxn ang="0">
                  <a:pos x="42" y="20"/>
                </a:cxn>
                <a:cxn ang="0">
                  <a:pos x="47" y="25"/>
                </a:cxn>
                <a:cxn ang="0">
                  <a:pos x="55" y="30"/>
                </a:cxn>
                <a:cxn ang="0">
                  <a:pos x="58" y="34"/>
                </a:cxn>
                <a:cxn ang="0">
                  <a:pos x="65" y="35"/>
                </a:cxn>
                <a:cxn ang="0">
                  <a:pos x="68" y="49"/>
                </a:cxn>
                <a:cxn ang="0">
                  <a:pos x="0" y="8"/>
                </a:cxn>
                <a:cxn ang="0">
                  <a:pos x="20" y="2"/>
                </a:cxn>
                <a:cxn ang="0">
                  <a:pos x="27" y="0"/>
                </a:cxn>
              </a:cxnLst>
              <a:rect l="0" t="0" r="r" b="b"/>
              <a:pathLst>
                <a:path w="68" h="49">
                  <a:moveTo>
                    <a:pt x="27" y="0"/>
                  </a:moveTo>
                  <a:lnTo>
                    <a:pt x="35" y="5"/>
                  </a:lnTo>
                  <a:lnTo>
                    <a:pt x="37" y="12"/>
                  </a:lnTo>
                  <a:lnTo>
                    <a:pt x="42" y="15"/>
                  </a:lnTo>
                  <a:lnTo>
                    <a:pt x="42" y="20"/>
                  </a:lnTo>
                  <a:lnTo>
                    <a:pt x="47" y="25"/>
                  </a:lnTo>
                  <a:lnTo>
                    <a:pt x="55" y="30"/>
                  </a:lnTo>
                  <a:lnTo>
                    <a:pt x="58" y="34"/>
                  </a:lnTo>
                  <a:lnTo>
                    <a:pt x="65" y="35"/>
                  </a:lnTo>
                  <a:lnTo>
                    <a:pt x="68" y="49"/>
                  </a:lnTo>
                  <a:lnTo>
                    <a:pt x="0" y="8"/>
                  </a:lnTo>
                  <a:lnTo>
                    <a:pt x="20" y="2"/>
                  </a:lnTo>
                  <a:lnTo>
                    <a:pt x="27"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809" name="Freeform 355"/>
            <p:cNvSpPr>
              <a:spLocks/>
            </p:cNvSpPr>
            <p:nvPr/>
          </p:nvSpPr>
          <p:spPr bwMode="auto">
            <a:xfrm>
              <a:off x="8074172" y="2534195"/>
              <a:ext cx="266461" cy="166742"/>
            </a:xfrm>
            <a:custGeom>
              <a:avLst/>
              <a:gdLst/>
              <a:ahLst/>
              <a:cxnLst>
                <a:cxn ang="0">
                  <a:pos x="130" y="0"/>
                </a:cxn>
                <a:cxn ang="0">
                  <a:pos x="123" y="13"/>
                </a:cxn>
                <a:cxn ang="0">
                  <a:pos x="123" y="22"/>
                </a:cxn>
                <a:cxn ang="0">
                  <a:pos x="115" y="27"/>
                </a:cxn>
                <a:cxn ang="0">
                  <a:pos x="110" y="35"/>
                </a:cxn>
                <a:cxn ang="0">
                  <a:pos x="118" y="33"/>
                </a:cxn>
                <a:cxn ang="0">
                  <a:pos x="123" y="32"/>
                </a:cxn>
                <a:cxn ang="0">
                  <a:pos x="132" y="17"/>
                </a:cxn>
                <a:cxn ang="0">
                  <a:pos x="138" y="12"/>
                </a:cxn>
                <a:cxn ang="0">
                  <a:pos x="147" y="10"/>
                </a:cxn>
                <a:cxn ang="0">
                  <a:pos x="148" y="12"/>
                </a:cxn>
                <a:cxn ang="0">
                  <a:pos x="155" y="10"/>
                </a:cxn>
                <a:cxn ang="0">
                  <a:pos x="163" y="3"/>
                </a:cxn>
                <a:cxn ang="0">
                  <a:pos x="153" y="17"/>
                </a:cxn>
                <a:cxn ang="0">
                  <a:pos x="147" y="22"/>
                </a:cxn>
                <a:cxn ang="0">
                  <a:pos x="132" y="33"/>
                </a:cxn>
                <a:cxn ang="0">
                  <a:pos x="123" y="35"/>
                </a:cxn>
                <a:cxn ang="0">
                  <a:pos x="123" y="40"/>
                </a:cxn>
                <a:cxn ang="0">
                  <a:pos x="108" y="52"/>
                </a:cxn>
                <a:cxn ang="0">
                  <a:pos x="100" y="52"/>
                </a:cxn>
                <a:cxn ang="0">
                  <a:pos x="93" y="59"/>
                </a:cxn>
                <a:cxn ang="0">
                  <a:pos x="85" y="60"/>
                </a:cxn>
                <a:cxn ang="0">
                  <a:pos x="70" y="70"/>
                </a:cxn>
                <a:cxn ang="0">
                  <a:pos x="63" y="72"/>
                </a:cxn>
                <a:cxn ang="0">
                  <a:pos x="53" y="79"/>
                </a:cxn>
                <a:cxn ang="0">
                  <a:pos x="51" y="80"/>
                </a:cxn>
                <a:cxn ang="0">
                  <a:pos x="25" y="95"/>
                </a:cxn>
                <a:cxn ang="0">
                  <a:pos x="10" y="102"/>
                </a:cxn>
                <a:cxn ang="0">
                  <a:pos x="18" y="95"/>
                </a:cxn>
                <a:cxn ang="0">
                  <a:pos x="3" y="99"/>
                </a:cxn>
                <a:cxn ang="0">
                  <a:pos x="0" y="97"/>
                </a:cxn>
                <a:cxn ang="0">
                  <a:pos x="1" y="90"/>
                </a:cxn>
                <a:cxn ang="0">
                  <a:pos x="3" y="82"/>
                </a:cxn>
                <a:cxn ang="0">
                  <a:pos x="16" y="72"/>
                </a:cxn>
                <a:cxn ang="0">
                  <a:pos x="20" y="65"/>
                </a:cxn>
                <a:cxn ang="0">
                  <a:pos x="26" y="67"/>
                </a:cxn>
                <a:cxn ang="0">
                  <a:pos x="26" y="60"/>
                </a:cxn>
                <a:cxn ang="0">
                  <a:pos x="33" y="54"/>
                </a:cxn>
                <a:cxn ang="0">
                  <a:pos x="40" y="55"/>
                </a:cxn>
                <a:cxn ang="0">
                  <a:pos x="53" y="49"/>
                </a:cxn>
                <a:cxn ang="0">
                  <a:pos x="61" y="49"/>
                </a:cxn>
                <a:cxn ang="0">
                  <a:pos x="65" y="40"/>
                </a:cxn>
                <a:cxn ang="0">
                  <a:pos x="71" y="38"/>
                </a:cxn>
                <a:cxn ang="0">
                  <a:pos x="93" y="33"/>
                </a:cxn>
                <a:cxn ang="0">
                  <a:pos x="108" y="27"/>
                </a:cxn>
                <a:cxn ang="0">
                  <a:pos x="130" y="0"/>
                </a:cxn>
              </a:cxnLst>
              <a:rect l="0" t="0" r="r" b="b"/>
              <a:pathLst>
                <a:path w="163" h="102">
                  <a:moveTo>
                    <a:pt x="130" y="0"/>
                  </a:moveTo>
                  <a:lnTo>
                    <a:pt x="123" y="13"/>
                  </a:lnTo>
                  <a:lnTo>
                    <a:pt x="123" y="22"/>
                  </a:lnTo>
                  <a:lnTo>
                    <a:pt x="115" y="27"/>
                  </a:lnTo>
                  <a:lnTo>
                    <a:pt x="110" y="35"/>
                  </a:lnTo>
                  <a:lnTo>
                    <a:pt x="118" y="33"/>
                  </a:lnTo>
                  <a:lnTo>
                    <a:pt x="123" y="32"/>
                  </a:lnTo>
                  <a:lnTo>
                    <a:pt x="132" y="17"/>
                  </a:lnTo>
                  <a:lnTo>
                    <a:pt x="138" y="12"/>
                  </a:lnTo>
                  <a:lnTo>
                    <a:pt x="147" y="10"/>
                  </a:lnTo>
                  <a:lnTo>
                    <a:pt x="148" y="12"/>
                  </a:lnTo>
                  <a:lnTo>
                    <a:pt x="155" y="10"/>
                  </a:lnTo>
                  <a:lnTo>
                    <a:pt x="163" y="3"/>
                  </a:lnTo>
                  <a:lnTo>
                    <a:pt x="153" y="17"/>
                  </a:lnTo>
                  <a:lnTo>
                    <a:pt x="147" y="22"/>
                  </a:lnTo>
                  <a:lnTo>
                    <a:pt x="132" y="33"/>
                  </a:lnTo>
                  <a:lnTo>
                    <a:pt x="123" y="35"/>
                  </a:lnTo>
                  <a:lnTo>
                    <a:pt x="123" y="40"/>
                  </a:lnTo>
                  <a:lnTo>
                    <a:pt x="108" y="52"/>
                  </a:lnTo>
                  <a:lnTo>
                    <a:pt x="100" y="52"/>
                  </a:lnTo>
                  <a:lnTo>
                    <a:pt x="93" y="59"/>
                  </a:lnTo>
                  <a:lnTo>
                    <a:pt x="85" y="60"/>
                  </a:lnTo>
                  <a:lnTo>
                    <a:pt x="70" y="70"/>
                  </a:lnTo>
                  <a:lnTo>
                    <a:pt x="63" y="72"/>
                  </a:lnTo>
                  <a:lnTo>
                    <a:pt x="53" y="79"/>
                  </a:lnTo>
                  <a:lnTo>
                    <a:pt x="51" y="80"/>
                  </a:lnTo>
                  <a:lnTo>
                    <a:pt x="25" y="95"/>
                  </a:lnTo>
                  <a:lnTo>
                    <a:pt x="10" y="102"/>
                  </a:lnTo>
                  <a:lnTo>
                    <a:pt x="18" y="95"/>
                  </a:lnTo>
                  <a:lnTo>
                    <a:pt x="3" y="99"/>
                  </a:lnTo>
                  <a:lnTo>
                    <a:pt x="0" y="97"/>
                  </a:lnTo>
                  <a:lnTo>
                    <a:pt x="1" y="90"/>
                  </a:lnTo>
                  <a:lnTo>
                    <a:pt x="3" y="82"/>
                  </a:lnTo>
                  <a:lnTo>
                    <a:pt x="16" y="72"/>
                  </a:lnTo>
                  <a:lnTo>
                    <a:pt x="20" y="65"/>
                  </a:lnTo>
                  <a:lnTo>
                    <a:pt x="26" y="67"/>
                  </a:lnTo>
                  <a:lnTo>
                    <a:pt x="26" y="60"/>
                  </a:lnTo>
                  <a:lnTo>
                    <a:pt x="33" y="54"/>
                  </a:lnTo>
                  <a:lnTo>
                    <a:pt x="40" y="55"/>
                  </a:lnTo>
                  <a:lnTo>
                    <a:pt x="53" y="49"/>
                  </a:lnTo>
                  <a:lnTo>
                    <a:pt x="61" y="49"/>
                  </a:lnTo>
                  <a:lnTo>
                    <a:pt x="65" y="40"/>
                  </a:lnTo>
                  <a:lnTo>
                    <a:pt x="71" y="38"/>
                  </a:lnTo>
                  <a:lnTo>
                    <a:pt x="93" y="33"/>
                  </a:lnTo>
                  <a:lnTo>
                    <a:pt x="108" y="27"/>
                  </a:lnTo>
                  <a:lnTo>
                    <a:pt x="130"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810" name="Freeform 324"/>
            <p:cNvSpPr>
              <a:spLocks/>
            </p:cNvSpPr>
            <p:nvPr/>
          </p:nvSpPr>
          <p:spPr bwMode="auto">
            <a:xfrm>
              <a:off x="7351623" y="2916721"/>
              <a:ext cx="675142" cy="328580"/>
            </a:xfrm>
            <a:custGeom>
              <a:avLst/>
              <a:gdLst/>
              <a:ahLst/>
              <a:cxnLst>
                <a:cxn ang="0">
                  <a:pos x="353" y="134"/>
                </a:cxn>
                <a:cxn ang="0">
                  <a:pos x="408" y="133"/>
                </a:cxn>
                <a:cxn ang="0">
                  <a:pos x="408" y="158"/>
                </a:cxn>
                <a:cxn ang="0">
                  <a:pos x="396" y="176"/>
                </a:cxn>
                <a:cxn ang="0">
                  <a:pos x="375" y="196"/>
                </a:cxn>
                <a:cxn ang="0">
                  <a:pos x="353" y="196"/>
                </a:cxn>
                <a:cxn ang="0">
                  <a:pos x="355" y="185"/>
                </a:cxn>
                <a:cxn ang="0">
                  <a:pos x="343" y="176"/>
                </a:cxn>
                <a:cxn ang="0">
                  <a:pos x="345" y="153"/>
                </a:cxn>
                <a:cxn ang="0">
                  <a:pos x="334" y="158"/>
                </a:cxn>
                <a:cxn ang="0">
                  <a:pos x="328" y="169"/>
                </a:cxn>
                <a:cxn ang="0">
                  <a:pos x="316" y="166"/>
                </a:cxn>
                <a:cxn ang="0">
                  <a:pos x="311" y="138"/>
                </a:cxn>
                <a:cxn ang="0">
                  <a:pos x="324" y="134"/>
                </a:cxn>
                <a:cxn ang="0">
                  <a:pos x="313" y="129"/>
                </a:cxn>
                <a:cxn ang="0">
                  <a:pos x="299" y="121"/>
                </a:cxn>
                <a:cxn ang="0">
                  <a:pos x="296" y="113"/>
                </a:cxn>
                <a:cxn ang="0">
                  <a:pos x="306" y="109"/>
                </a:cxn>
                <a:cxn ang="0">
                  <a:pos x="299" y="94"/>
                </a:cxn>
                <a:cxn ang="0">
                  <a:pos x="289" y="109"/>
                </a:cxn>
                <a:cxn ang="0">
                  <a:pos x="303" y="86"/>
                </a:cxn>
                <a:cxn ang="0">
                  <a:pos x="299" y="76"/>
                </a:cxn>
                <a:cxn ang="0">
                  <a:pos x="294" y="51"/>
                </a:cxn>
                <a:cxn ang="0">
                  <a:pos x="316" y="41"/>
                </a:cxn>
                <a:cxn ang="0">
                  <a:pos x="313" y="22"/>
                </a:cxn>
                <a:cxn ang="0">
                  <a:pos x="303" y="24"/>
                </a:cxn>
                <a:cxn ang="0">
                  <a:pos x="301" y="37"/>
                </a:cxn>
                <a:cxn ang="0">
                  <a:pos x="288" y="39"/>
                </a:cxn>
                <a:cxn ang="0">
                  <a:pos x="278" y="47"/>
                </a:cxn>
                <a:cxn ang="0">
                  <a:pos x="276" y="64"/>
                </a:cxn>
                <a:cxn ang="0">
                  <a:pos x="269" y="69"/>
                </a:cxn>
                <a:cxn ang="0">
                  <a:pos x="278" y="81"/>
                </a:cxn>
                <a:cxn ang="0">
                  <a:pos x="271" y="92"/>
                </a:cxn>
                <a:cxn ang="0">
                  <a:pos x="278" y="118"/>
                </a:cxn>
                <a:cxn ang="0">
                  <a:pos x="284" y="148"/>
                </a:cxn>
                <a:cxn ang="0">
                  <a:pos x="291" y="164"/>
                </a:cxn>
                <a:cxn ang="0">
                  <a:pos x="269" y="143"/>
                </a:cxn>
                <a:cxn ang="0">
                  <a:pos x="271" y="154"/>
                </a:cxn>
                <a:cxn ang="0">
                  <a:pos x="294" y="174"/>
                </a:cxn>
                <a:cxn ang="0">
                  <a:pos x="309" y="198"/>
                </a:cxn>
                <a:cxn ang="0">
                  <a:pos x="293" y="193"/>
                </a:cxn>
                <a:cxn ang="0">
                  <a:pos x="271" y="188"/>
                </a:cxn>
                <a:cxn ang="0">
                  <a:pos x="259" y="178"/>
                </a:cxn>
                <a:cxn ang="0">
                  <a:pos x="246" y="173"/>
                </a:cxn>
                <a:cxn ang="0">
                  <a:pos x="234" y="173"/>
                </a:cxn>
                <a:cxn ang="0">
                  <a:pos x="221" y="166"/>
                </a:cxn>
                <a:cxn ang="0">
                  <a:pos x="229" y="149"/>
                </a:cxn>
                <a:cxn ang="0">
                  <a:pos x="234" y="126"/>
                </a:cxn>
                <a:cxn ang="0">
                  <a:pos x="231" y="108"/>
                </a:cxn>
                <a:cxn ang="0">
                  <a:pos x="209" y="108"/>
                </a:cxn>
                <a:cxn ang="0">
                  <a:pos x="184" y="99"/>
                </a:cxn>
                <a:cxn ang="0">
                  <a:pos x="174" y="81"/>
                </a:cxn>
                <a:cxn ang="0">
                  <a:pos x="150" y="69"/>
                </a:cxn>
                <a:cxn ang="0">
                  <a:pos x="145" y="51"/>
                </a:cxn>
                <a:cxn ang="0">
                  <a:pos x="122" y="49"/>
                </a:cxn>
                <a:cxn ang="0">
                  <a:pos x="105" y="56"/>
                </a:cxn>
                <a:cxn ang="0">
                  <a:pos x="90" y="71"/>
                </a:cxn>
                <a:cxn ang="0">
                  <a:pos x="63" y="64"/>
                </a:cxn>
                <a:cxn ang="0">
                  <a:pos x="52" y="87"/>
                </a:cxn>
                <a:cxn ang="0">
                  <a:pos x="35" y="96"/>
                </a:cxn>
                <a:cxn ang="0">
                  <a:pos x="17" y="116"/>
                </a:cxn>
                <a:cxn ang="0">
                  <a:pos x="149" y="37"/>
                </a:cxn>
              </a:cxnLst>
              <a:rect l="0" t="0" r="r" b="b"/>
              <a:pathLst>
                <a:path w="413" h="201">
                  <a:moveTo>
                    <a:pt x="318" y="0"/>
                  </a:moveTo>
                  <a:lnTo>
                    <a:pt x="341" y="84"/>
                  </a:lnTo>
                  <a:lnTo>
                    <a:pt x="353" y="134"/>
                  </a:lnTo>
                  <a:lnTo>
                    <a:pt x="358" y="143"/>
                  </a:lnTo>
                  <a:lnTo>
                    <a:pt x="410" y="129"/>
                  </a:lnTo>
                  <a:lnTo>
                    <a:pt x="408" y="133"/>
                  </a:lnTo>
                  <a:lnTo>
                    <a:pt x="405" y="136"/>
                  </a:lnTo>
                  <a:lnTo>
                    <a:pt x="413" y="143"/>
                  </a:lnTo>
                  <a:lnTo>
                    <a:pt x="408" y="158"/>
                  </a:lnTo>
                  <a:lnTo>
                    <a:pt x="405" y="154"/>
                  </a:lnTo>
                  <a:lnTo>
                    <a:pt x="401" y="169"/>
                  </a:lnTo>
                  <a:lnTo>
                    <a:pt x="396" y="176"/>
                  </a:lnTo>
                  <a:lnTo>
                    <a:pt x="396" y="185"/>
                  </a:lnTo>
                  <a:lnTo>
                    <a:pt x="381" y="190"/>
                  </a:lnTo>
                  <a:lnTo>
                    <a:pt x="375" y="196"/>
                  </a:lnTo>
                  <a:lnTo>
                    <a:pt x="368" y="196"/>
                  </a:lnTo>
                  <a:lnTo>
                    <a:pt x="353" y="201"/>
                  </a:lnTo>
                  <a:lnTo>
                    <a:pt x="353" y="196"/>
                  </a:lnTo>
                  <a:lnTo>
                    <a:pt x="358" y="190"/>
                  </a:lnTo>
                  <a:lnTo>
                    <a:pt x="361" y="181"/>
                  </a:lnTo>
                  <a:lnTo>
                    <a:pt x="355" y="185"/>
                  </a:lnTo>
                  <a:lnTo>
                    <a:pt x="351" y="179"/>
                  </a:lnTo>
                  <a:lnTo>
                    <a:pt x="345" y="185"/>
                  </a:lnTo>
                  <a:lnTo>
                    <a:pt x="343" y="176"/>
                  </a:lnTo>
                  <a:lnTo>
                    <a:pt x="350" y="169"/>
                  </a:lnTo>
                  <a:lnTo>
                    <a:pt x="345" y="166"/>
                  </a:lnTo>
                  <a:lnTo>
                    <a:pt x="345" y="153"/>
                  </a:lnTo>
                  <a:lnTo>
                    <a:pt x="338" y="168"/>
                  </a:lnTo>
                  <a:lnTo>
                    <a:pt x="334" y="164"/>
                  </a:lnTo>
                  <a:lnTo>
                    <a:pt x="334" y="158"/>
                  </a:lnTo>
                  <a:lnTo>
                    <a:pt x="331" y="164"/>
                  </a:lnTo>
                  <a:lnTo>
                    <a:pt x="334" y="171"/>
                  </a:lnTo>
                  <a:lnTo>
                    <a:pt x="328" y="169"/>
                  </a:lnTo>
                  <a:lnTo>
                    <a:pt x="319" y="163"/>
                  </a:lnTo>
                  <a:lnTo>
                    <a:pt x="313" y="159"/>
                  </a:lnTo>
                  <a:lnTo>
                    <a:pt x="316" y="166"/>
                  </a:lnTo>
                  <a:lnTo>
                    <a:pt x="308" y="159"/>
                  </a:lnTo>
                  <a:lnTo>
                    <a:pt x="308" y="151"/>
                  </a:lnTo>
                  <a:lnTo>
                    <a:pt x="311" y="138"/>
                  </a:lnTo>
                  <a:lnTo>
                    <a:pt x="304" y="141"/>
                  </a:lnTo>
                  <a:lnTo>
                    <a:pt x="306" y="134"/>
                  </a:lnTo>
                  <a:lnTo>
                    <a:pt x="324" y="134"/>
                  </a:lnTo>
                  <a:lnTo>
                    <a:pt x="329" y="128"/>
                  </a:lnTo>
                  <a:lnTo>
                    <a:pt x="323" y="131"/>
                  </a:lnTo>
                  <a:lnTo>
                    <a:pt x="313" y="129"/>
                  </a:lnTo>
                  <a:lnTo>
                    <a:pt x="311" y="121"/>
                  </a:lnTo>
                  <a:lnTo>
                    <a:pt x="306" y="119"/>
                  </a:lnTo>
                  <a:lnTo>
                    <a:pt x="299" y="121"/>
                  </a:lnTo>
                  <a:lnTo>
                    <a:pt x="298" y="128"/>
                  </a:lnTo>
                  <a:lnTo>
                    <a:pt x="294" y="121"/>
                  </a:lnTo>
                  <a:lnTo>
                    <a:pt x="296" y="113"/>
                  </a:lnTo>
                  <a:lnTo>
                    <a:pt x="303" y="111"/>
                  </a:lnTo>
                  <a:lnTo>
                    <a:pt x="309" y="116"/>
                  </a:lnTo>
                  <a:lnTo>
                    <a:pt x="306" y="109"/>
                  </a:lnTo>
                  <a:lnTo>
                    <a:pt x="311" y="102"/>
                  </a:lnTo>
                  <a:lnTo>
                    <a:pt x="304" y="102"/>
                  </a:lnTo>
                  <a:lnTo>
                    <a:pt x="299" y="94"/>
                  </a:lnTo>
                  <a:lnTo>
                    <a:pt x="298" y="97"/>
                  </a:lnTo>
                  <a:lnTo>
                    <a:pt x="291" y="102"/>
                  </a:lnTo>
                  <a:lnTo>
                    <a:pt x="289" y="109"/>
                  </a:lnTo>
                  <a:lnTo>
                    <a:pt x="289" y="94"/>
                  </a:lnTo>
                  <a:lnTo>
                    <a:pt x="296" y="92"/>
                  </a:lnTo>
                  <a:lnTo>
                    <a:pt x="303" y="86"/>
                  </a:lnTo>
                  <a:lnTo>
                    <a:pt x="301" y="84"/>
                  </a:lnTo>
                  <a:lnTo>
                    <a:pt x="301" y="76"/>
                  </a:lnTo>
                  <a:lnTo>
                    <a:pt x="299" y="76"/>
                  </a:lnTo>
                  <a:lnTo>
                    <a:pt x="296" y="82"/>
                  </a:lnTo>
                  <a:lnTo>
                    <a:pt x="291" y="74"/>
                  </a:lnTo>
                  <a:lnTo>
                    <a:pt x="294" y="51"/>
                  </a:lnTo>
                  <a:lnTo>
                    <a:pt x="301" y="46"/>
                  </a:lnTo>
                  <a:lnTo>
                    <a:pt x="308" y="44"/>
                  </a:lnTo>
                  <a:lnTo>
                    <a:pt x="316" y="41"/>
                  </a:lnTo>
                  <a:lnTo>
                    <a:pt x="306" y="41"/>
                  </a:lnTo>
                  <a:lnTo>
                    <a:pt x="316" y="25"/>
                  </a:lnTo>
                  <a:lnTo>
                    <a:pt x="313" y="22"/>
                  </a:lnTo>
                  <a:lnTo>
                    <a:pt x="306" y="27"/>
                  </a:lnTo>
                  <a:lnTo>
                    <a:pt x="308" y="20"/>
                  </a:lnTo>
                  <a:lnTo>
                    <a:pt x="303" y="24"/>
                  </a:lnTo>
                  <a:lnTo>
                    <a:pt x="296" y="24"/>
                  </a:lnTo>
                  <a:lnTo>
                    <a:pt x="296" y="29"/>
                  </a:lnTo>
                  <a:lnTo>
                    <a:pt x="301" y="37"/>
                  </a:lnTo>
                  <a:lnTo>
                    <a:pt x="294" y="44"/>
                  </a:lnTo>
                  <a:lnTo>
                    <a:pt x="288" y="46"/>
                  </a:lnTo>
                  <a:lnTo>
                    <a:pt x="288" y="39"/>
                  </a:lnTo>
                  <a:lnTo>
                    <a:pt x="284" y="42"/>
                  </a:lnTo>
                  <a:lnTo>
                    <a:pt x="284" y="54"/>
                  </a:lnTo>
                  <a:lnTo>
                    <a:pt x="278" y="47"/>
                  </a:lnTo>
                  <a:lnTo>
                    <a:pt x="276" y="51"/>
                  </a:lnTo>
                  <a:lnTo>
                    <a:pt x="278" y="56"/>
                  </a:lnTo>
                  <a:lnTo>
                    <a:pt x="276" y="64"/>
                  </a:lnTo>
                  <a:lnTo>
                    <a:pt x="269" y="62"/>
                  </a:lnTo>
                  <a:lnTo>
                    <a:pt x="276" y="69"/>
                  </a:lnTo>
                  <a:lnTo>
                    <a:pt x="269" y="69"/>
                  </a:lnTo>
                  <a:lnTo>
                    <a:pt x="268" y="67"/>
                  </a:lnTo>
                  <a:lnTo>
                    <a:pt x="259" y="69"/>
                  </a:lnTo>
                  <a:lnTo>
                    <a:pt x="278" y="81"/>
                  </a:lnTo>
                  <a:lnTo>
                    <a:pt x="276" y="87"/>
                  </a:lnTo>
                  <a:lnTo>
                    <a:pt x="283" y="92"/>
                  </a:lnTo>
                  <a:lnTo>
                    <a:pt x="271" y="92"/>
                  </a:lnTo>
                  <a:lnTo>
                    <a:pt x="276" y="97"/>
                  </a:lnTo>
                  <a:lnTo>
                    <a:pt x="276" y="111"/>
                  </a:lnTo>
                  <a:lnTo>
                    <a:pt x="278" y="118"/>
                  </a:lnTo>
                  <a:lnTo>
                    <a:pt x="276" y="124"/>
                  </a:lnTo>
                  <a:lnTo>
                    <a:pt x="281" y="133"/>
                  </a:lnTo>
                  <a:lnTo>
                    <a:pt x="284" y="148"/>
                  </a:lnTo>
                  <a:lnTo>
                    <a:pt x="299" y="163"/>
                  </a:lnTo>
                  <a:lnTo>
                    <a:pt x="294" y="169"/>
                  </a:lnTo>
                  <a:lnTo>
                    <a:pt x="291" y="164"/>
                  </a:lnTo>
                  <a:lnTo>
                    <a:pt x="284" y="163"/>
                  </a:lnTo>
                  <a:lnTo>
                    <a:pt x="276" y="158"/>
                  </a:lnTo>
                  <a:lnTo>
                    <a:pt x="269" y="143"/>
                  </a:lnTo>
                  <a:lnTo>
                    <a:pt x="266" y="136"/>
                  </a:lnTo>
                  <a:lnTo>
                    <a:pt x="266" y="139"/>
                  </a:lnTo>
                  <a:lnTo>
                    <a:pt x="271" y="154"/>
                  </a:lnTo>
                  <a:lnTo>
                    <a:pt x="276" y="163"/>
                  </a:lnTo>
                  <a:lnTo>
                    <a:pt x="288" y="168"/>
                  </a:lnTo>
                  <a:lnTo>
                    <a:pt x="294" y="174"/>
                  </a:lnTo>
                  <a:lnTo>
                    <a:pt x="301" y="176"/>
                  </a:lnTo>
                  <a:lnTo>
                    <a:pt x="311" y="191"/>
                  </a:lnTo>
                  <a:lnTo>
                    <a:pt x="309" y="198"/>
                  </a:lnTo>
                  <a:lnTo>
                    <a:pt x="301" y="191"/>
                  </a:lnTo>
                  <a:lnTo>
                    <a:pt x="294" y="191"/>
                  </a:lnTo>
                  <a:lnTo>
                    <a:pt x="293" y="193"/>
                  </a:lnTo>
                  <a:lnTo>
                    <a:pt x="286" y="185"/>
                  </a:lnTo>
                  <a:lnTo>
                    <a:pt x="278" y="185"/>
                  </a:lnTo>
                  <a:lnTo>
                    <a:pt x="271" y="188"/>
                  </a:lnTo>
                  <a:lnTo>
                    <a:pt x="264" y="181"/>
                  </a:lnTo>
                  <a:lnTo>
                    <a:pt x="261" y="173"/>
                  </a:lnTo>
                  <a:lnTo>
                    <a:pt x="259" y="178"/>
                  </a:lnTo>
                  <a:lnTo>
                    <a:pt x="259" y="185"/>
                  </a:lnTo>
                  <a:lnTo>
                    <a:pt x="251" y="179"/>
                  </a:lnTo>
                  <a:lnTo>
                    <a:pt x="246" y="173"/>
                  </a:lnTo>
                  <a:lnTo>
                    <a:pt x="241" y="164"/>
                  </a:lnTo>
                  <a:lnTo>
                    <a:pt x="234" y="168"/>
                  </a:lnTo>
                  <a:lnTo>
                    <a:pt x="234" y="173"/>
                  </a:lnTo>
                  <a:lnTo>
                    <a:pt x="227" y="181"/>
                  </a:lnTo>
                  <a:lnTo>
                    <a:pt x="222" y="173"/>
                  </a:lnTo>
                  <a:lnTo>
                    <a:pt x="221" y="166"/>
                  </a:lnTo>
                  <a:lnTo>
                    <a:pt x="222" y="158"/>
                  </a:lnTo>
                  <a:lnTo>
                    <a:pt x="224" y="158"/>
                  </a:lnTo>
                  <a:lnTo>
                    <a:pt x="229" y="149"/>
                  </a:lnTo>
                  <a:lnTo>
                    <a:pt x="229" y="143"/>
                  </a:lnTo>
                  <a:lnTo>
                    <a:pt x="236" y="136"/>
                  </a:lnTo>
                  <a:lnTo>
                    <a:pt x="234" y="126"/>
                  </a:lnTo>
                  <a:lnTo>
                    <a:pt x="237" y="121"/>
                  </a:lnTo>
                  <a:lnTo>
                    <a:pt x="239" y="114"/>
                  </a:lnTo>
                  <a:lnTo>
                    <a:pt x="231" y="108"/>
                  </a:lnTo>
                  <a:lnTo>
                    <a:pt x="221" y="113"/>
                  </a:lnTo>
                  <a:lnTo>
                    <a:pt x="214" y="111"/>
                  </a:lnTo>
                  <a:lnTo>
                    <a:pt x="209" y="108"/>
                  </a:lnTo>
                  <a:lnTo>
                    <a:pt x="201" y="104"/>
                  </a:lnTo>
                  <a:lnTo>
                    <a:pt x="191" y="104"/>
                  </a:lnTo>
                  <a:lnTo>
                    <a:pt x="184" y="99"/>
                  </a:lnTo>
                  <a:lnTo>
                    <a:pt x="186" y="92"/>
                  </a:lnTo>
                  <a:lnTo>
                    <a:pt x="181" y="86"/>
                  </a:lnTo>
                  <a:lnTo>
                    <a:pt x="174" y="81"/>
                  </a:lnTo>
                  <a:lnTo>
                    <a:pt x="159" y="81"/>
                  </a:lnTo>
                  <a:lnTo>
                    <a:pt x="157" y="76"/>
                  </a:lnTo>
                  <a:lnTo>
                    <a:pt x="150" y="69"/>
                  </a:lnTo>
                  <a:lnTo>
                    <a:pt x="150" y="62"/>
                  </a:lnTo>
                  <a:lnTo>
                    <a:pt x="144" y="61"/>
                  </a:lnTo>
                  <a:lnTo>
                    <a:pt x="145" y="51"/>
                  </a:lnTo>
                  <a:lnTo>
                    <a:pt x="144" y="51"/>
                  </a:lnTo>
                  <a:lnTo>
                    <a:pt x="130" y="54"/>
                  </a:lnTo>
                  <a:lnTo>
                    <a:pt x="122" y="49"/>
                  </a:lnTo>
                  <a:lnTo>
                    <a:pt x="115" y="46"/>
                  </a:lnTo>
                  <a:lnTo>
                    <a:pt x="109" y="49"/>
                  </a:lnTo>
                  <a:lnTo>
                    <a:pt x="105" y="56"/>
                  </a:lnTo>
                  <a:lnTo>
                    <a:pt x="99" y="56"/>
                  </a:lnTo>
                  <a:lnTo>
                    <a:pt x="92" y="64"/>
                  </a:lnTo>
                  <a:lnTo>
                    <a:pt x="90" y="71"/>
                  </a:lnTo>
                  <a:lnTo>
                    <a:pt x="79" y="72"/>
                  </a:lnTo>
                  <a:lnTo>
                    <a:pt x="72" y="71"/>
                  </a:lnTo>
                  <a:lnTo>
                    <a:pt x="63" y="64"/>
                  </a:lnTo>
                  <a:lnTo>
                    <a:pt x="62" y="66"/>
                  </a:lnTo>
                  <a:lnTo>
                    <a:pt x="62" y="72"/>
                  </a:lnTo>
                  <a:lnTo>
                    <a:pt x="52" y="87"/>
                  </a:lnTo>
                  <a:lnTo>
                    <a:pt x="43" y="86"/>
                  </a:lnTo>
                  <a:lnTo>
                    <a:pt x="38" y="87"/>
                  </a:lnTo>
                  <a:lnTo>
                    <a:pt x="35" y="96"/>
                  </a:lnTo>
                  <a:lnTo>
                    <a:pt x="28" y="102"/>
                  </a:lnTo>
                  <a:lnTo>
                    <a:pt x="23" y="111"/>
                  </a:lnTo>
                  <a:lnTo>
                    <a:pt x="17" y="116"/>
                  </a:lnTo>
                  <a:lnTo>
                    <a:pt x="10" y="124"/>
                  </a:lnTo>
                  <a:lnTo>
                    <a:pt x="0" y="66"/>
                  </a:lnTo>
                  <a:lnTo>
                    <a:pt x="149" y="37"/>
                  </a:lnTo>
                  <a:lnTo>
                    <a:pt x="318"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811" name="Freeform 327"/>
            <p:cNvSpPr>
              <a:spLocks/>
            </p:cNvSpPr>
            <p:nvPr/>
          </p:nvSpPr>
          <p:spPr bwMode="auto">
            <a:xfrm>
              <a:off x="7936855" y="3219145"/>
              <a:ext cx="62120" cy="179820"/>
            </a:xfrm>
            <a:custGeom>
              <a:avLst/>
              <a:gdLst/>
              <a:ahLst/>
              <a:cxnLst>
                <a:cxn ang="0">
                  <a:pos x="38" y="0"/>
                </a:cxn>
                <a:cxn ang="0">
                  <a:pos x="37" y="10"/>
                </a:cxn>
                <a:cxn ang="0">
                  <a:pos x="37" y="16"/>
                </a:cxn>
                <a:cxn ang="0">
                  <a:pos x="32" y="28"/>
                </a:cxn>
                <a:cxn ang="0">
                  <a:pos x="30" y="41"/>
                </a:cxn>
                <a:cxn ang="0">
                  <a:pos x="30" y="56"/>
                </a:cxn>
                <a:cxn ang="0">
                  <a:pos x="28" y="65"/>
                </a:cxn>
                <a:cxn ang="0">
                  <a:pos x="27" y="65"/>
                </a:cxn>
                <a:cxn ang="0">
                  <a:pos x="20" y="60"/>
                </a:cxn>
                <a:cxn ang="0">
                  <a:pos x="18" y="66"/>
                </a:cxn>
                <a:cxn ang="0">
                  <a:pos x="15" y="75"/>
                </a:cxn>
                <a:cxn ang="0">
                  <a:pos x="13" y="82"/>
                </a:cxn>
                <a:cxn ang="0">
                  <a:pos x="15" y="95"/>
                </a:cxn>
                <a:cxn ang="0">
                  <a:pos x="8" y="110"/>
                </a:cxn>
                <a:cxn ang="0">
                  <a:pos x="2" y="98"/>
                </a:cxn>
                <a:cxn ang="0">
                  <a:pos x="0" y="83"/>
                </a:cxn>
                <a:cxn ang="0">
                  <a:pos x="3" y="82"/>
                </a:cxn>
                <a:cxn ang="0">
                  <a:pos x="2" y="75"/>
                </a:cxn>
                <a:cxn ang="0">
                  <a:pos x="2" y="60"/>
                </a:cxn>
                <a:cxn ang="0">
                  <a:pos x="8" y="46"/>
                </a:cxn>
                <a:cxn ang="0">
                  <a:pos x="8" y="31"/>
                </a:cxn>
                <a:cxn ang="0">
                  <a:pos x="15" y="31"/>
                </a:cxn>
                <a:cxn ang="0">
                  <a:pos x="17" y="23"/>
                </a:cxn>
                <a:cxn ang="0">
                  <a:pos x="10" y="18"/>
                </a:cxn>
                <a:cxn ang="0">
                  <a:pos x="23" y="5"/>
                </a:cxn>
                <a:cxn ang="0">
                  <a:pos x="38" y="0"/>
                </a:cxn>
              </a:cxnLst>
              <a:rect l="0" t="0" r="r" b="b"/>
              <a:pathLst>
                <a:path w="38" h="110">
                  <a:moveTo>
                    <a:pt x="38" y="0"/>
                  </a:moveTo>
                  <a:lnTo>
                    <a:pt x="37" y="10"/>
                  </a:lnTo>
                  <a:lnTo>
                    <a:pt x="37" y="16"/>
                  </a:lnTo>
                  <a:lnTo>
                    <a:pt x="32" y="28"/>
                  </a:lnTo>
                  <a:lnTo>
                    <a:pt x="30" y="41"/>
                  </a:lnTo>
                  <a:lnTo>
                    <a:pt x="30" y="56"/>
                  </a:lnTo>
                  <a:lnTo>
                    <a:pt x="28" y="65"/>
                  </a:lnTo>
                  <a:lnTo>
                    <a:pt x="27" y="65"/>
                  </a:lnTo>
                  <a:lnTo>
                    <a:pt x="20" y="60"/>
                  </a:lnTo>
                  <a:lnTo>
                    <a:pt x="18" y="66"/>
                  </a:lnTo>
                  <a:lnTo>
                    <a:pt x="15" y="75"/>
                  </a:lnTo>
                  <a:lnTo>
                    <a:pt x="13" y="82"/>
                  </a:lnTo>
                  <a:lnTo>
                    <a:pt x="15" y="95"/>
                  </a:lnTo>
                  <a:lnTo>
                    <a:pt x="8" y="110"/>
                  </a:lnTo>
                  <a:lnTo>
                    <a:pt x="2" y="98"/>
                  </a:lnTo>
                  <a:lnTo>
                    <a:pt x="0" y="83"/>
                  </a:lnTo>
                  <a:lnTo>
                    <a:pt x="3" y="82"/>
                  </a:lnTo>
                  <a:lnTo>
                    <a:pt x="2" y="75"/>
                  </a:lnTo>
                  <a:lnTo>
                    <a:pt x="2" y="60"/>
                  </a:lnTo>
                  <a:lnTo>
                    <a:pt x="8" y="46"/>
                  </a:lnTo>
                  <a:lnTo>
                    <a:pt x="8" y="31"/>
                  </a:lnTo>
                  <a:lnTo>
                    <a:pt x="15" y="31"/>
                  </a:lnTo>
                  <a:lnTo>
                    <a:pt x="17" y="23"/>
                  </a:lnTo>
                  <a:lnTo>
                    <a:pt x="10" y="18"/>
                  </a:lnTo>
                  <a:lnTo>
                    <a:pt x="23" y="5"/>
                  </a:lnTo>
                  <a:lnTo>
                    <a:pt x="38"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812" name="Freeform 331"/>
            <p:cNvSpPr>
              <a:spLocks/>
            </p:cNvSpPr>
            <p:nvPr/>
          </p:nvSpPr>
          <p:spPr bwMode="auto">
            <a:xfrm>
              <a:off x="8083981" y="2360915"/>
              <a:ext cx="256652" cy="250114"/>
            </a:xfrm>
            <a:custGeom>
              <a:avLst/>
              <a:gdLst/>
              <a:ahLst/>
              <a:cxnLst>
                <a:cxn ang="0">
                  <a:pos x="136" y="0"/>
                </a:cxn>
                <a:cxn ang="0">
                  <a:pos x="141" y="0"/>
                </a:cxn>
                <a:cxn ang="0">
                  <a:pos x="156" y="59"/>
                </a:cxn>
                <a:cxn ang="0">
                  <a:pos x="157" y="67"/>
                </a:cxn>
                <a:cxn ang="0">
                  <a:pos x="156" y="72"/>
                </a:cxn>
                <a:cxn ang="0">
                  <a:pos x="156" y="76"/>
                </a:cxn>
                <a:cxn ang="0">
                  <a:pos x="157" y="79"/>
                </a:cxn>
                <a:cxn ang="0">
                  <a:pos x="152" y="77"/>
                </a:cxn>
                <a:cxn ang="0">
                  <a:pos x="137" y="83"/>
                </a:cxn>
                <a:cxn ang="0">
                  <a:pos x="122" y="91"/>
                </a:cxn>
                <a:cxn ang="0">
                  <a:pos x="116" y="91"/>
                </a:cxn>
                <a:cxn ang="0">
                  <a:pos x="116" y="88"/>
                </a:cxn>
                <a:cxn ang="0">
                  <a:pos x="112" y="86"/>
                </a:cxn>
                <a:cxn ang="0">
                  <a:pos x="114" y="91"/>
                </a:cxn>
                <a:cxn ang="0">
                  <a:pos x="114" y="96"/>
                </a:cxn>
                <a:cxn ang="0">
                  <a:pos x="92" y="101"/>
                </a:cxn>
                <a:cxn ang="0">
                  <a:pos x="89" y="104"/>
                </a:cxn>
                <a:cxn ang="0">
                  <a:pos x="81" y="104"/>
                </a:cxn>
                <a:cxn ang="0">
                  <a:pos x="74" y="109"/>
                </a:cxn>
                <a:cxn ang="0">
                  <a:pos x="65" y="111"/>
                </a:cxn>
                <a:cxn ang="0">
                  <a:pos x="54" y="126"/>
                </a:cxn>
                <a:cxn ang="0">
                  <a:pos x="50" y="123"/>
                </a:cxn>
                <a:cxn ang="0">
                  <a:pos x="44" y="131"/>
                </a:cxn>
                <a:cxn ang="0">
                  <a:pos x="37" y="134"/>
                </a:cxn>
                <a:cxn ang="0">
                  <a:pos x="24" y="149"/>
                </a:cxn>
                <a:cxn ang="0">
                  <a:pos x="15" y="153"/>
                </a:cxn>
                <a:cxn ang="0">
                  <a:pos x="9" y="144"/>
                </a:cxn>
                <a:cxn ang="0">
                  <a:pos x="9" y="141"/>
                </a:cxn>
                <a:cxn ang="0">
                  <a:pos x="20" y="129"/>
                </a:cxn>
                <a:cxn ang="0">
                  <a:pos x="20" y="123"/>
                </a:cxn>
                <a:cxn ang="0">
                  <a:pos x="15" y="114"/>
                </a:cxn>
                <a:cxn ang="0">
                  <a:pos x="0" y="31"/>
                </a:cxn>
                <a:cxn ang="0">
                  <a:pos x="49" y="21"/>
                </a:cxn>
                <a:cxn ang="0">
                  <a:pos x="57" y="21"/>
                </a:cxn>
                <a:cxn ang="0">
                  <a:pos x="70" y="16"/>
                </a:cxn>
                <a:cxn ang="0">
                  <a:pos x="75" y="16"/>
                </a:cxn>
                <a:cxn ang="0">
                  <a:pos x="82" y="12"/>
                </a:cxn>
                <a:cxn ang="0">
                  <a:pos x="126" y="2"/>
                </a:cxn>
                <a:cxn ang="0">
                  <a:pos x="136" y="0"/>
                </a:cxn>
              </a:cxnLst>
              <a:rect l="0" t="0" r="r" b="b"/>
              <a:pathLst>
                <a:path w="157" h="153">
                  <a:moveTo>
                    <a:pt x="136" y="0"/>
                  </a:moveTo>
                  <a:lnTo>
                    <a:pt x="141" y="0"/>
                  </a:lnTo>
                  <a:lnTo>
                    <a:pt x="156" y="59"/>
                  </a:lnTo>
                  <a:lnTo>
                    <a:pt x="157" y="67"/>
                  </a:lnTo>
                  <a:lnTo>
                    <a:pt x="156" y="72"/>
                  </a:lnTo>
                  <a:lnTo>
                    <a:pt x="156" y="76"/>
                  </a:lnTo>
                  <a:lnTo>
                    <a:pt x="157" y="79"/>
                  </a:lnTo>
                  <a:lnTo>
                    <a:pt x="152" y="77"/>
                  </a:lnTo>
                  <a:lnTo>
                    <a:pt x="137" y="83"/>
                  </a:lnTo>
                  <a:lnTo>
                    <a:pt x="122" y="91"/>
                  </a:lnTo>
                  <a:lnTo>
                    <a:pt x="116" y="91"/>
                  </a:lnTo>
                  <a:lnTo>
                    <a:pt x="116" y="88"/>
                  </a:lnTo>
                  <a:lnTo>
                    <a:pt x="112" y="86"/>
                  </a:lnTo>
                  <a:lnTo>
                    <a:pt x="114" y="91"/>
                  </a:lnTo>
                  <a:lnTo>
                    <a:pt x="114" y="96"/>
                  </a:lnTo>
                  <a:lnTo>
                    <a:pt x="92" y="101"/>
                  </a:lnTo>
                  <a:lnTo>
                    <a:pt x="89" y="104"/>
                  </a:lnTo>
                  <a:lnTo>
                    <a:pt x="81" y="104"/>
                  </a:lnTo>
                  <a:lnTo>
                    <a:pt x="74" y="109"/>
                  </a:lnTo>
                  <a:lnTo>
                    <a:pt x="65" y="111"/>
                  </a:lnTo>
                  <a:lnTo>
                    <a:pt x="54" y="126"/>
                  </a:lnTo>
                  <a:lnTo>
                    <a:pt x="50" y="123"/>
                  </a:lnTo>
                  <a:lnTo>
                    <a:pt x="44" y="131"/>
                  </a:lnTo>
                  <a:lnTo>
                    <a:pt x="37" y="134"/>
                  </a:lnTo>
                  <a:lnTo>
                    <a:pt x="24" y="149"/>
                  </a:lnTo>
                  <a:lnTo>
                    <a:pt x="15" y="153"/>
                  </a:lnTo>
                  <a:lnTo>
                    <a:pt x="9" y="144"/>
                  </a:lnTo>
                  <a:lnTo>
                    <a:pt x="9" y="141"/>
                  </a:lnTo>
                  <a:lnTo>
                    <a:pt x="20" y="129"/>
                  </a:lnTo>
                  <a:lnTo>
                    <a:pt x="20" y="123"/>
                  </a:lnTo>
                  <a:lnTo>
                    <a:pt x="15" y="114"/>
                  </a:lnTo>
                  <a:lnTo>
                    <a:pt x="0" y="31"/>
                  </a:lnTo>
                  <a:lnTo>
                    <a:pt x="49" y="21"/>
                  </a:lnTo>
                  <a:lnTo>
                    <a:pt x="57" y="21"/>
                  </a:lnTo>
                  <a:lnTo>
                    <a:pt x="70" y="16"/>
                  </a:lnTo>
                  <a:lnTo>
                    <a:pt x="75" y="16"/>
                  </a:lnTo>
                  <a:lnTo>
                    <a:pt x="82" y="12"/>
                  </a:lnTo>
                  <a:lnTo>
                    <a:pt x="126" y="2"/>
                  </a:lnTo>
                  <a:lnTo>
                    <a:pt x="136"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813" name="Freeform 325"/>
            <p:cNvSpPr>
              <a:spLocks/>
            </p:cNvSpPr>
            <p:nvPr/>
          </p:nvSpPr>
          <p:spPr bwMode="auto">
            <a:xfrm>
              <a:off x="7878609" y="2884027"/>
              <a:ext cx="158569" cy="266461"/>
            </a:xfrm>
            <a:custGeom>
              <a:avLst/>
              <a:gdLst/>
              <a:ahLst/>
              <a:cxnLst>
                <a:cxn ang="0">
                  <a:pos x="20" y="0"/>
                </a:cxn>
                <a:cxn ang="0">
                  <a:pos x="25" y="2"/>
                </a:cxn>
                <a:cxn ang="0">
                  <a:pos x="28" y="4"/>
                </a:cxn>
                <a:cxn ang="0">
                  <a:pos x="25" y="7"/>
                </a:cxn>
                <a:cxn ang="0">
                  <a:pos x="25" y="14"/>
                </a:cxn>
                <a:cxn ang="0">
                  <a:pos x="21" y="22"/>
                </a:cxn>
                <a:cxn ang="0">
                  <a:pos x="18" y="27"/>
                </a:cxn>
                <a:cxn ang="0">
                  <a:pos x="23" y="34"/>
                </a:cxn>
                <a:cxn ang="0">
                  <a:pos x="23" y="40"/>
                </a:cxn>
                <a:cxn ang="0">
                  <a:pos x="27" y="47"/>
                </a:cxn>
                <a:cxn ang="0">
                  <a:pos x="33" y="56"/>
                </a:cxn>
                <a:cxn ang="0">
                  <a:pos x="40" y="61"/>
                </a:cxn>
                <a:cxn ang="0">
                  <a:pos x="45" y="67"/>
                </a:cxn>
                <a:cxn ang="0">
                  <a:pos x="47" y="76"/>
                </a:cxn>
                <a:cxn ang="0">
                  <a:pos x="50" y="87"/>
                </a:cxn>
                <a:cxn ang="0">
                  <a:pos x="58" y="94"/>
                </a:cxn>
                <a:cxn ang="0">
                  <a:pos x="62" y="101"/>
                </a:cxn>
                <a:cxn ang="0">
                  <a:pos x="75" y="112"/>
                </a:cxn>
                <a:cxn ang="0">
                  <a:pos x="83" y="111"/>
                </a:cxn>
                <a:cxn ang="0">
                  <a:pos x="85" y="116"/>
                </a:cxn>
                <a:cxn ang="0">
                  <a:pos x="83" y="122"/>
                </a:cxn>
                <a:cxn ang="0">
                  <a:pos x="83" y="129"/>
                </a:cxn>
                <a:cxn ang="0">
                  <a:pos x="87" y="131"/>
                </a:cxn>
                <a:cxn ang="0">
                  <a:pos x="80" y="138"/>
                </a:cxn>
                <a:cxn ang="0">
                  <a:pos x="83" y="136"/>
                </a:cxn>
                <a:cxn ang="0">
                  <a:pos x="92" y="134"/>
                </a:cxn>
                <a:cxn ang="0">
                  <a:pos x="97" y="149"/>
                </a:cxn>
                <a:cxn ang="0">
                  <a:pos x="92" y="149"/>
                </a:cxn>
                <a:cxn ang="0">
                  <a:pos x="40" y="163"/>
                </a:cxn>
                <a:cxn ang="0">
                  <a:pos x="35" y="154"/>
                </a:cxn>
                <a:cxn ang="0">
                  <a:pos x="23" y="104"/>
                </a:cxn>
                <a:cxn ang="0">
                  <a:pos x="0" y="20"/>
                </a:cxn>
                <a:cxn ang="0">
                  <a:pos x="1" y="14"/>
                </a:cxn>
                <a:cxn ang="0">
                  <a:pos x="6" y="7"/>
                </a:cxn>
                <a:cxn ang="0">
                  <a:pos x="13" y="2"/>
                </a:cxn>
                <a:cxn ang="0">
                  <a:pos x="20" y="0"/>
                </a:cxn>
              </a:cxnLst>
              <a:rect l="0" t="0" r="r" b="b"/>
              <a:pathLst>
                <a:path w="97" h="163">
                  <a:moveTo>
                    <a:pt x="20" y="0"/>
                  </a:moveTo>
                  <a:lnTo>
                    <a:pt x="25" y="2"/>
                  </a:lnTo>
                  <a:lnTo>
                    <a:pt x="28" y="4"/>
                  </a:lnTo>
                  <a:lnTo>
                    <a:pt x="25" y="7"/>
                  </a:lnTo>
                  <a:lnTo>
                    <a:pt x="25" y="14"/>
                  </a:lnTo>
                  <a:lnTo>
                    <a:pt x="21" y="22"/>
                  </a:lnTo>
                  <a:lnTo>
                    <a:pt x="18" y="27"/>
                  </a:lnTo>
                  <a:lnTo>
                    <a:pt x="23" y="34"/>
                  </a:lnTo>
                  <a:lnTo>
                    <a:pt x="23" y="40"/>
                  </a:lnTo>
                  <a:lnTo>
                    <a:pt x="27" y="47"/>
                  </a:lnTo>
                  <a:lnTo>
                    <a:pt x="33" y="56"/>
                  </a:lnTo>
                  <a:lnTo>
                    <a:pt x="40" y="61"/>
                  </a:lnTo>
                  <a:lnTo>
                    <a:pt x="45" y="67"/>
                  </a:lnTo>
                  <a:lnTo>
                    <a:pt x="47" y="76"/>
                  </a:lnTo>
                  <a:lnTo>
                    <a:pt x="50" y="87"/>
                  </a:lnTo>
                  <a:lnTo>
                    <a:pt x="58" y="94"/>
                  </a:lnTo>
                  <a:lnTo>
                    <a:pt x="62" y="101"/>
                  </a:lnTo>
                  <a:lnTo>
                    <a:pt x="75" y="112"/>
                  </a:lnTo>
                  <a:lnTo>
                    <a:pt x="83" y="111"/>
                  </a:lnTo>
                  <a:lnTo>
                    <a:pt x="85" y="116"/>
                  </a:lnTo>
                  <a:lnTo>
                    <a:pt x="83" y="122"/>
                  </a:lnTo>
                  <a:lnTo>
                    <a:pt x="83" y="129"/>
                  </a:lnTo>
                  <a:lnTo>
                    <a:pt x="87" y="131"/>
                  </a:lnTo>
                  <a:lnTo>
                    <a:pt x="80" y="138"/>
                  </a:lnTo>
                  <a:lnTo>
                    <a:pt x="83" y="136"/>
                  </a:lnTo>
                  <a:lnTo>
                    <a:pt x="92" y="134"/>
                  </a:lnTo>
                  <a:lnTo>
                    <a:pt x="97" y="149"/>
                  </a:lnTo>
                  <a:lnTo>
                    <a:pt x="92" y="149"/>
                  </a:lnTo>
                  <a:lnTo>
                    <a:pt x="40" y="163"/>
                  </a:lnTo>
                  <a:lnTo>
                    <a:pt x="35" y="154"/>
                  </a:lnTo>
                  <a:lnTo>
                    <a:pt x="23" y="104"/>
                  </a:lnTo>
                  <a:lnTo>
                    <a:pt x="0" y="20"/>
                  </a:lnTo>
                  <a:lnTo>
                    <a:pt x="1" y="14"/>
                  </a:lnTo>
                  <a:lnTo>
                    <a:pt x="6" y="7"/>
                  </a:lnTo>
                  <a:lnTo>
                    <a:pt x="13" y="2"/>
                  </a:lnTo>
                  <a:lnTo>
                    <a:pt x="20" y="0"/>
                  </a:lnTo>
                  <a:close/>
                </a:path>
              </a:pathLst>
            </a:custGeom>
            <a:solidFill>
              <a:schemeClr val="accent1">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814" name="Group 432"/>
            <p:cNvGrpSpPr/>
            <p:nvPr/>
          </p:nvGrpSpPr>
          <p:grpSpPr>
            <a:xfrm>
              <a:off x="1129858" y="1244397"/>
              <a:ext cx="7302319" cy="3895551"/>
              <a:chOff x="1471613" y="2216150"/>
              <a:chExt cx="7091362" cy="3783013"/>
            </a:xfrm>
            <a:solidFill>
              <a:schemeClr val="bg1"/>
            </a:solidFill>
          </p:grpSpPr>
          <p:sp>
            <p:nvSpPr>
              <p:cNvPr id="2052" name="Freeform 407"/>
              <p:cNvSpPr>
                <a:spLocks/>
              </p:cNvSpPr>
              <p:nvPr/>
            </p:nvSpPr>
            <p:spPr bwMode="auto">
              <a:xfrm>
                <a:off x="5429250" y="4662488"/>
                <a:ext cx="7938" cy="90488"/>
              </a:xfrm>
              <a:custGeom>
                <a:avLst/>
                <a:gdLst/>
                <a:ahLst/>
                <a:cxnLst>
                  <a:cxn ang="0">
                    <a:pos x="0" y="0"/>
                  </a:cxn>
                  <a:cxn ang="0">
                    <a:pos x="5" y="0"/>
                  </a:cxn>
                  <a:cxn ang="0">
                    <a:pos x="5" y="57"/>
                  </a:cxn>
                  <a:cxn ang="0">
                    <a:pos x="1" y="57"/>
                  </a:cxn>
                  <a:cxn ang="0">
                    <a:pos x="1" y="11"/>
                  </a:cxn>
                  <a:cxn ang="0">
                    <a:pos x="0" y="3"/>
                  </a:cxn>
                  <a:cxn ang="0">
                    <a:pos x="0" y="0"/>
                  </a:cxn>
                </a:cxnLst>
                <a:rect l="0" t="0" r="r" b="b"/>
                <a:pathLst>
                  <a:path w="5" h="57">
                    <a:moveTo>
                      <a:pt x="0" y="0"/>
                    </a:moveTo>
                    <a:lnTo>
                      <a:pt x="5" y="0"/>
                    </a:lnTo>
                    <a:lnTo>
                      <a:pt x="5" y="57"/>
                    </a:lnTo>
                    <a:lnTo>
                      <a:pt x="1" y="57"/>
                    </a:lnTo>
                    <a:lnTo>
                      <a:pt x="1" y="11"/>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2053" name="Group 776"/>
              <p:cNvGrpSpPr/>
              <p:nvPr/>
            </p:nvGrpSpPr>
            <p:grpSpPr>
              <a:xfrm>
                <a:off x="1471613" y="2216150"/>
                <a:ext cx="7091362" cy="3783013"/>
                <a:chOff x="1471613" y="2216150"/>
                <a:chExt cx="7091362" cy="3783013"/>
              </a:xfrm>
              <a:grpFill/>
            </p:grpSpPr>
            <p:sp>
              <p:nvSpPr>
                <p:cNvPr id="2054" name="Freeform 359"/>
                <p:cNvSpPr>
                  <a:spLocks/>
                </p:cNvSpPr>
                <p:nvPr/>
              </p:nvSpPr>
              <p:spPr bwMode="auto">
                <a:xfrm>
                  <a:off x="8050213" y="3513138"/>
                  <a:ext cx="92075" cy="303213"/>
                </a:xfrm>
                <a:custGeom>
                  <a:avLst/>
                  <a:gdLst/>
                  <a:ahLst/>
                  <a:cxnLst>
                    <a:cxn ang="0">
                      <a:pos x="30" y="0"/>
                    </a:cxn>
                    <a:cxn ang="0">
                      <a:pos x="23" y="10"/>
                    </a:cxn>
                    <a:cxn ang="0">
                      <a:pos x="20" y="17"/>
                    </a:cxn>
                    <a:cxn ang="0">
                      <a:pos x="17" y="32"/>
                    </a:cxn>
                    <a:cxn ang="0">
                      <a:pos x="12" y="44"/>
                    </a:cxn>
                    <a:cxn ang="0">
                      <a:pos x="5" y="51"/>
                    </a:cxn>
                    <a:cxn ang="0">
                      <a:pos x="10" y="57"/>
                    </a:cxn>
                    <a:cxn ang="0">
                      <a:pos x="13" y="66"/>
                    </a:cxn>
                    <a:cxn ang="0">
                      <a:pos x="10" y="72"/>
                    </a:cxn>
                    <a:cxn ang="0">
                      <a:pos x="7" y="86"/>
                    </a:cxn>
                    <a:cxn ang="0">
                      <a:pos x="8" y="91"/>
                    </a:cxn>
                    <a:cxn ang="0">
                      <a:pos x="20" y="99"/>
                    </a:cxn>
                    <a:cxn ang="0">
                      <a:pos x="23" y="108"/>
                    </a:cxn>
                    <a:cxn ang="0">
                      <a:pos x="33" y="113"/>
                    </a:cxn>
                    <a:cxn ang="0">
                      <a:pos x="42" y="121"/>
                    </a:cxn>
                    <a:cxn ang="0">
                      <a:pos x="58" y="133"/>
                    </a:cxn>
                    <a:cxn ang="0">
                      <a:pos x="53" y="143"/>
                    </a:cxn>
                    <a:cxn ang="0">
                      <a:pos x="52" y="144"/>
                    </a:cxn>
                    <a:cxn ang="0">
                      <a:pos x="40" y="158"/>
                    </a:cxn>
                    <a:cxn ang="0">
                      <a:pos x="33" y="175"/>
                    </a:cxn>
                    <a:cxn ang="0">
                      <a:pos x="18" y="185"/>
                    </a:cxn>
                    <a:cxn ang="0">
                      <a:pos x="8" y="188"/>
                    </a:cxn>
                    <a:cxn ang="0">
                      <a:pos x="23" y="178"/>
                    </a:cxn>
                    <a:cxn ang="0">
                      <a:pos x="33" y="159"/>
                    </a:cxn>
                    <a:cxn ang="0">
                      <a:pos x="35" y="156"/>
                    </a:cxn>
                    <a:cxn ang="0">
                      <a:pos x="42" y="148"/>
                    </a:cxn>
                    <a:cxn ang="0">
                      <a:pos x="52" y="141"/>
                    </a:cxn>
                    <a:cxn ang="0">
                      <a:pos x="53" y="134"/>
                    </a:cxn>
                    <a:cxn ang="0">
                      <a:pos x="32" y="116"/>
                    </a:cxn>
                    <a:cxn ang="0">
                      <a:pos x="20" y="111"/>
                    </a:cxn>
                    <a:cxn ang="0">
                      <a:pos x="18" y="103"/>
                    </a:cxn>
                    <a:cxn ang="0">
                      <a:pos x="10" y="99"/>
                    </a:cxn>
                    <a:cxn ang="0">
                      <a:pos x="3" y="91"/>
                    </a:cxn>
                    <a:cxn ang="0">
                      <a:pos x="1" y="79"/>
                    </a:cxn>
                    <a:cxn ang="0">
                      <a:pos x="7" y="71"/>
                    </a:cxn>
                    <a:cxn ang="0">
                      <a:pos x="7" y="59"/>
                    </a:cxn>
                    <a:cxn ang="0">
                      <a:pos x="0" y="51"/>
                    </a:cxn>
                    <a:cxn ang="0">
                      <a:pos x="8" y="42"/>
                    </a:cxn>
                    <a:cxn ang="0">
                      <a:pos x="12" y="31"/>
                    </a:cxn>
                    <a:cxn ang="0">
                      <a:pos x="15" y="17"/>
                    </a:cxn>
                    <a:cxn ang="0">
                      <a:pos x="18" y="9"/>
                    </a:cxn>
                  </a:cxnLst>
                  <a:rect l="0" t="0" r="r" b="b"/>
                  <a:pathLst>
                    <a:path w="58" h="191">
                      <a:moveTo>
                        <a:pt x="27" y="0"/>
                      </a:moveTo>
                      <a:lnTo>
                        <a:pt x="30" y="0"/>
                      </a:lnTo>
                      <a:lnTo>
                        <a:pt x="30" y="2"/>
                      </a:lnTo>
                      <a:lnTo>
                        <a:pt x="23" y="10"/>
                      </a:lnTo>
                      <a:lnTo>
                        <a:pt x="22" y="10"/>
                      </a:lnTo>
                      <a:lnTo>
                        <a:pt x="20" y="17"/>
                      </a:lnTo>
                      <a:lnTo>
                        <a:pt x="20" y="26"/>
                      </a:lnTo>
                      <a:lnTo>
                        <a:pt x="17" y="32"/>
                      </a:lnTo>
                      <a:lnTo>
                        <a:pt x="13" y="41"/>
                      </a:lnTo>
                      <a:lnTo>
                        <a:pt x="12" y="44"/>
                      </a:lnTo>
                      <a:lnTo>
                        <a:pt x="10" y="44"/>
                      </a:lnTo>
                      <a:lnTo>
                        <a:pt x="5" y="51"/>
                      </a:lnTo>
                      <a:lnTo>
                        <a:pt x="7" y="54"/>
                      </a:lnTo>
                      <a:lnTo>
                        <a:pt x="10" y="57"/>
                      </a:lnTo>
                      <a:lnTo>
                        <a:pt x="13" y="64"/>
                      </a:lnTo>
                      <a:lnTo>
                        <a:pt x="13" y="66"/>
                      </a:lnTo>
                      <a:lnTo>
                        <a:pt x="12" y="72"/>
                      </a:lnTo>
                      <a:lnTo>
                        <a:pt x="10" y="72"/>
                      </a:lnTo>
                      <a:lnTo>
                        <a:pt x="5" y="79"/>
                      </a:lnTo>
                      <a:lnTo>
                        <a:pt x="7" y="86"/>
                      </a:lnTo>
                      <a:lnTo>
                        <a:pt x="8" y="89"/>
                      </a:lnTo>
                      <a:lnTo>
                        <a:pt x="8" y="91"/>
                      </a:lnTo>
                      <a:lnTo>
                        <a:pt x="13" y="98"/>
                      </a:lnTo>
                      <a:lnTo>
                        <a:pt x="20" y="99"/>
                      </a:lnTo>
                      <a:lnTo>
                        <a:pt x="22" y="101"/>
                      </a:lnTo>
                      <a:lnTo>
                        <a:pt x="23" y="108"/>
                      </a:lnTo>
                      <a:lnTo>
                        <a:pt x="28" y="111"/>
                      </a:lnTo>
                      <a:lnTo>
                        <a:pt x="33" y="113"/>
                      </a:lnTo>
                      <a:lnTo>
                        <a:pt x="33" y="114"/>
                      </a:lnTo>
                      <a:lnTo>
                        <a:pt x="42" y="121"/>
                      </a:lnTo>
                      <a:lnTo>
                        <a:pt x="55" y="131"/>
                      </a:lnTo>
                      <a:lnTo>
                        <a:pt x="58" y="133"/>
                      </a:lnTo>
                      <a:lnTo>
                        <a:pt x="58" y="136"/>
                      </a:lnTo>
                      <a:lnTo>
                        <a:pt x="53" y="143"/>
                      </a:lnTo>
                      <a:lnTo>
                        <a:pt x="53" y="144"/>
                      </a:lnTo>
                      <a:lnTo>
                        <a:pt x="52" y="144"/>
                      </a:lnTo>
                      <a:lnTo>
                        <a:pt x="45" y="151"/>
                      </a:lnTo>
                      <a:lnTo>
                        <a:pt x="40" y="158"/>
                      </a:lnTo>
                      <a:lnTo>
                        <a:pt x="37" y="161"/>
                      </a:lnTo>
                      <a:lnTo>
                        <a:pt x="33" y="175"/>
                      </a:lnTo>
                      <a:lnTo>
                        <a:pt x="27" y="181"/>
                      </a:lnTo>
                      <a:lnTo>
                        <a:pt x="18" y="185"/>
                      </a:lnTo>
                      <a:lnTo>
                        <a:pt x="12" y="191"/>
                      </a:lnTo>
                      <a:lnTo>
                        <a:pt x="8" y="188"/>
                      </a:lnTo>
                      <a:lnTo>
                        <a:pt x="17" y="181"/>
                      </a:lnTo>
                      <a:lnTo>
                        <a:pt x="23" y="178"/>
                      </a:lnTo>
                      <a:lnTo>
                        <a:pt x="30" y="173"/>
                      </a:lnTo>
                      <a:lnTo>
                        <a:pt x="33" y="159"/>
                      </a:lnTo>
                      <a:lnTo>
                        <a:pt x="33" y="158"/>
                      </a:lnTo>
                      <a:lnTo>
                        <a:pt x="35" y="156"/>
                      </a:lnTo>
                      <a:lnTo>
                        <a:pt x="37" y="156"/>
                      </a:lnTo>
                      <a:lnTo>
                        <a:pt x="42" y="148"/>
                      </a:lnTo>
                      <a:lnTo>
                        <a:pt x="50" y="141"/>
                      </a:lnTo>
                      <a:lnTo>
                        <a:pt x="52" y="141"/>
                      </a:lnTo>
                      <a:lnTo>
                        <a:pt x="53" y="136"/>
                      </a:lnTo>
                      <a:lnTo>
                        <a:pt x="53" y="134"/>
                      </a:lnTo>
                      <a:lnTo>
                        <a:pt x="45" y="129"/>
                      </a:lnTo>
                      <a:lnTo>
                        <a:pt x="32" y="116"/>
                      </a:lnTo>
                      <a:lnTo>
                        <a:pt x="27" y="114"/>
                      </a:lnTo>
                      <a:lnTo>
                        <a:pt x="20" y="111"/>
                      </a:lnTo>
                      <a:lnTo>
                        <a:pt x="20" y="109"/>
                      </a:lnTo>
                      <a:lnTo>
                        <a:pt x="18" y="103"/>
                      </a:lnTo>
                      <a:lnTo>
                        <a:pt x="12" y="101"/>
                      </a:lnTo>
                      <a:lnTo>
                        <a:pt x="10" y="99"/>
                      </a:lnTo>
                      <a:lnTo>
                        <a:pt x="5" y="92"/>
                      </a:lnTo>
                      <a:lnTo>
                        <a:pt x="3" y="91"/>
                      </a:lnTo>
                      <a:lnTo>
                        <a:pt x="3" y="86"/>
                      </a:lnTo>
                      <a:lnTo>
                        <a:pt x="1" y="79"/>
                      </a:lnTo>
                      <a:lnTo>
                        <a:pt x="1" y="77"/>
                      </a:lnTo>
                      <a:lnTo>
                        <a:pt x="7" y="71"/>
                      </a:lnTo>
                      <a:lnTo>
                        <a:pt x="10" y="64"/>
                      </a:lnTo>
                      <a:lnTo>
                        <a:pt x="7" y="59"/>
                      </a:lnTo>
                      <a:lnTo>
                        <a:pt x="3" y="57"/>
                      </a:lnTo>
                      <a:lnTo>
                        <a:pt x="0" y="51"/>
                      </a:lnTo>
                      <a:lnTo>
                        <a:pt x="0" y="49"/>
                      </a:lnTo>
                      <a:lnTo>
                        <a:pt x="8" y="42"/>
                      </a:lnTo>
                      <a:lnTo>
                        <a:pt x="10" y="39"/>
                      </a:lnTo>
                      <a:lnTo>
                        <a:pt x="12" y="31"/>
                      </a:lnTo>
                      <a:lnTo>
                        <a:pt x="15" y="24"/>
                      </a:lnTo>
                      <a:lnTo>
                        <a:pt x="15" y="17"/>
                      </a:lnTo>
                      <a:lnTo>
                        <a:pt x="17" y="15"/>
                      </a:lnTo>
                      <a:lnTo>
                        <a:pt x="18" y="9"/>
                      </a:lnTo>
                      <a:lnTo>
                        <a:pt x="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55" name="Freeform 360"/>
                <p:cNvSpPr>
                  <a:spLocks/>
                </p:cNvSpPr>
                <p:nvPr/>
              </p:nvSpPr>
              <p:spPr bwMode="auto">
                <a:xfrm>
                  <a:off x="7766050" y="3965575"/>
                  <a:ext cx="98425" cy="55563"/>
                </a:xfrm>
                <a:custGeom>
                  <a:avLst/>
                  <a:gdLst/>
                  <a:ahLst/>
                  <a:cxnLst>
                    <a:cxn ang="0">
                      <a:pos x="0" y="0"/>
                    </a:cxn>
                    <a:cxn ang="0">
                      <a:pos x="17" y="0"/>
                    </a:cxn>
                    <a:cxn ang="0">
                      <a:pos x="23" y="5"/>
                    </a:cxn>
                    <a:cxn ang="0">
                      <a:pos x="25" y="5"/>
                    </a:cxn>
                    <a:cxn ang="0">
                      <a:pos x="28" y="12"/>
                    </a:cxn>
                    <a:cxn ang="0">
                      <a:pos x="28" y="13"/>
                    </a:cxn>
                    <a:cxn ang="0">
                      <a:pos x="27" y="20"/>
                    </a:cxn>
                    <a:cxn ang="0">
                      <a:pos x="33" y="23"/>
                    </a:cxn>
                    <a:cxn ang="0">
                      <a:pos x="43" y="23"/>
                    </a:cxn>
                    <a:cxn ang="0">
                      <a:pos x="52" y="27"/>
                    </a:cxn>
                    <a:cxn ang="0">
                      <a:pos x="57" y="30"/>
                    </a:cxn>
                    <a:cxn ang="0">
                      <a:pos x="62" y="32"/>
                    </a:cxn>
                    <a:cxn ang="0">
                      <a:pos x="62" y="35"/>
                    </a:cxn>
                    <a:cxn ang="0">
                      <a:pos x="55" y="35"/>
                    </a:cxn>
                    <a:cxn ang="0">
                      <a:pos x="55" y="34"/>
                    </a:cxn>
                    <a:cxn ang="0">
                      <a:pos x="42" y="27"/>
                    </a:cxn>
                    <a:cxn ang="0">
                      <a:pos x="32" y="27"/>
                    </a:cxn>
                    <a:cxn ang="0">
                      <a:pos x="23" y="22"/>
                    </a:cxn>
                    <a:cxn ang="0">
                      <a:pos x="23" y="13"/>
                    </a:cxn>
                    <a:cxn ang="0">
                      <a:pos x="22" y="8"/>
                    </a:cxn>
                    <a:cxn ang="0">
                      <a:pos x="15" y="3"/>
                    </a:cxn>
                    <a:cxn ang="0">
                      <a:pos x="0" y="3"/>
                    </a:cxn>
                    <a:cxn ang="0">
                      <a:pos x="0" y="0"/>
                    </a:cxn>
                  </a:cxnLst>
                  <a:rect l="0" t="0" r="r" b="b"/>
                  <a:pathLst>
                    <a:path w="62" h="35">
                      <a:moveTo>
                        <a:pt x="0" y="0"/>
                      </a:moveTo>
                      <a:lnTo>
                        <a:pt x="17" y="0"/>
                      </a:lnTo>
                      <a:lnTo>
                        <a:pt x="23" y="5"/>
                      </a:lnTo>
                      <a:lnTo>
                        <a:pt x="25" y="5"/>
                      </a:lnTo>
                      <a:lnTo>
                        <a:pt x="28" y="12"/>
                      </a:lnTo>
                      <a:lnTo>
                        <a:pt x="28" y="13"/>
                      </a:lnTo>
                      <a:lnTo>
                        <a:pt x="27" y="20"/>
                      </a:lnTo>
                      <a:lnTo>
                        <a:pt x="33" y="23"/>
                      </a:lnTo>
                      <a:lnTo>
                        <a:pt x="43" y="23"/>
                      </a:lnTo>
                      <a:lnTo>
                        <a:pt x="52" y="27"/>
                      </a:lnTo>
                      <a:lnTo>
                        <a:pt x="57" y="30"/>
                      </a:lnTo>
                      <a:lnTo>
                        <a:pt x="62" y="32"/>
                      </a:lnTo>
                      <a:lnTo>
                        <a:pt x="62" y="35"/>
                      </a:lnTo>
                      <a:lnTo>
                        <a:pt x="55" y="35"/>
                      </a:lnTo>
                      <a:lnTo>
                        <a:pt x="55" y="34"/>
                      </a:lnTo>
                      <a:lnTo>
                        <a:pt x="42" y="27"/>
                      </a:lnTo>
                      <a:lnTo>
                        <a:pt x="32" y="27"/>
                      </a:lnTo>
                      <a:lnTo>
                        <a:pt x="23" y="22"/>
                      </a:lnTo>
                      <a:lnTo>
                        <a:pt x="23" y="13"/>
                      </a:lnTo>
                      <a:lnTo>
                        <a:pt x="22" y="8"/>
                      </a:lnTo>
                      <a:lnTo>
                        <a:pt x="15" y="3"/>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56" name="Freeform 361"/>
                <p:cNvSpPr>
                  <a:spLocks/>
                </p:cNvSpPr>
                <p:nvPr/>
              </p:nvSpPr>
              <p:spPr bwMode="auto">
                <a:xfrm>
                  <a:off x="7513638" y="3838575"/>
                  <a:ext cx="504825" cy="107950"/>
                </a:xfrm>
                <a:custGeom>
                  <a:avLst/>
                  <a:gdLst/>
                  <a:ahLst/>
                  <a:cxnLst>
                    <a:cxn ang="0">
                      <a:pos x="318" y="0"/>
                    </a:cxn>
                    <a:cxn ang="0">
                      <a:pos x="309" y="5"/>
                    </a:cxn>
                    <a:cxn ang="0">
                      <a:pos x="294" y="8"/>
                    </a:cxn>
                    <a:cxn ang="0">
                      <a:pos x="279" y="11"/>
                    </a:cxn>
                    <a:cxn ang="0">
                      <a:pos x="258" y="16"/>
                    </a:cxn>
                    <a:cxn ang="0">
                      <a:pos x="229" y="23"/>
                    </a:cxn>
                    <a:cxn ang="0">
                      <a:pos x="207" y="28"/>
                    </a:cxn>
                    <a:cxn ang="0">
                      <a:pos x="171" y="35"/>
                    </a:cxn>
                    <a:cxn ang="0">
                      <a:pos x="157" y="37"/>
                    </a:cxn>
                    <a:cxn ang="0">
                      <a:pos x="144" y="40"/>
                    </a:cxn>
                    <a:cxn ang="0">
                      <a:pos x="129" y="43"/>
                    </a:cxn>
                    <a:cxn ang="0">
                      <a:pos x="114" y="47"/>
                    </a:cxn>
                    <a:cxn ang="0">
                      <a:pos x="99" y="50"/>
                    </a:cxn>
                    <a:cxn ang="0">
                      <a:pos x="77" y="52"/>
                    </a:cxn>
                    <a:cxn ang="0">
                      <a:pos x="62" y="57"/>
                    </a:cxn>
                    <a:cxn ang="0">
                      <a:pos x="50" y="58"/>
                    </a:cxn>
                    <a:cxn ang="0">
                      <a:pos x="22" y="65"/>
                    </a:cxn>
                    <a:cxn ang="0">
                      <a:pos x="8" y="67"/>
                    </a:cxn>
                    <a:cxn ang="0">
                      <a:pos x="0" y="63"/>
                    </a:cxn>
                    <a:cxn ang="0">
                      <a:pos x="13" y="62"/>
                    </a:cxn>
                    <a:cxn ang="0">
                      <a:pos x="28" y="58"/>
                    </a:cxn>
                    <a:cxn ang="0">
                      <a:pos x="57" y="52"/>
                    </a:cxn>
                    <a:cxn ang="0">
                      <a:pos x="77" y="50"/>
                    </a:cxn>
                    <a:cxn ang="0">
                      <a:pos x="105" y="43"/>
                    </a:cxn>
                    <a:cxn ang="0">
                      <a:pos x="134" y="38"/>
                    </a:cxn>
                    <a:cxn ang="0">
                      <a:pos x="155" y="33"/>
                    </a:cxn>
                    <a:cxn ang="0">
                      <a:pos x="171" y="30"/>
                    </a:cxn>
                    <a:cxn ang="0">
                      <a:pos x="206" y="23"/>
                    </a:cxn>
                    <a:cxn ang="0">
                      <a:pos x="221" y="21"/>
                    </a:cxn>
                    <a:cxn ang="0">
                      <a:pos x="234" y="16"/>
                    </a:cxn>
                    <a:cxn ang="0">
                      <a:pos x="249" y="15"/>
                    </a:cxn>
                    <a:cxn ang="0">
                      <a:pos x="271" y="10"/>
                    </a:cxn>
                    <a:cxn ang="0">
                      <a:pos x="279" y="8"/>
                    </a:cxn>
                    <a:cxn ang="0">
                      <a:pos x="294" y="5"/>
                    </a:cxn>
                    <a:cxn ang="0">
                      <a:pos x="316" y="0"/>
                    </a:cxn>
                  </a:cxnLst>
                  <a:rect l="0" t="0" r="r" b="b"/>
                  <a:pathLst>
                    <a:path w="318" h="68">
                      <a:moveTo>
                        <a:pt x="316" y="0"/>
                      </a:moveTo>
                      <a:lnTo>
                        <a:pt x="318" y="0"/>
                      </a:lnTo>
                      <a:lnTo>
                        <a:pt x="318" y="3"/>
                      </a:lnTo>
                      <a:lnTo>
                        <a:pt x="309" y="5"/>
                      </a:lnTo>
                      <a:lnTo>
                        <a:pt x="303" y="6"/>
                      </a:lnTo>
                      <a:lnTo>
                        <a:pt x="294" y="8"/>
                      </a:lnTo>
                      <a:lnTo>
                        <a:pt x="288" y="10"/>
                      </a:lnTo>
                      <a:lnTo>
                        <a:pt x="279" y="11"/>
                      </a:lnTo>
                      <a:lnTo>
                        <a:pt x="278" y="11"/>
                      </a:lnTo>
                      <a:lnTo>
                        <a:pt x="258" y="16"/>
                      </a:lnTo>
                      <a:lnTo>
                        <a:pt x="249" y="18"/>
                      </a:lnTo>
                      <a:lnTo>
                        <a:pt x="229" y="23"/>
                      </a:lnTo>
                      <a:lnTo>
                        <a:pt x="221" y="25"/>
                      </a:lnTo>
                      <a:lnTo>
                        <a:pt x="207" y="28"/>
                      </a:lnTo>
                      <a:lnTo>
                        <a:pt x="199" y="28"/>
                      </a:lnTo>
                      <a:lnTo>
                        <a:pt x="171" y="35"/>
                      </a:lnTo>
                      <a:lnTo>
                        <a:pt x="164" y="37"/>
                      </a:lnTo>
                      <a:lnTo>
                        <a:pt x="157" y="37"/>
                      </a:lnTo>
                      <a:lnTo>
                        <a:pt x="149" y="40"/>
                      </a:lnTo>
                      <a:lnTo>
                        <a:pt x="144" y="40"/>
                      </a:lnTo>
                      <a:lnTo>
                        <a:pt x="135" y="42"/>
                      </a:lnTo>
                      <a:lnTo>
                        <a:pt x="129" y="43"/>
                      </a:lnTo>
                      <a:lnTo>
                        <a:pt x="120" y="45"/>
                      </a:lnTo>
                      <a:lnTo>
                        <a:pt x="114" y="47"/>
                      </a:lnTo>
                      <a:lnTo>
                        <a:pt x="112" y="47"/>
                      </a:lnTo>
                      <a:lnTo>
                        <a:pt x="99" y="50"/>
                      </a:lnTo>
                      <a:lnTo>
                        <a:pt x="84" y="52"/>
                      </a:lnTo>
                      <a:lnTo>
                        <a:pt x="77" y="52"/>
                      </a:lnTo>
                      <a:lnTo>
                        <a:pt x="69" y="55"/>
                      </a:lnTo>
                      <a:lnTo>
                        <a:pt x="62" y="57"/>
                      </a:lnTo>
                      <a:lnTo>
                        <a:pt x="58" y="57"/>
                      </a:lnTo>
                      <a:lnTo>
                        <a:pt x="50" y="58"/>
                      </a:lnTo>
                      <a:lnTo>
                        <a:pt x="30" y="63"/>
                      </a:lnTo>
                      <a:lnTo>
                        <a:pt x="22" y="65"/>
                      </a:lnTo>
                      <a:lnTo>
                        <a:pt x="15" y="65"/>
                      </a:lnTo>
                      <a:lnTo>
                        <a:pt x="8" y="67"/>
                      </a:lnTo>
                      <a:lnTo>
                        <a:pt x="0" y="68"/>
                      </a:lnTo>
                      <a:lnTo>
                        <a:pt x="0" y="63"/>
                      </a:lnTo>
                      <a:lnTo>
                        <a:pt x="7" y="62"/>
                      </a:lnTo>
                      <a:lnTo>
                        <a:pt x="13" y="62"/>
                      </a:lnTo>
                      <a:lnTo>
                        <a:pt x="22" y="60"/>
                      </a:lnTo>
                      <a:lnTo>
                        <a:pt x="28" y="58"/>
                      </a:lnTo>
                      <a:lnTo>
                        <a:pt x="50" y="55"/>
                      </a:lnTo>
                      <a:lnTo>
                        <a:pt x="57" y="52"/>
                      </a:lnTo>
                      <a:lnTo>
                        <a:pt x="69" y="52"/>
                      </a:lnTo>
                      <a:lnTo>
                        <a:pt x="77" y="50"/>
                      </a:lnTo>
                      <a:lnTo>
                        <a:pt x="97" y="45"/>
                      </a:lnTo>
                      <a:lnTo>
                        <a:pt x="105" y="43"/>
                      </a:lnTo>
                      <a:lnTo>
                        <a:pt x="114" y="43"/>
                      </a:lnTo>
                      <a:lnTo>
                        <a:pt x="134" y="38"/>
                      </a:lnTo>
                      <a:lnTo>
                        <a:pt x="142" y="37"/>
                      </a:lnTo>
                      <a:lnTo>
                        <a:pt x="155" y="33"/>
                      </a:lnTo>
                      <a:lnTo>
                        <a:pt x="164" y="31"/>
                      </a:lnTo>
                      <a:lnTo>
                        <a:pt x="171" y="30"/>
                      </a:lnTo>
                      <a:lnTo>
                        <a:pt x="199" y="25"/>
                      </a:lnTo>
                      <a:lnTo>
                        <a:pt x="206" y="23"/>
                      </a:lnTo>
                      <a:lnTo>
                        <a:pt x="214" y="21"/>
                      </a:lnTo>
                      <a:lnTo>
                        <a:pt x="221" y="21"/>
                      </a:lnTo>
                      <a:lnTo>
                        <a:pt x="227" y="18"/>
                      </a:lnTo>
                      <a:lnTo>
                        <a:pt x="234" y="16"/>
                      </a:lnTo>
                      <a:lnTo>
                        <a:pt x="241" y="16"/>
                      </a:lnTo>
                      <a:lnTo>
                        <a:pt x="249" y="15"/>
                      </a:lnTo>
                      <a:lnTo>
                        <a:pt x="263" y="11"/>
                      </a:lnTo>
                      <a:lnTo>
                        <a:pt x="271" y="10"/>
                      </a:lnTo>
                      <a:lnTo>
                        <a:pt x="278" y="8"/>
                      </a:lnTo>
                      <a:lnTo>
                        <a:pt x="279" y="8"/>
                      </a:lnTo>
                      <a:lnTo>
                        <a:pt x="288" y="6"/>
                      </a:lnTo>
                      <a:lnTo>
                        <a:pt x="294" y="5"/>
                      </a:lnTo>
                      <a:lnTo>
                        <a:pt x="303" y="3"/>
                      </a:lnTo>
                      <a:lnTo>
                        <a:pt x="3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57" name="Freeform 363"/>
                <p:cNvSpPr>
                  <a:spLocks/>
                </p:cNvSpPr>
                <p:nvPr/>
              </p:nvSpPr>
              <p:spPr bwMode="auto">
                <a:xfrm>
                  <a:off x="5468938" y="5278438"/>
                  <a:ext cx="158750" cy="720725"/>
                </a:xfrm>
                <a:custGeom>
                  <a:avLst/>
                  <a:gdLst/>
                  <a:ahLst/>
                  <a:cxnLst>
                    <a:cxn ang="0">
                      <a:pos x="3" y="2"/>
                    </a:cxn>
                    <a:cxn ang="0">
                      <a:pos x="10" y="10"/>
                    </a:cxn>
                    <a:cxn ang="0">
                      <a:pos x="25" y="7"/>
                    </a:cxn>
                    <a:cxn ang="0">
                      <a:pos x="40" y="8"/>
                    </a:cxn>
                    <a:cxn ang="0">
                      <a:pos x="42" y="34"/>
                    </a:cxn>
                    <a:cxn ang="0">
                      <a:pos x="43" y="79"/>
                    </a:cxn>
                    <a:cxn ang="0">
                      <a:pos x="45" y="149"/>
                    </a:cxn>
                    <a:cxn ang="0">
                      <a:pos x="47" y="189"/>
                    </a:cxn>
                    <a:cxn ang="0">
                      <a:pos x="53" y="194"/>
                    </a:cxn>
                    <a:cxn ang="0">
                      <a:pos x="65" y="208"/>
                    </a:cxn>
                    <a:cxn ang="0">
                      <a:pos x="70" y="223"/>
                    </a:cxn>
                    <a:cxn ang="0">
                      <a:pos x="68" y="233"/>
                    </a:cxn>
                    <a:cxn ang="0">
                      <a:pos x="79" y="248"/>
                    </a:cxn>
                    <a:cxn ang="0">
                      <a:pos x="85" y="256"/>
                    </a:cxn>
                    <a:cxn ang="0">
                      <a:pos x="92" y="273"/>
                    </a:cxn>
                    <a:cxn ang="0">
                      <a:pos x="100" y="280"/>
                    </a:cxn>
                    <a:cxn ang="0">
                      <a:pos x="100" y="295"/>
                    </a:cxn>
                    <a:cxn ang="0">
                      <a:pos x="100" y="308"/>
                    </a:cxn>
                    <a:cxn ang="0">
                      <a:pos x="99" y="323"/>
                    </a:cxn>
                    <a:cxn ang="0">
                      <a:pos x="94" y="338"/>
                    </a:cxn>
                    <a:cxn ang="0">
                      <a:pos x="84" y="352"/>
                    </a:cxn>
                    <a:cxn ang="0">
                      <a:pos x="87" y="367"/>
                    </a:cxn>
                    <a:cxn ang="0">
                      <a:pos x="84" y="382"/>
                    </a:cxn>
                    <a:cxn ang="0">
                      <a:pos x="85" y="390"/>
                    </a:cxn>
                    <a:cxn ang="0">
                      <a:pos x="89" y="402"/>
                    </a:cxn>
                    <a:cxn ang="0">
                      <a:pos x="87" y="410"/>
                    </a:cxn>
                    <a:cxn ang="0">
                      <a:pos x="79" y="417"/>
                    </a:cxn>
                    <a:cxn ang="0">
                      <a:pos x="77" y="424"/>
                    </a:cxn>
                    <a:cxn ang="0">
                      <a:pos x="65" y="439"/>
                    </a:cxn>
                    <a:cxn ang="0">
                      <a:pos x="75" y="454"/>
                    </a:cxn>
                    <a:cxn ang="0">
                      <a:pos x="65" y="445"/>
                    </a:cxn>
                    <a:cxn ang="0">
                      <a:pos x="68" y="432"/>
                    </a:cxn>
                    <a:cxn ang="0">
                      <a:pos x="75" y="419"/>
                    </a:cxn>
                    <a:cxn ang="0">
                      <a:pos x="82" y="410"/>
                    </a:cxn>
                    <a:cxn ang="0">
                      <a:pos x="84" y="397"/>
                    </a:cxn>
                    <a:cxn ang="0">
                      <a:pos x="79" y="382"/>
                    </a:cxn>
                    <a:cxn ang="0">
                      <a:pos x="82" y="367"/>
                    </a:cxn>
                    <a:cxn ang="0">
                      <a:pos x="80" y="352"/>
                    </a:cxn>
                    <a:cxn ang="0">
                      <a:pos x="89" y="338"/>
                    </a:cxn>
                    <a:cxn ang="0">
                      <a:pos x="90" y="330"/>
                    </a:cxn>
                    <a:cxn ang="0">
                      <a:pos x="94" y="315"/>
                    </a:cxn>
                    <a:cxn ang="0">
                      <a:pos x="94" y="301"/>
                    </a:cxn>
                    <a:cxn ang="0">
                      <a:pos x="95" y="288"/>
                    </a:cxn>
                    <a:cxn ang="0">
                      <a:pos x="92" y="280"/>
                    </a:cxn>
                    <a:cxn ang="0">
                      <a:pos x="80" y="265"/>
                    </a:cxn>
                    <a:cxn ang="0">
                      <a:pos x="77" y="250"/>
                    </a:cxn>
                    <a:cxn ang="0">
                      <a:pos x="70" y="241"/>
                    </a:cxn>
                    <a:cxn ang="0">
                      <a:pos x="65" y="229"/>
                    </a:cxn>
                    <a:cxn ang="0">
                      <a:pos x="63" y="214"/>
                    </a:cxn>
                    <a:cxn ang="0">
                      <a:pos x="55" y="199"/>
                    </a:cxn>
                    <a:cxn ang="0">
                      <a:pos x="43" y="189"/>
                    </a:cxn>
                    <a:cxn ang="0">
                      <a:pos x="42" y="173"/>
                    </a:cxn>
                    <a:cxn ang="0">
                      <a:pos x="40" y="126"/>
                    </a:cxn>
                    <a:cxn ang="0">
                      <a:pos x="38" y="49"/>
                    </a:cxn>
                    <a:cxn ang="0">
                      <a:pos x="35" y="10"/>
                    </a:cxn>
                    <a:cxn ang="0">
                      <a:pos x="22" y="8"/>
                    </a:cxn>
                    <a:cxn ang="0">
                      <a:pos x="15" y="12"/>
                    </a:cxn>
                    <a:cxn ang="0">
                      <a:pos x="5" y="10"/>
                    </a:cxn>
                    <a:cxn ang="0">
                      <a:pos x="0" y="0"/>
                    </a:cxn>
                  </a:cxnLst>
                  <a:rect l="0" t="0" r="r" b="b"/>
                  <a:pathLst>
                    <a:path w="100" h="454">
                      <a:moveTo>
                        <a:pt x="0" y="0"/>
                      </a:moveTo>
                      <a:lnTo>
                        <a:pt x="3" y="2"/>
                      </a:lnTo>
                      <a:lnTo>
                        <a:pt x="3" y="5"/>
                      </a:lnTo>
                      <a:lnTo>
                        <a:pt x="10" y="10"/>
                      </a:lnTo>
                      <a:lnTo>
                        <a:pt x="18" y="5"/>
                      </a:lnTo>
                      <a:lnTo>
                        <a:pt x="25" y="7"/>
                      </a:lnTo>
                      <a:lnTo>
                        <a:pt x="32" y="7"/>
                      </a:lnTo>
                      <a:lnTo>
                        <a:pt x="40" y="8"/>
                      </a:lnTo>
                      <a:lnTo>
                        <a:pt x="42" y="10"/>
                      </a:lnTo>
                      <a:lnTo>
                        <a:pt x="42" y="34"/>
                      </a:lnTo>
                      <a:lnTo>
                        <a:pt x="43" y="40"/>
                      </a:lnTo>
                      <a:lnTo>
                        <a:pt x="43" y="79"/>
                      </a:lnTo>
                      <a:lnTo>
                        <a:pt x="45" y="87"/>
                      </a:lnTo>
                      <a:lnTo>
                        <a:pt x="45" y="149"/>
                      </a:lnTo>
                      <a:lnTo>
                        <a:pt x="47" y="158"/>
                      </a:lnTo>
                      <a:lnTo>
                        <a:pt x="47" y="189"/>
                      </a:lnTo>
                      <a:lnTo>
                        <a:pt x="50" y="191"/>
                      </a:lnTo>
                      <a:lnTo>
                        <a:pt x="53" y="194"/>
                      </a:lnTo>
                      <a:lnTo>
                        <a:pt x="60" y="199"/>
                      </a:lnTo>
                      <a:lnTo>
                        <a:pt x="65" y="208"/>
                      </a:lnTo>
                      <a:lnTo>
                        <a:pt x="68" y="214"/>
                      </a:lnTo>
                      <a:lnTo>
                        <a:pt x="70" y="223"/>
                      </a:lnTo>
                      <a:lnTo>
                        <a:pt x="70" y="229"/>
                      </a:lnTo>
                      <a:lnTo>
                        <a:pt x="68" y="233"/>
                      </a:lnTo>
                      <a:lnTo>
                        <a:pt x="75" y="241"/>
                      </a:lnTo>
                      <a:lnTo>
                        <a:pt x="79" y="248"/>
                      </a:lnTo>
                      <a:lnTo>
                        <a:pt x="82" y="250"/>
                      </a:lnTo>
                      <a:lnTo>
                        <a:pt x="85" y="256"/>
                      </a:lnTo>
                      <a:lnTo>
                        <a:pt x="85" y="265"/>
                      </a:lnTo>
                      <a:lnTo>
                        <a:pt x="92" y="273"/>
                      </a:lnTo>
                      <a:lnTo>
                        <a:pt x="97" y="280"/>
                      </a:lnTo>
                      <a:lnTo>
                        <a:pt x="100" y="280"/>
                      </a:lnTo>
                      <a:lnTo>
                        <a:pt x="99" y="288"/>
                      </a:lnTo>
                      <a:lnTo>
                        <a:pt x="100" y="295"/>
                      </a:lnTo>
                      <a:lnTo>
                        <a:pt x="97" y="301"/>
                      </a:lnTo>
                      <a:lnTo>
                        <a:pt x="100" y="308"/>
                      </a:lnTo>
                      <a:lnTo>
                        <a:pt x="97" y="315"/>
                      </a:lnTo>
                      <a:lnTo>
                        <a:pt x="99" y="323"/>
                      </a:lnTo>
                      <a:lnTo>
                        <a:pt x="94" y="333"/>
                      </a:lnTo>
                      <a:lnTo>
                        <a:pt x="94" y="338"/>
                      </a:lnTo>
                      <a:lnTo>
                        <a:pt x="87" y="345"/>
                      </a:lnTo>
                      <a:lnTo>
                        <a:pt x="84" y="352"/>
                      </a:lnTo>
                      <a:lnTo>
                        <a:pt x="85" y="360"/>
                      </a:lnTo>
                      <a:lnTo>
                        <a:pt x="87" y="367"/>
                      </a:lnTo>
                      <a:lnTo>
                        <a:pt x="82" y="375"/>
                      </a:lnTo>
                      <a:lnTo>
                        <a:pt x="84" y="382"/>
                      </a:lnTo>
                      <a:lnTo>
                        <a:pt x="85" y="384"/>
                      </a:lnTo>
                      <a:lnTo>
                        <a:pt x="85" y="390"/>
                      </a:lnTo>
                      <a:lnTo>
                        <a:pt x="87" y="397"/>
                      </a:lnTo>
                      <a:lnTo>
                        <a:pt x="89" y="402"/>
                      </a:lnTo>
                      <a:lnTo>
                        <a:pt x="87" y="404"/>
                      </a:lnTo>
                      <a:lnTo>
                        <a:pt x="87" y="410"/>
                      </a:lnTo>
                      <a:lnTo>
                        <a:pt x="85" y="410"/>
                      </a:lnTo>
                      <a:lnTo>
                        <a:pt x="79" y="417"/>
                      </a:lnTo>
                      <a:lnTo>
                        <a:pt x="79" y="419"/>
                      </a:lnTo>
                      <a:lnTo>
                        <a:pt x="77" y="424"/>
                      </a:lnTo>
                      <a:lnTo>
                        <a:pt x="73" y="432"/>
                      </a:lnTo>
                      <a:lnTo>
                        <a:pt x="65" y="439"/>
                      </a:lnTo>
                      <a:lnTo>
                        <a:pt x="70" y="445"/>
                      </a:lnTo>
                      <a:lnTo>
                        <a:pt x="75" y="454"/>
                      </a:lnTo>
                      <a:lnTo>
                        <a:pt x="70" y="454"/>
                      </a:lnTo>
                      <a:lnTo>
                        <a:pt x="65" y="445"/>
                      </a:lnTo>
                      <a:lnTo>
                        <a:pt x="62" y="439"/>
                      </a:lnTo>
                      <a:lnTo>
                        <a:pt x="68" y="432"/>
                      </a:lnTo>
                      <a:lnTo>
                        <a:pt x="72" y="424"/>
                      </a:lnTo>
                      <a:lnTo>
                        <a:pt x="75" y="419"/>
                      </a:lnTo>
                      <a:lnTo>
                        <a:pt x="75" y="417"/>
                      </a:lnTo>
                      <a:lnTo>
                        <a:pt x="82" y="410"/>
                      </a:lnTo>
                      <a:lnTo>
                        <a:pt x="84" y="404"/>
                      </a:lnTo>
                      <a:lnTo>
                        <a:pt x="84" y="397"/>
                      </a:lnTo>
                      <a:lnTo>
                        <a:pt x="80" y="384"/>
                      </a:lnTo>
                      <a:lnTo>
                        <a:pt x="79" y="382"/>
                      </a:lnTo>
                      <a:lnTo>
                        <a:pt x="77" y="375"/>
                      </a:lnTo>
                      <a:lnTo>
                        <a:pt x="82" y="367"/>
                      </a:lnTo>
                      <a:lnTo>
                        <a:pt x="82" y="360"/>
                      </a:lnTo>
                      <a:lnTo>
                        <a:pt x="80" y="352"/>
                      </a:lnTo>
                      <a:lnTo>
                        <a:pt x="84" y="345"/>
                      </a:lnTo>
                      <a:lnTo>
                        <a:pt x="89" y="338"/>
                      </a:lnTo>
                      <a:lnTo>
                        <a:pt x="90" y="333"/>
                      </a:lnTo>
                      <a:lnTo>
                        <a:pt x="90" y="330"/>
                      </a:lnTo>
                      <a:lnTo>
                        <a:pt x="95" y="323"/>
                      </a:lnTo>
                      <a:lnTo>
                        <a:pt x="94" y="315"/>
                      </a:lnTo>
                      <a:lnTo>
                        <a:pt x="95" y="308"/>
                      </a:lnTo>
                      <a:lnTo>
                        <a:pt x="94" y="301"/>
                      </a:lnTo>
                      <a:lnTo>
                        <a:pt x="97" y="295"/>
                      </a:lnTo>
                      <a:lnTo>
                        <a:pt x="95" y="288"/>
                      </a:lnTo>
                      <a:lnTo>
                        <a:pt x="95" y="280"/>
                      </a:lnTo>
                      <a:lnTo>
                        <a:pt x="92" y="280"/>
                      </a:lnTo>
                      <a:lnTo>
                        <a:pt x="87" y="273"/>
                      </a:lnTo>
                      <a:lnTo>
                        <a:pt x="80" y="265"/>
                      </a:lnTo>
                      <a:lnTo>
                        <a:pt x="80" y="256"/>
                      </a:lnTo>
                      <a:lnTo>
                        <a:pt x="77" y="250"/>
                      </a:lnTo>
                      <a:lnTo>
                        <a:pt x="73" y="248"/>
                      </a:lnTo>
                      <a:lnTo>
                        <a:pt x="70" y="241"/>
                      </a:lnTo>
                      <a:lnTo>
                        <a:pt x="65" y="233"/>
                      </a:lnTo>
                      <a:lnTo>
                        <a:pt x="65" y="229"/>
                      </a:lnTo>
                      <a:lnTo>
                        <a:pt x="67" y="223"/>
                      </a:lnTo>
                      <a:lnTo>
                        <a:pt x="63" y="214"/>
                      </a:lnTo>
                      <a:lnTo>
                        <a:pt x="60" y="208"/>
                      </a:lnTo>
                      <a:lnTo>
                        <a:pt x="55" y="199"/>
                      </a:lnTo>
                      <a:lnTo>
                        <a:pt x="48" y="194"/>
                      </a:lnTo>
                      <a:lnTo>
                        <a:pt x="43" y="189"/>
                      </a:lnTo>
                      <a:lnTo>
                        <a:pt x="43" y="181"/>
                      </a:lnTo>
                      <a:lnTo>
                        <a:pt x="42" y="173"/>
                      </a:lnTo>
                      <a:lnTo>
                        <a:pt x="42" y="132"/>
                      </a:lnTo>
                      <a:lnTo>
                        <a:pt x="40" y="126"/>
                      </a:lnTo>
                      <a:lnTo>
                        <a:pt x="40" y="72"/>
                      </a:lnTo>
                      <a:lnTo>
                        <a:pt x="38" y="49"/>
                      </a:lnTo>
                      <a:lnTo>
                        <a:pt x="38" y="12"/>
                      </a:lnTo>
                      <a:lnTo>
                        <a:pt x="35" y="10"/>
                      </a:lnTo>
                      <a:lnTo>
                        <a:pt x="23" y="10"/>
                      </a:lnTo>
                      <a:lnTo>
                        <a:pt x="22" y="8"/>
                      </a:lnTo>
                      <a:lnTo>
                        <a:pt x="18" y="8"/>
                      </a:lnTo>
                      <a:lnTo>
                        <a:pt x="15" y="12"/>
                      </a:lnTo>
                      <a:lnTo>
                        <a:pt x="10" y="12"/>
                      </a:lnTo>
                      <a:lnTo>
                        <a:pt x="5" y="10"/>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58" name="Freeform 364"/>
                <p:cNvSpPr>
                  <a:spLocks/>
                </p:cNvSpPr>
                <p:nvPr/>
              </p:nvSpPr>
              <p:spPr bwMode="auto">
                <a:xfrm>
                  <a:off x="7229475" y="3962400"/>
                  <a:ext cx="539750" cy="492125"/>
                </a:xfrm>
                <a:custGeom>
                  <a:avLst/>
                  <a:gdLst/>
                  <a:ahLst/>
                  <a:cxnLst>
                    <a:cxn ang="0">
                      <a:pos x="306" y="9"/>
                    </a:cxn>
                    <a:cxn ang="0">
                      <a:pos x="329" y="22"/>
                    </a:cxn>
                    <a:cxn ang="0">
                      <a:pos x="336" y="4"/>
                    </a:cxn>
                    <a:cxn ang="0">
                      <a:pos x="338" y="17"/>
                    </a:cxn>
                    <a:cxn ang="0">
                      <a:pos x="329" y="27"/>
                    </a:cxn>
                    <a:cxn ang="0">
                      <a:pos x="304" y="14"/>
                    </a:cxn>
                    <a:cxn ang="0">
                      <a:pos x="286" y="14"/>
                    </a:cxn>
                    <a:cxn ang="0">
                      <a:pos x="284" y="37"/>
                    </a:cxn>
                    <a:cxn ang="0">
                      <a:pos x="274" y="59"/>
                    </a:cxn>
                    <a:cxn ang="0">
                      <a:pos x="258" y="74"/>
                    </a:cxn>
                    <a:cxn ang="0">
                      <a:pos x="248" y="84"/>
                    </a:cxn>
                    <a:cxn ang="0">
                      <a:pos x="236" y="97"/>
                    </a:cxn>
                    <a:cxn ang="0">
                      <a:pos x="232" y="116"/>
                    </a:cxn>
                    <a:cxn ang="0">
                      <a:pos x="217" y="134"/>
                    </a:cxn>
                    <a:cxn ang="0">
                      <a:pos x="201" y="131"/>
                    </a:cxn>
                    <a:cxn ang="0">
                      <a:pos x="189" y="124"/>
                    </a:cxn>
                    <a:cxn ang="0">
                      <a:pos x="184" y="149"/>
                    </a:cxn>
                    <a:cxn ang="0">
                      <a:pos x="176" y="171"/>
                    </a:cxn>
                    <a:cxn ang="0">
                      <a:pos x="171" y="193"/>
                    </a:cxn>
                    <a:cxn ang="0">
                      <a:pos x="164" y="203"/>
                    </a:cxn>
                    <a:cxn ang="0">
                      <a:pos x="156" y="226"/>
                    </a:cxn>
                    <a:cxn ang="0">
                      <a:pos x="159" y="240"/>
                    </a:cxn>
                    <a:cxn ang="0">
                      <a:pos x="156" y="255"/>
                    </a:cxn>
                    <a:cxn ang="0">
                      <a:pos x="139" y="267"/>
                    </a:cxn>
                    <a:cxn ang="0">
                      <a:pos x="124" y="270"/>
                    </a:cxn>
                    <a:cxn ang="0">
                      <a:pos x="112" y="275"/>
                    </a:cxn>
                    <a:cxn ang="0">
                      <a:pos x="105" y="285"/>
                    </a:cxn>
                    <a:cxn ang="0">
                      <a:pos x="89" y="292"/>
                    </a:cxn>
                    <a:cxn ang="0">
                      <a:pos x="72" y="297"/>
                    </a:cxn>
                    <a:cxn ang="0">
                      <a:pos x="58" y="298"/>
                    </a:cxn>
                    <a:cxn ang="0">
                      <a:pos x="43" y="308"/>
                    </a:cxn>
                    <a:cxn ang="0">
                      <a:pos x="30" y="307"/>
                    </a:cxn>
                    <a:cxn ang="0">
                      <a:pos x="8" y="292"/>
                    </a:cxn>
                    <a:cxn ang="0">
                      <a:pos x="2" y="275"/>
                    </a:cxn>
                    <a:cxn ang="0">
                      <a:pos x="10" y="288"/>
                    </a:cxn>
                    <a:cxn ang="0">
                      <a:pos x="35" y="305"/>
                    </a:cxn>
                    <a:cxn ang="0">
                      <a:pos x="55" y="297"/>
                    </a:cxn>
                    <a:cxn ang="0">
                      <a:pos x="67" y="290"/>
                    </a:cxn>
                    <a:cxn ang="0">
                      <a:pos x="79" y="292"/>
                    </a:cxn>
                    <a:cxn ang="0">
                      <a:pos x="95" y="285"/>
                    </a:cxn>
                    <a:cxn ang="0">
                      <a:pos x="102" y="272"/>
                    </a:cxn>
                    <a:cxn ang="0">
                      <a:pos x="115" y="273"/>
                    </a:cxn>
                    <a:cxn ang="0">
                      <a:pos x="137" y="262"/>
                    </a:cxn>
                    <a:cxn ang="0">
                      <a:pos x="152" y="253"/>
                    </a:cxn>
                    <a:cxn ang="0">
                      <a:pos x="154" y="238"/>
                    </a:cxn>
                    <a:cxn ang="0">
                      <a:pos x="150" y="225"/>
                    </a:cxn>
                    <a:cxn ang="0">
                      <a:pos x="157" y="210"/>
                    </a:cxn>
                    <a:cxn ang="0">
                      <a:pos x="167" y="191"/>
                    </a:cxn>
                    <a:cxn ang="0">
                      <a:pos x="177" y="163"/>
                    </a:cxn>
                    <a:cxn ang="0">
                      <a:pos x="181" y="146"/>
                    </a:cxn>
                    <a:cxn ang="0">
                      <a:pos x="184" y="129"/>
                    </a:cxn>
                    <a:cxn ang="0">
                      <a:pos x="194" y="119"/>
                    </a:cxn>
                    <a:cxn ang="0">
                      <a:pos x="204" y="126"/>
                    </a:cxn>
                    <a:cxn ang="0">
                      <a:pos x="222" y="128"/>
                    </a:cxn>
                    <a:cxn ang="0">
                      <a:pos x="229" y="108"/>
                    </a:cxn>
                    <a:cxn ang="0">
                      <a:pos x="232" y="96"/>
                    </a:cxn>
                    <a:cxn ang="0">
                      <a:pos x="246" y="81"/>
                    </a:cxn>
                    <a:cxn ang="0">
                      <a:pos x="258" y="66"/>
                    </a:cxn>
                    <a:cxn ang="0">
                      <a:pos x="273" y="51"/>
                    </a:cxn>
                    <a:cxn ang="0">
                      <a:pos x="279" y="20"/>
                    </a:cxn>
                    <a:cxn ang="0">
                      <a:pos x="281" y="4"/>
                    </a:cxn>
                  </a:cxnLst>
                  <a:rect l="0" t="0" r="r" b="b"/>
                  <a:pathLst>
                    <a:path w="340" h="310">
                      <a:moveTo>
                        <a:pt x="289" y="0"/>
                      </a:moveTo>
                      <a:lnTo>
                        <a:pt x="291" y="0"/>
                      </a:lnTo>
                      <a:lnTo>
                        <a:pt x="306" y="9"/>
                      </a:lnTo>
                      <a:lnTo>
                        <a:pt x="309" y="10"/>
                      </a:lnTo>
                      <a:lnTo>
                        <a:pt x="324" y="19"/>
                      </a:lnTo>
                      <a:lnTo>
                        <a:pt x="329" y="22"/>
                      </a:lnTo>
                      <a:lnTo>
                        <a:pt x="334" y="15"/>
                      </a:lnTo>
                      <a:lnTo>
                        <a:pt x="334" y="9"/>
                      </a:lnTo>
                      <a:lnTo>
                        <a:pt x="336" y="4"/>
                      </a:lnTo>
                      <a:lnTo>
                        <a:pt x="340" y="4"/>
                      </a:lnTo>
                      <a:lnTo>
                        <a:pt x="340" y="9"/>
                      </a:lnTo>
                      <a:lnTo>
                        <a:pt x="338" y="17"/>
                      </a:lnTo>
                      <a:lnTo>
                        <a:pt x="338" y="19"/>
                      </a:lnTo>
                      <a:lnTo>
                        <a:pt x="333" y="25"/>
                      </a:lnTo>
                      <a:lnTo>
                        <a:pt x="329" y="27"/>
                      </a:lnTo>
                      <a:lnTo>
                        <a:pt x="323" y="22"/>
                      </a:lnTo>
                      <a:lnTo>
                        <a:pt x="308" y="14"/>
                      </a:lnTo>
                      <a:lnTo>
                        <a:pt x="304" y="14"/>
                      </a:lnTo>
                      <a:lnTo>
                        <a:pt x="291" y="5"/>
                      </a:lnTo>
                      <a:lnTo>
                        <a:pt x="284" y="7"/>
                      </a:lnTo>
                      <a:lnTo>
                        <a:pt x="286" y="14"/>
                      </a:lnTo>
                      <a:lnTo>
                        <a:pt x="283" y="22"/>
                      </a:lnTo>
                      <a:lnTo>
                        <a:pt x="284" y="29"/>
                      </a:lnTo>
                      <a:lnTo>
                        <a:pt x="284" y="37"/>
                      </a:lnTo>
                      <a:lnTo>
                        <a:pt x="279" y="44"/>
                      </a:lnTo>
                      <a:lnTo>
                        <a:pt x="276" y="52"/>
                      </a:lnTo>
                      <a:lnTo>
                        <a:pt x="274" y="59"/>
                      </a:lnTo>
                      <a:lnTo>
                        <a:pt x="266" y="67"/>
                      </a:lnTo>
                      <a:lnTo>
                        <a:pt x="261" y="67"/>
                      </a:lnTo>
                      <a:lnTo>
                        <a:pt x="258" y="74"/>
                      </a:lnTo>
                      <a:lnTo>
                        <a:pt x="256" y="81"/>
                      </a:lnTo>
                      <a:lnTo>
                        <a:pt x="254" y="82"/>
                      </a:lnTo>
                      <a:lnTo>
                        <a:pt x="248" y="84"/>
                      </a:lnTo>
                      <a:lnTo>
                        <a:pt x="239" y="84"/>
                      </a:lnTo>
                      <a:lnTo>
                        <a:pt x="237" y="89"/>
                      </a:lnTo>
                      <a:lnTo>
                        <a:pt x="236" y="97"/>
                      </a:lnTo>
                      <a:lnTo>
                        <a:pt x="236" y="101"/>
                      </a:lnTo>
                      <a:lnTo>
                        <a:pt x="232" y="108"/>
                      </a:lnTo>
                      <a:lnTo>
                        <a:pt x="232" y="116"/>
                      </a:lnTo>
                      <a:lnTo>
                        <a:pt x="229" y="123"/>
                      </a:lnTo>
                      <a:lnTo>
                        <a:pt x="226" y="131"/>
                      </a:lnTo>
                      <a:lnTo>
                        <a:pt x="217" y="134"/>
                      </a:lnTo>
                      <a:lnTo>
                        <a:pt x="209" y="133"/>
                      </a:lnTo>
                      <a:lnTo>
                        <a:pt x="202" y="133"/>
                      </a:lnTo>
                      <a:lnTo>
                        <a:pt x="201" y="131"/>
                      </a:lnTo>
                      <a:lnTo>
                        <a:pt x="201" y="128"/>
                      </a:lnTo>
                      <a:lnTo>
                        <a:pt x="194" y="123"/>
                      </a:lnTo>
                      <a:lnTo>
                        <a:pt x="189" y="124"/>
                      </a:lnTo>
                      <a:lnTo>
                        <a:pt x="189" y="138"/>
                      </a:lnTo>
                      <a:lnTo>
                        <a:pt x="187" y="146"/>
                      </a:lnTo>
                      <a:lnTo>
                        <a:pt x="184" y="149"/>
                      </a:lnTo>
                      <a:lnTo>
                        <a:pt x="181" y="163"/>
                      </a:lnTo>
                      <a:lnTo>
                        <a:pt x="181" y="164"/>
                      </a:lnTo>
                      <a:lnTo>
                        <a:pt x="176" y="171"/>
                      </a:lnTo>
                      <a:lnTo>
                        <a:pt x="174" y="178"/>
                      </a:lnTo>
                      <a:lnTo>
                        <a:pt x="174" y="186"/>
                      </a:lnTo>
                      <a:lnTo>
                        <a:pt x="171" y="193"/>
                      </a:lnTo>
                      <a:lnTo>
                        <a:pt x="171" y="195"/>
                      </a:lnTo>
                      <a:lnTo>
                        <a:pt x="169" y="196"/>
                      </a:lnTo>
                      <a:lnTo>
                        <a:pt x="164" y="203"/>
                      </a:lnTo>
                      <a:lnTo>
                        <a:pt x="161" y="211"/>
                      </a:lnTo>
                      <a:lnTo>
                        <a:pt x="156" y="218"/>
                      </a:lnTo>
                      <a:lnTo>
                        <a:pt x="156" y="226"/>
                      </a:lnTo>
                      <a:lnTo>
                        <a:pt x="154" y="230"/>
                      </a:lnTo>
                      <a:lnTo>
                        <a:pt x="159" y="238"/>
                      </a:lnTo>
                      <a:lnTo>
                        <a:pt x="159" y="240"/>
                      </a:lnTo>
                      <a:lnTo>
                        <a:pt x="154" y="246"/>
                      </a:lnTo>
                      <a:lnTo>
                        <a:pt x="156" y="253"/>
                      </a:lnTo>
                      <a:lnTo>
                        <a:pt x="156" y="255"/>
                      </a:lnTo>
                      <a:lnTo>
                        <a:pt x="154" y="257"/>
                      </a:lnTo>
                      <a:lnTo>
                        <a:pt x="145" y="262"/>
                      </a:lnTo>
                      <a:lnTo>
                        <a:pt x="139" y="267"/>
                      </a:lnTo>
                      <a:lnTo>
                        <a:pt x="137" y="267"/>
                      </a:lnTo>
                      <a:lnTo>
                        <a:pt x="130" y="265"/>
                      </a:lnTo>
                      <a:lnTo>
                        <a:pt x="124" y="270"/>
                      </a:lnTo>
                      <a:lnTo>
                        <a:pt x="117" y="277"/>
                      </a:lnTo>
                      <a:lnTo>
                        <a:pt x="115" y="277"/>
                      </a:lnTo>
                      <a:lnTo>
                        <a:pt x="112" y="275"/>
                      </a:lnTo>
                      <a:lnTo>
                        <a:pt x="107" y="273"/>
                      </a:lnTo>
                      <a:lnTo>
                        <a:pt x="107" y="278"/>
                      </a:lnTo>
                      <a:lnTo>
                        <a:pt x="105" y="285"/>
                      </a:lnTo>
                      <a:lnTo>
                        <a:pt x="104" y="287"/>
                      </a:lnTo>
                      <a:lnTo>
                        <a:pt x="97" y="288"/>
                      </a:lnTo>
                      <a:lnTo>
                        <a:pt x="89" y="292"/>
                      </a:lnTo>
                      <a:lnTo>
                        <a:pt x="82" y="295"/>
                      </a:lnTo>
                      <a:lnTo>
                        <a:pt x="80" y="297"/>
                      </a:lnTo>
                      <a:lnTo>
                        <a:pt x="72" y="297"/>
                      </a:lnTo>
                      <a:lnTo>
                        <a:pt x="65" y="295"/>
                      </a:lnTo>
                      <a:lnTo>
                        <a:pt x="62" y="293"/>
                      </a:lnTo>
                      <a:lnTo>
                        <a:pt x="58" y="298"/>
                      </a:lnTo>
                      <a:lnTo>
                        <a:pt x="57" y="300"/>
                      </a:lnTo>
                      <a:lnTo>
                        <a:pt x="50" y="303"/>
                      </a:lnTo>
                      <a:lnTo>
                        <a:pt x="43" y="308"/>
                      </a:lnTo>
                      <a:lnTo>
                        <a:pt x="42" y="310"/>
                      </a:lnTo>
                      <a:lnTo>
                        <a:pt x="35" y="308"/>
                      </a:lnTo>
                      <a:lnTo>
                        <a:pt x="30" y="307"/>
                      </a:lnTo>
                      <a:lnTo>
                        <a:pt x="23" y="303"/>
                      </a:lnTo>
                      <a:lnTo>
                        <a:pt x="15" y="298"/>
                      </a:lnTo>
                      <a:lnTo>
                        <a:pt x="8" y="292"/>
                      </a:lnTo>
                      <a:lnTo>
                        <a:pt x="2" y="283"/>
                      </a:lnTo>
                      <a:lnTo>
                        <a:pt x="0" y="282"/>
                      </a:lnTo>
                      <a:lnTo>
                        <a:pt x="2" y="275"/>
                      </a:lnTo>
                      <a:lnTo>
                        <a:pt x="5" y="275"/>
                      </a:lnTo>
                      <a:lnTo>
                        <a:pt x="5" y="282"/>
                      </a:lnTo>
                      <a:lnTo>
                        <a:pt x="10" y="288"/>
                      </a:lnTo>
                      <a:lnTo>
                        <a:pt x="18" y="295"/>
                      </a:lnTo>
                      <a:lnTo>
                        <a:pt x="25" y="300"/>
                      </a:lnTo>
                      <a:lnTo>
                        <a:pt x="35" y="305"/>
                      </a:lnTo>
                      <a:lnTo>
                        <a:pt x="42" y="305"/>
                      </a:lnTo>
                      <a:lnTo>
                        <a:pt x="48" y="300"/>
                      </a:lnTo>
                      <a:lnTo>
                        <a:pt x="55" y="297"/>
                      </a:lnTo>
                      <a:lnTo>
                        <a:pt x="58" y="290"/>
                      </a:lnTo>
                      <a:lnTo>
                        <a:pt x="60" y="288"/>
                      </a:lnTo>
                      <a:lnTo>
                        <a:pt x="67" y="290"/>
                      </a:lnTo>
                      <a:lnTo>
                        <a:pt x="72" y="293"/>
                      </a:lnTo>
                      <a:lnTo>
                        <a:pt x="79" y="293"/>
                      </a:lnTo>
                      <a:lnTo>
                        <a:pt x="79" y="292"/>
                      </a:lnTo>
                      <a:lnTo>
                        <a:pt x="80" y="292"/>
                      </a:lnTo>
                      <a:lnTo>
                        <a:pt x="87" y="288"/>
                      </a:lnTo>
                      <a:lnTo>
                        <a:pt x="95" y="285"/>
                      </a:lnTo>
                      <a:lnTo>
                        <a:pt x="100" y="283"/>
                      </a:lnTo>
                      <a:lnTo>
                        <a:pt x="102" y="278"/>
                      </a:lnTo>
                      <a:lnTo>
                        <a:pt x="102" y="272"/>
                      </a:lnTo>
                      <a:lnTo>
                        <a:pt x="105" y="270"/>
                      </a:lnTo>
                      <a:lnTo>
                        <a:pt x="112" y="272"/>
                      </a:lnTo>
                      <a:lnTo>
                        <a:pt x="115" y="273"/>
                      </a:lnTo>
                      <a:lnTo>
                        <a:pt x="122" y="267"/>
                      </a:lnTo>
                      <a:lnTo>
                        <a:pt x="129" y="262"/>
                      </a:lnTo>
                      <a:lnTo>
                        <a:pt x="137" y="262"/>
                      </a:lnTo>
                      <a:lnTo>
                        <a:pt x="144" y="258"/>
                      </a:lnTo>
                      <a:lnTo>
                        <a:pt x="150" y="253"/>
                      </a:lnTo>
                      <a:lnTo>
                        <a:pt x="152" y="253"/>
                      </a:lnTo>
                      <a:lnTo>
                        <a:pt x="149" y="246"/>
                      </a:lnTo>
                      <a:lnTo>
                        <a:pt x="150" y="245"/>
                      </a:lnTo>
                      <a:lnTo>
                        <a:pt x="154" y="238"/>
                      </a:lnTo>
                      <a:lnTo>
                        <a:pt x="150" y="231"/>
                      </a:lnTo>
                      <a:lnTo>
                        <a:pt x="149" y="230"/>
                      </a:lnTo>
                      <a:lnTo>
                        <a:pt x="150" y="225"/>
                      </a:lnTo>
                      <a:lnTo>
                        <a:pt x="152" y="218"/>
                      </a:lnTo>
                      <a:lnTo>
                        <a:pt x="152" y="216"/>
                      </a:lnTo>
                      <a:lnTo>
                        <a:pt x="157" y="210"/>
                      </a:lnTo>
                      <a:lnTo>
                        <a:pt x="161" y="201"/>
                      </a:lnTo>
                      <a:lnTo>
                        <a:pt x="166" y="195"/>
                      </a:lnTo>
                      <a:lnTo>
                        <a:pt x="167" y="191"/>
                      </a:lnTo>
                      <a:lnTo>
                        <a:pt x="171" y="178"/>
                      </a:lnTo>
                      <a:lnTo>
                        <a:pt x="172" y="169"/>
                      </a:lnTo>
                      <a:lnTo>
                        <a:pt x="177" y="163"/>
                      </a:lnTo>
                      <a:lnTo>
                        <a:pt x="179" y="154"/>
                      </a:lnTo>
                      <a:lnTo>
                        <a:pt x="181" y="148"/>
                      </a:lnTo>
                      <a:lnTo>
                        <a:pt x="181" y="146"/>
                      </a:lnTo>
                      <a:lnTo>
                        <a:pt x="184" y="144"/>
                      </a:lnTo>
                      <a:lnTo>
                        <a:pt x="186" y="138"/>
                      </a:lnTo>
                      <a:lnTo>
                        <a:pt x="184" y="129"/>
                      </a:lnTo>
                      <a:lnTo>
                        <a:pt x="186" y="123"/>
                      </a:lnTo>
                      <a:lnTo>
                        <a:pt x="186" y="121"/>
                      </a:lnTo>
                      <a:lnTo>
                        <a:pt x="194" y="119"/>
                      </a:lnTo>
                      <a:lnTo>
                        <a:pt x="196" y="119"/>
                      </a:lnTo>
                      <a:lnTo>
                        <a:pt x="202" y="126"/>
                      </a:lnTo>
                      <a:lnTo>
                        <a:pt x="204" y="126"/>
                      </a:lnTo>
                      <a:lnTo>
                        <a:pt x="204" y="128"/>
                      </a:lnTo>
                      <a:lnTo>
                        <a:pt x="217" y="131"/>
                      </a:lnTo>
                      <a:lnTo>
                        <a:pt x="222" y="128"/>
                      </a:lnTo>
                      <a:lnTo>
                        <a:pt x="226" y="123"/>
                      </a:lnTo>
                      <a:lnTo>
                        <a:pt x="227" y="114"/>
                      </a:lnTo>
                      <a:lnTo>
                        <a:pt x="229" y="108"/>
                      </a:lnTo>
                      <a:lnTo>
                        <a:pt x="229" y="106"/>
                      </a:lnTo>
                      <a:lnTo>
                        <a:pt x="232" y="99"/>
                      </a:lnTo>
                      <a:lnTo>
                        <a:pt x="232" y="96"/>
                      </a:lnTo>
                      <a:lnTo>
                        <a:pt x="234" y="89"/>
                      </a:lnTo>
                      <a:lnTo>
                        <a:pt x="237" y="81"/>
                      </a:lnTo>
                      <a:lnTo>
                        <a:pt x="246" y="81"/>
                      </a:lnTo>
                      <a:lnTo>
                        <a:pt x="253" y="79"/>
                      </a:lnTo>
                      <a:lnTo>
                        <a:pt x="254" y="72"/>
                      </a:lnTo>
                      <a:lnTo>
                        <a:pt x="258" y="66"/>
                      </a:lnTo>
                      <a:lnTo>
                        <a:pt x="259" y="64"/>
                      </a:lnTo>
                      <a:lnTo>
                        <a:pt x="266" y="64"/>
                      </a:lnTo>
                      <a:lnTo>
                        <a:pt x="273" y="51"/>
                      </a:lnTo>
                      <a:lnTo>
                        <a:pt x="276" y="42"/>
                      </a:lnTo>
                      <a:lnTo>
                        <a:pt x="279" y="36"/>
                      </a:lnTo>
                      <a:lnTo>
                        <a:pt x="279" y="20"/>
                      </a:lnTo>
                      <a:lnTo>
                        <a:pt x="283" y="14"/>
                      </a:lnTo>
                      <a:lnTo>
                        <a:pt x="281" y="7"/>
                      </a:lnTo>
                      <a:lnTo>
                        <a:pt x="281" y="4"/>
                      </a:lnTo>
                      <a:lnTo>
                        <a:pt x="2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59" name="Freeform 366"/>
                <p:cNvSpPr>
                  <a:spLocks/>
                </p:cNvSpPr>
                <p:nvPr/>
              </p:nvSpPr>
              <p:spPr bwMode="auto">
                <a:xfrm>
                  <a:off x="7339013" y="3800475"/>
                  <a:ext cx="174625" cy="169863"/>
                </a:xfrm>
                <a:custGeom>
                  <a:avLst/>
                  <a:gdLst/>
                  <a:ahLst/>
                  <a:cxnLst>
                    <a:cxn ang="0">
                      <a:pos x="3" y="0"/>
                    </a:cxn>
                    <a:cxn ang="0">
                      <a:pos x="5" y="4"/>
                    </a:cxn>
                    <a:cxn ang="0">
                      <a:pos x="6" y="10"/>
                    </a:cxn>
                    <a:cxn ang="0">
                      <a:pos x="8" y="19"/>
                    </a:cxn>
                    <a:cxn ang="0">
                      <a:pos x="8" y="25"/>
                    </a:cxn>
                    <a:cxn ang="0">
                      <a:pos x="10" y="34"/>
                    </a:cxn>
                    <a:cxn ang="0">
                      <a:pos x="11" y="40"/>
                    </a:cxn>
                    <a:cxn ang="0">
                      <a:pos x="13" y="49"/>
                    </a:cxn>
                    <a:cxn ang="0">
                      <a:pos x="13" y="55"/>
                    </a:cxn>
                    <a:cxn ang="0">
                      <a:pos x="15" y="64"/>
                    </a:cxn>
                    <a:cxn ang="0">
                      <a:pos x="15" y="66"/>
                    </a:cxn>
                    <a:cxn ang="0">
                      <a:pos x="16" y="74"/>
                    </a:cxn>
                    <a:cxn ang="0">
                      <a:pos x="18" y="76"/>
                    </a:cxn>
                    <a:cxn ang="0">
                      <a:pos x="18" y="84"/>
                    </a:cxn>
                    <a:cxn ang="0">
                      <a:pos x="20" y="91"/>
                    </a:cxn>
                    <a:cxn ang="0">
                      <a:pos x="21" y="104"/>
                    </a:cxn>
                    <a:cxn ang="0">
                      <a:pos x="26" y="102"/>
                    </a:cxn>
                    <a:cxn ang="0">
                      <a:pos x="35" y="101"/>
                    </a:cxn>
                    <a:cxn ang="0">
                      <a:pos x="41" y="101"/>
                    </a:cxn>
                    <a:cxn ang="0">
                      <a:pos x="48" y="99"/>
                    </a:cxn>
                    <a:cxn ang="0">
                      <a:pos x="65" y="96"/>
                    </a:cxn>
                    <a:cxn ang="0">
                      <a:pos x="73" y="96"/>
                    </a:cxn>
                    <a:cxn ang="0">
                      <a:pos x="80" y="94"/>
                    </a:cxn>
                    <a:cxn ang="0">
                      <a:pos x="88" y="92"/>
                    </a:cxn>
                    <a:cxn ang="0">
                      <a:pos x="102" y="89"/>
                    </a:cxn>
                    <a:cxn ang="0">
                      <a:pos x="110" y="87"/>
                    </a:cxn>
                    <a:cxn ang="0">
                      <a:pos x="110" y="92"/>
                    </a:cxn>
                    <a:cxn ang="0">
                      <a:pos x="103" y="94"/>
                    </a:cxn>
                    <a:cxn ang="0">
                      <a:pos x="88" y="96"/>
                    </a:cxn>
                    <a:cxn ang="0">
                      <a:pos x="81" y="97"/>
                    </a:cxn>
                    <a:cxn ang="0">
                      <a:pos x="73" y="99"/>
                    </a:cxn>
                    <a:cxn ang="0">
                      <a:pos x="71" y="99"/>
                    </a:cxn>
                    <a:cxn ang="0">
                      <a:pos x="65" y="101"/>
                    </a:cxn>
                    <a:cxn ang="0">
                      <a:pos x="56" y="102"/>
                    </a:cxn>
                    <a:cxn ang="0">
                      <a:pos x="50" y="102"/>
                    </a:cxn>
                    <a:cxn ang="0">
                      <a:pos x="43" y="104"/>
                    </a:cxn>
                    <a:cxn ang="0">
                      <a:pos x="35" y="106"/>
                    </a:cxn>
                    <a:cxn ang="0">
                      <a:pos x="28" y="107"/>
                    </a:cxn>
                    <a:cxn ang="0">
                      <a:pos x="21" y="107"/>
                    </a:cxn>
                    <a:cxn ang="0">
                      <a:pos x="18" y="106"/>
                    </a:cxn>
                    <a:cxn ang="0">
                      <a:pos x="15" y="91"/>
                    </a:cxn>
                    <a:cxn ang="0">
                      <a:pos x="15" y="84"/>
                    </a:cxn>
                    <a:cxn ang="0">
                      <a:pos x="13" y="76"/>
                    </a:cxn>
                    <a:cxn ang="0">
                      <a:pos x="13" y="74"/>
                    </a:cxn>
                    <a:cxn ang="0">
                      <a:pos x="11" y="66"/>
                    </a:cxn>
                    <a:cxn ang="0">
                      <a:pos x="11" y="64"/>
                    </a:cxn>
                    <a:cxn ang="0">
                      <a:pos x="10" y="57"/>
                    </a:cxn>
                    <a:cxn ang="0">
                      <a:pos x="8" y="49"/>
                    </a:cxn>
                    <a:cxn ang="0">
                      <a:pos x="6" y="42"/>
                    </a:cxn>
                    <a:cxn ang="0">
                      <a:pos x="6" y="34"/>
                    </a:cxn>
                    <a:cxn ang="0">
                      <a:pos x="5" y="27"/>
                    </a:cxn>
                    <a:cxn ang="0">
                      <a:pos x="3" y="19"/>
                    </a:cxn>
                    <a:cxn ang="0">
                      <a:pos x="1" y="12"/>
                    </a:cxn>
                    <a:cxn ang="0">
                      <a:pos x="1" y="4"/>
                    </a:cxn>
                    <a:cxn ang="0">
                      <a:pos x="0" y="2"/>
                    </a:cxn>
                    <a:cxn ang="0">
                      <a:pos x="3" y="0"/>
                    </a:cxn>
                  </a:cxnLst>
                  <a:rect l="0" t="0" r="r" b="b"/>
                  <a:pathLst>
                    <a:path w="110" h="107">
                      <a:moveTo>
                        <a:pt x="3" y="0"/>
                      </a:moveTo>
                      <a:lnTo>
                        <a:pt x="5" y="4"/>
                      </a:lnTo>
                      <a:lnTo>
                        <a:pt x="6" y="10"/>
                      </a:lnTo>
                      <a:lnTo>
                        <a:pt x="8" y="19"/>
                      </a:lnTo>
                      <a:lnTo>
                        <a:pt x="8" y="25"/>
                      </a:lnTo>
                      <a:lnTo>
                        <a:pt x="10" y="34"/>
                      </a:lnTo>
                      <a:lnTo>
                        <a:pt x="11" y="40"/>
                      </a:lnTo>
                      <a:lnTo>
                        <a:pt x="13" y="49"/>
                      </a:lnTo>
                      <a:lnTo>
                        <a:pt x="13" y="55"/>
                      </a:lnTo>
                      <a:lnTo>
                        <a:pt x="15" y="64"/>
                      </a:lnTo>
                      <a:lnTo>
                        <a:pt x="15" y="66"/>
                      </a:lnTo>
                      <a:lnTo>
                        <a:pt x="16" y="74"/>
                      </a:lnTo>
                      <a:lnTo>
                        <a:pt x="18" y="76"/>
                      </a:lnTo>
                      <a:lnTo>
                        <a:pt x="18" y="84"/>
                      </a:lnTo>
                      <a:lnTo>
                        <a:pt x="20" y="91"/>
                      </a:lnTo>
                      <a:lnTo>
                        <a:pt x="21" y="104"/>
                      </a:lnTo>
                      <a:lnTo>
                        <a:pt x="26" y="102"/>
                      </a:lnTo>
                      <a:lnTo>
                        <a:pt x="35" y="101"/>
                      </a:lnTo>
                      <a:lnTo>
                        <a:pt x="41" y="101"/>
                      </a:lnTo>
                      <a:lnTo>
                        <a:pt x="48" y="99"/>
                      </a:lnTo>
                      <a:lnTo>
                        <a:pt x="65" y="96"/>
                      </a:lnTo>
                      <a:lnTo>
                        <a:pt x="73" y="96"/>
                      </a:lnTo>
                      <a:lnTo>
                        <a:pt x="80" y="94"/>
                      </a:lnTo>
                      <a:lnTo>
                        <a:pt x="88" y="92"/>
                      </a:lnTo>
                      <a:lnTo>
                        <a:pt x="102" y="89"/>
                      </a:lnTo>
                      <a:lnTo>
                        <a:pt x="110" y="87"/>
                      </a:lnTo>
                      <a:lnTo>
                        <a:pt x="110" y="92"/>
                      </a:lnTo>
                      <a:lnTo>
                        <a:pt x="103" y="94"/>
                      </a:lnTo>
                      <a:lnTo>
                        <a:pt x="88" y="96"/>
                      </a:lnTo>
                      <a:lnTo>
                        <a:pt x="81" y="97"/>
                      </a:lnTo>
                      <a:lnTo>
                        <a:pt x="73" y="99"/>
                      </a:lnTo>
                      <a:lnTo>
                        <a:pt x="71" y="99"/>
                      </a:lnTo>
                      <a:lnTo>
                        <a:pt x="65" y="101"/>
                      </a:lnTo>
                      <a:lnTo>
                        <a:pt x="56" y="102"/>
                      </a:lnTo>
                      <a:lnTo>
                        <a:pt x="50" y="102"/>
                      </a:lnTo>
                      <a:lnTo>
                        <a:pt x="43" y="104"/>
                      </a:lnTo>
                      <a:lnTo>
                        <a:pt x="35" y="106"/>
                      </a:lnTo>
                      <a:lnTo>
                        <a:pt x="28" y="107"/>
                      </a:lnTo>
                      <a:lnTo>
                        <a:pt x="21" y="107"/>
                      </a:lnTo>
                      <a:lnTo>
                        <a:pt x="18" y="106"/>
                      </a:lnTo>
                      <a:lnTo>
                        <a:pt x="15" y="91"/>
                      </a:lnTo>
                      <a:lnTo>
                        <a:pt x="15" y="84"/>
                      </a:lnTo>
                      <a:lnTo>
                        <a:pt x="13" y="76"/>
                      </a:lnTo>
                      <a:lnTo>
                        <a:pt x="13" y="74"/>
                      </a:lnTo>
                      <a:lnTo>
                        <a:pt x="11" y="66"/>
                      </a:lnTo>
                      <a:lnTo>
                        <a:pt x="11" y="64"/>
                      </a:lnTo>
                      <a:lnTo>
                        <a:pt x="10" y="57"/>
                      </a:lnTo>
                      <a:lnTo>
                        <a:pt x="8" y="49"/>
                      </a:lnTo>
                      <a:lnTo>
                        <a:pt x="6" y="42"/>
                      </a:lnTo>
                      <a:lnTo>
                        <a:pt x="6" y="34"/>
                      </a:lnTo>
                      <a:lnTo>
                        <a:pt x="5" y="27"/>
                      </a:lnTo>
                      <a:lnTo>
                        <a:pt x="3" y="19"/>
                      </a:lnTo>
                      <a:lnTo>
                        <a:pt x="1" y="12"/>
                      </a:lnTo>
                      <a:lnTo>
                        <a:pt x="1" y="4"/>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60" name="Freeform 367"/>
                <p:cNvSpPr>
                  <a:spLocks/>
                </p:cNvSpPr>
                <p:nvPr/>
              </p:nvSpPr>
              <p:spPr bwMode="auto">
                <a:xfrm>
                  <a:off x="7305675" y="4410075"/>
                  <a:ext cx="831850" cy="155575"/>
                </a:xfrm>
                <a:custGeom>
                  <a:avLst/>
                  <a:gdLst/>
                  <a:ahLst/>
                  <a:cxnLst>
                    <a:cxn ang="0">
                      <a:pos x="522" y="0"/>
                    </a:cxn>
                    <a:cxn ang="0">
                      <a:pos x="521" y="5"/>
                    </a:cxn>
                    <a:cxn ang="0">
                      <a:pos x="514" y="6"/>
                    </a:cxn>
                    <a:cxn ang="0">
                      <a:pos x="494" y="10"/>
                    </a:cxn>
                    <a:cxn ang="0">
                      <a:pos x="479" y="13"/>
                    </a:cxn>
                    <a:cxn ang="0">
                      <a:pos x="464" y="16"/>
                    </a:cxn>
                    <a:cxn ang="0">
                      <a:pos x="449" y="20"/>
                    </a:cxn>
                    <a:cxn ang="0">
                      <a:pos x="425" y="25"/>
                    </a:cxn>
                    <a:cxn ang="0">
                      <a:pos x="410" y="28"/>
                    </a:cxn>
                    <a:cxn ang="0">
                      <a:pos x="389" y="33"/>
                    </a:cxn>
                    <a:cxn ang="0">
                      <a:pos x="372" y="36"/>
                    </a:cxn>
                    <a:cxn ang="0">
                      <a:pos x="358" y="38"/>
                    </a:cxn>
                    <a:cxn ang="0">
                      <a:pos x="343" y="41"/>
                    </a:cxn>
                    <a:cxn ang="0">
                      <a:pos x="338" y="43"/>
                    </a:cxn>
                    <a:cxn ang="0">
                      <a:pos x="325" y="45"/>
                    </a:cxn>
                    <a:cxn ang="0">
                      <a:pos x="317" y="48"/>
                    </a:cxn>
                    <a:cxn ang="0">
                      <a:pos x="305" y="50"/>
                    </a:cxn>
                    <a:cxn ang="0">
                      <a:pos x="290" y="52"/>
                    </a:cxn>
                    <a:cxn ang="0">
                      <a:pos x="241" y="62"/>
                    </a:cxn>
                    <a:cxn ang="0">
                      <a:pos x="200" y="68"/>
                    </a:cxn>
                    <a:cxn ang="0">
                      <a:pos x="151" y="78"/>
                    </a:cxn>
                    <a:cxn ang="0">
                      <a:pos x="116" y="85"/>
                    </a:cxn>
                    <a:cxn ang="0">
                      <a:pos x="102" y="87"/>
                    </a:cxn>
                    <a:cxn ang="0">
                      <a:pos x="87" y="88"/>
                    </a:cxn>
                    <a:cxn ang="0">
                      <a:pos x="76" y="90"/>
                    </a:cxn>
                    <a:cxn ang="0">
                      <a:pos x="61" y="92"/>
                    </a:cxn>
                    <a:cxn ang="0">
                      <a:pos x="47" y="93"/>
                    </a:cxn>
                    <a:cxn ang="0">
                      <a:pos x="32" y="95"/>
                    </a:cxn>
                    <a:cxn ang="0">
                      <a:pos x="22" y="97"/>
                    </a:cxn>
                    <a:cxn ang="0">
                      <a:pos x="7" y="98"/>
                    </a:cxn>
                    <a:cxn ang="0">
                      <a:pos x="0" y="93"/>
                    </a:cxn>
                    <a:cxn ang="0">
                      <a:pos x="29" y="92"/>
                    </a:cxn>
                    <a:cxn ang="0">
                      <a:pos x="39" y="90"/>
                    </a:cxn>
                    <a:cxn ang="0">
                      <a:pos x="67" y="87"/>
                    </a:cxn>
                    <a:cxn ang="0">
                      <a:pos x="87" y="85"/>
                    </a:cxn>
                    <a:cxn ang="0">
                      <a:pos x="109" y="82"/>
                    </a:cxn>
                    <a:cxn ang="0">
                      <a:pos x="151" y="73"/>
                    </a:cxn>
                    <a:cxn ang="0">
                      <a:pos x="200" y="65"/>
                    </a:cxn>
                    <a:cxn ang="0">
                      <a:pos x="240" y="57"/>
                    </a:cxn>
                    <a:cxn ang="0">
                      <a:pos x="290" y="48"/>
                    </a:cxn>
                    <a:cxn ang="0">
                      <a:pos x="300" y="47"/>
                    </a:cxn>
                    <a:cxn ang="0">
                      <a:pos x="310" y="45"/>
                    </a:cxn>
                    <a:cxn ang="0">
                      <a:pos x="322" y="41"/>
                    </a:cxn>
                    <a:cxn ang="0">
                      <a:pos x="337" y="38"/>
                    </a:cxn>
                    <a:cxn ang="0">
                      <a:pos x="350" y="36"/>
                    </a:cxn>
                    <a:cxn ang="0">
                      <a:pos x="368" y="33"/>
                    </a:cxn>
                    <a:cxn ang="0">
                      <a:pos x="378" y="30"/>
                    </a:cxn>
                    <a:cxn ang="0">
                      <a:pos x="394" y="26"/>
                    </a:cxn>
                    <a:cxn ang="0">
                      <a:pos x="409" y="25"/>
                    </a:cxn>
                    <a:cxn ang="0">
                      <a:pos x="424" y="21"/>
                    </a:cxn>
                    <a:cxn ang="0">
                      <a:pos x="439" y="18"/>
                    </a:cxn>
                    <a:cxn ang="0">
                      <a:pos x="462" y="13"/>
                    </a:cxn>
                    <a:cxn ang="0">
                      <a:pos x="484" y="8"/>
                    </a:cxn>
                    <a:cxn ang="0">
                      <a:pos x="506" y="3"/>
                    </a:cxn>
                    <a:cxn ang="0">
                      <a:pos x="511" y="1"/>
                    </a:cxn>
                    <a:cxn ang="0">
                      <a:pos x="519" y="0"/>
                    </a:cxn>
                  </a:cxnLst>
                  <a:rect l="0" t="0" r="r" b="b"/>
                  <a:pathLst>
                    <a:path w="524" h="98">
                      <a:moveTo>
                        <a:pt x="519" y="0"/>
                      </a:moveTo>
                      <a:lnTo>
                        <a:pt x="522" y="0"/>
                      </a:lnTo>
                      <a:lnTo>
                        <a:pt x="524" y="3"/>
                      </a:lnTo>
                      <a:lnTo>
                        <a:pt x="521" y="5"/>
                      </a:lnTo>
                      <a:lnTo>
                        <a:pt x="519" y="5"/>
                      </a:lnTo>
                      <a:lnTo>
                        <a:pt x="514" y="6"/>
                      </a:lnTo>
                      <a:lnTo>
                        <a:pt x="507" y="6"/>
                      </a:lnTo>
                      <a:lnTo>
                        <a:pt x="494" y="10"/>
                      </a:lnTo>
                      <a:lnTo>
                        <a:pt x="486" y="11"/>
                      </a:lnTo>
                      <a:lnTo>
                        <a:pt x="479" y="13"/>
                      </a:lnTo>
                      <a:lnTo>
                        <a:pt x="470" y="15"/>
                      </a:lnTo>
                      <a:lnTo>
                        <a:pt x="464" y="16"/>
                      </a:lnTo>
                      <a:lnTo>
                        <a:pt x="455" y="18"/>
                      </a:lnTo>
                      <a:lnTo>
                        <a:pt x="449" y="20"/>
                      </a:lnTo>
                      <a:lnTo>
                        <a:pt x="432" y="23"/>
                      </a:lnTo>
                      <a:lnTo>
                        <a:pt x="425" y="25"/>
                      </a:lnTo>
                      <a:lnTo>
                        <a:pt x="417" y="26"/>
                      </a:lnTo>
                      <a:lnTo>
                        <a:pt x="410" y="28"/>
                      </a:lnTo>
                      <a:lnTo>
                        <a:pt x="402" y="30"/>
                      </a:lnTo>
                      <a:lnTo>
                        <a:pt x="389" y="33"/>
                      </a:lnTo>
                      <a:lnTo>
                        <a:pt x="380" y="33"/>
                      </a:lnTo>
                      <a:lnTo>
                        <a:pt x="372" y="36"/>
                      </a:lnTo>
                      <a:lnTo>
                        <a:pt x="367" y="36"/>
                      </a:lnTo>
                      <a:lnTo>
                        <a:pt x="358" y="38"/>
                      </a:lnTo>
                      <a:lnTo>
                        <a:pt x="352" y="40"/>
                      </a:lnTo>
                      <a:lnTo>
                        <a:pt x="343" y="41"/>
                      </a:lnTo>
                      <a:lnTo>
                        <a:pt x="340" y="43"/>
                      </a:lnTo>
                      <a:lnTo>
                        <a:pt x="338" y="43"/>
                      </a:lnTo>
                      <a:lnTo>
                        <a:pt x="330" y="45"/>
                      </a:lnTo>
                      <a:lnTo>
                        <a:pt x="325" y="45"/>
                      </a:lnTo>
                      <a:lnTo>
                        <a:pt x="323" y="47"/>
                      </a:lnTo>
                      <a:lnTo>
                        <a:pt x="317" y="48"/>
                      </a:lnTo>
                      <a:lnTo>
                        <a:pt x="312" y="48"/>
                      </a:lnTo>
                      <a:lnTo>
                        <a:pt x="305" y="50"/>
                      </a:lnTo>
                      <a:lnTo>
                        <a:pt x="300" y="50"/>
                      </a:lnTo>
                      <a:lnTo>
                        <a:pt x="290" y="52"/>
                      </a:lnTo>
                      <a:lnTo>
                        <a:pt x="285" y="53"/>
                      </a:lnTo>
                      <a:lnTo>
                        <a:pt x="241" y="62"/>
                      </a:lnTo>
                      <a:lnTo>
                        <a:pt x="210" y="67"/>
                      </a:lnTo>
                      <a:lnTo>
                        <a:pt x="200" y="68"/>
                      </a:lnTo>
                      <a:lnTo>
                        <a:pt x="161" y="75"/>
                      </a:lnTo>
                      <a:lnTo>
                        <a:pt x="151" y="78"/>
                      </a:lnTo>
                      <a:lnTo>
                        <a:pt x="124" y="83"/>
                      </a:lnTo>
                      <a:lnTo>
                        <a:pt x="116" y="85"/>
                      </a:lnTo>
                      <a:lnTo>
                        <a:pt x="109" y="85"/>
                      </a:lnTo>
                      <a:lnTo>
                        <a:pt x="102" y="87"/>
                      </a:lnTo>
                      <a:lnTo>
                        <a:pt x="96" y="87"/>
                      </a:lnTo>
                      <a:lnTo>
                        <a:pt x="87" y="88"/>
                      </a:lnTo>
                      <a:lnTo>
                        <a:pt x="81" y="90"/>
                      </a:lnTo>
                      <a:lnTo>
                        <a:pt x="76" y="90"/>
                      </a:lnTo>
                      <a:lnTo>
                        <a:pt x="69" y="92"/>
                      </a:lnTo>
                      <a:lnTo>
                        <a:pt x="61" y="92"/>
                      </a:lnTo>
                      <a:lnTo>
                        <a:pt x="54" y="93"/>
                      </a:lnTo>
                      <a:lnTo>
                        <a:pt x="47" y="93"/>
                      </a:lnTo>
                      <a:lnTo>
                        <a:pt x="44" y="95"/>
                      </a:lnTo>
                      <a:lnTo>
                        <a:pt x="32" y="95"/>
                      </a:lnTo>
                      <a:lnTo>
                        <a:pt x="31" y="97"/>
                      </a:lnTo>
                      <a:lnTo>
                        <a:pt x="22" y="97"/>
                      </a:lnTo>
                      <a:lnTo>
                        <a:pt x="15" y="98"/>
                      </a:lnTo>
                      <a:lnTo>
                        <a:pt x="7" y="98"/>
                      </a:lnTo>
                      <a:lnTo>
                        <a:pt x="0" y="97"/>
                      </a:lnTo>
                      <a:lnTo>
                        <a:pt x="0" y="93"/>
                      </a:lnTo>
                      <a:lnTo>
                        <a:pt x="22" y="93"/>
                      </a:lnTo>
                      <a:lnTo>
                        <a:pt x="29" y="92"/>
                      </a:lnTo>
                      <a:lnTo>
                        <a:pt x="32" y="92"/>
                      </a:lnTo>
                      <a:lnTo>
                        <a:pt x="39" y="90"/>
                      </a:lnTo>
                      <a:lnTo>
                        <a:pt x="54" y="90"/>
                      </a:lnTo>
                      <a:lnTo>
                        <a:pt x="67" y="87"/>
                      </a:lnTo>
                      <a:lnTo>
                        <a:pt x="79" y="87"/>
                      </a:lnTo>
                      <a:lnTo>
                        <a:pt x="87" y="85"/>
                      </a:lnTo>
                      <a:lnTo>
                        <a:pt x="101" y="82"/>
                      </a:lnTo>
                      <a:lnTo>
                        <a:pt x="109" y="82"/>
                      </a:lnTo>
                      <a:lnTo>
                        <a:pt x="123" y="78"/>
                      </a:lnTo>
                      <a:lnTo>
                        <a:pt x="151" y="73"/>
                      </a:lnTo>
                      <a:lnTo>
                        <a:pt x="161" y="72"/>
                      </a:lnTo>
                      <a:lnTo>
                        <a:pt x="200" y="65"/>
                      </a:lnTo>
                      <a:lnTo>
                        <a:pt x="210" y="63"/>
                      </a:lnTo>
                      <a:lnTo>
                        <a:pt x="240" y="57"/>
                      </a:lnTo>
                      <a:lnTo>
                        <a:pt x="285" y="50"/>
                      </a:lnTo>
                      <a:lnTo>
                        <a:pt x="290" y="48"/>
                      </a:lnTo>
                      <a:lnTo>
                        <a:pt x="298" y="47"/>
                      </a:lnTo>
                      <a:lnTo>
                        <a:pt x="300" y="47"/>
                      </a:lnTo>
                      <a:lnTo>
                        <a:pt x="303" y="45"/>
                      </a:lnTo>
                      <a:lnTo>
                        <a:pt x="310" y="45"/>
                      </a:lnTo>
                      <a:lnTo>
                        <a:pt x="315" y="43"/>
                      </a:lnTo>
                      <a:lnTo>
                        <a:pt x="322" y="41"/>
                      </a:lnTo>
                      <a:lnTo>
                        <a:pt x="323" y="41"/>
                      </a:lnTo>
                      <a:lnTo>
                        <a:pt x="337" y="38"/>
                      </a:lnTo>
                      <a:lnTo>
                        <a:pt x="343" y="38"/>
                      </a:lnTo>
                      <a:lnTo>
                        <a:pt x="350" y="36"/>
                      </a:lnTo>
                      <a:lnTo>
                        <a:pt x="367" y="33"/>
                      </a:lnTo>
                      <a:lnTo>
                        <a:pt x="368" y="33"/>
                      </a:lnTo>
                      <a:lnTo>
                        <a:pt x="372" y="31"/>
                      </a:lnTo>
                      <a:lnTo>
                        <a:pt x="378" y="30"/>
                      </a:lnTo>
                      <a:lnTo>
                        <a:pt x="387" y="28"/>
                      </a:lnTo>
                      <a:lnTo>
                        <a:pt x="394" y="26"/>
                      </a:lnTo>
                      <a:lnTo>
                        <a:pt x="402" y="26"/>
                      </a:lnTo>
                      <a:lnTo>
                        <a:pt x="409" y="25"/>
                      </a:lnTo>
                      <a:lnTo>
                        <a:pt x="417" y="23"/>
                      </a:lnTo>
                      <a:lnTo>
                        <a:pt x="424" y="21"/>
                      </a:lnTo>
                      <a:lnTo>
                        <a:pt x="432" y="20"/>
                      </a:lnTo>
                      <a:lnTo>
                        <a:pt x="439" y="18"/>
                      </a:lnTo>
                      <a:lnTo>
                        <a:pt x="449" y="16"/>
                      </a:lnTo>
                      <a:lnTo>
                        <a:pt x="462" y="13"/>
                      </a:lnTo>
                      <a:lnTo>
                        <a:pt x="470" y="11"/>
                      </a:lnTo>
                      <a:lnTo>
                        <a:pt x="484" y="8"/>
                      </a:lnTo>
                      <a:lnTo>
                        <a:pt x="492" y="6"/>
                      </a:lnTo>
                      <a:lnTo>
                        <a:pt x="506" y="3"/>
                      </a:lnTo>
                      <a:lnTo>
                        <a:pt x="509" y="3"/>
                      </a:lnTo>
                      <a:lnTo>
                        <a:pt x="511" y="1"/>
                      </a:lnTo>
                      <a:lnTo>
                        <a:pt x="517" y="1"/>
                      </a:lnTo>
                      <a:lnTo>
                        <a:pt x="5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61" name="Freeform 368"/>
                <p:cNvSpPr>
                  <a:spLocks/>
                </p:cNvSpPr>
                <p:nvPr/>
              </p:nvSpPr>
              <p:spPr bwMode="auto">
                <a:xfrm>
                  <a:off x="8047038" y="4122738"/>
                  <a:ext cx="117475" cy="47625"/>
                </a:xfrm>
                <a:custGeom>
                  <a:avLst/>
                  <a:gdLst/>
                  <a:ahLst/>
                  <a:cxnLst>
                    <a:cxn ang="0">
                      <a:pos x="70" y="0"/>
                    </a:cxn>
                    <a:cxn ang="0">
                      <a:pos x="72" y="0"/>
                    </a:cxn>
                    <a:cxn ang="0">
                      <a:pos x="74" y="3"/>
                    </a:cxn>
                    <a:cxn ang="0">
                      <a:pos x="72" y="5"/>
                    </a:cxn>
                    <a:cxn ang="0">
                      <a:pos x="69" y="5"/>
                    </a:cxn>
                    <a:cxn ang="0">
                      <a:pos x="62" y="8"/>
                    </a:cxn>
                    <a:cxn ang="0">
                      <a:pos x="55" y="10"/>
                    </a:cxn>
                    <a:cxn ang="0">
                      <a:pos x="47" y="13"/>
                    </a:cxn>
                    <a:cxn ang="0">
                      <a:pos x="45" y="13"/>
                    </a:cxn>
                    <a:cxn ang="0">
                      <a:pos x="39" y="20"/>
                    </a:cxn>
                    <a:cxn ang="0">
                      <a:pos x="32" y="23"/>
                    </a:cxn>
                    <a:cxn ang="0">
                      <a:pos x="25" y="28"/>
                    </a:cxn>
                    <a:cxn ang="0">
                      <a:pos x="17" y="30"/>
                    </a:cxn>
                    <a:cxn ang="0">
                      <a:pos x="9" y="28"/>
                    </a:cxn>
                    <a:cxn ang="0">
                      <a:pos x="2" y="30"/>
                    </a:cxn>
                    <a:cxn ang="0">
                      <a:pos x="0" y="27"/>
                    </a:cxn>
                    <a:cxn ang="0">
                      <a:pos x="9" y="23"/>
                    </a:cxn>
                    <a:cxn ang="0">
                      <a:pos x="10" y="23"/>
                    </a:cxn>
                    <a:cxn ang="0">
                      <a:pos x="17" y="27"/>
                    </a:cxn>
                    <a:cxn ang="0">
                      <a:pos x="24" y="25"/>
                    </a:cxn>
                    <a:cxn ang="0">
                      <a:pos x="30" y="20"/>
                    </a:cxn>
                    <a:cxn ang="0">
                      <a:pos x="30" y="18"/>
                    </a:cxn>
                    <a:cxn ang="0">
                      <a:pos x="37" y="17"/>
                    </a:cxn>
                    <a:cxn ang="0">
                      <a:pos x="44" y="10"/>
                    </a:cxn>
                    <a:cxn ang="0">
                      <a:pos x="47" y="10"/>
                    </a:cxn>
                    <a:cxn ang="0">
                      <a:pos x="54" y="7"/>
                    </a:cxn>
                    <a:cxn ang="0">
                      <a:pos x="60" y="5"/>
                    </a:cxn>
                    <a:cxn ang="0">
                      <a:pos x="70" y="0"/>
                    </a:cxn>
                  </a:cxnLst>
                  <a:rect l="0" t="0" r="r" b="b"/>
                  <a:pathLst>
                    <a:path w="74" h="30">
                      <a:moveTo>
                        <a:pt x="70" y="0"/>
                      </a:moveTo>
                      <a:lnTo>
                        <a:pt x="72" y="0"/>
                      </a:lnTo>
                      <a:lnTo>
                        <a:pt x="74" y="3"/>
                      </a:lnTo>
                      <a:lnTo>
                        <a:pt x="72" y="5"/>
                      </a:lnTo>
                      <a:lnTo>
                        <a:pt x="69" y="5"/>
                      </a:lnTo>
                      <a:lnTo>
                        <a:pt x="62" y="8"/>
                      </a:lnTo>
                      <a:lnTo>
                        <a:pt x="55" y="10"/>
                      </a:lnTo>
                      <a:lnTo>
                        <a:pt x="47" y="13"/>
                      </a:lnTo>
                      <a:lnTo>
                        <a:pt x="45" y="13"/>
                      </a:lnTo>
                      <a:lnTo>
                        <a:pt x="39" y="20"/>
                      </a:lnTo>
                      <a:lnTo>
                        <a:pt x="32" y="23"/>
                      </a:lnTo>
                      <a:lnTo>
                        <a:pt x="25" y="28"/>
                      </a:lnTo>
                      <a:lnTo>
                        <a:pt x="17" y="30"/>
                      </a:lnTo>
                      <a:lnTo>
                        <a:pt x="9" y="28"/>
                      </a:lnTo>
                      <a:lnTo>
                        <a:pt x="2" y="30"/>
                      </a:lnTo>
                      <a:lnTo>
                        <a:pt x="0" y="27"/>
                      </a:lnTo>
                      <a:lnTo>
                        <a:pt x="9" y="23"/>
                      </a:lnTo>
                      <a:lnTo>
                        <a:pt x="10" y="23"/>
                      </a:lnTo>
                      <a:lnTo>
                        <a:pt x="17" y="27"/>
                      </a:lnTo>
                      <a:lnTo>
                        <a:pt x="24" y="25"/>
                      </a:lnTo>
                      <a:lnTo>
                        <a:pt x="30" y="20"/>
                      </a:lnTo>
                      <a:lnTo>
                        <a:pt x="30" y="18"/>
                      </a:lnTo>
                      <a:lnTo>
                        <a:pt x="37" y="17"/>
                      </a:lnTo>
                      <a:lnTo>
                        <a:pt x="44" y="10"/>
                      </a:lnTo>
                      <a:lnTo>
                        <a:pt x="47" y="10"/>
                      </a:lnTo>
                      <a:lnTo>
                        <a:pt x="54" y="7"/>
                      </a:lnTo>
                      <a:lnTo>
                        <a:pt x="60" y="5"/>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62" name="Freeform 370"/>
                <p:cNvSpPr>
                  <a:spLocks/>
                </p:cNvSpPr>
                <p:nvPr/>
              </p:nvSpPr>
              <p:spPr bwMode="auto">
                <a:xfrm>
                  <a:off x="7853363" y="4044950"/>
                  <a:ext cx="182563" cy="138113"/>
                </a:xfrm>
                <a:custGeom>
                  <a:avLst/>
                  <a:gdLst/>
                  <a:ahLst/>
                  <a:cxnLst>
                    <a:cxn ang="0">
                      <a:pos x="20" y="0"/>
                    </a:cxn>
                    <a:cxn ang="0">
                      <a:pos x="22" y="9"/>
                    </a:cxn>
                    <a:cxn ang="0">
                      <a:pos x="15" y="19"/>
                    </a:cxn>
                    <a:cxn ang="0">
                      <a:pos x="12" y="22"/>
                    </a:cxn>
                    <a:cxn ang="0">
                      <a:pos x="3" y="40"/>
                    </a:cxn>
                    <a:cxn ang="0">
                      <a:pos x="12" y="54"/>
                    </a:cxn>
                    <a:cxn ang="0">
                      <a:pos x="22" y="47"/>
                    </a:cxn>
                    <a:cxn ang="0">
                      <a:pos x="32" y="45"/>
                    </a:cxn>
                    <a:cxn ang="0">
                      <a:pos x="33" y="54"/>
                    </a:cxn>
                    <a:cxn ang="0">
                      <a:pos x="45" y="64"/>
                    </a:cxn>
                    <a:cxn ang="0">
                      <a:pos x="55" y="64"/>
                    </a:cxn>
                    <a:cxn ang="0">
                      <a:pos x="65" y="62"/>
                    </a:cxn>
                    <a:cxn ang="0">
                      <a:pos x="74" y="64"/>
                    </a:cxn>
                    <a:cxn ang="0">
                      <a:pos x="82" y="72"/>
                    </a:cxn>
                    <a:cxn ang="0">
                      <a:pos x="90" y="77"/>
                    </a:cxn>
                    <a:cxn ang="0">
                      <a:pos x="95" y="79"/>
                    </a:cxn>
                    <a:cxn ang="0">
                      <a:pos x="109" y="84"/>
                    </a:cxn>
                    <a:cxn ang="0">
                      <a:pos x="115" y="86"/>
                    </a:cxn>
                    <a:cxn ang="0">
                      <a:pos x="109" y="87"/>
                    </a:cxn>
                    <a:cxn ang="0">
                      <a:pos x="95" y="82"/>
                    </a:cxn>
                    <a:cxn ang="0">
                      <a:pos x="85" y="81"/>
                    </a:cxn>
                    <a:cxn ang="0">
                      <a:pos x="80" y="76"/>
                    </a:cxn>
                    <a:cxn ang="0">
                      <a:pos x="72" y="69"/>
                    </a:cxn>
                    <a:cxn ang="0">
                      <a:pos x="59" y="67"/>
                    </a:cxn>
                    <a:cxn ang="0">
                      <a:pos x="47" y="69"/>
                    </a:cxn>
                    <a:cxn ang="0">
                      <a:pos x="42" y="67"/>
                    </a:cxn>
                    <a:cxn ang="0">
                      <a:pos x="30" y="57"/>
                    </a:cxn>
                    <a:cxn ang="0">
                      <a:pos x="23" y="50"/>
                    </a:cxn>
                    <a:cxn ang="0">
                      <a:pos x="12" y="59"/>
                    </a:cxn>
                    <a:cxn ang="0">
                      <a:pos x="3" y="50"/>
                    </a:cxn>
                    <a:cxn ang="0">
                      <a:pos x="0" y="40"/>
                    </a:cxn>
                    <a:cxn ang="0">
                      <a:pos x="3" y="25"/>
                    </a:cxn>
                    <a:cxn ang="0">
                      <a:pos x="10" y="15"/>
                    </a:cxn>
                    <a:cxn ang="0">
                      <a:pos x="17" y="7"/>
                    </a:cxn>
                  </a:cxnLst>
                  <a:rect l="0" t="0" r="r" b="b"/>
                  <a:pathLst>
                    <a:path w="115" h="87">
                      <a:moveTo>
                        <a:pt x="15" y="0"/>
                      </a:moveTo>
                      <a:lnTo>
                        <a:pt x="20" y="0"/>
                      </a:lnTo>
                      <a:lnTo>
                        <a:pt x="22" y="7"/>
                      </a:lnTo>
                      <a:lnTo>
                        <a:pt x="22" y="9"/>
                      </a:lnTo>
                      <a:lnTo>
                        <a:pt x="15" y="15"/>
                      </a:lnTo>
                      <a:lnTo>
                        <a:pt x="15" y="19"/>
                      </a:lnTo>
                      <a:lnTo>
                        <a:pt x="13" y="22"/>
                      </a:lnTo>
                      <a:lnTo>
                        <a:pt x="12" y="22"/>
                      </a:lnTo>
                      <a:lnTo>
                        <a:pt x="7" y="27"/>
                      </a:lnTo>
                      <a:lnTo>
                        <a:pt x="3" y="40"/>
                      </a:lnTo>
                      <a:lnTo>
                        <a:pt x="5" y="47"/>
                      </a:lnTo>
                      <a:lnTo>
                        <a:pt x="12" y="54"/>
                      </a:lnTo>
                      <a:lnTo>
                        <a:pt x="15" y="52"/>
                      </a:lnTo>
                      <a:lnTo>
                        <a:pt x="22" y="47"/>
                      </a:lnTo>
                      <a:lnTo>
                        <a:pt x="23" y="45"/>
                      </a:lnTo>
                      <a:lnTo>
                        <a:pt x="32" y="45"/>
                      </a:lnTo>
                      <a:lnTo>
                        <a:pt x="33" y="47"/>
                      </a:lnTo>
                      <a:lnTo>
                        <a:pt x="33" y="54"/>
                      </a:lnTo>
                      <a:lnTo>
                        <a:pt x="40" y="59"/>
                      </a:lnTo>
                      <a:lnTo>
                        <a:pt x="45" y="64"/>
                      </a:lnTo>
                      <a:lnTo>
                        <a:pt x="49" y="66"/>
                      </a:lnTo>
                      <a:lnTo>
                        <a:pt x="55" y="64"/>
                      </a:lnTo>
                      <a:lnTo>
                        <a:pt x="59" y="64"/>
                      </a:lnTo>
                      <a:lnTo>
                        <a:pt x="65" y="62"/>
                      </a:lnTo>
                      <a:lnTo>
                        <a:pt x="72" y="62"/>
                      </a:lnTo>
                      <a:lnTo>
                        <a:pt x="74" y="64"/>
                      </a:lnTo>
                      <a:lnTo>
                        <a:pt x="75" y="67"/>
                      </a:lnTo>
                      <a:lnTo>
                        <a:pt x="82" y="72"/>
                      </a:lnTo>
                      <a:lnTo>
                        <a:pt x="89" y="76"/>
                      </a:lnTo>
                      <a:lnTo>
                        <a:pt x="90" y="77"/>
                      </a:lnTo>
                      <a:lnTo>
                        <a:pt x="90" y="79"/>
                      </a:lnTo>
                      <a:lnTo>
                        <a:pt x="95" y="79"/>
                      </a:lnTo>
                      <a:lnTo>
                        <a:pt x="102" y="81"/>
                      </a:lnTo>
                      <a:lnTo>
                        <a:pt x="109" y="84"/>
                      </a:lnTo>
                      <a:lnTo>
                        <a:pt x="112" y="82"/>
                      </a:lnTo>
                      <a:lnTo>
                        <a:pt x="115" y="86"/>
                      </a:lnTo>
                      <a:lnTo>
                        <a:pt x="110" y="87"/>
                      </a:lnTo>
                      <a:lnTo>
                        <a:pt x="109" y="87"/>
                      </a:lnTo>
                      <a:lnTo>
                        <a:pt x="102" y="86"/>
                      </a:lnTo>
                      <a:lnTo>
                        <a:pt x="95" y="82"/>
                      </a:lnTo>
                      <a:lnTo>
                        <a:pt x="87" y="82"/>
                      </a:lnTo>
                      <a:lnTo>
                        <a:pt x="85" y="81"/>
                      </a:lnTo>
                      <a:lnTo>
                        <a:pt x="85" y="79"/>
                      </a:lnTo>
                      <a:lnTo>
                        <a:pt x="80" y="76"/>
                      </a:lnTo>
                      <a:lnTo>
                        <a:pt x="72" y="71"/>
                      </a:lnTo>
                      <a:lnTo>
                        <a:pt x="72" y="69"/>
                      </a:lnTo>
                      <a:lnTo>
                        <a:pt x="70" y="67"/>
                      </a:lnTo>
                      <a:lnTo>
                        <a:pt x="59" y="67"/>
                      </a:lnTo>
                      <a:lnTo>
                        <a:pt x="57" y="69"/>
                      </a:lnTo>
                      <a:lnTo>
                        <a:pt x="47" y="69"/>
                      </a:lnTo>
                      <a:lnTo>
                        <a:pt x="44" y="67"/>
                      </a:lnTo>
                      <a:lnTo>
                        <a:pt x="42" y="67"/>
                      </a:lnTo>
                      <a:lnTo>
                        <a:pt x="39" y="62"/>
                      </a:lnTo>
                      <a:lnTo>
                        <a:pt x="30" y="57"/>
                      </a:lnTo>
                      <a:lnTo>
                        <a:pt x="30" y="50"/>
                      </a:lnTo>
                      <a:lnTo>
                        <a:pt x="23" y="50"/>
                      </a:lnTo>
                      <a:lnTo>
                        <a:pt x="17" y="56"/>
                      </a:lnTo>
                      <a:lnTo>
                        <a:pt x="12" y="59"/>
                      </a:lnTo>
                      <a:lnTo>
                        <a:pt x="8" y="57"/>
                      </a:lnTo>
                      <a:lnTo>
                        <a:pt x="3" y="50"/>
                      </a:lnTo>
                      <a:lnTo>
                        <a:pt x="2" y="49"/>
                      </a:lnTo>
                      <a:lnTo>
                        <a:pt x="0" y="40"/>
                      </a:lnTo>
                      <a:lnTo>
                        <a:pt x="2" y="34"/>
                      </a:lnTo>
                      <a:lnTo>
                        <a:pt x="3" y="25"/>
                      </a:lnTo>
                      <a:lnTo>
                        <a:pt x="12" y="17"/>
                      </a:lnTo>
                      <a:lnTo>
                        <a:pt x="10" y="15"/>
                      </a:lnTo>
                      <a:lnTo>
                        <a:pt x="12" y="14"/>
                      </a:lnTo>
                      <a:lnTo>
                        <a:pt x="17" y="7"/>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63" name="Freeform 371"/>
                <p:cNvSpPr>
                  <a:spLocks/>
                </p:cNvSpPr>
                <p:nvPr/>
              </p:nvSpPr>
              <p:spPr bwMode="auto">
                <a:xfrm>
                  <a:off x="6958013" y="4557713"/>
                  <a:ext cx="350838" cy="354013"/>
                </a:xfrm>
                <a:custGeom>
                  <a:avLst/>
                  <a:gdLst/>
                  <a:ahLst/>
                  <a:cxnLst>
                    <a:cxn ang="0">
                      <a:pos x="221" y="2"/>
                    </a:cxn>
                    <a:cxn ang="0">
                      <a:pos x="218" y="12"/>
                    </a:cxn>
                    <a:cxn ang="0">
                      <a:pos x="216" y="27"/>
                    </a:cxn>
                    <a:cxn ang="0">
                      <a:pos x="214" y="36"/>
                    </a:cxn>
                    <a:cxn ang="0">
                      <a:pos x="201" y="44"/>
                    </a:cxn>
                    <a:cxn ang="0">
                      <a:pos x="198" y="59"/>
                    </a:cxn>
                    <a:cxn ang="0">
                      <a:pos x="186" y="67"/>
                    </a:cxn>
                    <a:cxn ang="0">
                      <a:pos x="176" y="66"/>
                    </a:cxn>
                    <a:cxn ang="0">
                      <a:pos x="163" y="74"/>
                    </a:cxn>
                    <a:cxn ang="0">
                      <a:pos x="153" y="89"/>
                    </a:cxn>
                    <a:cxn ang="0">
                      <a:pos x="137" y="82"/>
                    </a:cxn>
                    <a:cxn ang="0">
                      <a:pos x="131" y="89"/>
                    </a:cxn>
                    <a:cxn ang="0">
                      <a:pos x="126" y="98"/>
                    </a:cxn>
                    <a:cxn ang="0">
                      <a:pos x="121" y="101"/>
                    </a:cxn>
                    <a:cxn ang="0">
                      <a:pos x="114" y="116"/>
                    </a:cxn>
                    <a:cxn ang="0">
                      <a:pos x="106" y="118"/>
                    </a:cxn>
                    <a:cxn ang="0">
                      <a:pos x="92" y="126"/>
                    </a:cxn>
                    <a:cxn ang="0">
                      <a:pos x="79" y="139"/>
                    </a:cxn>
                    <a:cxn ang="0">
                      <a:pos x="71" y="148"/>
                    </a:cxn>
                    <a:cxn ang="0">
                      <a:pos x="50" y="151"/>
                    </a:cxn>
                    <a:cxn ang="0">
                      <a:pos x="35" y="159"/>
                    </a:cxn>
                    <a:cxn ang="0">
                      <a:pos x="27" y="173"/>
                    </a:cxn>
                    <a:cxn ang="0">
                      <a:pos x="25" y="183"/>
                    </a:cxn>
                    <a:cxn ang="0">
                      <a:pos x="19" y="191"/>
                    </a:cxn>
                    <a:cxn ang="0">
                      <a:pos x="10" y="193"/>
                    </a:cxn>
                    <a:cxn ang="0">
                      <a:pos x="4" y="223"/>
                    </a:cxn>
                    <a:cxn ang="0">
                      <a:pos x="0" y="195"/>
                    </a:cxn>
                    <a:cxn ang="0">
                      <a:pos x="10" y="190"/>
                    </a:cxn>
                    <a:cxn ang="0">
                      <a:pos x="22" y="181"/>
                    </a:cxn>
                    <a:cxn ang="0">
                      <a:pos x="24" y="173"/>
                    </a:cxn>
                    <a:cxn ang="0">
                      <a:pos x="27" y="164"/>
                    </a:cxn>
                    <a:cxn ang="0">
                      <a:pos x="34" y="156"/>
                    </a:cxn>
                    <a:cxn ang="0">
                      <a:pos x="49" y="148"/>
                    </a:cxn>
                    <a:cxn ang="0">
                      <a:pos x="64" y="146"/>
                    </a:cxn>
                    <a:cxn ang="0">
                      <a:pos x="89" y="124"/>
                    </a:cxn>
                    <a:cxn ang="0">
                      <a:pos x="104" y="114"/>
                    </a:cxn>
                    <a:cxn ang="0">
                      <a:pos x="111" y="113"/>
                    </a:cxn>
                    <a:cxn ang="0">
                      <a:pos x="116" y="101"/>
                    </a:cxn>
                    <a:cxn ang="0">
                      <a:pos x="119" y="91"/>
                    </a:cxn>
                    <a:cxn ang="0">
                      <a:pos x="126" y="87"/>
                    </a:cxn>
                    <a:cxn ang="0">
                      <a:pos x="129" y="84"/>
                    </a:cxn>
                    <a:cxn ang="0">
                      <a:pos x="137" y="79"/>
                    </a:cxn>
                    <a:cxn ang="0">
                      <a:pos x="146" y="86"/>
                    </a:cxn>
                    <a:cxn ang="0">
                      <a:pos x="156" y="79"/>
                    </a:cxn>
                    <a:cxn ang="0">
                      <a:pos x="159" y="71"/>
                    </a:cxn>
                    <a:cxn ang="0">
                      <a:pos x="174" y="62"/>
                    </a:cxn>
                    <a:cxn ang="0">
                      <a:pos x="183" y="61"/>
                    </a:cxn>
                    <a:cxn ang="0">
                      <a:pos x="193" y="57"/>
                    </a:cxn>
                    <a:cxn ang="0">
                      <a:pos x="198" y="42"/>
                    </a:cxn>
                    <a:cxn ang="0">
                      <a:pos x="206" y="34"/>
                    </a:cxn>
                    <a:cxn ang="0">
                      <a:pos x="213" y="27"/>
                    </a:cxn>
                    <a:cxn ang="0">
                      <a:pos x="213" y="12"/>
                    </a:cxn>
                    <a:cxn ang="0">
                      <a:pos x="216" y="4"/>
                    </a:cxn>
                  </a:cxnLst>
                  <a:rect l="0" t="0" r="r" b="b"/>
                  <a:pathLst>
                    <a:path w="221" h="223">
                      <a:moveTo>
                        <a:pt x="218" y="0"/>
                      </a:moveTo>
                      <a:lnTo>
                        <a:pt x="221" y="2"/>
                      </a:lnTo>
                      <a:lnTo>
                        <a:pt x="219" y="5"/>
                      </a:lnTo>
                      <a:lnTo>
                        <a:pt x="218" y="12"/>
                      </a:lnTo>
                      <a:lnTo>
                        <a:pt x="218" y="20"/>
                      </a:lnTo>
                      <a:lnTo>
                        <a:pt x="216" y="27"/>
                      </a:lnTo>
                      <a:lnTo>
                        <a:pt x="216" y="34"/>
                      </a:lnTo>
                      <a:lnTo>
                        <a:pt x="214" y="36"/>
                      </a:lnTo>
                      <a:lnTo>
                        <a:pt x="208" y="37"/>
                      </a:lnTo>
                      <a:lnTo>
                        <a:pt x="201" y="44"/>
                      </a:lnTo>
                      <a:lnTo>
                        <a:pt x="199" y="52"/>
                      </a:lnTo>
                      <a:lnTo>
                        <a:pt x="198" y="59"/>
                      </a:lnTo>
                      <a:lnTo>
                        <a:pt x="189" y="67"/>
                      </a:lnTo>
                      <a:lnTo>
                        <a:pt x="186" y="67"/>
                      </a:lnTo>
                      <a:lnTo>
                        <a:pt x="181" y="64"/>
                      </a:lnTo>
                      <a:lnTo>
                        <a:pt x="176" y="66"/>
                      </a:lnTo>
                      <a:lnTo>
                        <a:pt x="169" y="69"/>
                      </a:lnTo>
                      <a:lnTo>
                        <a:pt x="163" y="74"/>
                      </a:lnTo>
                      <a:lnTo>
                        <a:pt x="159" y="81"/>
                      </a:lnTo>
                      <a:lnTo>
                        <a:pt x="153" y="89"/>
                      </a:lnTo>
                      <a:lnTo>
                        <a:pt x="144" y="89"/>
                      </a:lnTo>
                      <a:lnTo>
                        <a:pt x="137" y="82"/>
                      </a:lnTo>
                      <a:lnTo>
                        <a:pt x="132" y="86"/>
                      </a:lnTo>
                      <a:lnTo>
                        <a:pt x="131" y="89"/>
                      </a:lnTo>
                      <a:lnTo>
                        <a:pt x="129" y="96"/>
                      </a:lnTo>
                      <a:lnTo>
                        <a:pt x="126" y="98"/>
                      </a:lnTo>
                      <a:lnTo>
                        <a:pt x="121" y="96"/>
                      </a:lnTo>
                      <a:lnTo>
                        <a:pt x="121" y="101"/>
                      </a:lnTo>
                      <a:lnTo>
                        <a:pt x="117" y="109"/>
                      </a:lnTo>
                      <a:lnTo>
                        <a:pt x="114" y="116"/>
                      </a:lnTo>
                      <a:lnTo>
                        <a:pt x="112" y="118"/>
                      </a:lnTo>
                      <a:lnTo>
                        <a:pt x="106" y="118"/>
                      </a:lnTo>
                      <a:lnTo>
                        <a:pt x="101" y="121"/>
                      </a:lnTo>
                      <a:lnTo>
                        <a:pt x="92" y="126"/>
                      </a:lnTo>
                      <a:lnTo>
                        <a:pt x="86" y="134"/>
                      </a:lnTo>
                      <a:lnTo>
                        <a:pt x="79" y="139"/>
                      </a:lnTo>
                      <a:lnTo>
                        <a:pt x="72" y="148"/>
                      </a:lnTo>
                      <a:lnTo>
                        <a:pt x="71" y="148"/>
                      </a:lnTo>
                      <a:lnTo>
                        <a:pt x="66" y="151"/>
                      </a:lnTo>
                      <a:lnTo>
                        <a:pt x="50" y="151"/>
                      </a:lnTo>
                      <a:lnTo>
                        <a:pt x="42" y="156"/>
                      </a:lnTo>
                      <a:lnTo>
                        <a:pt x="35" y="159"/>
                      </a:lnTo>
                      <a:lnTo>
                        <a:pt x="29" y="166"/>
                      </a:lnTo>
                      <a:lnTo>
                        <a:pt x="27" y="173"/>
                      </a:lnTo>
                      <a:lnTo>
                        <a:pt x="27" y="176"/>
                      </a:lnTo>
                      <a:lnTo>
                        <a:pt x="25" y="183"/>
                      </a:lnTo>
                      <a:lnTo>
                        <a:pt x="25" y="185"/>
                      </a:lnTo>
                      <a:lnTo>
                        <a:pt x="19" y="191"/>
                      </a:lnTo>
                      <a:lnTo>
                        <a:pt x="17" y="191"/>
                      </a:lnTo>
                      <a:lnTo>
                        <a:pt x="10" y="193"/>
                      </a:lnTo>
                      <a:lnTo>
                        <a:pt x="4" y="196"/>
                      </a:lnTo>
                      <a:lnTo>
                        <a:pt x="4" y="223"/>
                      </a:lnTo>
                      <a:lnTo>
                        <a:pt x="0" y="223"/>
                      </a:lnTo>
                      <a:lnTo>
                        <a:pt x="0" y="195"/>
                      </a:lnTo>
                      <a:lnTo>
                        <a:pt x="2" y="193"/>
                      </a:lnTo>
                      <a:lnTo>
                        <a:pt x="10" y="190"/>
                      </a:lnTo>
                      <a:lnTo>
                        <a:pt x="15" y="188"/>
                      </a:lnTo>
                      <a:lnTo>
                        <a:pt x="22" y="181"/>
                      </a:lnTo>
                      <a:lnTo>
                        <a:pt x="24" y="176"/>
                      </a:lnTo>
                      <a:lnTo>
                        <a:pt x="24" y="173"/>
                      </a:lnTo>
                      <a:lnTo>
                        <a:pt x="25" y="164"/>
                      </a:lnTo>
                      <a:lnTo>
                        <a:pt x="27" y="164"/>
                      </a:lnTo>
                      <a:lnTo>
                        <a:pt x="32" y="156"/>
                      </a:lnTo>
                      <a:lnTo>
                        <a:pt x="34" y="156"/>
                      </a:lnTo>
                      <a:lnTo>
                        <a:pt x="40" y="153"/>
                      </a:lnTo>
                      <a:lnTo>
                        <a:pt x="49" y="148"/>
                      </a:lnTo>
                      <a:lnTo>
                        <a:pt x="56" y="146"/>
                      </a:lnTo>
                      <a:lnTo>
                        <a:pt x="64" y="146"/>
                      </a:lnTo>
                      <a:lnTo>
                        <a:pt x="69" y="144"/>
                      </a:lnTo>
                      <a:lnTo>
                        <a:pt x="89" y="124"/>
                      </a:lnTo>
                      <a:lnTo>
                        <a:pt x="97" y="118"/>
                      </a:lnTo>
                      <a:lnTo>
                        <a:pt x="104" y="114"/>
                      </a:lnTo>
                      <a:lnTo>
                        <a:pt x="106" y="114"/>
                      </a:lnTo>
                      <a:lnTo>
                        <a:pt x="111" y="113"/>
                      </a:lnTo>
                      <a:lnTo>
                        <a:pt x="114" y="108"/>
                      </a:lnTo>
                      <a:lnTo>
                        <a:pt x="116" y="101"/>
                      </a:lnTo>
                      <a:lnTo>
                        <a:pt x="117" y="92"/>
                      </a:lnTo>
                      <a:lnTo>
                        <a:pt x="119" y="91"/>
                      </a:lnTo>
                      <a:lnTo>
                        <a:pt x="126" y="92"/>
                      </a:lnTo>
                      <a:lnTo>
                        <a:pt x="126" y="87"/>
                      </a:lnTo>
                      <a:lnTo>
                        <a:pt x="127" y="87"/>
                      </a:lnTo>
                      <a:lnTo>
                        <a:pt x="129" y="84"/>
                      </a:lnTo>
                      <a:lnTo>
                        <a:pt x="131" y="82"/>
                      </a:lnTo>
                      <a:lnTo>
                        <a:pt x="137" y="79"/>
                      </a:lnTo>
                      <a:lnTo>
                        <a:pt x="139" y="79"/>
                      </a:lnTo>
                      <a:lnTo>
                        <a:pt x="146" y="86"/>
                      </a:lnTo>
                      <a:lnTo>
                        <a:pt x="149" y="86"/>
                      </a:lnTo>
                      <a:lnTo>
                        <a:pt x="156" y="79"/>
                      </a:lnTo>
                      <a:lnTo>
                        <a:pt x="159" y="72"/>
                      </a:lnTo>
                      <a:lnTo>
                        <a:pt x="159" y="71"/>
                      </a:lnTo>
                      <a:lnTo>
                        <a:pt x="166" y="66"/>
                      </a:lnTo>
                      <a:lnTo>
                        <a:pt x="174" y="62"/>
                      </a:lnTo>
                      <a:lnTo>
                        <a:pt x="181" y="59"/>
                      </a:lnTo>
                      <a:lnTo>
                        <a:pt x="183" y="61"/>
                      </a:lnTo>
                      <a:lnTo>
                        <a:pt x="188" y="64"/>
                      </a:lnTo>
                      <a:lnTo>
                        <a:pt x="193" y="57"/>
                      </a:lnTo>
                      <a:lnTo>
                        <a:pt x="196" y="51"/>
                      </a:lnTo>
                      <a:lnTo>
                        <a:pt x="198" y="42"/>
                      </a:lnTo>
                      <a:lnTo>
                        <a:pt x="204" y="34"/>
                      </a:lnTo>
                      <a:lnTo>
                        <a:pt x="206" y="34"/>
                      </a:lnTo>
                      <a:lnTo>
                        <a:pt x="211" y="32"/>
                      </a:lnTo>
                      <a:lnTo>
                        <a:pt x="213" y="27"/>
                      </a:lnTo>
                      <a:lnTo>
                        <a:pt x="214" y="19"/>
                      </a:lnTo>
                      <a:lnTo>
                        <a:pt x="213" y="12"/>
                      </a:lnTo>
                      <a:lnTo>
                        <a:pt x="214" y="12"/>
                      </a:lnTo>
                      <a:lnTo>
                        <a:pt x="216" y="4"/>
                      </a:lnTo>
                      <a:lnTo>
                        <a:pt x="2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64" name="Freeform 372"/>
                <p:cNvSpPr>
                  <a:spLocks/>
                </p:cNvSpPr>
                <p:nvPr/>
              </p:nvSpPr>
              <p:spPr bwMode="auto">
                <a:xfrm>
                  <a:off x="6961188" y="4883150"/>
                  <a:ext cx="180975" cy="33338"/>
                </a:xfrm>
                <a:custGeom>
                  <a:avLst/>
                  <a:gdLst/>
                  <a:ahLst/>
                  <a:cxnLst>
                    <a:cxn ang="0">
                      <a:pos x="114" y="0"/>
                    </a:cxn>
                    <a:cxn ang="0">
                      <a:pos x="114" y="3"/>
                    </a:cxn>
                    <a:cxn ang="0">
                      <a:pos x="109" y="5"/>
                    </a:cxn>
                    <a:cxn ang="0">
                      <a:pos x="102" y="5"/>
                    </a:cxn>
                    <a:cxn ang="0">
                      <a:pos x="94" y="6"/>
                    </a:cxn>
                    <a:cxn ang="0">
                      <a:pos x="87" y="8"/>
                    </a:cxn>
                    <a:cxn ang="0">
                      <a:pos x="77" y="8"/>
                    </a:cxn>
                    <a:cxn ang="0">
                      <a:pos x="74" y="10"/>
                    </a:cxn>
                    <a:cxn ang="0">
                      <a:pos x="67" y="11"/>
                    </a:cxn>
                    <a:cxn ang="0">
                      <a:pos x="60" y="11"/>
                    </a:cxn>
                    <a:cxn ang="0">
                      <a:pos x="52" y="13"/>
                    </a:cxn>
                    <a:cxn ang="0">
                      <a:pos x="45" y="13"/>
                    </a:cxn>
                    <a:cxn ang="0">
                      <a:pos x="37" y="15"/>
                    </a:cxn>
                    <a:cxn ang="0">
                      <a:pos x="23" y="18"/>
                    </a:cxn>
                    <a:cxn ang="0">
                      <a:pos x="15" y="18"/>
                    </a:cxn>
                    <a:cxn ang="0">
                      <a:pos x="8" y="20"/>
                    </a:cxn>
                    <a:cxn ang="0">
                      <a:pos x="0" y="21"/>
                    </a:cxn>
                    <a:cxn ang="0">
                      <a:pos x="0" y="16"/>
                    </a:cxn>
                    <a:cxn ang="0">
                      <a:pos x="8" y="15"/>
                    </a:cxn>
                    <a:cxn ang="0">
                      <a:pos x="15" y="15"/>
                    </a:cxn>
                    <a:cxn ang="0">
                      <a:pos x="22" y="13"/>
                    </a:cxn>
                    <a:cxn ang="0">
                      <a:pos x="28" y="13"/>
                    </a:cxn>
                    <a:cxn ang="0">
                      <a:pos x="37" y="11"/>
                    </a:cxn>
                    <a:cxn ang="0">
                      <a:pos x="43" y="10"/>
                    </a:cxn>
                    <a:cxn ang="0">
                      <a:pos x="50" y="10"/>
                    </a:cxn>
                    <a:cxn ang="0">
                      <a:pos x="59" y="8"/>
                    </a:cxn>
                    <a:cxn ang="0">
                      <a:pos x="65" y="6"/>
                    </a:cxn>
                    <a:cxn ang="0">
                      <a:pos x="74" y="6"/>
                    </a:cxn>
                    <a:cxn ang="0">
                      <a:pos x="77" y="5"/>
                    </a:cxn>
                    <a:cxn ang="0">
                      <a:pos x="84" y="5"/>
                    </a:cxn>
                    <a:cxn ang="0">
                      <a:pos x="87" y="3"/>
                    </a:cxn>
                    <a:cxn ang="0">
                      <a:pos x="94" y="3"/>
                    </a:cxn>
                    <a:cxn ang="0">
                      <a:pos x="100" y="1"/>
                    </a:cxn>
                    <a:cxn ang="0">
                      <a:pos x="107" y="1"/>
                    </a:cxn>
                    <a:cxn ang="0">
                      <a:pos x="114" y="0"/>
                    </a:cxn>
                  </a:cxnLst>
                  <a:rect l="0" t="0" r="r" b="b"/>
                  <a:pathLst>
                    <a:path w="114" h="21">
                      <a:moveTo>
                        <a:pt x="114" y="0"/>
                      </a:moveTo>
                      <a:lnTo>
                        <a:pt x="114" y="3"/>
                      </a:lnTo>
                      <a:lnTo>
                        <a:pt x="109" y="5"/>
                      </a:lnTo>
                      <a:lnTo>
                        <a:pt x="102" y="5"/>
                      </a:lnTo>
                      <a:lnTo>
                        <a:pt x="94" y="6"/>
                      </a:lnTo>
                      <a:lnTo>
                        <a:pt x="87" y="8"/>
                      </a:lnTo>
                      <a:lnTo>
                        <a:pt x="77" y="8"/>
                      </a:lnTo>
                      <a:lnTo>
                        <a:pt x="74" y="10"/>
                      </a:lnTo>
                      <a:lnTo>
                        <a:pt x="67" y="11"/>
                      </a:lnTo>
                      <a:lnTo>
                        <a:pt x="60" y="11"/>
                      </a:lnTo>
                      <a:lnTo>
                        <a:pt x="52" y="13"/>
                      </a:lnTo>
                      <a:lnTo>
                        <a:pt x="45" y="13"/>
                      </a:lnTo>
                      <a:lnTo>
                        <a:pt x="37" y="15"/>
                      </a:lnTo>
                      <a:lnTo>
                        <a:pt x="23" y="18"/>
                      </a:lnTo>
                      <a:lnTo>
                        <a:pt x="15" y="18"/>
                      </a:lnTo>
                      <a:lnTo>
                        <a:pt x="8" y="20"/>
                      </a:lnTo>
                      <a:lnTo>
                        <a:pt x="0" y="21"/>
                      </a:lnTo>
                      <a:lnTo>
                        <a:pt x="0" y="16"/>
                      </a:lnTo>
                      <a:lnTo>
                        <a:pt x="8" y="15"/>
                      </a:lnTo>
                      <a:lnTo>
                        <a:pt x="15" y="15"/>
                      </a:lnTo>
                      <a:lnTo>
                        <a:pt x="22" y="13"/>
                      </a:lnTo>
                      <a:lnTo>
                        <a:pt x="28" y="13"/>
                      </a:lnTo>
                      <a:lnTo>
                        <a:pt x="37" y="11"/>
                      </a:lnTo>
                      <a:lnTo>
                        <a:pt x="43" y="10"/>
                      </a:lnTo>
                      <a:lnTo>
                        <a:pt x="50" y="10"/>
                      </a:lnTo>
                      <a:lnTo>
                        <a:pt x="59" y="8"/>
                      </a:lnTo>
                      <a:lnTo>
                        <a:pt x="65" y="6"/>
                      </a:lnTo>
                      <a:lnTo>
                        <a:pt x="74" y="6"/>
                      </a:lnTo>
                      <a:lnTo>
                        <a:pt x="77" y="5"/>
                      </a:lnTo>
                      <a:lnTo>
                        <a:pt x="84" y="5"/>
                      </a:lnTo>
                      <a:lnTo>
                        <a:pt x="87" y="3"/>
                      </a:lnTo>
                      <a:lnTo>
                        <a:pt x="94" y="3"/>
                      </a:lnTo>
                      <a:lnTo>
                        <a:pt x="100" y="1"/>
                      </a:lnTo>
                      <a:lnTo>
                        <a:pt x="107" y="1"/>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65" name="Freeform 373"/>
                <p:cNvSpPr>
                  <a:spLocks/>
                </p:cNvSpPr>
                <p:nvPr/>
              </p:nvSpPr>
              <p:spPr bwMode="auto">
                <a:xfrm>
                  <a:off x="6770688" y="4908550"/>
                  <a:ext cx="190500" cy="30163"/>
                </a:xfrm>
                <a:custGeom>
                  <a:avLst/>
                  <a:gdLst/>
                  <a:ahLst/>
                  <a:cxnLst>
                    <a:cxn ang="0">
                      <a:pos x="120" y="0"/>
                    </a:cxn>
                    <a:cxn ang="0">
                      <a:pos x="120" y="5"/>
                    </a:cxn>
                    <a:cxn ang="0">
                      <a:pos x="107" y="5"/>
                    </a:cxn>
                    <a:cxn ang="0">
                      <a:pos x="100" y="7"/>
                    </a:cxn>
                    <a:cxn ang="0">
                      <a:pos x="83" y="7"/>
                    </a:cxn>
                    <a:cxn ang="0">
                      <a:pos x="82" y="9"/>
                    </a:cxn>
                    <a:cxn ang="0">
                      <a:pos x="73" y="9"/>
                    </a:cxn>
                    <a:cxn ang="0">
                      <a:pos x="66" y="10"/>
                    </a:cxn>
                    <a:cxn ang="0">
                      <a:pos x="58" y="10"/>
                    </a:cxn>
                    <a:cxn ang="0">
                      <a:pos x="55" y="12"/>
                    </a:cxn>
                    <a:cxn ang="0">
                      <a:pos x="46" y="12"/>
                    </a:cxn>
                    <a:cxn ang="0">
                      <a:pos x="40" y="14"/>
                    </a:cxn>
                    <a:cxn ang="0">
                      <a:pos x="36" y="14"/>
                    </a:cxn>
                    <a:cxn ang="0">
                      <a:pos x="28" y="15"/>
                    </a:cxn>
                    <a:cxn ang="0">
                      <a:pos x="16" y="15"/>
                    </a:cxn>
                    <a:cxn ang="0">
                      <a:pos x="11" y="17"/>
                    </a:cxn>
                    <a:cxn ang="0">
                      <a:pos x="8" y="17"/>
                    </a:cxn>
                    <a:cxn ang="0">
                      <a:pos x="0" y="19"/>
                    </a:cxn>
                    <a:cxn ang="0">
                      <a:pos x="0" y="14"/>
                    </a:cxn>
                    <a:cxn ang="0">
                      <a:pos x="8" y="14"/>
                    </a:cxn>
                    <a:cxn ang="0">
                      <a:pos x="10" y="12"/>
                    </a:cxn>
                    <a:cxn ang="0">
                      <a:pos x="21" y="12"/>
                    </a:cxn>
                    <a:cxn ang="0">
                      <a:pos x="28" y="10"/>
                    </a:cxn>
                    <a:cxn ang="0">
                      <a:pos x="36" y="10"/>
                    </a:cxn>
                    <a:cxn ang="0">
                      <a:pos x="38" y="9"/>
                    </a:cxn>
                    <a:cxn ang="0">
                      <a:pos x="55" y="9"/>
                    </a:cxn>
                    <a:cxn ang="0">
                      <a:pos x="58" y="7"/>
                    </a:cxn>
                    <a:cxn ang="0">
                      <a:pos x="65" y="7"/>
                    </a:cxn>
                    <a:cxn ang="0">
                      <a:pos x="73" y="5"/>
                    </a:cxn>
                    <a:cxn ang="0">
                      <a:pos x="80" y="4"/>
                    </a:cxn>
                    <a:cxn ang="0">
                      <a:pos x="92" y="4"/>
                    </a:cxn>
                    <a:cxn ang="0">
                      <a:pos x="98" y="2"/>
                    </a:cxn>
                    <a:cxn ang="0">
                      <a:pos x="113" y="2"/>
                    </a:cxn>
                    <a:cxn ang="0">
                      <a:pos x="120" y="0"/>
                    </a:cxn>
                  </a:cxnLst>
                  <a:rect l="0" t="0" r="r" b="b"/>
                  <a:pathLst>
                    <a:path w="120" h="19">
                      <a:moveTo>
                        <a:pt x="120" y="0"/>
                      </a:moveTo>
                      <a:lnTo>
                        <a:pt x="120" y="5"/>
                      </a:lnTo>
                      <a:lnTo>
                        <a:pt x="107" y="5"/>
                      </a:lnTo>
                      <a:lnTo>
                        <a:pt x="100" y="7"/>
                      </a:lnTo>
                      <a:lnTo>
                        <a:pt x="83" y="7"/>
                      </a:lnTo>
                      <a:lnTo>
                        <a:pt x="82" y="9"/>
                      </a:lnTo>
                      <a:lnTo>
                        <a:pt x="73" y="9"/>
                      </a:lnTo>
                      <a:lnTo>
                        <a:pt x="66" y="10"/>
                      </a:lnTo>
                      <a:lnTo>
                        <a:pt x="58" y="10"/>
                      </a:lnTo>
                      <a:lnTo>
                        <a:pt x="55" y="12"/>
                      </a:lnTo>
                      <a:lnTo>
                        <a:pt x="46" y="12"/>
                      </a:lnTo>
                      <a:lnTo>
                        <a:pt x="40" y="14"/>
                      </a:lnTo>
                      <a:lnTo>
                        <a:pt x="36" y="14"/>
                      </a:lnTo>
                      <a:lnTo>
                        <a:pt x="28" y="15"/>
                      </a:lnTo>
                      <a:lnTo>
                        <a:pt x="16" y="15"/>
                      </a:lnTo>
                      <a:lnTo>
                        <a:pt x="11" y="17"/>
                      </a:lnTo>
                      <a:lnTo>
                        <a:pt x="8" y="17"/>
                      </a:lnTo>
                      <a:lnTo>
                        <a:pt x="0" y="19"/>
                      </a:lnTo>
                      <a:lnTo>
                        <a:pt x="0" y="14"/>
                      </a:lnTo>
                      <a:lnTo>
                        <a:pt x="8" y="14"/>
                      </a:lnTo>
                      <a:lnTo>
                        <a:pt x="10" y="12"/>
                      </a:lnTo>
                      <a:lnTo>
                        <a:pt x="21" y="12"/>
                      </a:lnTo>
                      <a:lnTo>
                        <a:pt x="28" y="10"/>
                      </a:lnTo>
                      <a:lnTo>
                        <a:pt x="36" y="10"/>
                      </a:lnTo>
                      <a:lnTo>
                        <a:pt x="38" y="9"/>
                      </a:lnTo>
                      <a:lnTo>
                        <a:pt x="55" y="9"/>
                      </a:lnTo>
                      <a:lnTo>
                        <a:pt x="58" y="7"/>
                      </a:lnTo>
                      <a:lnTo>
                        <a:pt x="65" y="7"/>
                      </a:lnTo>
                      <a:lnTo>
                        <a:pt x="73" y="5"/>
                      </a:lnTo>
                      <a:lnTo>
                        <a:pt x="80" y="4"/>
                      </a:lnTo>
                      <a:lnTo>
                        <a:pt x="92" y="4"/>
                      </a:lnTo>
                      <a:lnTo>
                        <a:pt x="98" y="2"/>
                      </a:lnTo>
                      <a:lnTo>
                        <a:pt x="113" y="2"/>
                      </a:lnTo>
                      <a:lnTo>
                        <a:pt x="1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66" name="Freeform 374"/>
                <p:cNvSpPr>
                  <a:spLocks/>
                </p:cNvSpPr>
                <p:nvPr/>
              </p:nvSpPr>
              <p:spPr bwMode="auto">
                <a:xfrm>
                  <a:off x="7138988" y="4808538"/>
                  <a:ext cx="703263" cy="169863"/>
                </a:xfrm>
                <a:custGeom>
                  <a:avLst/>
                  <a:gdLst/>
                  <a:ahLst/>
                  <a:cxnLst>
                    <a:cxn ang="0">
                      <a:pos x="187" y="0"/>
                    </a:cxn>
                    <a:cxn ang="0">
                      <a:pos x="201" y="5"/>
                    </a:cxn>
                    <a:cxn ang="0">
                      <a:pos x="214" y="17"/>
                    </a:cxn>
                    <a:cxn ang="0">
                      <a:pos x="218" y="25"/>
                    </a:cxn>
                    <a:cxn ang="0">
                      <a:pos x="219" y="33"/>
                    </a:cxn>
                    <a:cxn ang="0">
                      <a:pos x="241" y="30"/>
                    </a:cxn>
                    <a:cxn ang="0">
                      <a:pos x="268" y="25"/>
                    </a:cxn>
                    <a:cxn ang="0">
                      <a:pos x="283" y="23"/>
                    </a:cxn>
                    <a:cxn ang="0">
                      <a:pos x="298" y="20"/>
                    </a:cxn>
                    <a:cxn ang="0">
                      <a:pos x="313" y="18"/>
                    </a:cxn>
                    <a:cxn ang="0">
                      <a:pos x="323" y="17"/>
                    </a:cxn>
                    <a:cxn ang="0">
                      <a:pos x="346" y="33"/>
                    </a:cxn>
                    <a:cxn ang="0">
                      <a:pos x="365" y="47"/>
                    </a:cxn>
                    <a:cxn ang="0">
                      <a:pos x="371" y="52"/>
                    </a:cxn>
                    <a:cxn ang="0">
                      <a:pos x="386" y="62"/>
                    </a:cxn>
                    <a:cxn ang="0">
                      <a:pos x="417" y="83"/>
                    </a:cxn>
                    <a:cxn ang="0">
                      <a:pos x="440" y="100"/>
                    </a:cxn>
                    <a:cxn ang="0">
                      <a:pos x="442" y="107"/>
                    </a:cxn>
                    <a:cxn ang="0">
                      <a:pos x="430" y="99"/>
                    </a:cxn>
                    <a:cxn ang="0">
                      <a:pos x="407" y="82"/>
                    </a:cxn>
                    <a:cxn ang="0">
                      <a:pos x="385" y="65"/>
                    </a:cxn>
                    <a:cxn ang="0">
                      <a:pos x="363" y="50"/>
                    </a:cxn>
                    <a:cxn ang="0">
                      <a:pos x="343" y="37"/>
                    </a:cxn>
                    <a:cxn ang="0">
                      <a:pos x="321" y="20"/>
                    </a:cxn>
                    <a:cxn ang="0">
                      <a:pos x="313" y="22"/>
                    </a:cxn>
                    <a:cxn ang="0">
                      <a:pos x="291" y="25"/>
                    </a:cxn>
                    <a:cxn ang="0">
                      <a:pos x="276" y="27"/>
                    </a:cxn>
                    <a:cxn ang="0">
                      <a:pos x="248" y="32"/>
                    </a:cxn>
                    <a:cxn ang="0">
                      <a:pos x="226" y="35"/>
                    </a:cxn>
                    <a:cxn ang="0">
                      <a:pos x="218" y="37"/>
                    </a:cxn>
                    <a:cxn ang="0">
                      <a:pos x="214" y="33"/>
                    </a:cxn>
                    <a:cxn ang="0">
                      <a:pos x="211" y="18"/>
                    </a:cxn>
                    <a:cxn ang="0">
                      <a:pos x="196" y="11"/>
                    </a:cxn>
                    <a:cxn ang="0">
                      <a:pos x="186" y="5"/>
                    </a:cxn>
                    <a:cxn ang="0">
                      <a:pos x="157" y="6"/>
                    </a:cxn>
                    <a:cxn ang="0">
                      <a:pos x="144" y="8"/>
                    </a:cxn>
                    <a:cxn ang="0">
                      <a:pos x="127" y="10"/>
                    </a:cxn>
                    <a:cxn ang="0">
                      <a:pos x="114" y="11"/>
                    </a:cxn>
                    <a:cxn ang="0">
                      <a:pos x="92" y="13"/>
                    </a:cxn>
                    <a:cxn ang="0">
                      <a:pos x="80" y="15"/>
                    </a:cxn>
                    <a:cxn ang="0">
                      <a:pos x="67" y="17"/>
                    </a:cxn>
                    <a:cxn ang="0">
                      <a:pos x="52" y="23"/>
                    </a:cxn>
                    <a:cxn ang="0">
                      <a:pos x="42" y="30"/>
                    </a:cxn>
                    <a:cxn ang="0">
                      <a:pos x="25" y="38"/>
                    </a:cxn>
                    <a:cxn ang="0">
                      <a:pos x="3" y="50"/>
                    </a:cxn>
                    <a:cxn ang="0">
                      <a:pos x="0" y="47"/>
                    </a:cxn>
                    <a:cxn ang="0">
                      <a:pos x="10" y="42"/>
                    </a:cxn>
                    <a:cxn ang="0">
                      <a:pos x="25" y="35"/>
                    </a:cxn>
                    <a:cxn ang="0">
                      <a:pos x="39" y="27"/>
                    </a:cxn>
                    <a:cxn ang="0">
                      <a:pos x="50" y="20"/>
                    </a:cxn>
                    <a:cxn ang="0">
                      <a:pos x="65" y="13"/>
                    </a:cxn>
                    <a:cxn ang="0">
                      <a:pos x="80" y="11"/>
                    </a:cxn>
                    <a:cxn ang="0">
                      <a:pos x="92" y="10"/>
                    </a:cxn>
                    <a:cxn ang="0">
                      <a:pos x="112" y="6"/>
                    </a:cxn>
                    <a:cxn ang="0">
                      <a:pos x="144" y="3"/>
                    </a:cxn>
                    <a:cxn ang="0">
                      <a:pos x="156" y="1"/>
                    </a:cxn>
                    <a:cxn ang="0">
                      <a:pos x="181" y="0"/>
                    </a:cxn>
                  </a:cxnLst>
                  <a:rect l="0" t="0" r="r" b="b"/>
                  <a:pathLst>
                    <a:path w="443" h="107">
                      <a:moveTo>
                        <a:pt x="181" y="0"/>
                      </a:moveTo>
                      <a:lnTo>
                        <a:pt x="187" y="0"/>
                      </a:lnTo>
                      <a:lnTo>
                        <a:pt x="194" y="6"/>
                      </a:lnTo>
                      <a:lnTo>
                        <a:pt x="201" y="5"/>
                      </a:lnTo>
                      <a:lnTo>
                        <a:pt x="202" y="5"/>
                      </a:lnTo>
                      <a:lnTo>
                        <a:pt x="214" y="17"/>
                      </a:lnTo>
                      <a:lnTo>
                        <a:pt x="216" y="17"/>
                      </a:lnTo>
                      <a:lnTo>
                        <a:pt x="218" y="25"/>
                      </a:lnTo>
                      <a:lnTo>
                        <a:pt x="219" y="32"/>
                      </a:lnTo>
                      <a:lnTo>
                        <a:pt x="219" y="33"/>
                      </a:lnTo>
                      <a:lnTo>
                        <a:pt x="233" y="30"/>
                      </a:lnTo>
                      <a:lnTo>
                        <a:pt x="241" y="30"/>
                      </a:lnTo>
                      <a:lnTo>
                        <a:pt x="261" y="25"/>
                      </a:lnTo>
                      <a:lnTo>
                        <a:pt x="268" y="25"/>
                      </a:lnTo>
                      <a:lnTo>
                        <a:pt x="276" y="23"/>
                      </a:lnTo>
                      <a:lnTo>
                        <a:pt x="283" y="23"/>
                      </a:lnTo>
                      <a:lnTo>
                        <a:pt x="291" y="22"/>
                      </a:lnTo>
                      <a:lnTo>
                        <a:pt x="298" y="20"/>
                      </a:lnTo>
                      <a:lnTo>
                        <a:pt x="311" y="18"/>
                      </a:lnTo>
                      <a:lnTo>
                        <a:pt x="313" y="18"/>
                      </a:lnTo>
                      <a:lnTo>
                        <a:pt x="321" y="17"/>
                      </a:lnTo>
                      <a:lnTo>
                        <a:pt x="323" y="17"/>
                      </a:lnTo>
                      <a:lnTo>
                        <a:pt x="338" y="28"/>
                      </a:lnTo>
                      <a:lnTo>
                        <a:pt x="346" y="33"/>
                      </a:lnTo>
                      <a:lnTo>
                        <a:pt x="361" y="45"/>
                      </a:lnTo>
                      <a:lnTo>
                        <a:pt x="365" y="47"/>
                      </a:lnTo>
                      <a:lnTo>
                        <a:pt x="368" y="50"/>
                      </a:lnTo>
                      <a:lnTo>
                        <a:pt x="371" y="52"/>
                      </a:lnTo>
                      <a:lnTo>
                        <a:pt x="378" y="57"/>
                      </a:lnTo>
                      <a:lnTo>
                        <a:pt x="386" y="62"/>
                      </a:lnTo>
                      <a:lnTo>
                        <a:pt x="403" y="73"/>
                      </a:lnTo>
                      <a:lnTo>
                        <a:pt x="417" y="83"/>
                      </a:lnTo>
                      <a:lnTo>
                        <a:pt x="433" y="95"/>
                      </a:lnTo>
                      <a:lnTo>
                        <a:pt x="440" y="100"/>
                      </a:lnTo>
                      <a:lnTo>
                        <a:pt x="443" y="104"/>
                      </a:lnTo>
                      <a:lnTo>
                        <a:pt x="442" y="107"/>
                      </a:lnTo>
                      <a:lnTo>
                        <a:pt x="437" y="104"/>
                      </a:lnTo>
                      <a:lnTo>
                        <a:pt x="430" y="99"/>
                      </a:lnTo>
                      <a:lnTo>
                        <a:pt x="415" y="87"/>
                      </a:lnTo>
                      <a:lnTo>
                        <a:pt x="407" y="82"/>
                      </a:lnTo>
                      <a:lnTo>
                        <a:pt x="400" y="77"/>
                      </a:lnTo>
                      <a:lnTo>
                        <a:pt x="385" y="65"/>
                      </a:lnTo>
                      <a:lnTo>
                        <a:pt x="368" y="55"/>
                      </a:lnTo>
                      <a:lnTo>
                        <a:pt x="363" y="50"/>
                      </a:lnTo>
                      <a:lnTo>
                        <a:pt x="358" y="48"/>
                      </a:lnTo>
                      <a:lnTo>
                        <a:pt x="343" y="37"/>
                      </a:lnTo>
                      <a:lnTo>
                        <a:pt x="336" y="32"/>
                      </a:lnTo>
                      <a:lnTo>
                        <a:pt x="321" y="20"/>
                      </a:lnTo>
                      <a:lnTo>
                        <a:pt x="315" y="22"/>
                      </a:lnTo>
                      <a:lnTo>
                        <a:pt x="313" y="22"/>
                      </a:lnTo>
                      <a:lnTo>
                        <a:pt x="298" y="25"/>
                      </a:lnTo>
                      <a:lnTo>
                        <a:pt x="291" y="25"/>
                      </a:lnTo>
                      <a:lnTo>
                        <a:pt x="284" y="27"/>
                      </a:lnTo>
                      <a:lnTo>
                        <a:pt x="276" y="27"/>
                      </a:lnTo>
                      <a:lnTo>
                        <a:pt x="263" y="30"/>
                      </a:lnTo>
                      <a:lnTo>
                        <a:pt x="248" y="32"/>
                      </a:lnTo>
                      <a:lnTo>
                        <a:pt x="234" y="35"/>
                      </a:lnTo>
                      <a:lnTo>
                        <a:pt x="226" y="35"/>
                      </a:lnTo>
                      <a:lnTo>
                        <a:pt x="219" y="37"/>
                      </a:lnTo>
                      <a:lnTo>
                        <a:pt x="218" y="37"/>
                      </a:lnTo>
                      <a:lnTo>
                        <a:pt x="216" y="33"/>
                      </a:lnTo>
                      <a:lnTo>
                        <a:pt x="214" y="33"/>
                      </a:lnTo>
                      <a:lnTo>
                        <a:pt x="214" y="27"/>
                      </a:lnTo>
                      <a:lnTo>
                        <a:pt x="211" y="18"/>
                      </a:lnTo>
                      <a:lnTo>
                        <a:pt x="201" y="8"/>
                      </a:lnTo>
                      <a:lnTo>
                        <a:pt x="196" y="11"/>
                      </a:lnTo>
                      <a:lnTo>
                        <a:pt x="192" y="10"/>
                      </a:lnTo>
                      <a:lnTo>
                        <a:pt x="186" y="5"/>
                      </a:lnTo>
                      <a:lnTo>
                        <a:pt x="164" y="5"/>
                      </a:lnTo>
                      <a:lnTo>
                        <a:pt x="157" y="6"/>
                      </a:lnTo>
                      <a:lnTo>
                        <a:pt x="151" y="6"/>
                      </a:lnTo>
                      <a:lnTo>
                        <a:pt x="144" y="8"/>
                      </a:lnTo>
                      <a:lnTo>
                        <a:pt x="136" y="8"/>
                      </a:lnTo>
                      <a:lnTo>
                        <a:pt x="127" y="10"/>
                      </a:lnTo>
                      <a:lnTo>
                        <a:pt x="120" y="10"/>
                      </a:lnTo>
                      <a:lnTo>
                        <a:pt x="114" y="11"/>
                      </a:lnTo>
                      <a:lnTo>
                        <a:pt x="105" y="11"/>
                      </a:lnTo>
                      <a:lnTo>
                        <a:pt x="92" y="13"/>
                      </a:lnTo>
                      <a:lnTo>
                        <a:pt x="89" y="13"/>
                      </a:lnTo>
                      <a:lnTo>
                        <a:pt x="80" y="15"/>
                      </a:lnTo>
                      <a:lnTo>
                        <a:pt x="74" y="15"/>
                      </a:lnTo>
                      <a:lnTo>
                        <a:pt x="67" y="17"/>
                      </a:lnTo>
                      <a:lnTo>
                        <a:pt x="60" y="22"/>
                      </a:lnTo>
                      <a:lnTo>
                        <a:pt x="52" y="23"/>
                      </a:lnTo>
                      <a:lnTo>
                        <a:pt x="45" y="27"/>
                      </a:lnTo>
                      <a:lnTo>
                        <a:pt x="42" y="30"/>
                      </a:lnTo>
                      <a:lnTo>
                        <a:pt x="34" y="37"/>
                      </a:lnTo>
                      <a:lnTo>
                        <a:pt x="25" y="38"/>
                      </a:lnTo>
                      <a:lnTo>
                        <a:pt x="12" y="45"/>
                      </a:lnTo>
                      <a:lnTo>
                        <a:pt x="3" y="50"/>
                      </a:lnTo>
                      <a:lnTo>
                        <a:pt x="2" y="50"/>
                      </a:lnTo>
                      <a:lnTo>
                        <a:pt x="0" y="47"/>
                      </a:lnTo>
                      <a:lnTo>
                        <a:pt x="2" y="45"/>
                      </a:lnTo>
                      <a:lnTo>
                        <a:pt x="10" y="42"/>
                      </a:lnTo>
                      <a:lnTo>
                        <a:pt x="23" y="35"/>
                      </a:lnTo>
                      <a:lnTo>
                        <a:pt x="25" y="35"/>
                      </a:lnTo>
                      <a:lnTo>
                        <a:pt x="32" y="33"/>
                      </a:lnTo>
                      <a:lnTo>
                        <a:pt x="39" y="27"/>
                      </a:lnTo>
                      <a:lnTo>
                        <a:pt x="44" y="23"/>
                      </a:lnTo>
                      <a:lnTo>
                        <a:pt x="50" y="20"/>
                      </a:lnTo>
                      <a:lnTo>
                        <a:pt x="59" y="18"/>
                      </a:lnTo>
                      <a:lnTo>
                        <a:pt x="65" y="13"/>
                      </a:lnTo>
                      <a:lnTo>
                        <a:pt x="74" y="11"/>
                      </a:lnTo>
                      <a:lnTo>
                        <a:pt x="80" y="11"/>
                      </a:lnTo>
                      <a:lnTo>
                        <a:pt x="87" y="10"/>
                      </a:lnTo>
                      <a:lnTo>
                        <a:pt x="92" y="10"/>
                      </a:lnTo>
                      <a:lnTo>
                        <a:pt x="105" y="8"/>
                      </a:lnTo>
                      <a:lnTo>
                        <a:pt x="112" y="6"/>
                      </a:lnTo>
                      <a:lnTo>
                        <a:pt x="127" y="6"/>
                      </a:lnTo>
                      <a:lnTo>
                        <a:pt x="144" y="3"/>
                      </a:lnTo>
                      <a:lnTo>
                        <a:pt x="152" y="3"/>
                      </a:lnTo>
                      <a:lnTo>
                        <a:pt x="156" y="1"/>
                      </a:lnTo>
                      <a:lnTo>
                        <a:pt x="172" y="1"/>
                      </a:lnTo>
                      <a:lnTo>
                        <a:pt x="18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67" name="Freeform 377"/>
                <p:cNvSpPr>
                  <a:spLocks/>
                </p:cNvSpPr>
                <p:nvPr/>
              </p:nvSpPr>
              <p:spPr bwMode="auto">
                <a:xfrm>
                  <a:off x="6950075" y="5613400"/>
                  <a:ext cx="550863" cy="93663"/>
                </a:xfrm>
                <a:custGeom>
                  <a:avLst/>
                  <a:gdLst/>
                  <a:ahLst/>
                  <a:cxnLst>
                    <a:cxn ang="0">
                      <a:pos x="306" y="0"/>
                    </a:cxn>
                    <a:cxn ang="0">
                      <a:pos x="321" y="3"/>
                    </a:cxn>
                    <a:cxn ang="0">
                      <a:pos x="333" y="7"/>
                    </a:cxn>
                    <a:cxn ang="0">
                      <a:pos x="347" y="5"/>
                    </a:cxn>
                    <a:cxn ang="0">
                      <a:pos x="340" y="12"/>
                    </a:cxn>
                    <a:cxn ang="0">
                      <a:pos x="328" y="8"/>
                    </a:cxn>
                    <a:cxn ang="0">
                      <a:pos x="313" y="5"/>
                    </a:cxn>
                    <a:cxn ang="0">
                      <a:pos x="301" y="8"/>
                    </a:cxn>
                    <a:cxn ang="0">
                      <a:pos x="296" y="15"/>
                    </a:cxn>
                    <a:cxn ang="0">
                      <a:pos x="301" y="29"/>
                    </a:cxn>
                    <a:cxn ang="0">
                      <a:pos x="303" y="37"/>
                    </a:cxn>
                    <a:cxn ang="0">
                      <a:pos x="301" y="54"/>
                    </a:cxn>
                    <a:cxn ang="0">
                      <a:pos x="293" y="59"/>
                    </a:cxn>
                    <a:cxn ang="0">
                      <a:pos x="283" y="57"/>
                    </a:cxn>
                    <a:cxn ang="0">
                      <a:pos x="278" y="42"/>
                    </a:cxn>
                    <a:cxn ang="0">
                      <a:pos x="251" y="39"/>
                    </a:cxn>
                    <a:cxn ang="0">
                      <a:pos x="233" y="40"/>
                    </a:cxn>
                    <a:cxn ang="0">
                      <a:pos x="211" y="42"/>
                    </a:cxn>
                    <a:cxn ang="0">
                      <a:pos x="184" y="44"/>
                    </a:cxn>
                    <a:cxn ang="0">
                      <a:pos x="169" y="45"/>
                    </a:cxn>
                    <a:cxn ang="0">
                      <a:pos x="144" y="47"/>
                    </a:cxn>
                    <a:cxn ang="0">
                      <a:pos x="117" y="49"/>
                    </a:cxn>
                    <a:cxn ang="0">
                      <a:pos x="101" y="50"/>
                    </a:cxn>
                    <a:cxn ang="0">
                      <a:pos x="81" y="52"/>
                    </a:cxn>
                    <a:cxn ang="0">
                      <a:pos x="55" y="54"/>
                    </a:cxn>
                    <a:cxn ang="0">
                      <a:pos x="27" y="55"/>
                    </a:cxn>
                    <a:cxn ang="0">
                      <a:pos x="17" y="55"/>
                    </a:cxn>
                    <a:cxn ang="0">
                      <a:pos x="12" y="47"/>
                    </a:cxn>
                    <a:cxn ang="0">
                      <a:pos x="7" y="35"/>
                    </a:cxn>
                    <a:cxn ang="0">
                      <a:pos x="0" y="27"/>
                    </a:cxn>
                    <a:cxn ang="0">
                      <a:pos x="4" y="24"/>
                    </a:cxn>
                    <a:cxn ang="0">
                      <a:pos x="10" y="32"/>
                    </a:cxn>
                    <a:cxn ang="0">
                      <a:pos x="14" y="40"/>
                    </a:cxn>
                    <a:cxn ang="0">
                      <a:pos x="20" y="52"/>
                    </a:cxn>
                    <a:cxn ang="0">
                      <a:pos x="40" y="50"/>
                    </a:cxn>
                    <a:cxn ang="0">
                      <a:pos x="66" y="49"/>
                    </a:cxn>
                    <a:cxn ang="0">
                      <a:pos x="87" y="47"/>
                    </a:cxn>
                    <a:cxn ang="0">
                      <a:pos x="107" y="45"/>
                    </a:cxn>
                    <a:cxn ang="0">
                      <a:pos x="137" y="44"/>
                    </a:cxn>
                    <a:cxn ang="0">
                      <a:pos x="159" y="42"/>
                    </a:cxn>
                    <a:cxn ang="0">
                      <a:pos x="176" y="40"/>
                    </a:cxn>
                    <a:cxn ang="0">
                      <a:pos x="204" y="39"/>
                    </a:cxn>
                    <a:cxn ang="0">
                      <a:pos x="226" y="37"/>
                    </a:cxn>
                    <a:cxn ang="0">
                      <a:pos x="245" y="35"/>
                    </a:cxn>
                    <a:cxn ang="0">
                      <a:pos x="271" y="34"/>
                    </a:cxn>
                    <a:cxn ang="0">
                      <a:pos x="281" y="39"/>
                    </a:cxn>
                    <a:cxn ang="0">
                      <a:pos x="285" y="47"/>
                    </a:cxn>
                    <a:cxn ang="0">
                      <a:pos x="293" y="54"/>
                    </a:cxn>
                    <a:cxn ang="0">
                      <a:pos x="298" y="30"/>
                    </a:cxn>
                    <a:cxn ang="0">
                      <a:pos x="293" y="22"/>
                    </a:cxn>
                    <a:cxn ang="0">
                      <a:pos x="293" y="13"/>
                    </a:cxn>
                    <a:cxn ang="0">
                      <a:pos x="296" y="5"/>
                    </a:cxn>
                    <a:cxn ang="0">
                      <a:pos x="305" y="0"/>
                    </a:cxn>
                  </a:cxnLst>
                  <a:rect l="0" t="0" r="r" b="b"/>
                  <a:pathLst>
                    <a:path w="347" h="59">
                      <a:moveTo>
                        <a:pt x="305" y="0"/>
                      </a:moveTo>
                      <a:lnTo>
                        <a:pt x="306" y="0"/>
                      </a:lnTo>
                      <a:lnTo>
                        <a:pt x="313" y="2"/>
                      </a:lnTo>
                      <a:lnTo>
                        <a:pt x="321" y="3"/>
                      </a:lnTo>
                      <a:lnTo>
                        <a:pt x="328" y="5"/>
                      </a:lnTo>
                      <a:lnTo>
                        <a:pt x="333" y="7"/>
                      </a:lnTo>
                      <a:lnTo>
                        <a:pt x="340" y="7"/>
                      </a:lnTo>
                      <a:lnTo>
                        <a:pt x="347" y="5"/>
                      </a:lnTo>
                      <a:lnTo>
                        <a:pt x="347" y="10"/>
                      </a:lnTo>
                      <a:lnTo>
                        <a:pt x="340" y="12"/>
                      </a:lnTo>
                      <a:lnTo>
                        <a:pt x="332" y="10"/>
                      </a:lnTo>
                      <a:lnTo>
                        <a:pt x="328" y="8"/>
                      </a:lnTo>
                      <a:lnTo>
                        <a:pt x="321" y="7"/>
                      </a:lnTo>
                      <a:lnTo>
                        <a:pt x="313" y="5"/>
                      </a:lnTo>
                      <a:lnTo>
                        <a:pt x="306" y="3"/>
                      </a:lnTo>
                      <a:lnTo>
                        <a:pt x="301" y="8"/>
                      </a:lnTo>
                      <a:lnTo>
                        <a:pt x="298" y="8"/>
                      </a:lnTo>
                      <a:lnTo>
                        <a:pt x="296" y="15"/>
                      </a:lnTo>
                      <a:lnTo>
                        <a:pt x="296" y="22"/>
                      </a:lnTo>
                      <a:lnTo>
                        <a:pt x="301" y="29"/>
                      </a:lnTo>
                      <a:lnTo>
                        <a:pt x="303" y="35"/>
                      </a:lnTo>
                      <a:lnTo>
                        <a:pt x="303" y="37"/>
                      </a:lnTo>
                      <a:lnTo>
                        <a:pt x="301" y="44"/>
                      </a:lnTo>
                      <a:lnTo>
                        <a:pt x="301" y="54"/>
                      </a:lnTo>
                      <a:lnTo>
                        <a:pt x="295" y="59"/>
                      </a:lnTo>
                      <a:lnTo>
                        <a:pt x="293" y="59"/>
                      </a:lnTo>
                      <a:lnTo>
                        <a:pt x="285" y="57"/>
                      </a:lnTo>
                      <a:lnTo>
                        <a:pt x="283" y="57"/>
                      </a:lnTo>
                      <a:lnTo>
                        <a:pt x="281" y="49"/>
                      </a:lnTo>
                      <a:lnTo>
                        <a:pt x="278" y="42"/>
                      </a:lnTo>
                      <a:lnTo>
                        <a:pt x="271" y="39"/>
                      </a:lnTo>
                      <a:lnTo>
                        <a:pt x="251" y="39"/>
                      </a:lnTo>
                      <a:lnTo>
                        <a:pt x="245" y="40"/>
                      </a:lnTo>
                      <a:lnTo>
                        <a:pt x="233" y="40"/>
                      </a:lnTo>
                      <a:lnTo>
                        <a:pt x="226" y="42"/>
                      </a:lnTo>
                      <a:lnTo>
                        <a:pt x="211" y="42"/>
                      </a:lnTo>
                      <a:lnTo>
                        <a:pt x="204" y="44"/>
                      </a:lnTo>
                      <a:lnTo>
                        <a:pt x="184" y="44"/>
                      </a:lnTo>
                      <a:lnTo>
                        <a:pt x="178" y="45"/>
                      </a:lnTo>
                      <a:lnTo>
                        <a:pt x="169" y="45"/>
                      </a:lnTo>
                      <a:lnTo>
                        <a:pt x="163" y="47"/>
                      </a:lnTo>
                      <a:lnTo>
                        <a:pt x="144" y="47"/>
                      </a:lnTo>
                      <a:lnTo>
                        <a:pt x="139" y="49"/>
                      </a:lnTo>
                      <a:lnTo>
                        <a:pt x="117" y="49"/>
                      </a:lnTo>
                      <a:lnTo>
                        <a:pt x="116" y="50"/>
                      </a:lnTo>
                      <a:lnTo>
                        <a:pt x="101" y="50"/>
                      </a:lnTo>
                      <a:lnTo>
                        <a:pt x="92" y="52"/>
                      </a:lnTo>
                      <a:lnTo>
                        <a:pt x="81" y="52"/>
                      </a:lnTo>
                      <a:lnTo>
                        <a:pt x="72" y="54"/>
                      </a:lnTo>
                      <a:lnTo>
                        <a:pt x="55" y="54"/>
                      </a:lnTo>
                      <a:lnTo>
                        <a:pt x="42" y="55"/>
                      </a:lnTo>
                      <a:lnTo>
                        <a:pt x="27" y="55"/>
                      </a:lnTo>
                      <a:lnTo>
                        <a:pt x="20" y="57"/>
                      </a:lnTo>
                      <a:lnTo>
                        <a:pt x="17" y="55"/>
                      </a:lnTo>
                      <a:lnTo>
                        <a:pt x="12" y="49"/>
                      </a:lnTo>
                      <a:lnTo>
                        <a:pt x="12" y="47"/>
                      </a:lnTo>
                      <a:lnTo>
                        <a:pt x="10" y="40"/>
                      </a:lnTo>
                      <a:lnTo>
                        <a:pt x="7" y="35"/>
                      </a:lnTo>
                      <a:lnTo>
                        <a:pt x="5" y="34"/>
                      </a:lnTo>
                      <a:lnTo>
                        <a:pt x="0" y="27"/>
                      </a:lnTo>
                      <a:lnTo>
                        <a:pt x="0" y="25"/>
                      </a:lnTo>
                      <a:lnTo>
                        <a:pt x="4" y="24"/>
                      </a:lnTo>
                      <a:lnTo>
                        <a:pt x="4" y="25"/>
                      </a:lnTo>
                      <a:lnTo>
                        <a:pt x="10" y="32"/>
                      </a:lnTo>
                      <a:lnTo>
                        <a:pt x="14" y="39"/>
                      </a:lnTo>
                      <a:lnTo>
                        <a:pt x="14" y="40"/>
                      </a:lnTo>
                      <a:lnTo>
                        <a:pt x="15" y="47"/>
                      </a:lnTo>
                      <a:lnTo>
                        <a:pt x="20" y="52"/>
                      </a:lnTo>
                      <a:lnTo>
                        <a:pt x="34" y="52"/>
                      </a:lnTo>
                      <a:lnTo>
                        <a:pt x="40" y="50"/>
                      </a:lnTo>
                      <a:lnTo>
                        <a:pt x="62" y="50"/>
                      </a:lnTo>
                      <a:lnTo>
                        <a:pt x="66" y="49"/>
                      </a:lnTo>
                      <a:lnTo>
                        <a:pt x="79" y="49"/>
                      </a:lnTo>
                      <a:lnTo>
                        <a:pt x="87" y="47"/>
                      </a:lnTo>
                      <a:lnTo>
                        <a:pt x="101" y="47"/>
                      </a:lnTo>
                      <a:lnTo>
                        <a:pt x="107" y="45"/>
                      </a:lnTo>
                      <a:lnTo>
                        <a:pt x="131" y="45"/>
                      </a:lnTo>
                      <a:lnTo>
                        <a:pt x="137" y="44"/>
                      </a:lnTo>
                      <a:lnTo>
                        <a:pt x="151" y="44"/>
                      </a:lnTo>
                      <a:lnTo>
                        <a:pt x="159" y="42"/>
                      </a:lnTo>
                      <a:lnTo>
                        <a:pt x="169" y="42"/>
                      </a:lnTo>
                      <a:lnTo>
                        <a:pt x="176" y="40"/>
                      </a:lnTo>
                      <a:lnTo>
                        <a:pt x="198" y="40"/>
                      </a:lnTo>
                      <a:lnTo>
                        <a:pt x="204" y="39"/>
                      </a:lnTo>
                      <a:lnTo>
                        <a:pt x="218" y="39"/>
                      </a:lnTo>
                      <a:lnTo>
                        <a:pt x="226" y="37"/>
                      </a:lnTo>
                      <a:lnTo>
                        <a:pt x="239" y="37"/>
                      </a:lnTo>
                      <a:lnTo>
                        <a:pt x="245" y="35"/>
                      </a:lnTo>
                      <a:lnTo>
                        <a:pt x="265" y="35"/>
                      </a:lnTo>
                      <a:lnTo>
                        <a:pt x="271" y="34"/>
                      </a:lnTo>
                      <a:lnTo>
                        <a:pt x="273" y="34"/>
                      </a:lnTo>
                      <a:lnTo>
                        <a:pt x="281" y="39"/>
                      </a:lnTo>
                      <a:lnTo>
                        <a:pt x="281" y="40"/>
                      </a:lnTo>
                      <a:lnTo>
                        <a:pt x="285" y="47"/>
                      </a:lnTo>
                      <a:lnTo>
                        <a:pt x="286" y="54"/>
                      </a:lnTo>
                      <a:lnTo>
                        <a:pt x="293" y="54"/>
                      </a:lnTo>
                      <a:lnTo>
                        <a:pt x="298" y="50"/>
                      </a:lnTo>
                      <a:lnTo>
                        <a:pt x="298" y="30"/>
                      </a:lnTo>
                      <a:lnTo>
                        <a:pt x="293" y="24"/>
                      </a:lnTo>
                      <a:lnTo>
                        <a:pt x="293" y="22"/>
                      </a:lnTo>
                      <a:lnTo>
                        <a:pt x="291" y="15"/>
                      </a:lnTo>
                      <a:lnTo>
                        <a:pt x="293" y="13"/>
                      </a:lnTo>
                      <a:lnTo>
                        <a:pt x="295" y="7"/>
                      </a:lnTo>
                      <a:lnTo>
                        <a:pt x="296" y="5"/>
                      </a:lnTo>
                      <a:lnTo>
                        <a:pt x="300" y="5"/>
                      </a:lnTo>
                      <a:lnTo>
                        <a:pt x="30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68" name="Freeform 378"/>
                <p:cNvSpPr>
                  <a:spLocks/>
                </p:cNvSpPr>
                <p:nvPr/>
              </p:nvSpPr>
              <p:spPr bwMode="auto">
                <a:xfrm>
                  <a:off x="7110413" y="4884738"/>
                  <a:ext cx="446088" cy="488950"/>
                </a:xfrm>
                <a:custGeom>
                  <a:avLst/>
                  <a:gdLst/>
                  <a:ahLst/>
                  <a:cxnLst>
                    <a:cxn ang="0">
                      <a:pos x="20" y="7"/>
                    </a:cxn>
                    <a:cxn ang="0">
                      <a:pos x="6" y="27"/>
                    </a:cxn>
                    <a:cxn ang="0">
                      <a:pos x="13" y="42"/>
                    </a:cxn>
                    <a:cxn ang="0">
                      <a:pos x="35" y="56"/>
                    </a:cxn>
                    <a:cxn ang="0">
                      <a:pos x="58" y="69"/>
                    </a:cxn>
                    <a:cxn ang="0">
                      <a:pos x="68" y="84"/>
                    </a:cxn>
                    <a:cxn ang="0">
                      <a:pos x="87" y="107"/>
                    </a:cxn>
                    <a:cxn ang="0">
                      <a:pos x="108" y="121"/>
                    </a:cxn>
                    <a:cxn ang="0">
                      <a:pos x="128" y="141"/>
                    </a:cxn>
                    <a:cxn ang="0">
                      <a:pos x="152" y="154"/>
                    </a:cxn>
                    <a:cxn ang="0">
                      <a:pos x="160" y="171"/>
                    </a:cxn>
                    <a:cxn ang="0">
                      <a:pos x="169" y="183"/>
                    </a:cxn>
                    <a:cxn ang="0">
                      <a:pos x="184" y="193"/>
                    </a:cxn>
                    <a:cxn ang="0">
                      <a:pos x="207" y="205"/>
                    </a:cxn>
                    <a:cxn ang="0">
                      <a:pos x="215" y="225"/>
                    </a:cxn>
                    <a:cxn ang="0">
                      <a:pos x="222" y="246"/>
                    </a:cxn>
                    <a:cxn ang="0">
                      <a:pos x="239" y="255"/>
                    </a:cxn>
                    <a:cxn ang="0">
                      <a:pos x="254" y="278"/>
                    </a:cxn>
                    <a:cxn ang="0">
                      <a:pos x="259" y="300"/>
                    </a:cxn>
                    <a:cxn ang="0">
                      <a:pos x="281" y="305"/>
                    </a:cxn>
                    <a:cxn ang="0">
                      <a:pos x="266" y="303"/>
                    </a:cxn>
                    <a:cxn ang="0">
                      <a:pos x="251" y="295"/>
                    </a:cxn>
                    <a:cxn ang="0">
                      <a:pos x="242" y="267"/>
                    </a:cxn>
                    <a:cxn ang="0">
                      <a:pos x="225" y="255"/>
                    </a:cxn>
                    <a:cxn ang="0">
                      <a:pos x="215" y="240"/>
                    </a:cxn>
                    <a:cxn ang="0">
                      <a:pos x="204" y="215"/>
                    </a:cxn>
                    <a:cxn ang="0">
                      <a:pos x="189" y="200"/>
                    </a:cxn>
                    <a:cxn ang="0">
                      <a:pos x="174" y="188"/>
                    </a:cxn>
                    <a:cxn ang="0">
                      <a:pos x="165" y="178"/>
                    </a:cxn>
                    <a:cxn ang="0">
                      <a:pos x="154" y="166"/>
                    </a:cxn>
                    <a:cxn ang="0">
                      <a:pos x="149" y="158"/>
                    </a:cxn>
                    <a:cxn ang="0">
                      <a:pos x="130" y="148"/>
                    </a:cxn>
                    <a:cxn ang="0">
                      <a:pos x="120" y="136"/>
                    </a:cxn>
                    <a:cxn ang="0">
                      <a:pos x="92" y="116"/>
                    </a:cxn>
                    <a:cxn ang="0">
                      <a:pos x="82" y="107"/>
                    </a:cxn>
                    <a:cxn ang="0">
                      <a:pos x="65" y="87"/>
                    </a:cxn>
                    <a:cxn ang="0">
                      <a:pos x="55" y="72"/>
                    </a:cxn>
                    <a:cxn ang="0">
                      <a:pos x="45" y="59"/>
                    </a:cxn>
                    <a:cxn ang="0">
                      <a:pos x="26" y="54"/>
                    </a:cxn>
                    <a:cxn ang="0">
                      <a:pos x="11" y="47"/>
                    </a:cxn>
                    <a:cxn ang="0">
                      <a:pos x="0" y="35"/>
                    </a:cxn>
                    <a:cxn ang="0">
                      <a:pos x="3" y="25"/>
                    </a:cxn>
                    <a:cxn ang="0">
                      <a:pos x="16" y="5"/>
                    </a:cxn>
                  </a:cxnLst>
                  <a:rect l="0" t="0" r="r" b="b"/>
                  <a:pathLst>
                    <a:path w="281" h="308">
                      <a:moveTo>
                        <a:pt x="18" y="0"/>
                      </a:moveTo>
                      <a:lnTo>
                        <a:pt x="21" y="0"/>
                      </a:lnTo>
                      <a:lnTo>
                        <a:pt x="20" y="7"/>
                      </a:lnTo>
                      <a:lnTo>
                        <a:pt x="16" y="12"/>
                      </a:lnTo>
                      <a:lnTo>
                        <a:pt x="11" y="20"/>
                      </a:lnTo>
                      <a:lnTo>
                        <a:pt x="6" y="27"/>
                      </a:lnTo>
                      <a:lnTo>
                        <a:pt x="5" y="34"/>
                      </a:lnTo>
                      <a:lnTo>
                        <a:pt x="6" y="41"/>
                      </a:lnTo>
                      <a:lnTo>
                        <a:pt x="13" y="42"/>
                      </a:lnTo>
                      <a:lnTo>
                        <a:pt x="15" y="44"/>
                      </a:lnTo>
                      <a:lnTo>
                        <a:pt x="21" y="46"/>
                      </a:lnTo>
                      <a:lnTo>
                        <a:pt x="35" y="56"/>
                      </a:lnTo>
                      <a:lnTo>
                        <a:pt x="46" y="56"/>
                      </a:lnTo>
                      <a:lnTo>
                        <a:pt x="55" y="62"/>
                      </a:lnTo>
                      <a:lnTo>
                        <a:pt x="58" y="69"/>
                      </a:lnTo>
                      <a:lnTo>
                        <a:pt x="60" y="71"/>
                      </a:lnTo>
                      <a:lnTo>
                        <a:pt x="65" y="77"/>
                      </a:lnTo>
                      <a:lnTo>
                        <a:pt x="68" y="84"/>
                      </a:lnTo>
                      <a:lnTo>
                        <a:pt x="73" y="92"/>
                      </a:lnTo>
                      <a:lnTo>
                        <a:pt x="85" y="104"/>
                      </a:lnTo>
                      <a:lnTo>
                        <a:pt x="87" y="107"/>
                      </a:lnTo>
                      <a:lnTo>
                        <a:pt x="93" y="113"/>
                      </a:lnTo>
                      <a:lnTo>
                        <a:pt x="102" y="118"/>
                      </a:lnTo>
                      <a:lnTo>
                        <a:pt x="108" y="121"/>
                      </a:lnTo>
                      <a:lnTo>
                        <a:pt x="117" y="124"/>
                      </a:lnTo>
                      <a:lnTo>
                        <a:pt x="123" y="133"/>
                      </a:lnTo>
                      <a:lnTo>
                        <a:pt x="128" y="141"/>
                      </a:lnTo>
                      <a:lnTo>
                        <a:pt x="132" y="144"/>
                      </a:lnTo>
                      <a:lnTo>
                        <a:pt x="140" y="146"/>
                      </a:lnTo>
                      <a:lnTo>
                        <a:pt x="152" y="154"/>
                      </a:lnTo>
                      <a:lnTo>
                        <a:pt x="159" y="161"/>
                      </a:lnTo>
                      <a:lnTo>
                        <a:pt x="157" y="164"/>
                      </a:lnTo>
                      <a:lnTo>
                        <a:pt x="160" y="171"/>
                      </a:lnTo>
                      <a:lnTo>
                        <a:pt x="167" y="174"/>
                      </a:lnTo>
                      <a:lnTo>
                        <a:pt x="169" y="176"/>
                      </a:lnTo>
                      <a:lnTo>
                        <a:pt x="169" y="183"/>
                      </a:lnTo>
                      <a:lnTo>
                        <a:pt x="177" y="184"/>
                      </a:lnTo>
                      <a:lnTo>
                        <a:pt x="177" y="188"/>
                      </a:lnTo>
                      <a:lnTo>
                        <a:pt x="184" y="193"/>
                      </a:lnTo>
                      <a:lnTo>
                        <a:pt x="190" y="196"/>
                      </a:lnTo>
                      <a:lnTo>
                        <a:pt x="199" y="200"/>
                      </a:lnTo>
                      <a:lnTo>
                        <a:pt x="207" y="205"/>
                      </a:lnTo>
                      <a:lnTo>
                        <a:pt x="207" y="213"/>
                      </a:lnTo>
                      <a:lnTo>
                        <a:pt x="210" y="216"/>
                      </a:lnTo>
                      <a:lnTo>
                        <a:pt x="215" y="225"/>
                      </a:lnTo>
                      <a:lnTo>
                        <a:pt x="220" y="231"/>
                      </a:lnTo>
                      <a:lnTo>
                        <a:pt x="220" y="240"/>
                      </a:lnTo>
                      <a:lnTo>
                        <a:pt x="222" y="246"/>
                      </a:lnTo>
                      <a:lnTo>
                        <a:pt x="229" y="251"/>
                      </a:lnTo>
                      <a:lnTo>
                        <a:pt x="236" y="255"/>
                      </a:lnTo>
                      <a:lnTo>
                        <a:pt x="239" y="255"/>
                      </a:lnTo>
                      <a:lnTo>
                        <a:pt x="246" y="263"/>
                      </a:lnTo>
                      <a:lnTo>
                        <a:pt x="249" y="272"/>
                      </a:lnTo>
                      <a:lnTo>
                        <a:pt x="254" y="278"/>
                      </a:lnTo>
                      <a:lnTo>
                        <a:pt x="254" y="288"/>
                      </a:lnTo>
                      <a:lnTo>
                        <a:pt x="256" y="293"/>
                      </a:lnTo>
                      <a:lnTo>
                        <a:pt x="259" y="300"/>
                      </a:lnTo>
                      <a:lnTo>
                        <a:pt x="266" y="300"/>
                      </a:lnTo>
                      <a:lnTo>
                        <a:pt x="274" y="302"/>
                      </a:lnTo>
                      <a:lnTo>
                        <a:pt x="281" y="305"/>
                      </a:lnTo>
                      <a:lnTo>
                        <a:pt x="279" y="308"/>
                      </a:lnTo>
                      <a:lnTo>
                        <a:pt x="272" y="305"/>
                      </a:lnTo>
                      <a:lnTo>
                        <a:pt x="266" y="303"/>
                      </a:lnTo>
                      <a:lnTo>
                        <a:pt x="257" y="303"/>
                      </a:lnTo>
                      <a:lnTo>
                        <a:pt x="252" y="295"/>
                      </a:lnTo>
                      <a:lnTo>
                        <a:pt x="251" y="295"/>
                      </a:lnTo>
                      <a:lnTo>
                        <a:pt x="251" y="280"/>
                      </a:lnTo>
                      <a:lnTo>
                        <a:pt x="246" y="273"/>
                      </a:lnTo>
                      <a:lnTo>
                        <a:pt x="242" y="267"/>
                      </a:lnTo>
                      <a:lnTo>
                        <a:pt x="237" y="258"/>
                      </a:lnTo>
                      <a:lnTo>
                        <a:pt x="234" y="258"/>
                      </a:lnTo>
                      <a:lnTo>
                        <a:pt x="225" y="255"/>
                      </a:lnTo>
                      <a:lnTo>
                        <a:pt x="219" y="250"/>
                      </a:lnTo>
                      <a:lnTo>
                        <a:pt x="219" y="248"/>
                      </a:lnTo>
                      <a:lnTo>
                        <a:pt x="215" y="240"/>
                      </a:lnTo>
                      <a:lnTo>
                        <a:pt x="215" y="233"/>
                      </a:lnTo>
                      <a:lnTo>
                        <a:pt x="209" y="220"/>
                      </a:lnTo>
                      <a:lnTo>
                        <a:pt x="204" y="215"/>
                      </a:lnTo>
                      <a:lnTo>
                        <a:pt x="204" y="208"/>
                      </a:lnTo>
                      <a:lnTo>
                        <a:pt x="197" y="203"/>
                      </a:lnTo>
                      <a:lnTo>
                        <a:pt x="189" y="200"/>
                      </a:lnTo>
                      <a:lnTo>
                        <a:pt x="182" y="196"/>
                      </a:lnTo>
                      <a:lnTo>
                        <a:pt x="174" y="190"/>
                      </a:lnTo>
                      <a:lnTo>
                        <a:pt x="174" y="188"/>
                      </a:lnTo>
                      <a:lnTo>
                        <a:pt x="167" y="186"/>
                      </a:lnTo>
                      <a:lnTo>
                        <a:pt x="165" y="184"/>
                      </a:lnTo>
                      <a:lnTo>
                        <a:pt x="165" y="178"/>
                      </a:lnTo>
                      <a:lnTo>
                        <a:pt x="157" y="174"/>
                      </a:lnTo>
                      <a:lnTo>
                        <a:pt x="157" y="173"/>
                      </a:lnTo>
                      <a:lnTo>
                        <a:pt x="154" y="166"/>
                      </a:lnTo>
                      <a:lnTo>
                        <a:pt x="154" y="161"/>
                      </a:lnTo>
                      <a:lnTo>
                        <a:pt x="150" y="159"/>
                      </a:lnTo>
                      <a:lnTo>
                        <a:pt x="149" y="158"/>
                      </a:lnTo>
                      <a:lnTo>
                        <a:pt x="138" y="149"/>
                      </a:lnTo>
                      <a:lnTo>
                        <a:pt x="132" y="149"/>
                      </a:lnTo>
                      <a:lnTo>
                        <a:pt x="130" y="148"/>
                      </a:lnTo>
                      <a:lnTo>
                        <a:pt x="125" y="144"/>
                      </a:lnTo>
                      <a:lnTo>
                        <a:pt x="123" y="143"/>
                      </a:lnTo>
                      <a:lnTo>
                        <a:pt x="120" y="136"/>
                      </a:lnTo>
                      <a:lnTo>
                        <a:pt x="113" y="128"/>
                      </a:lnTo>
                      <a:lnTo>
                        <a:pt x="100" y="121"/>
                      </a:lnTo>
                      <a:lnTo>
                        <a:pt x="92" y="116"/>
                      </a:lnTo>
                      <a:lnTo>
                        <a:pt x="85" y="111"/>
                      </a:lnTo>
                      <a:lnTo>
                        <a:pt x="83" y="111"/>
                      </a:lnTo>
                      <a:lnTo>
                        <a:pt x="82" y="107"/>
                      </a:lnTo>
                      <a:lnTo>
                        <a:pt x="77" y="102"/>
                      </a:lnTo>
                      <a:lnTo>
                        <a:pt x="70" y="94"/>
                      </a:lnTo>
                      <a:lnTo>
                        <a:pt x="65" y="87"/>
                      </a:lnTo>
                      <a:lnTo>
                        <a:pt x="62" y="81"/>
                      </a:lnTo>
                      <a:lnTo>
                        <a:pt x="57" y="72"/>
                      </a:lnTo>
                      <a:lnTo>
                        <a:pt x="55" y="72"/>
                      </a:lnTo>
                      <a:lnTo>
                        <a:pt x="55" y="71"/>
                      </a:lnTo>
                      <a:lnTo>
                        <a:pt x="52" y="64"/>
                      </a:lnTo>
                      <a:lnTo>
                        <a:pt x="45" y="59"/>
                      </a:lnTo>
                      <a:lnTo>
                        <a:pt x="38" y="61"/>
                      </a:lnTo>
                      <a:lnTo>
                        <a:pt x="33" y="61"/>
                      </a:lnTo>
                      <a:lnTo>
                        <a:pt x="26" y="54"/>
                      </a:lnTo>
                      <a:lnTo>
                        <a:pt x="20" y="49"/>
                      </a:lnTo>
                      <a:lnTo>
                        <a:pt x="13" y="47"/>
                      </a:lnTo>
                      <a:lnTo>
                        <a:pt x="11" y="47"/>
                      </a:lnTo>
                      <a:lnTo>
                        <a:pt x="5" y="44"/>
                      </a:lnTo>
                      <a:lnTo>
                        <a:pt x="3" y="42"/>
                      </a:lnTo>
                      <a:lnTo>
                        <a:pt x="0" y="35"/>
                      </a:lnTo>
                      <a:lnTo>
                        <a:pt x="0" y="34"/>
                      </a:lnTo>
                      <a:lnTo>
                        <a:pt x="1" y="25"/>
                      </a:lnTo>
                      <a:lnTo>
                        <a:pt x="3" y="25"/>
                      </a:lnTo>
                      <a:lnTo>
                        <a:pt x="8" y="17"/>
                      </a:lnTo>
                      <a:lnTo>
                        <a:pt x="13" y="10"/>
                      </a:lnTo>
                      <a:lnTo>
                        <a:pt x="16" y="5"/>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69" name="Freeform 379"/>
                <p:cNvSpPr>
                  <a:spLocks/>
                </p:cNvSpPr>
                <p:nvPr/>
              </p:nvSpPr>
              <p:spPr bwMode="auto">
                <a:xfrm>
                  <a:off x="6188075" y="4600575"/>
                  <a:ext cx="831850" cy="117475"/>
                </a:xfrm>
                <a:custGeom>
                  <a:avLst/>
                  <a:gdLst/>
                  <a:ahLst/>
                  <a:cxnLst>
                    <a:cxn ang="0">
                      <a:pos x="524" y="5"/>
                    </a:cxn>
                    <a:cxn ang="0">
                      <a:pos x="514" y="9"/>
                    </a:cxn>
                    <a:cxn ang="0">
                      <a:pos x="492" y="10"/>
                    </a:cxn>
                    <a:cxn ang="0">
                      <a:pos x="474" y="12"/>
                    </a:cxn>
                    <a:cxn ang="0">
                      <a:pos x="459" y="14"/>
                    </a:cxn>
                    <a:cxn ang="0">
                      <a:pos x="437" y="15"/>
                    </a:cxn>
                    <a:cxn ang="0">
                      <a:pos x="417" y="17"/>
                    </a:cxn>
                    <a:cxn ang="0">
                      <a:pos x="390" y="19"/>
                    </a:cxn>
                    <a:cxn ang="0">
                      <a:pos x="378" y="20"/>
                    </a:cxn>
                    <a:cxn ang="0">
                      <a:pos x="365" y="22"/>
                    </a:cxn>
                    <a:cxn ang="0">
                      <a:pos x="350" y="25"/>
                    </a:cxn>
                    <a:cxn ang="0">
                      <a:pos x="325" y="27"/>
                    </a:cxn>
                    <a:cxn ang="0">
                      <a:pos x="311" y="29"/>
                    </a:cxn>
                    <a:cxn ang="0">
                      <a:pos x="258" y="32"/>
                    </a:cxn>
                    <a:cxn ang="0">
                      <a:pos x="234" y="34"/>
                    </a:cxn>
                    <a:cxn ang="0">
                      <a:pos x="206" y="37"/>
                    </a:cxn>
                    <a:cxn ang="0">
                      <a:pos x="184" y="39"/>
                    </a:cxn>
                    <a:cxn ang="0">
                      <a:pos x="174" y="40"/>
                    </a:cxn>
                    <a:cxn ang="0">
                      <a:pos x="152" y="44"/>
                    </a:cxn>
                    <a:cxn ang="0">
                      <a:pos x="136" y="42"/>
                    </a:cxn>
                    <a:cxn ang="0">
                      <a:pos x="126" y="45"/>
                    </a:cxn>
                    <a:cxn ang="0">
                      <a:pos x="127" y="62"/>
                    </a:cxn>
                    <a:cxn ang="0">
                      <a:pos x="111" y="64"/>
                    </a:cxn>
                    <a:cxn ang="0">
                      <a:pos x="89" y="65"/>
                    </a:cxn>
                    <a:cxn ang="0">
                      <a:pos x="65" y="69"/>
                    </a:cxn>
                    <a:cxn ang="0">
                      <a:pos x="49" y="71"/>
                    </a:cxn>
                    <a:cxn ang="0">
                      <a:pos x="24" y="72"/>
                    </a:cxn>
                    <a:cxn ang="0">
                      <a:pos x="9" y="74"/>
                    </a:cxn>
                    <a:cxn ang="0">
                      <a:pos x="0" y="71"/>
                    </a:cxn>
                    <a:cxn ang="0">
                      <a:pos x="24" y="69"/>
                    </a:cxn>
                    <a:cxn ang="0">
                      <a:pos x="42" y="67"/>
                    </a:cxn>
                    <a:cxn ang="0">
                      <a:pos x="57" y="65"/>
                    </a:cxn>
                    <a:cxn ang="0">
                      <a:pos x="72" y="64"/>
                    </a:cxn>
                    <a:cxn ang="0">
                      <a:pos x="96" y="62"/>
                    </a:cxn>
                    <a:cxn ang="0">
                      <a:pos x="111" y="60"/>
                    </a:cxn>
                    <a:cxn ang="0">
                      <a:pos x="124" y="59"/>
                    </a:cxn>
                    <a:cxn ang="0">
                      <a:pos x="122" y="47"/>
                    </a:cxn>
                    <a:cxn ang="0">
                      <a:pos x="121" y="37"/>
                    </a:cxn>
                    <a:cxn ang="0">
                      <a:pos x="146" y="40"/>
                    </a:cxn>
                    <a:cxn ang="0">
                      <a:pos x="159" y="39"/>
                    </a:cxn>
                    <a:cxn ang="0">
                      <a:pos x="181" y="35"/>
                    </a:cxn>
                    <a:cxn ang="0">
                      <a:pos x="198" y="34"/>
                    </a:cxn>
                    <a:cxn ang="0">
                      <a:pos x="219" y="32"/>
                    </a:cxn>
                    <a:cxn ang="0">
                      <a:pos x="234" y="30"/>
                    </a:cxn>
                    <a:cxn ang="0">
                      <a:pos x="256" y="27"/>
                    </a:cxn>
                    <a:cxn ang="0">
                      <a:pos x="275" y="25"/>
                    </a:cxn>
                    <a:cxn ang="0">
                      <a:pos x="305" y="24"/>
                    </a:cxn>
                    <a:cxn ang="0">
                      <a:pos x="325" y="22"/>
                    </a:cxn>
                    <a:cxn ang="0">
                      <a:pos x="350" y="20"/>
                    </a:cxn>
                    <a:cxn ang="0">
                      <a:pos x="363" y="19"/>
                    </a:cxn>
                    <a:cxn ang="0">
                      <a:pos x="378" y="17"/>
                    </a:cxn>
                    <a:cxn ang="0">
                      <a:pos x="397" y="15"/>
                    </a:cxn>
                    <a:cxn ang="0">
                      <a:pos x="422" y="14"/>
                    </a:cxn>
                    <a:cxn ang="0">
                      <a:pos x="443" y="12"/>
                    </a:cxn>
                    <a:cxn ang="0">
                      <a:pos x="459" y="9"/>
                    </a:cxn>
                    <a:cxn ang="0">
                      <a:pos x="480" y="7"/>
                    </a:cxn>
                    <a:cxn ang="0">
                      <a:pos x="492" y="5"/>
                    </a:cxn>
                    <a:cxn ang="0">
                      <a:pos x="519" y="2"/>
                    </a:cxn>
                  </a:cxnLst>
                  <a:rect l="0" t="0" r="r" b="b"/>
                  <a:pathLst>
                    <a:path w="524" h="74">
                      <a:moveTo>
                        <a:pt x="522" y="0"/>
                      </a:moveTo>
                      <a:lnTo>
                        <a:pt x="524" y="5"/>
                      </a:lnTo>
                      <a:lnTo>
                        <a:pt x="520" y="5"/>
                      </a:lnTo>
                      <a:lnTo>
                        <a:pt x="514" y="9"/>
                      </a:lnTo>
                      <a:lnTo>
                        <a:pt x="499" y="9"/>
                      </a:lnTo>
                      <a:lnTo>
                        <a:pt x="492" y="10"/>
                      </a:lnTo>
                      <a:lnTo>
                        <a:pt x="480" y="10"/>
                      </a:lnTo>
                      <a:lnTo>
                        <a:pt x="474" y="12"/>
                      </a:lnTo>
                      <a:lnTo>
                        <a:pt x="467" y="12"/>
                      </a:lnTo>
                      <a:lnTo>
                        <a:pt x="459" y="14"/>
                      </a:lnTo>
                      <a:lnTo>
                        <a:pt x="452" y="15"/>
                      </a:lnTo>
                      <a:lnTo>
                        <a:pt x="437" y="15"/>
                      </a:lnTo>
                      <a:lnTo>
                        <a:pt x="430" y="17"/>
                      </a:lnTo>
                      <a:lnTo>
                        <a:pt x="417" y="17"/>
                      </a:lnTo>
                      <a:lnTo>
                        <a:pt x="408" y="19"/>
                      </a:lnTo>
                      <a:lnTo>
                        <a:pt x="390" y="19"/>
                      </a:lnTo>
                      <a:lnTo>
                        <a:pt x="383" y="20"/>
                      </a:lnTo>
                      <a:lnTo>
                        <a:pt x="378" y="20"/>
                      </a:lnTo>
                      <a:lnTo>
                        <a:pt x="372" y="22"/>
                      </a:lnTo>
                      <a:lnTo>
                        <a:pt x="365" y="22"/>
                      </a:lnTo>
                      <a:lnTo>
                        <a:pt x="357" y="24"/>
                      </a:lnTo>
                      <a:lnTo>
                        <a:pt x="350" y="25"/>
                      </a:lnTo>
                      <a:lnTo>
                        <a:pt x="333" y="25"/>
                      </a:lnTo>
                      <a:lnTo>
                        <a:pt x="325" y="27"/>
                      </a:lnTo>
                      <a:lnTo>
                        <a:pt x="318" y="27"/>
                      </a:lnTo>
                      <a:lnTo>
                        <a:pt x="311" y="29"/>
                      </a:lnTo>
                      <a:lnTo>
                        <a:pt x="275" y="29"/>
                      </a:lnTo>
                      <a:lnTo>
                        <a:pt x="258" y="32"/>
                      </a:lnTo>
                      <a:lnTo>
                        <a:pt x="256" y="32"/>
                      </a:lnTo>
                      <a:lnTo>
                        <a:pt x="234" y="34"/>
                      </a:lnTo>
                      <a:lnTo>
                        <a:pt x="221" y="37"/>
                      </a:lnTo>
                      <a:lnTo>
                        <a:pt x="206" y="37"/>
                      </a:lnTo>
                      <a:lnTo>
                        <a:pt x="198" y="39"/>
                      </a:lnTo>
                      <a:lnTo>
                        <a:pt x="184" y="39"/>
                      </a:lnTo>
                      <a:lnTo>
                        <a:pt x="183" y="40"/>
                      </a:lnTo>
                      <a:lnTo>
                        <a:pt x="174" y="40"/>
                      </a:lnTo>
                      <a:lnTo>
                        <a:pt x="161" y="42"/>
                      </a:lnTo>
                      <a:lnTo>
                        <a:pt x="152" y="44"/>
                      </a:lnTo>
                      <a:lnTo>
                        <a:pt x="144" y="44"/>
                      </a:lnTo>
                      <a:lnTo>
                        <a:pt x="136" y="42"/>
                      </a:lnTo>
                      <a:lnTo>
                        <a:pt x="124" y="42"/>
                      </a:lnTo>
                      <a:lnTo>
                        <a:pt x="126" y="45"/>
                      </a:lnTo>
                      <a:lnTo>
                        <a:pt x="127" y="54"/>
                      </a:lnTo>
                      <a:lnTo>
                        <a:pt x="127" y="62"/>
                      </a:lnTo>
                      <a:lnTo>
                        <a:pt x="126" y="64"/>
                      </a:lnTo>
                      <a:lnTo>
                        <a:pt x="111" y="64"/>
                      </a:lnTo>
                      <a:lnTo>
                        <a:pt x="102" y="65"/>
                      </a:lnTo>
                      <a:lnTo>
                        <a:pt x="89" y="65"/>
                      </a:lnTo>
                      <a:lnTo>
                        <a:pt x="72" y="67"/>
                      </a:lnTo>
                      <a:lnTo>
                        <a:pt x="65" y="69"/>
                      </a:lnTo>
                      <a:lnTo>
                        <a:pt x="57" y="69"/>
                      </a:lnTo>
                      <a:lnTo>
                        <a:pt x="49" y="71"/>
                      </a:lnTo>
                      <a:lnTo>
                        <a:pt x="32" y="71"/>
                      </a:lnTo>
                      <a:lnTo>
                        <a:pt x="24" y="72"/>
                      </a:lnTo>
                      <a:lnTo>
                        <a:pt x="17" y="72"/>
                      </a:lnTo>
                      <a:lnTo>
                        <a:pt x="9" y="74"/>
                      </a:lnTo>
                      <a:lnTo>
                        <a:pt x="0" y="74"/>
                      </a:lnTo>
                      <a:lnTo>
                        <a:pt x="0" y="71"/>
                      </a:lnTo>
                      <a:lnTo>
                        <a:pt x="9" y="69"/>
                      </a:lnTo>
                      <a:lnTo>
                        <a:pt x="24" y="69"/>
                      </a:lnTo>
                      <a:lnTo>
                        <a:pt x="30" y="67"/>
                      </a:lnTo>
                      <a:lnTo>
                        <a:pt x="42" y="67"/>
                      </a:lnTo>
                      <a:lnTo>
                        <a:pt x="45" y="65"/>
                      </a:lnTo>
                      <a:lnTo>
                        <a:pt x="57" y="65"/>
                      </a:lnTo>
                      <a:lnTo>
                        <a:pt x="65" y="64"/>
                      </a:lnTo>
                      <a:lnTo>
                        <a:pt x="72" y="64"/>
                      </a:lnTo>
                      <a:lnTo>
                        <a:pt x="87" y="62"/>
                      </a:lnTo>
                      <a:lnTo>
                        <a:pt x="96" y="62"/>
                      </a:lnTo>
                      <a:lnTo>
                        <a:pt x="102" y="60"/>
                      </a:lnTo>
                      <a:lnTo>
                        <a:pt x="111" y="60"/>
                      </a:lnTo>
                      <a:lnTo>
                        <a:pt x="119" y="59"/>
                      </a:lnTo>
                      <a:lnTo>
                        <a:pt x="124" y="59"/>
                      </a:lnTo>
                      <a:lnTo>
                        <a:pt x="124" y="54"/>
                      </a:lnTo>
                      <a:lnTo>
                        <a:pt x="122" y="47"/>
                      </a:lnTo>
                      <a:lnTo>
                        <a:pt x="119" y="40"/>
                      </a:lnTo>
                      <a:lnTo>
                        <a:pt x="121" y="37"/>
                      </a:lnTo>
                      <a:lnTo>
                        <a:pt x="137" y="37"/>
                      </a:lnTo>
                      <a:lnTo>
                        <a:pt x="146" y="40"/>
                      </a:lnTo>
                      <a:lnTo>
                        <a:pt x="152" y="40"/>
                      </a:lnTo>
                      <a:lnTo>
                        <a:pt x="159" y="39"/>
                      </a:lnTo>
                      <a:lnTo>
                        <a:pt x="174" y="37"/>
                      </a:lnTo>
                      <a:lnTo>
                        <a:pt x="181" y="35"/>
                      </a:lnTo>
                      <a:lnTo>
                        <a:pt x="191" y="35"/>
                      </a:lnTo>
                      <a:lnTo>
                        <a:pt x="198" y="34"/>
                      </a:lnTo>
                      <a:lnTo>
                        <a:pt x="213" y="34"/>
                      </a:lnTo>
                      <a:lnTo>
                        <a:pt x="219" y="32"/>
                      </a:lnTo>
                      <a:lnTo>
                        <a:pt x="228" y="30"/>
                      </a:lnTo>
                      <a:lnTo>
                        <a:pt x="234" y="30"/>
                      </a:lnTo>
                      <a:lnTo>
                        <a:pt x="254" y="29"/>
                      </a:lnTo>
                      <a:lnTo>
                        <a:pt x="256" y="27"/>
                      </a:lnTo>
                      <a:lnTo>
                        <a:pt x="266" y="27"/>
                      </a:lnTo>
                      <a:lnTo>
                        <a:pt x="275" y="25"/>
                      </a:lnTo>
                      <a:lnTo>
                        <a:pt x="296" y="25"/>
                      </a:lnTo>
                      <a:lnTo>
                        <a:pt x="305" y="24"/>
                      </a:lnTo>
                      <a:lnTo>
                        <a:pt x="318" y="24"/>
                      </a:lnTo>
                      <a:lnTo>
                        <a:pt x="325" y="22"/>
                      </a:lnTo>
                      <a:lnTo>
                        <a:pt x="340" y="22"/>
                      </a:lnTo>
                      <a:lnTo>
                        <a:pt x="350" y="20"/>
                      </a:lnTo>
                      <a:lnTo>
                        <a:pt x="357" y="20"/>
                      </a:lnTo>
                      <a:lnTo>
                        <a:pt x="363" y="19"/>
                      </a:lnTo>
                      <a:lnTo>
                        <a:pt x="372" y="17"/>
                      </a:lnTo>
                      <a:lnTo>
                        <a:pt x="378" y="17"/>
                      </a:lnTo>
                      <a:lnTo>
                        <a:pt x="382" y="15"/>
                      </a:lnTo>
                      <a:lnTo>
                        <a:pt x="397" y="15"/>
                      </a:lnTo>
                      <a:lnTo>
                        <a:pt x="402" y="14"/>
                      </a:lnTo>
                      <a:lnTo>
                        <a:pt x="422" y="14"/>
                      </a:lnTo>
                      <a:lnTo>
                        <a:pt x="428" y="12"/>
                      </a:lnTo>
                      <a:lnTo>
                        <a:pt x="443" y="12"/>
                      </a:lnTo>
                      <a:lnTo>
                        <a:pt x="450" y="10"/>
                      </a:lnTo>
                      <a:lnTo>
                        <a:pt x="459" y="9"/>
                      </a:lnTo>
                      <a:lnTo>
                        <a:pt x="472" y="9"/>
                      </a:lnTo>
                      <a:lnTo>
                        <a:pt x="480" y="7"/>
                      </a:lnTo>
                      <a:lnTo>
                        <a:pt x="484" y="7"/>
                      </a:lnTo>
                      <a:lnTo>
                        <a:pt x="492" y="5"/>
                      </a:lnTo>
                      <a:lnTo>
                        <a:pt x="505" y="5"/>
                      </a:lnTo>
                      <a:lnTo>
                        <a:pt x="519" y="2"/>
                      </a:lnTo>
                      <a:lnTo>
                        <a:pt x="5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70" name="Freeform 380"/>
                <p:cNvSpPr>
                  <a:spLocks/>
                </p:cNvSpPr>
                <p:nvPr/>
              </p:nvSpPr>
              <p:spPr bwMode="auto">
                <a:xfrm>
                  <a:off x="7016750" y="4557713"/>
                  <a:ext cx="288925" cy="50800"/>
                </a:xfrm>
                <a:custGeom>
                  <a:avLst/>
                  <a:gdLst/>
                  <a:ahLst/>
                  <a:cxnLst>
                    <a:cxn ang="0">
                      <a:pos x="171" y="0"/>
                    </a:cxn>
                    <a:cxn ang="0">
                      <a:pos x="182" y="0"/>
                    </a:cxn>
                    <a:cxn ang="0">
                      <a:pos x="182" y="4"/>
                    </a:cxn>
                    <a:cxn ang="0">
                      <a:pos x="179" y="4"/>
                    </a:cxn>
                    <a:cxn ang="0">
                      <a:pos x="172" y="5"/>
                    </a:cxn>
                    <a:cxn ang="0">
                      <a:pos x="166" y="5"/>
                    </a:cxn>
                    <a:cxn ang="0">
                      <a:pos x="157" y="9"/>
                    </a:cxn>
                    <a:cxn ang="0">
                      <a:pos x="151" y="10"/>
                    </a:cxn>
                    <a:cxn ang="0">
                      <a:pos x="142" y="12"/>
                    </a:cxn>
                    <a:cxn ang="0">
                      <a:pos x="136" y="12"/>
                    </a:cxn>
                    <a:cxn ang="0">
                      <a:pos x="132" y="14"/>
                    </a:cxn>
                    <a:cxn ang="0">
                      <a:pos x="121" y="14"/>
                    </a:cxn>
                    <a:cxn ang="0">
                      <a:pos x="114" y="15"/>
                    </a:cxn>
                    <a:cxn ang="0">
                      <a:pos x="105" y="17"/>
                    </a:cxn>
                    <a:cxn ang="0">
                      <a:pos x="99" y="19"/>
                    </a:cxn>
                    <a:cxn ang="0">
                      <a:pos x="89" y="19"/>
                    </a:cxn>
                    <a:cxn ang="0">
                      <a:pos x="75" y="22"/>
                    </a:cxn>
                    <a:cxn ang="0">
                      <a:pos x="74" y="22"/>
                    </a:cxn>
                    <a:cxn ang="0">
                      <a:pos x="67" y="24"/>
                    </a:cxn>
                    <a:cxn ang="0">
                      <a:pos x="59" y="24"/>
                    </a:cxn>
                    <a:cxn ang="0">
                      <a:pos x="52" y="26"/>
                    </a:cxn>
                    <a:cxn ang="0">
                      <a:pos x="44" y="27"/>
                    </a:cxn>
                    <a:cxn ang="0">
                      <a:pos x="30" y="27"/>
                    </a:cxn>
                    <a:cxn ang="0">
                      <a:pos x="22" y="29"/>
                    </a:cxn>
                    <a:cxn ang="0">
                      <a:pos x="15" y="29"/>
                    </a:cxn>
                    <a:cxn ang="0">
                      <a:pos x="2" y="32"/>
                    </a:cxn>
                    <a:cxn ang="0">
                      <a:pos x="0" y="27"/>
                    </a:cxn>
                    <a:cxn ang="0">
                      <a:pos x="7" y="27"/>
                    </a:cxn>
                    <a:cxn ang="0">
                      <a:pos x="15" y="26"/>
                    </a:cxn>
                    <a:cxn ang="0">
                      <a:pos x="22" y="26"/>
                    </a:cxn>
                    <a:cxn ang="0">
                      <a:pos x="29" y="24"/>
                    </a:cxn>
                    <a:cxn ang="0">
                      <a:pos x="37" y="22"/>
                    </a:cxn>
                    <a:cxn ang="0">
                      <a:pos x="44" y="22"/>
                    </a:cxn>
                    <a:cxn ang="0">
                      <a:pos x="50" y="20"/>
                    </a:cxn>
                    <a:cxn ang="0">
                      <a:pos x="57" y="20"/>
                    </a:cxn>
                    <a:cxn ang="0">
                      <a:pos x="65" y="19"/>
                    </a:cxn>
                    <a:cxn ang="0">
                      <a:pos x="72" y="19"/>
                    </a:cxn>
                    <a:cxn ang="0">
                      <a:pos x="74" y="17"/>
                    </a:cxn>
                    <a:cxn ang="0">
                      <a:pos x="80" y="17"/>
                    </a:cxn>
                    <a:cxn ang="0">
                      <a:pos x="89" y="15"/>
                    </a:cxn>
                    <a:cxn ang="0">
                      <a:pos x="95" y="15"/>
                    </a:cxn>
                    <a:cxn ang="0">
                      <a:pos x="95" y="14"/>
                    </a:cxn>
                    <a:cxn ang="0">
                      <a:pos x="105" y="14"/>
                    </a:cxn>
                    <a:cxn ang="0">
                      <a:pos x="112" y="12"/>
                    </a:cxn>
                    <a:cxn ang="0">
                      <a:pos x="121" y="10"/>
                    </a:cxn>
                    <a:cxn ang="0">
                      <a:pos x="124" y="10"/>
                    </a:cxn>
                    <a:cxn ang="0">
                      <a:pos x="131" y="9"/>
                    </a:cxn>
                    <a:cxn ang="0">
                      <a:pos x="134" y="9"/>
                    </a:cxn>
                    <a:cxn ang="0">
                      <a:pos x="142" y="7"/>
                    </a:cxn>
                    <a:cxn ang="0">
                      <a:pos x="149" y="7"/>
                    </a:cxn>
                    <a:cxn ang="0">
                      <a:pos x="156" y="4"/>
                    </a:cxn>
                    <a:cxn ang="0">
                      <a:pos x="164" y="2"/>
                    </a:cxn>
                    <a:cxn ang="0">
                      <a:pos x="171" y="0"/>
                    </a:cxn>
                  </a:cxnLst>
                  <a:rect l="0" t="0" r="r" b="b"/>
                  <a:pathLst>
                    <a:path w="182" h="32">
                      <a:moveTo>
                        <a:pt x="171" y="0"/>
                      </a:moveTo>
                      <a:lnTo>
                        <a:pt x="182" y="0"/>
                      </a:lnTo>
                      <a:lnTo>
                        <a:pt x="182" y="4"/>
                      </a:lnTo>
                      <a:lnTo>
                        <a:pt x="179" y="4"/>
                      </a:lnTo>
                      <a:lnTo>
                        <a:pt x="172" y="5"/>
                      </a:lnTo>
                      <a:lnTo>
                        <a:pt x="166" y="5"/>
                      </a:lnTo>
                      <a:lnTo>
                        <a:pt x="157" y="9"/>
                      </a:lnTo>
                      <a:lnTo>
                        <a:pt x="151" y="10"/>
                      </a:lnTo>
                      <a:lnTo>
                        <a:pt x="142" y="12"/>
                      </a:lnTo>
                      <a:lnTo>
                        <a:pt x="136" y="12"/>
                      </a:lnTo>
                      <a:lnTo>
                        <a:pt x="132" y="14"/>
                      </a:lnTo>
                      <a:lnTo>
                        <a:pt x="121" y="14"/>
                      </a:lnTo>
                      <a:lnTo>
                        <a:pt x="114" y="15"/>
                      </a:lnTo>
                      <a:lnTo>
                        <a:pt x="105" y="17"/>
                      </a:lnTo>
                      <a:lnTo>
                        <a:pt x="99" y="19"/>
                      </a:lnTo>
                      <a:lnTo>
                        <a:pt x="89" y="19"/>
                      </a:lnTo>
                      <a:lnTo>
                        <a:pt x="75" y="22"/>
                      </a:lnTo>
                      <a:lnTo>
                        <a:pt x="74" y="22"/>
                      </a:lnTo>
                      <a:lnTo>
                        <a:pt x="67" y="24"/>
                      </a:lnTo>
                      <a:lnTo>
                        <a:pt x="59" y="24"/>
                      </a:lnTo>
                      <a:lnTo>
                        <a:pt x="52" y="26"/>
                      </a:lnTo>
                      <a:lnTo>
                        <a:pt x="44" y="27"/>
                      </a:lnTo>
                      <a:lnTo>
                        <a:pt x="30" y="27"/>
                      </a:lnTo>
                      <a:lnTo>
                        <a:pt x="22" y="29"/>
                      </a:lnTo>
                      <a:lnTo>
                        <a:pt x="15" y="29"/>
                      </a:lnTo>
                      <a:lnTo>
                        <a:pt x="2" y="32"/>
                      </a:lnTo>
                      <a:lnTo>
                        <a:pt x="0" y="27"/>
                      </a:lnTo>
                      <a:lnTo>
                        <a:pt x="7" y="27"/>
                      </a:lnTo>
                      <a:lnTo>
                        <a:pt x="15" y="26"/>
                      </a:lnTo>
                      <a:lnTo>
                        <a:pt x="22" y="26"/>
                      </a:lnTo>
                      <a:lnTo>
                        <a:pt x="29" y="24"/>
                      </a:lnTo>
                      <a:lnTo>
                        <a:pt x="37" y="22"/>
                      </a:lnTo>
                      <a:lnTo>
                        <a:pt x="44" y="22"/>
                      </a:lnTo>
                      <a:lnTo>
                        <a:pt x="50" y="20"/>
                      </a:lnTo>
                      <a:lnTo>
                        <a:pt x="57" y="20"/>
                      </a:lnTo>
                      <a:lnTo>
                        <a:pt x="65" y="19"/>
                      </a:lnTo>
                      <a:lnTo>
                        <a:pt x="72" y="19"/>
                      </a:lnTo>
                      <a:lnTo>
                        <a:pt x="74" y="17"/>
                      </a:lnTo>
                      <a:lnTo>
                        <a:pt x="80" y="17"/>
                      </a:lnTo>
                      <a:lnTo>
                        <a:pt x="89" y="15"/>
                      </a:lnTo>
                      <a:lnTo>
                        <a:pt x="95" y="15"/>
                      </a:lnTo>
                      <a:lnTo>
                        <a:pt x="95" y="14"/>
                      </a:lnTo>
                      <a:lnTo>
                        <a:pt x="105" y="14"/>
                      </a:lnTo>
                      <a:lnTo>
                        <a:pt x="112" y="12"/>
                      </a:lnTo>
                      <a:lnTo>
                        <a:pt x="121" y="10"/>
                      </a:lnTo>
                      <a:lnTo>
                        <a:pt x="124" y="10"/>
                      </a:lnTo>
                      <a:lnTo>
                        <a:pt x="131" y="9"/>
                      </a:lnTo>
                      <a:lnTo>
                        <a:pt x="134" y="9"/>
                      </a:lnTo>
                      <a:lnTo>
                        <a:pt x="142" y="7"/>
                      </a:lnTo>
                      <a:lnTo>
                        <a:pt x="149" y="7"/>
                      </a:lnTo>
                      <a:lnTo>
                        <a:pt x="156" y="4"/>
                      </a:lnTo>
                      <a:lnTo>
                        <a:pt x="164" y="2"/>
                      </a:lnTo>
                      <a:lnTo>
                        <a:pt x="1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71" name="Freeform 381"/>
                <p:cNvSpPr>
                  <a:spLocks/>
                </p:cNvSpPr>
                <p:nvPr/>
              </p:nvSpPr>
              <p:spPr bwMode="auto">
                <a:xfrm>
                  <a:off x="6732588" y="3697288"/>
                  <a:ext cx="63500" cy="476250"/>
                </a:xfrm>
                <a:custGeom>
                  <a:avLst/>
                  <a:gdLst/>
                  <a:ahLst/>
                  <a:cxnLst>
                    <a:cxn ang="0">
                      <a:pos x="5" y="0"/>
                    </a:cxn>
                    <a:cxn ang="0">
                      <a:pos x="7" y="15"/>
                    </a:cxn>
                    <a:cxn ang="0">
                      <a:pos x="8" y="28"/>
                    </a:cxn>
                    <a:cxn ang="0">
                      <a:pos x="12" y="48"/>
                    </a:cxn>
                    <a:cxn ang="0">
                      <a:pos x="14" y="67"/>
                    </a:cxn>
                    <a:cxn ang="0">
                      <a:pos x="15" y="85"/>
                    </a:cxn>
                    <a:cxn ang="0">
                      <a:pos x="17" y="105"/>
                    </a:cxn>
                    <a:cxn ang="0">
                      <a:pos x="19" y="114"/>
                    </a:cxn>
                    <a:cxn ang="0">
                      <a:pos x="22" y="141"/>
                    </a:cxn>
                    <a:cxn ang="0">
                      <a:pos x="25" y="164"/>
                    </a:cxn>
                    <a:cxn ang="0">
                      <a:pos x="29" y="192"/>
                    </a:cxn>
                    <a:cxn ang="0">
                      <a:pos x="30" y="209"/>
                    </a:cxn>
                    <a:cxn ang="0">
                      <a:pos x="32" y="228"/>
                    </a:cxn>
                    <a:cxn ang="0">
                      <a:pos x="34" y="244"/>
                    </a:cxn>
                    <a:cxn ang="0">
                      <a:pos x="35" y="261"/>
                    </a:cxn>
                    <a:cxn ang="0">
                      <a:pos x="39" y="276"/>
                    </a:cxn>
                    <a:cxn ang="0">
                      <a:pos x="40" y="300"/>
                    </a:cxn>
                    <a:cxn ang="0">
                      <a:pos x="35" y="293"/>
                    </a:cxn>
                    <a:cxn ang="0">
                      <a:pos x="34" y="278"/>
                    </a:cxn>
                    <a:cxn ang="0">
                      <a:pos x="32" y="261"/>
                    </a:cxn>
                    <a:cxn ang="0">
                      <a:pos x="30" y="246"/>
                    </a:cxn>
                    <a:cxn ang="0">
                      <a:pos x="29" y="229"/>
                    </a:cxn>
                    <a:cxn ang="0">
                      <a:pos x="27" y="211"/>
                    </a:cxn>
                    <a:cxn ang="0">
                      <a:pos x="25" y="203"/>
                    </a:cxn>
                    <a:cxn ang="0">
                      <a:pos x="24" y="186"/>
                    </a:cxn>
                    <a:cxn ang="0">
                      <a:pos x="20" y="166"/>
                    </a:cxn>
                    <a:cxn ang="0">
                      <a:pos x="19" y="144"/>
                    </a:cxn>
                    <a:cxn ang="0">
                      <a:pos x="15" y="114"/>
                    </a:cxn>
                    <a:cxn ang="0">
                      <a:pos x="14" y="100"/>
                    </a:cxn>
                    <a:cxn ang="0">
                      <a:pos x="10" y="82"/>
                    </a:cxn>
                    <a:cxn ang="0">
                      <a:pos x="8" y="57"/>
                    </a:cxn>
                    <a:cxn ang="0">
                      <a:pos x="5" y="42"/>
                    </a:cxn>
                    <a:cxn ang="0">
                      <a:pos x="3" y="28"/>
                    </a:cxn>
                    <a:cxn ang="0">
                      <a:pos x="2" y="8"/>
                    </a:cxn>
                    <a:cxn ang="0">
                      <a:pos x="0" y="0"/>
                    </a:cxn>
                  </a:cxnLst>
                  <a:rect l="0" t="0" r="r" b="b"/>
                  <a:pathLst>
                    <a:path w="40" h="300">
                      <a:moveTo>
                        <a:pt x="0" y="0"/>
                      </a:moveTo>
                      <a:lnTo>
                        <a:pt x="5" y="0"/>
                      </a:lnTo>
                      <a:lnTo>
                        <a:pt x="5" y="8"/>
                      </a:lnTo>
                      <a:lnTo>
                        <a:pt x="7" y="15"/>
                      </a:lnTo>
                      <a:lnTo>
                        <a:pt x="7" y="23"/>
                      </a:lnTo>
                      <a:lnTo>
                        <a:pt x="8" y="28"/>
                      </a:lnTo>
                      <a:lnTo>
                        <a:pt x="8" y="35"/>
                      </a:lnTo>
                      <a:lnTo>
                        <a:pt x="12" y="48"/>
                      </a:lnTo>
                      <a:lnTo>
                        <a:pt x="12" y="59"/>
                      </a:lnTo>
                      <a:lnTo>
                        <a:pt x="14" y="67"/>
                      </a:lnTo>
                      <a:lnTo>
                        <a:pt x="15" y="80"/>
                      </a:lnTo>
                      <a:lnTo>
                        <a:pt x="15" y="85"/>
                      </a:lnTo>
                      <a:lnTo>
                        <a:pt x="17" y="99"/>
                      </a:lnTo>
                      <a:lnTo>
                        <a:pt x="17" y="105"/>
                      </a:lnTo>
                      <a:lnTo>
                        <a:pt x="19" y="105"/>
                      </a:lnTo>
                      <a:lnTo>
                        <a:pt x="19" y="114"/>
                      </a:lnTo>
                      <a:lnTo>
                        <a:pt x="20" y="136"/>
                      </a:lnTo>
                      <a:lnTo>
                        <a:pt x="22" y="141"/>
                      </a:lnTo>
                      <a:lnTo>
                        <a:pt x="24" y="157"/>
                      </a:lnTo>
                      <a:lnTo>
                        <a:pt x="25" y="164"/>
                      </a:lnTo>
                      <a:lnTo>
                        <a:pt x="25" y="179"/>
                      </a:lnTo>
                      <a:lnTo>
                        <a:pt x="29" y="192"/>
                      </a:lnTo>
                      <a:lnTo>
                        <a:pt x="29" y="209"/>
                      </a:lnTo>
                      <a:lnTo>
                        <a:pt x="30" y="209"/>
                      </a:lnTo>
                      <a:lnTo>
                        <a:pt x="30" y="221"/>
                      </a:lnTo>
                      <a:lnTo>
                        <a:pt x="32" y="228"/>
                      </a:lnTo>
                      <a:lnTo>
                        <a:pt x="34" y="243"/>
                      </a:lnTo>
                      <a:lnTo>
                        <a:pt x="34" y="244"/>
                      </a:lnTo>
                      <a:lnTo>
                        <a:pt x="35" y="253"/>
                      </a:lnTo>
                      <a:lnTo>
                        <a:pt x="35" y="261"/>
                      </a:lnTo>
                      <a:lnTo>
                        <a:pt x="37" y="275"/>
                      </a:lnTo>
                      <a:lnTo>
                        <a:pt x="39" y="276"/>
                      </a:lnTo>
                      <a:lnTo>
                        <a:pt x="39" y="293"/>
                      </a:lnTo>
                      <a:lnTo>
                        <a:pt x="40" y="300"/>
                      </a:lnTo>
                      <a:lnTo>
                        <a:pt x="37" y="300"/>
                      </a:lnTo>
                      <a:lnTo>
                        <a:pt x="35" y="293"/>
                      </a:lnTo>
                      <a:lnTo>
                        <a:pt x="35" y="291"/>
                      </a:lnTo>
                      <a:lnTo>
                        <a:pt x="34" y="278"/>
                      </a:lnTo>
                      <a:lnTo>
                        <a:pt x="34" y="276"/>
                      </a:lnTo>
                      <a:lnTo>
                        <a:pt x="32" y="261"/>
                      </a:lnTo>
                      <a:lnTo>
                        <a:pt x="32" y="254"/>
                      </a:lnTo>
                      <a:lnTo>
                        <a:pt x="30" y="246"/>
                      </a:lnTo>
                      <a:lnTo>
                        <a:pt x="30" y="243"/>
                      </a:lnTo>
                      <a:lnTo>
                        <a:pt x="29" y="229"/>
                      </a:lnTo>
                      <a:lnTo>
                        <a:pt x="27" y="221"/>
                      </a:lnTo>
                      <a:lnTo>
                        <a:pt x="27" y="211"/>
                      </a:lnTo>
                      <a:lnTo>
                        <a:pt x="25" y="211"/>
                      </a:lnTo>
                      <a:lnTo>
                        <a:pt x="25" y="203"/>
                      </a:lnTo>
                      <a:lnTo>
                        <a:pt x="24" y="194"/>
                      </a:lnTo>
                      <a:lnTo>
                        <a:pt x="24" y="186"/>
                      </a:lnTo>
                      <a:lnTo>
                        <a:pt x="22" y="179"/>
                      </a:lnTo>
                      <a:lnTo>
                        <a:pt x="20" y="166"/>
                      </a:lnTo>
                      <a:lnTo>
                        <a:pt x="20" y="157"/>
                      </a:lnTo>
                      <a:lnTo>
                        <a:pt x="19" y="144"/>
                      </a:lnTo>
                      <a:lnTo>
                        <a:pt x="17" y="136"/>
                      </a:lnTo>
                      <a:lnTo>
                        <a:pt x="15" y="114"/>
                      </a:lnTo>
                      <a:lnTo>
                        <a:pt x="14" y="107"/>
                      </a:lnTo>
                      <a:lnTo>
                        <a:pt x="14" y="100"/>
                      </a:lnTo>
                      <a:lnTo>
                        <a:pt x="12" y="85"/>
                      </a:lnTo>
                      <a:lnTo>
                        <a:pt x="10" y="82"/>
                      </a:lnTo>
                      <a:lnTo>
                        <a:pt x="8" y="67"/>
                      </a:lnTo>
                      <a:lnTo>
                        <a:pt x="8" y="57"/>
                      </a:lnTo>
                      <a:lnTo>
                        <a:pt x="7" y="50"/>
                      </a:lnTo>
                      <a:lnTo>
                        <a:pt x="5" y="42"/>
                      </a:lnTo>
                      <a:lnTo>
                        <a:pt x="5" y="35"/>
                      </a:lnTo>
                      <a:lnTo>
                        <a:pt x="3" y="28"/>
                      </a:lnTo>
                      <a:lnTo>
                        <a:pt x="3" y="17"/>
                      </a:lnTo>
                      <a:lnTo>
                        <a:pt x="2" y="8"/>
                      </a:lnTo>
                      <a:lnTo>
                        <a:pt x="2" y="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72" name="Freeform 382"/>
                <p:cNvSpPr>
                  <a:spLocks/>
                </p:cNvSpPr>
                <p:nvPr/>
              </p:nvSpPr>
              <p:spPr bwMode="auto">
                <a:xfrm>
                  <a:off x="6365875" y="4170363"/>
                  <a:ext cx="438150" cy="292100"/>
                </a:xfrm>
                <a:custGeom>
                  <a:avLst/>
                  <a:gdLst/>
                  <a:ahLst/>
                  <a:cxnLst>
                    <a:cxn ang="0">
                      <a:pos x="268" y="5"/>
                    </a:cxn>
                    <a:cxn ang="0">
                      <a:pos x="273" y="15"/>
                    </a:cxn>
                    <a:cxn ang="0">
                      <a:pos x="276" y="30"/>
                    </a:cxn>
                    <a:cxn ang="0">
                      <a:pos x="260" y="42"/>
                    </a:cxn>
                    <a:cxn ang="0">
                      <a:pos x="245" y="54"/>
                    </a:cxn>
                    <a:cxn ang="0">
                      <a:pos x="229" y="50"/>
                    </a:cxn>
                    <a:cxn ang="0">
                      <a:pos x="223" y="57"/>
                    </a:cxn>
                    <a:cxn ang="0">
                      <a:pos x="224" y="74"/>
                    </a:cxn>
                    <a:cxn ang="0">
                      <a:pos x="211" y="87"/>
                    </a:cxn>
                    <a:cxn ang="0">
                      <a:pos x="208" y="102"/>
                    </a:cxn>
                    <a:cxn ang="0">
                      <a:pos x="198" y="109"/>
                    </a:cxn>
                    <a:cxn ang="0">
                      <a:pos x="189" y="129"/>
                    </a:cxn>
                    <a:cxn ang="0">
                      <a:pos x="171" y="142"/>
                    </a:cxn>
                    <a:cxn ang="0">
                      <a:pos x="153" y="131"/>
                    </a:cxn>
                    <a:cxn ang="0">
                      <a:pos x="149" y="127"/>
                    </a:cxn>
                    <a:cxn ang="0">
                      <a:pos x="136" y="141"/>
                    </a:cxn>
                    <a:cxn ang="0">
                      <a:pos x="129" y="164"/>
                    </a:cxn>
                    <a:cxn ang="0">
                      <a:pos x="112" y="159"/>
                    </a:cxn>
                    <a:cxn ang="0">
                      <a:pos x="102" y="156"/>
                    </a:cxn>
                    <a:cxn ang="0">
                      <a:pos x="91" y="166"/>
                    </a:cxn>
                    <a:cxn ang="0">
                      <a:pos x="82" y="176"/>
                    </a:cxn>
                    <a:cxn ang="0">
                      <a:pos x="54" y="162"/>
                    </a:cxn>
                    <a:cxn ang="0">
                      <a:pos x="42" y="171"/>
                    </a:cxn>
                    <a:cxn ang="0">
                      <a:pos x="30" y="174"/>
                    </a:cxn>
                    <a:cxn ang="0">
                      <a:pos x="24" y="172"/>
                    </a:cxn>
                    <a:cxn ang="0">
                      <a:pos x="14" y="176"/>
                    </a:cxn>
                    <a:cxn ang="0">
                      <a:pos x="0" y="184"/>
                    </a:cxn>
                    <a:cxn ang="0">
                      <a:pos x="10" y="176"/>
                    </a:cxn>
                    <a:cxn ang="0">
                      <a:pos x="17" y="167"/>
                    </a:cxn>
                    <a:cxn ang="0">
                      <a:pos x="34" y="166"/>
                    </a:cxn>
                    <a:cxn ang="0">
                      <a:pos x="35" y="166"/>
                    </a:cxn>
                    <a:cxn ang="0">
                      <a:pos x="54" y="159"/>
                    </a:cxn>
                    <a:cxn ang="0">
                      <a:pos x="77" y="167"/>
                    </a:cxn>
                    <a:cxn ang="0">
                      <a:pos x="87" y="167"/>
                    </a:cxn>
                    <a:cxn ang="0">
                      <a:pos x="99" y="152"/>
                    </a:cxn>
                    <a:cxn ang="0">
                      <a:pos x="114" y="156"/>
                    </a:cxn>
                    <a:cxn ang="0">
                      <a:pos x="127" y="156"/>
                    </a:cxn>
                    <a:cxn ang="0">
                      <a:pos x="132" y="139"/>
                    </a:cxn>
                    <a:cxn ang="0">
                      <a:pos x="144" y="119"/>
                    </a:cxn>
                    <a:cxn ang="0">
                      <a:pos x="159" y="134"/>
                    </a:cxn>
                    <a:cxn ang="0">
                      <a:pos x="179" y="139"/>
                    </a:cxn>
                    <a:cxn ang="0">
                      <a:pos x="186" y="127"/>
                    </a:cxn>
                    <a:cxn ang="0">
                      <a:pos x="189" y="105"/>
                    </a:cxn>
                    <a:cxn ang="0">
                      <a:pos x="204" y="99"/>
                    </a:cxn>
                    <a:cxn ang="0">
                      <a:pos x="216" y="79"/>
                    </a:cxn>
                    <a:cxn ang="0">
                      <a:pos x="221" y="65"/>
                    </a:cxn>
                    <a:cxn ang="0">
                      <a:pos x="221" y="47"/>
                    </a:cxn>
                    <a:cxn ang="0">
                      <a:pos x="236" y="45"/>
                    </a:cxn>
                    <a:cxn ang="0">
                      <a:pos x="256" y="38"/>
                    </a:cxn>
                    <a:cxn ang="0">
                      <a:pos x="271" y="35"/>
                    </a:cxn>
                    <a:cxn ang="0">
                      <a:pos x="266" y="20"/>
                    </a:cxn>
                    <a:cxn ang="0">
                      <a:pos x="265" y="7"/>
                    </a:cxn>
                  </a:cxnLst>
                  <a:rect l="0" t="0" r="r" b="b"/>
                  <a:pathLst>
                    <a:path w="276" h="184">
                      <a:moveTo>
                        <a:pt x="268" y="0"/>
                      </a:moveTo>
                      <a:lnTo>
                        <a:pt x="271" y="3"/>
                      </a:lnTo>
                      <a:lnTo>
                        <a:pt x="268" y="5"/>
                      </a:lnTo>
                      <a:lnTo>
                        <a:pt x="271" y="12"/>
                      </a:lnTo>
                      <a:lnTo>
                        <a:pt x="273" y="13"/>
                      </a:lnTo>
                      <a:lnTo>
                        <a:pt x="273" y="15"/>
                      </a:lnTo>
                      <a:lnTo>
                        <a:pt x="270" y="20"/>
                      </a:lnTo>
                      <a:lnTo>
                        <a:pt x="276" y="28"/>
                      </a:lnTo>
                      <a:lnTo>
                        <a:pt x="276" y="30"/>
                      </a:lnTo>
                      <a:lnTo>
                        <a:pt x="275" y="37"/>
                      </a:lnTo>
                      <a:lnTo>
                        <a:pt x="273" y="38"/>
                      </a:lnTo>
                      <a:lnTo>
                        <a:pt x="260" y="42"/>
                      </a:lnTo>
                      <a:lnTo>
                        <a:pt x="258" y="42"/>
                      </a:lnTo>
                      <a:lnTo>
                        <a:pt x="251" y="49"/>
                      </a:lnTo>
                      <a:lnTo>
                        <a:pt x="245" y="54"/>
                      </a:lnTo>
                      <a:lnTo>
                        <a:pt x="241" y="54"/>
                      </a:lnTo>
                      <a:lnTo>
                        <a:pt x="234" y="49"/>
                      </a:lnTo>
                      <a:lnTo>
                        <a:pt x="229" y="50"/>
                      </a:lnTo>
                      <a:lnTo>
                        <a:pt x="228" y="50"/>
                      </a:lnTo>
                      <a:lnTo>
                        <a:pt x="223" y="52"/>
                      </a:lnTo>
                      <a:lnTo>
                        <a:pt x="223" y="57"/>
                      </a:lnTo>
                      <a:lnTo>
                        <a:pt x="226" y="64"/>
                      </a:lnTo>
                      <a:lnTo>
                        <a:pt x="226" y="67"/>
                      </a:lnTo>
                      <a:lnTo>
                        <a:pt x="224" y="74"/>
                      </a:lnTo>
                      <a:lnTo>
                        <a:pt x="224" y="75"/>
                      </a:lnTo>
                      <a:lnTo>
                        <a:pt x="218" y="82"/>
                      </a:lnTo>
                      <a:lnTo>
                        <a:pt x="211" y="87"/>
                      </a:lnTo>
                      <a:lnTo>
                        <a:pt x="209" y="94"/>
                      </a:lnTo>
                      <a:lnTo>
                        <a:pt x="209" y="100"/>
                      </a:lnTo>
                      <a:lnTo>
                        <a:pt x="208" y="102"/>
                      </a:lnTo>
                      <a:lnTo>
                        <a:pt x="201" y="107"/>
                      </a:lnTo>
                      <a:lnTo>
                        <a:pt x="199" y="109"/>
                      </a:lnTo>
                      <a:lnTo>
                        <a:pt x="198" y="109"/>
                      </a:lnTo>
                      <a:lnTo>
                        <a:pt x="193" y="107"/>
                      </a:lnTo>
                      <a:lnTo>
                        <a:pt x="189" y="121"/>
                      </a:lnTo>
                      <a:lnTo>
                        <a:pt x="189" y="129"/>
                      </a:lnTo>
                      <a:lnTo>
                        <a:pt x="188" y="137"/>
                      </a:lnTo>
                      <a:lnTo>
                        <a:pt x="181" y="142"/>
                      </a:lnTo>
                      <a:lnTo>
                        <a:pt x="171" y="142"/>
                      </a:lnTo>
                      <a:lnTo>
                        <a:pt x="164" y="141"/>
                      </a:lnTo>
                      <a:lnTo>
                        <a:pt x="156" y="137"/>
                      </a:lnTo>
                      <a:lnTo>
                        <a:pt x="153" y="131"/>
                      </a:lnTo>
                      <a:lnTo>
                        <a:pt x="149" y="126"/>
                      </a:lnTo>
                      <a:lnTo>
                        <a:pt x="147" y="126"/>
                      </a:lnTo>
                      <a:lnTo>
                        <a:pt x="149" y="127"/>
                      </a:lnTo>
                      <a:lnTo>
                        <a:pt x="149" y="131"/>
                      </a:lnTo>
                      <a:lnTo>
                        <a:pt x="141" y="134"/>
                      </a:lnTo>
                      <a:lnTo>
                        <a:pt x="136" y="141"/>
                      </a:lnTo>
                      <a:lnTo>
                        <a:pt x="136" y="149"/>
                      </a:lnTo>
                      <a:lnTo>
                        <a:pt x="131" y="156"/>
                      </a:lnTo>
                      <a:lnTo>
                        <a:pt x="129" y="164"/>
                      </a:lnTo>
                      <a:lnTo>
                        <a:pt x="126" y="164"/>
                      </a:lnTo>
                      <a:lnTo>
                        <a:pt x="119" y="161"/>
                      </a:lnTo>
                      <a:lnTo>
                        <a:pt x="112" y="159"/>
                      </a:lnTo>
                      <a:lnTo>
                        <a:pt x="111" y="157"/>
                      </a:lnTo>
                      <a:lnTo>
                        <a:pt x="107" y="152"/>
                      </a:lnTo>
                      <a:lnTo>
                        <a:pt x="102" y="156"/>
                      </a:lnTo>
                      <a:lnTo>
                        <a:pt x="101" y="156"/>
                      </a:lnTo>
                      <a:lnTo>
                        <a:pt x="94" y="159"/>
                      </a:lnTo>
                      <a:lnTo>
                        <a:pt x="91" y="166"/>
                      </a:lnTo>
                      <a:lnTo>
                        <a:pt x="91" y="169"/>
                      </a:lnTo>
                      <a:lnTo>
                        <a:pt x="86" y="176"/>
                      </a:lnTo>
                      <a:lnTo>
                        <a:pt x="82" y="176"/>
                      </a:lnTo>
                      <a:lnTo>
                        <a:pt x="76" y="171"/>
                      </a:lnTo>
                      <a:lnTo>
                        <a:pt x="60" y="166"/>
                      </a:lnTo>
                      <a:lnTo>
                        <a:pt x="54" y="162"/>
                      </a:lnTo>
                      <a:lnTo>
                        <a:pt x="49" y="166"/>
                      </a:lnTo>
                      <a:lnTo>
                        <a:pt x="40" y="166"/>
                      </a:lnTo>
                      <a:lnTo>
                        <a:pt x="42" y="171"/>
                      </a:lnTo>
                      <a:lnTo>
                        <a:pt x="40" y="174"/>
                      </a:lnTo>
                      <a:lnTo>
                        <a:pt x="34" y="176"/>
                      </a:lnTo>
                      <a:lnTo>
                        <a:pt x="30" y="174"/>
                      </a:lnTo>
                      <a:lnTo>
                        <a:pt x="30" y="169"/>
                      </a:lnTo>
                      <a:lnTo>
                        <a:pt x="25" y="172"/>
                      </a:lnTo>
                      <a:lnTo>
                        <a:pt x="24" y="172"/>
                      </a:lnTo>
                      <a:lnTo>
                        <a:pt x="15" y="171"/>
                      </a:lnTo>
                      <a:lnTo>
                        <a:pt x="12" y="171"/>
                      </a:lnTo>
                      <a:lnTo>
                        <a:pt x="14" y="176"/>
                      </a:lnTo>
                      <a:lnTo>
                        <a:pt x="14" y="177"/>
                      </a:lnTo>
                      <a:lnTo>
                        <a:pt x="9" y="184"/>
                      </a:lnTo>
                      <a:lnTo>
                        <a:pt x="0" y="184"/>
                      </a:lnTo>
                      <a:lnTo>
                        <a:pt x="0" y="179"/>
                      </a:lnTo>
                      <a:lnTo>
                        <a:pt x="7" y="181"/>
                      </a:lnTo>
                      <a:lnTo>
                        <a:pt x="10" y="176"/>
                      </a:lnTo>
                      <a:lnTo>
                        <a:pt x="7" y="169"/>
                      </a:lnTo>
                      <a:lnTo>
                        <a:pt x="9" y="167"/>
                      </a:lnTo>
                      <a:lnTo>
                        <a:pt x="17" y="167"/>
                      </a:lnTo>
                      <a:lnTo>
                        <a:pt x="24" y="169"/>
                      </a:lnTo>
                      <a:lnTo>
                        <a:pt x="30" y="166"/>
                      </a:lnTo>
                      <a:lnTo>
                        <a:pt x="34" y="166"/>
                      </a:lnTo>
                      <a:lnTo>
                        <a:pt x="34" y="171"/>
                      </a:lnTo>
                      <a:lnTo>
                        <a:pt x="37" y="171"/>
                      </a:lnTo>
                      <a:lnTo>
                        <a:pt x="35" y="166"/>
                      </a:lnTo>
                      <a:lnTo>
                        <a:pt x="37" y="162"/>
                      </a:lnTo>
                      <a:lnTo>
                        <a:pt x="47" y="162"/>
                      </a:lnTo>
                      <a:lnTo>
                        <a:pt x="54" y="159"/>
                      </a:lnTo>
                      <a:lnTo>
                        <a:pt x="55" y="159"/>
                      </a:lnTo>
                      <a:lnTo>
                        <a:pt x="62" y="161"/>
                      </a:lnTo>
                      <a:lnTo>
                        <a:pt x="77" y="167"/>
                      </a:lnTo>
                      <a:lnTo>
                        <a:pt x="79" y="167"/>
                      </a:lnTo>
                      <a:lnTo>
                        <a:pt x="84" y="171"/>
                      </a:lnTo>
                      <a:lnTo>
                        <a:pt x="87" y="167"/>
                      </a:lnTo>
                      <a:lnTo>
                        <a:pt x="87" y="164"/>
                      </a:lnTo>
                      <a:lnTo>
                        <a:pt x="92" y="156"/>
                      </a:lnTo>
                      <a:lnTo>
                        <a:pt x="99" y="152"/>
                      </a:lnTo>
                      <a:lnTo>
                        <a:pt x="106" y="147"/>
                      </a:lnTo>
                      <a:lnTo>
                        <a:pt x="109" y="147"/>
                      </a:lnTo>
                      <a:lnTo>
                        <a:pt x="114" y="156"/>
                      </a:lnTo>
                      <a:lnTo>
                        <a:pt x="121" y="156"/>
                      </a:lnTo>
                      <a:lnTo>
                        <a:pt x="126" y="159"/>
                      </a:lnTo>
                      <a:lnTo>
                        <a:pt x="127" y="156"/>
                      </a:lnTo>
                      <a:lnTo>
                        <a:pt x="127" y="154"/>
                      </a:lnTo>
                      <a:lnTo>
                        <a:pt x="132" y="147"/>
                      </a:lnTo>
                      <a:lnTo>
                        <a:pt x="132" y="139"/>
                      </a:lnTo>
                      <a:lnTo>
                        <a:pt x="144" y="127"/>
                      </a:lnTo>
                      <a:lnTo>
                        <a:pt x="142" y="122"/>
                      </a:lnTo>
                      <a:lnTo>
                        <a:pt x="144" y="119"/>
                      </a:lnTo>
                      <a:lnTo>
                        <a:pt x="153" y="122"/>
                      </a:lnTo>
                      <a:lnTo>
                        <a:pt x="153" y="124"/>
                      </a:lnTo>
                      <a:lnTo>
                        <a:pt x="159" y="134"/>
                      </a:lnTo>
                      <a:lnTo>
                        <a:pt x="164" y="137"/>
                      </a:lnTo>
                      <a:lnTo>
                        <a:pt x="171" y="137"/>
                      </a:lnTo>
                      <a:lnTo>
                        <a:pt x="179" y="139"/>
                      </a:lnTo>
                      <a:lnTo>
                        <a:pt x="184" y="136"/>
                      </a:lnTo>
                      <a:lnTo>
                        <a:pt x="186" y="129"/>
                      </a:lnTo>
                      <a:lnTo>
                        <a:pt x="186" y="127"/>
                      </a:lnTo>
                      <a:lnTo>
                        <a:pt x="184" y="121"/>
                      </a:lnTo>
                      <a:lnTo>
                        <a:pt x="188" y="112"/>
                      </a:lnTo>
                      <a:lnTo>
                        <a:pt x="189" y="105"/>
                      </a:lnTo>
                      <a:lnTo>
                        <a:pt x="193" y="104"/>
                      </a:lnTo>
                      <a:lnTo>
                        <a:pt x="199" y="104"/>
                      </a:lnTo>
                      <a:lnTo>
                        <a:pt x="204" y="99"/>
                      </a:lnTo>
                      <a:lnTo>
                        <a:pt x="208" y="85"/>
                      </a:lnTo>
                      <a:lnTo>
                        <a:pt x="208" y="84"/>
                      </a:lnTo>
                      <a:lnTo>
                        <a:pt x="216" y="79"/>
                      </a:lnTo>
                      <a:lnTo>
                        <a:pt x="221" y="74"/>
                      </a:lnTo>
                      <a:lnTo>
                        <a:pt x="223" y="67"/>
                      </a:lnTo>
                      <a:lnTo>
                        <a:pt x="221" y="65"/>
                      </a:lnTo>
                      <a:lnTo>
                        <a:pt x="219" y="57"/>
                      </a:lnTo>
                      <a:lnTo>
                        <a:pt x="219" y="50"/>
                      </a:lnTo>
                      <a:lnTo>
                        <a:pt x="221" y="47"/>
                      </a:lnTo>
                      <a:lnTo>
                        <a:pt x="228" y="47"/>
                      </a:lnTo>
                      <a:lnTo>
                        <a:pt x="234" y="43"/>
                      </a:lnTo>
                      <a:lnTo>
                        <a:pt x="236" y="45"/>
                      </a:lnTo>
                      <a:lnTo>
                        <a:pt x="243" y="50"/>
                      </a:lnTo>
                      <a:lnTo>
                        <a:pt x="250" y="45"/>
                      </a:lnTo>
                      <a:lnTo>
                        <a:pt x="256" y="38"/>
                      </a:lnTo>
                      <a:lnTo>
                        <a:pt x="258" y="38"/>
                      </a:lnTo>
                      <a:lnTo>
                        <a:pt x="265" y="35"/>
                      </a:lnTo>
                      <a:lnTo>
                        <a:pt x="271" y="35"/>
                      </a:lnTo>
                      <a:lnTo>
                        <a:pt x="273" y="30"/>
                      </a:lnTo>
                      <a:lnTo>
                        <a:pt x="266" y="23"/>
                      </a:lnTo>
                      <a:lnTo>
                        <a:pt x="266" y="20"/>
                      </a:lnTo>
                      <a:lnTo>
                        <a:pt x="268" y="15"/>
                      </a:lnTo>
                      <a:lnTo>
                        <a:pt x="268" y="13"/>
                      </a:lnTo>
                      <a:lnTo>
                        <a:pt x="265" y="7"/>
                      </a:lnTo>
                      <a:lnTo>
                        <a:pt x="265" y="3"/>
                      </a:lnTo>
                      <a:lnTo>
                        <a:pt x="2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73" name="Freeform 383"/>
                <p:cNvSpPr>
                  <a:spLocks/>
                </p:cNvSpPr>
                <p:nvPr/>
              </p:nvSpPr>
              <p:spPr bwMode="auto">
                <a:xfrm>
                  <a:off x="6791325" y="4159250"/>
                  <a:ext cx="334963" cy="96838"/>
                </a:xfrm>
                <a:custGeom>
                  <a:avLst/>
                  <a:gdLst/>
                  <a:ahLst/>
                  <a:cxnLst>
                    <a:cxn ang="0">
                      <a:pos x="12" y="2"/>
                    </a:cxn>
                    <a:cxn ang="0">
                      <a:pos x="25" y="4"/>
                    </a:cxn>
                    <a:cxn ang="0">
                      <a:pos x="32" y="2"/>
                    </a:cxn>
                    <a:cxn ang="0">
                      <a:pos x="48" y="9"/>
                    </a:cxn>
                    <a:cxn ang="0">
                      <a:pos x="50" y="12"/>
                    </a:cxn>
                    <a:cxn ang="0">
                      <a:pos x="53" y="19"/>
                    </a:cxn>
                    <a:cxn ang="0">
                      <a:pos x="65" y="32"/>
                    </a:cxn>
                    <a:cxn ang="0">
                      <a:pos x="79" y="34"/>
                    </a:cxn>
                    <a:cxn ang="0">
                      <a:pos x="87" y="32"/>
                    </a:cxn>
                    <a:cxn ang="0">
                      <a:pos x="92" y="34"/>
                    </a:cxn>
                    <a:cxn ang="0">
                      <a:pos x="105" y="45"/>
                    </a:cxn>
                    <a:cxn ang="0">
                      <a:pos x="117" y="39"/>
                    </a:cxn>
                    <a:cxn ang="0">
                      <a:pos x="127" y="37"/>
                    </a:cxn>
                    <a:cxn ang="0">
                      <a:pos x="135" y="39"/>
                    </a:cxn>
                    <a:cxn ang="0">
                      <a:pos x="147" y="42"/>
                    </a:cxn>
                    <a:cxn ang="0">
                      <a:pos x="154" y="40"/>
                    </a:cxn>
                    <a:cxn ang="0">
                      <a:pos x="166" y="27"/>
                    </a:cxn>
                    <a:cxn ang="0">
                      <a:pos x="176" y="24"/>
                    </a:cxn>
                    <a:cxn ang="0">
                      <a:pos x="181" y="29"/>
                    </a:cxn>
                    <a:cxn ang="0">
                      <a:pos x="189" y="42"/>
                    </a:cxn>
                    <a:cxn ang="0">
                      <a:pos x="197" y="44"/>
                    </a:cxn>
                    <a:cxn ang="0">
                      <a:pos x="207" y="61"/>
                    </a:cxn>
                    <a:cxn ang="0">
                      <a:pos x="196" y="47"/>
                    </a:cxn>
                    <a:cxn ang="0">
                      <a:pos x="181" y="39"/>
                    </a:cxn>
                    <a:cxn ang="0">
                      <a:pos x="176" y="27"/>
                    </a:cxn>
                    <a:cxn ang="0">
                      <a:pos x="162" y="37"/>
                    </a:cxn>
                    <a:cxn ang="0">
                      <a:pos x="155" y="45"/>
                    </a:cxn>
                    <a:cxn ang="0">
                      <a:pos x="142" y="49"/>
                    </a:cxn>
                    <a:cxn ang="0">
                      <a:pos x="134" y="42"/>
                    </a:cxn>
                    <a:cxn ang="0">
                      <a:pos x="125" y="40"/>
                    </a:cxn>
                    <a:cxn ang="0">
                      <a:pos x="115" y="47"/>
                    </a:cxn>
                    <a:cxn ang="0">
                      <a:pos x="104" y="49"/>
                    </a:cxn>
                    <a:cxn ang="0">
                      <a:pos x="89" y="37"/>
                    </a:cxn>
                    <a:cxn ang="0">
                      <a:pos x="72" y="39"/>
                    </a:cxn>
                    <a:cxn ang="0">
                      <a:pos x="63" y="37"/>
                    </a:cxn>
                    <a:cxn ang="0">
                      <a:pos x="50" y="20"/>
                    </a:cxn>
                    <a:cxn ang="0">
                      <a:pos x="43" y="12"/>
                    </a:cxn>
                    <a:cxn ang="0">
                      <a:pos x="25" y="7"/>
                    </a:cxn>
                    <a:cxn ang="0">
                      <a:pos x="17" y="9"/>
                    </a:cxn>
                    <a:cxn ang="0">
                      <a:pos x="7" y="7"/>
                    </a:cxn>
                    <a:cxn ang="0">
                      <a:pos x="0" y="7"/>
                    </a:cxn>
                    <a:cxn ang="0">
                      <a:pos x="10" y="0"/>
                    </a:cxn>
                  </a:cxnLst>
                  <a:rect l="0" t="0" r="r" b="b"/>
                  <a:pathLst>
                    <a:path w="211" h="61">
                      <a:moveTo>
                        <a:pt x="10" y="0"/>
                      </a:moveTo>
                      <a:lnTo>
                        <a:pt x="12" y="2"/>
                      </a:lnTo>
                      <a:lnTo>
                        <a:pt x="18" y="5"/>
                      </a:lnTo>
                      <a:lnTo>
                        <a:pt x="25" y="4"/>
                      </a:lnTo>
                      <a:lnTo>
                        <a:pt x="30" y="2"/>
                      </a:lnTo>
                      <a:lnTo>
                        <a:pt x="32" y="2"/>
                      </a:lnTo>
                      <a:lnTo>
                        <a:pt x="45" y="9"/>
                      </a:lnTo>
                      <a:lnTo>
                        <a:pt x="48" y="9"/>
                      </a:lnTo>
                      <a:lnTo>
                        <a:pt x="48" y="10"/>
                      </a:lnTo>
                      <a:lnTo>
                        <a:pt x="50" y="12"/>
                      </a:lnTo>
                      <a:lnTo>
                        <a:pt x="52" y="12"/>
                      </a:lnTo>
                      <a:lnTo>
                        <a:pt x="53" y="19"/>
                      </a:lnTo>
                      <a:lnTo>
                        <a:pt x="58" y="25"/>
                      </a:lnTo>
                      <a:lnTo>
                        <a:pt x="65" y="32"/>
                      </a:lnTo>
                      <a:lnTo>
                        <a:pt x="72" y="34"/>
                      </a:lnTo>
                      <a:lnTo>
                        <a:pt x="79" y="34"/>
                      </a:lnTo>
                      <a:lnTo>
                        <a:pt x="85" y="32"/>
                      </a:lnTo>
                      <a:lnTo>
                        <a:pt x="87" y="32"/>
                      </a:lnTo>
                      <a:lnTo>
                        <a:pt x="90" y="34"/>
                      </a:lnTo>
                      <a:lnTo>
                        <a:pt x="92" y="34"/>
                      </a:lnTo>
                      <a:lnTo>
                        <a:pt x="99" y="40"/>
                      </a:lnTo>
                      <a:lnTo>
                        <a:pt x="105" y="45"/>
                      </a:lnTo>
                      <a:lnTo>
                        <a:pt x="112" y="45"/>
                      </a:lnTo>
                      <a:lnTo>
                        <a:pt x="117" y="39"/>
                      </a:lnTo>
                      <a:lnTo>
                        <a:pt x="117" y="37"/>
                      </a:lnTo>
                      <a:lnTo>
                        <a:pt x="127" y="37"/>
                      </a:lnTo>
                      <a:lnTo>
                        <a:pt x="134" y="39"/>
                      </a:lnTo>
                      <a:lnTo>
                        <a:pt x="135" y="39"/>
                      </a:lnTo>
                      <a:lnTo>
                        <a:pt x="142" y="44"/>
                      </a:lnTo>
                      <a:lnTo>
                        <a:pt x="147" y="42"/>
                      </a:lnTo>
                      <a:lnTo>
                        <a:pt x="149" y="40"/>
                      </a:lnTo>
                      <a:lnTo>
                        <a:pt x="154" y="40"/>
                      </a:lnTo>
                      <a:lnTo>
                        <a:pt x="159" y="35"/>
                      </a:lnTo>
                      <a:lnTo>
                        <a:pt x="166" y="27"/>
                      </a:lnTo>
                      <a:lnTo>
                        <a:pt x="167" y="27"/>
                      </a:lnTo>
                      <a:lnTo>
                        <a:pt x="176" y="24"/>
                      </a:lnTo>
                      <a:lnTo>
                        <a:pt x="177" y="24"/>
                      </a:lnTo>
                      <a:lnTo>
                        <a:pt x="181" y="29"/>
                      </a:lnTo>
                      <a:lnTo>
                        <a:pt x="184" y="37"/>
                      </a:lnTo>
                      <a:lnTo>
                        <a:pt x="189" y="42"/>
                      </a:lnTo>
                      <a:lnTo>
                        <a:pt x="196" y="44"/>
                      </a:lnTo>
                      <a:lnTo>
                        <a:pt x="197" y="44"/>
                      </a:lnTo>
                      <a:lnTo>
                        <a:pt x="211" y="57"/>
                      </a:lnTo>
                      <a:lnTo>
                        <a:pt x="207" y="61"/>
                      </a:lnTo>
                      <a:lnTo>
                        <a:pt x="202" y="54"/>
                      </a:lnTo>
                      <a:lnTo>
                        <a:pt x="196" y="47"/>
                      </a:lnTo>
                      <a:lnTo>
                        <a:pt x="189" y="47"/>
                      </a:lnTo>
                      <a:lnTo>
                        <a:pt x="181" y="39"/>
                      </a:lnTo>
                      <a:lnTo>
                        <a:pt x="176" y="30"/>
                      </a:lnTo>
                      <a:lnTo>
                        <a:pt x="176" y="27"/>
                      </a:lnTo>
                      <a:lnTo>
                        <a:pt x="169" y="30"/>
                      </a:lnTo>
                      <a:lnTo>
                        <a:pt x="162" y="37"/>
                      </a:lnTo>
                      <a:lnTo>
                        <a:pt x="157" y="44"/>
                      </a:lnTo>
                      <a:lnTo>
                        <a:pt x="155" y="45"/>
                      </a:lnTo>
                      <a:lnTo>
                        <a:pt x="149" y="45"/>
                      </a:lnTo>
                      <a:lnTo>
                        <a:pt x="142" y="49"/>
                      </a:lnTo>
                      <a:lnTo>
                        <a:pt x="140" y="49"/>
                      </a:lnTo>
                      <a:lnTo>
                        <a:pt x="134" y="42"/>
                      </a:lnTo>
                      <a:lnTo>
                        <a:pt x="125" y="42"/>
                      </a:lnTo>
                      <a:lnTo>
                        <a:pt x="125" y="40"/>
                      </a:lnTo>
                      <a:lnTo>
                        <a:pt x="119" y="42"/>
                      </a:lnTo>
                      <a:lnTo>
                        <a:pt x="115" y="47"/>
                      </a:lnTo>
                      <a:lnTo>
                        <a:pt x="114" y="49"/>
                      </a:lnTo>
                      <a:lnTo>
                        <a:pt x="104" y="49"/>
                      </a:lnTo>
                      <a:lnTo>
                        <a:pt x="97" y="44"/>
                      </a:lnTo>
                      <a:lnTo>
                        <a:pt x="89" y="37"/>
                      </a:lnTo>
                      <a:lnTo>
                        <a:pt x="79" y="37"/>
                      </a:lnTo>
                      <a:lnTo>
                        <a:pt x="72" y="39"/>
                      </a:lnTo>
                      <a:lnTo>
                        <a:pt x="70" y="39"/>
                      </a:lnTo>
                      <a:lnTo>
                        <a:pt x="63" y="37"/>
                      </a:lnTo>
                      <a:lnTo>
                        <a:pt x="55" y="29"/>
                      </a:lnTo>
                      <a:lnTo>
                        <a:pt x="50" y="20"/>
                      </a:lnTo>
                      <a:lnTo>
                        <a:pt x="47" y="14"/>
                      </a:lnTo>
                      <a:lnTo>
                        <a:pt x="43" y="12"/>
                      </a:lnTo>
                      <a:lnTo>
                        <a:pt x="30" y="7"/>
                      </a:lnTo>
                      <a:lnTo>
                        <a:pt x="25" y="7"/>
                      </a:lnTo>
                      <a:lnTo>
                        <a:pt x="18" y="10"/>
                      </a:lnTo>
                      <a:lnTo>
                        <a:pt x="17" y="9"/>
                      </a:lnTo>
                      <a:lnTo>
                        <a:pt x="10" y="5"/>
                      </a:lnTo>
                      <a:lnTo>
                        <a:pt x="7" y="7"/>
                      </a:lnTo>
                      <a:lnTo>
                        <a:pt x="2" y="10"/>
                      </a:lnTo>
                      <a:lnTo>
                        <a:pt x="0" y="7"/>
                      </a:lnTo>
                      <a:lnTo>
                        <a:pt x="3" y="4"/>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74" name="Freeform 384"/>
                <p:cNvSpPr>
                  <a:spLocks/>
                </p:cNvSpPr>
                <p:nvPr/>
              </p:nvSpPr>
              <p:spPr bwMode="auto">
                <a:xfrm>
                  <a:off x="7119938" y="3800475"/>
                  <a:ext cx="223838" cy="457200"/>
                </a:xfrm>
                <a:custGeom>
                  <a:avLst/>
                  <a:gdLst/>
                  <a:ahLst/>
                  <a:cxnLst>
                    <a:cxn ang="0">
                      <a:pos x="141" y="4"/>
                    </a:cxn>
                    <a:cxn ang="0">
                      <a:pos x="132" y="7"/>
                    </a:cxn>
                    <a:cxn ang="0">
                      <a:pos x="136" y="17"/>
                    </a:cxn>
                    <a:cxn ang="0">
                      <a:pos x="139" y="32"/>
                    </a:cxn>
                    <a:cxn ang="0">
                      <a:pos x="138" y="49"/>
                    </a:cxn>
                    <a:cxn ang="0">
                      <a:pos x="136" y="64"/>
                    </a:cxn>
                    <a:cxn ang="0">
                      <a:pos x="136" y="76"/>
                    </a:cxn>
                    <a:cxn ang="0">
                      <a:pos x="134" y="89"/>
                    </a:cxn>
                    <a:cxn ang="0">
                      <a:pos x="132" y="117"/>
                    </a:cxn>
                    <a:cxn ang="0">
                      <a:pos x="129" y="126"/>
                    </a:cxn>
                    <a:cxn ang="0">
                      <a:pos x="121" y="134"/>
                    </a:cxn>
                    <a:cxn ang="0">
                      <a:pos x="111" y="149"/>
                    </a:cxn>
                    <a:cxn ang="0">
                      <a:pos x="96" y="161"/>
                    </a:cxn>
                    <a:cxn ang="0">
                      <a:pos x="87" y="159"/>
                    </a:cxn>
                    <a:cxn ang="0">
                      <a:pos x="77" y="164"/>
                    </a:cxn>
                    <a:cxn ang="0">
                      <a:pos x="67" y="178"/>
                    </a:cxn>
                    <a:cxn ang="0">
                      <a:pos x="64" y="193"/>
                    </a:cxn>
                    <a:cxn ang="0">
                      <a:pos x="66" y="206"/>
                    </a:cxn>
                    <a:cxn ang="0">
                      <a:pos x="61" y="215"/>
                    </a:cxn>
                    <a:cxn ang="0">
                      <a:pos x="54" y="223"/>
                    </a:cxn>
                    <a:cxn ang="0">
                      <a:pos x="47" y="211"/>
                    </a:cxn>
                    <a:cxn ang="0">
                      <a:pos x="35" y="223"/>
                    </a:cxn>
                    <a:cxn ang="0">
                      <a:pos x="34" y="235"/>
                    </a:cxn>
                    <a:cxn ang="0">
                      <a:pos x="34" y="245"/>
                    </a:cxn>
                    <a:cxn ang="0">
                      <a:pos x="34" y="261"/>
                    </a:cxn>
                    <a:cxn ang="0">
                      <a:pos x="27" y="273"/>
                    </a:cxn>
                    <a:cxn ang="0">
                      <a:pos x="20" y="282"/>
                    </a:cxn>
                    <a:cxn ang="0">
                      <a:pos x="2" y="288"/>
                    </a:cxn>
                    <a:cxn ang="0">
                      <a:pos x="2" y="285"/>
                    </a:cxn>
                    <a:cxn ang="0">
                      <a:pos x="9" y="282"/>
                    </a:cxn>
                    <a:cxn ang="0">
                      <a:pos x="19" y="278"/>
                    </a:cxn>
                    <a:cxn ang="0">
                      <a:pos x="24" y="265"/>
                    </a:cxn>
                    <a:cxn ang="0">
                      <a:pos x="32" y="258"/>
                    </a:cxn>
                    <a:cxn ang="0">
                      <a:pos x="27" y="241"/>
                    </a:cxn>
                    <a:cxn ang="0">
                      <a:pos x="29" y="233"/>
                    </a:cxn>
                    <a:cxn ang="0">
                      <a:pos x="32" y="221"/>
                    </a:cxn>
                    <a:cxn ang="0">
                      <a:pos x="39" y="206"/>
                    </a:cxn>
                    <a:cxn ang="0">
                      <a:pos x="49" y="208"/>
                    </a:cxn>
                    <a:cxn ang="0">
                      <a:pos x="54" y="216"/>
                    </a:cxn>
                    <a:cxn ang="0">
                      <a:pos x="57" y="213"/>
                    </a:cxn>
                    <a:cxn ang="0">
                      <a:pos x="56" y="201"/>
                    </a:cxn>
                    <a:cxn ang="0">
                      <a:pos x="61" y="191"/>
                    </a:cxn>
                    <a:cxn ang="0">
                      <a:pos x="64" y="176"/>
                    </a:cxn>
                    <a:cxn ang="0">
                      <a:pos x="74" y="169"/>
                    </a:cxn>
                    <a:cxn ang="0">
                      <a:pos x="79" y="156"/>
                    </a:cxn>
                    <a:cxn ang="0">
                      <a:pos x="84" y="153"/>
                    </a:cxn>
                    <a:cxn ang="0">
                      <a:pos x="94" y="158"/>
                    </a:cxn>
                    <a:cxn ang="0">
                      <a:pos x="107" y="146"/>
                    </a:cxn>
                    <a:cxn ang="0">
                      <a:pos x="117" y="131"/>
                    </a:cxn>
                    <a:cxn ang="0">
                      <a:pos x="129" y="109"/>
                    </a:cxn>
                    <a:cxn ang="0">
                      <a:pos x="127" y="101"/>
                    </a:cxn>
                    <a:cxn ang="0">
                      <a:pos x="127" y="87"/>
                    </a:cxn>
                    <a:cxn ang="0">
                      <a:pos x="131" y="86"/>
                    </a:cxn>
                    <a:cxn ang="0">
                      <a:pos x="131" y="71"/>
                    </a:cxn>
                    <a:cxn ang="0">
                      <a:pos x="132" y="62"/>
                    </a:cxn>
                    <a:cxn ang="0">
                      <a:pos x="134" y="47"/>
                    </a:cxn>
                    <a:cxn ang="0">
                      <a:pos x="136" y="34"/>
                    </a:cxn>
                    <a:cxn ang="0">
                      <a:pos x="132" y="19"/>
                    </a:cxn>
                    <a:cxn ang="0">
                      <a:pos x="127" y="12"/>
                    </a:cxn>
                    <a:cxn ang="0">
                      <a:pos x="131" y="2"/>
                    </a:cxn>
                    <a:cxn ang="0">
                      <a:pos x="139" y="0"/>
                    </a:cxn>
                  </a:cxnLst>
                  <a:rect l="0" t="0" r="r" b="b"/>
                  <a:pathLst>
                    <a:path w="141" h="288">
                      <a:moveTo>
                        <a:pt x="139" y="0"/>
                      </a:moveTo>
                      <a:lnTo>
                        <a:pt x="141" y="4"/>
                      </a:lnTo>
                      <a:lnTo>
                        <a:pt x="136" y="7"/>
                      </a:lnTo>
                      <a:lnTo>
                        <a:pt x="132" y="7"/>
                      </a:lnTo>
                      <a:lnTo>
                        <a:pt x="131" y="12"/>
                      </a:lnTo>
                      <a:lnTo>
                        <a:pt x="136" y="17"/>
                      </a:lnTo>
                      <a:lnTo>
                        <a:pt x="138" y="25"/>
                      </a:lnTo>
                      <a:lnTo>
                        <a:pt x="139" y="32"/>
                      </a:lnTo>
                      <a:lnTo>
                        <a:pt x="141" y="40"/>
                      </a:lnTo>
                      <a:lnTo>
                        <a:pt x="138" y="49"/>
                      </a:lnTo>
                      <a:lnTo>
                        <a:pt x="138" y="55"/>
                      </a:lnTo>
                      <a:lnTo>
                        <a:pt x="136" y="64"/>
                      </a:lnTo>
                      <a:lnTo>
                        <a:pt x="134" y="71"/>
                      </a:lnTo>
                      <a:lnTo>
                        <a:pt x="136" y="76"/>
                      </a:lnTo>
                      <a:lnTo>
                        <a:pt x="136" y="87"/>
                      </a:lnTo>
                      <a:lnTo>
                        <a:pt x="134" y="89"/>
                      </a:lnTo>
                      <a:lnTo>
                        <a:pt x="132" y="89"/>
                      </a:lnTo>
                      <a:lnTo>
                        <a:pt x="132" y="117"/>
                      </a:lnTo>
                      <a:lnTo>
                        <a:pt x="129" y="124"/>
                      </a:lnTo>
                      <a:lnTo>
                        <a:pt x="129" y="126"/>
                      </a:lnTo>
                      <a:lnTo>
                        <a:pt x="121" y="133"/>
                      </a:lnTo>
                      <a:lnTo>
                        <a:pt x="121" y="134"/>
                      </a:lnTo>
                      <a:lnTo>
                        <a:pt x="116" y="141"/>
                      </a:lnTo>
                      <a:lnTo>
                        <a:pt x="111" y="149"/>
                      </a:lnTo>
                      <a:lnTo>
                        <a:pt x="104" y="156"/>
                      </a:lnTo>
                      <a:lnTo>
                        <a:pt x="96" y="161"/>
                      </a:lnTo>
                      <a:lnTo>
                        <a:pt x="94" y="163"/>
                      </a:lnTo>
                      <a:lnTo>
                        <a:pt x="87" y="159"/>
                      </a:lnTo>
                      <a:lnTo>
                        <a:pt x="82" y="158"/>
                      </a:lnTo>
                      <a:lnTo>
                        <a:pt x="77" y="164"/>
                      </a:lnTo>
                      <a:lnTo>
                        <a:pt x="77" y="173"/>
                      </a:lnTo>
                      <a:lnTo>
                        <a:pt x="67" y="178"/>
                      </a:lnTo>
                      <a:lnTo>
                        <a:pt x="64" y="184"/>
                      </a:lnTo>
                      <a:lnTo>
                        <a:pt x="64" y="193"/>
                      </a:lnTo>
                      <a:lnTo>
                        <a:pt x="61" y="199"/>
                      </a:lnTo>
                      <a:lnTo>
                        <a:pt x="66" y="206"/>
                      </a:lnTo>
                      <a:lnTo>
                        <a:pt x="66" y="208"/>
                      </a:lnTo>
                      <a:lnTo>
                        <a:pt x="61" y="215"/>
                      </a:lnTo>
                      <a:lnTo>
                        <a:pt x="57" y="223"/>
                      </a:lnTo>
                      <a:lnTo>
                        <a:pt x="54" y="223"/>
                      </a:lnTo>
                      <a:lnTo>
                        <a:pt x="51" y="218"/>
                      </a:lnTo>
                      <a:lnTo>
                        <a:pt x="47" y="211"/>
                      </a:lnTo>
                      <a:lnTo>
                        <a:pt x="42" y="210"/>
                      </a:lnTo>
                      <a:lnTo>
                        <a:pt x="35" y="223"/>
                      </a:lnTo>
                      <a:lnTo>
                        <a:pt x="35" y="231"/>
                      </a:lnTo>
                      <a:lnTo>
                        <a:pt x="34" y="235"/>
                      </a:lnTo>
                      <a:lnTo>
                        <a:pt x="32" y="240"/>
                      </a:lnTo>
                      <a:lnTo>
                        <a:pt x="34" y="245"/>
                      </a:lnTo>
                      <a:lnTo>
                        <a:pt x="35" y="260"/>
                      </a:lnTo>
                      <a:lnTo>
                        <a:pt x="34" y="261"/>
                      </a:lnTo>
                      <a:lnTo>
                        <a:pt x="27" y="265"/>
                      </a:lnTo>
                      <a:lnTo>
                        <a:pt x="27" y="273"/>
                      </a:lnTo>
                      <a:lnTo>
                        <a:pt x="22" y="280"/>
                      </a:lnTo>
                      <a:lnTo>
                        <a:pt x="20" y="282"/>
                      </a:lnTo>
                      <a:lnTo>
                        <a:pt x="10" y="287"/>
                      </a:lnTo>
                      <a:lnTo>
                        <a:pt x="2" y="288"/>
                      </a:lnTo>
                      <a:lnTo>
                        <a:pt x="0" y="287"/>
                      </a:lnTo>
                      <a:lnTo>
                        <a:pt x="2" y="285"/>
                      </a:lnTo>
                      <a:lnTo>
                        <a:pt x="2" y="283"/>
                      </a:lnTo>
                      <a:lnTo>
                        <a:pt x="9" y="282"/>
                      </a:lnTo>
                      <a:lnTo>
                        <a:pt x="12" y="282"/>
                      </a:lnTo>
                      <a:lnTo>
                        <a:pt x="19" y="278"/>
                      </a:lnTo>
                      <a:lnTo>
                        <a:pt x="24" y="271"/>
                      </a:lnTo>
                      <a:lnTo>
                        <a:pt x="24" y="265"/>
                      </a:lnTo>
                      <a:lnTo>
                        <a:pt x="25" y="263"/>
                      </a:lnTo>
                      <a:lnTo>
                        <a:pt x="32" y="258"/>
                      </a:lnTo>
                      <a:lnTo>
                        <a:pt x="30" y="246"/>
                      </a:lnTo>
                      <a:lnTo>
                        <a:pt x="27" y="241"/>
                      </a:lnTo>
                      <a:lnTo>
                        <a:pt x="27" y="240"/>
                      </a:lnTo>
                      <a:lnTo>
                        <a:pt x="29" y="233"/>
                      </a:lnTo>
                      <a:lnTo>
                        <a:pt x="32" y="230"/>
                      </a:lnTo>
                      <a:lnTo>
                        <a:pt x="32" y="221"/>
                      </a:lnTo>
                      <a:lnTo>
                        <a:pt x="34" y="215"/>
                      </a:lnTo>
                      <a:lnTo>
                        <a:pt x="39" y="206"/>
                      </a:lnTo>
                      <a:lnTo>
                        <a:pt x="42" y="206"/>
                      </a:lnTo>
                      <a:lnTo>
                        <a:pt x="49" y="208"/>
                      </a:lnTo>
                      <a:lnTo>
                        <a:pt x="51" y="210"/>
                      </a:lnTo>
                      <a:lnTo>
                        <a:pt x="54" y="216"/>
                      </a:lnTo>
                      <a:lnTo>
                        <a:pt x="56" y="218"/>
                      </a:lnTo>
                      <a:lnTo>
                        <a:pt x="57" y="213"/>
                      </a:lnTo>
                      <a:lnTo>
                        <a:pt x="61" y="206"/>
                      </a:lnTo>
                      <a:lnTo>
                        <a:pt x="56" y="201"/>
                      </a:lnTo>
                      <a:lnTo>
                        <a:pt x="56" y="198"/>
                      </a:lnTo>
                      <a:lnTo>
                        <a:pt x="61" y="191"/>
                      </a:lnTo>
                      <a:lnTo>
                        <a:pt x="61" y="183"/>
                      </a:lnTo>
                      <a:lnTo>
                        <a:pt x="64" y="176"/>
                      </a:lnTo>
                      <a:lnTo>
                        <a:pt x="72" y="171"/>
                      </a:lnTo>
                      <a:lnTo>
                        <a:pt x="74" y="169"/>
                      </a:lnTo>
                      <a:lnTo>
                        <a:pt x="74" y="163"/>
                      </a:lnTo>
                      <a:lnTo>
                        <a:pt x="79" y="156"/>
                      </a:lnTo>
                      <a:lnTo>
                        <a:pt x="81" y="154"/>
                      </a:lnTo>
                      <a:lnTo>
                        <a:pt x="84" y="153"/>
                      </a:lnTo>
                      <a:lnTo>
                        <a:pt x="89" y="156"/>
                      </a:lnTo>
                      <a:lnTo>
                        <a:pt x="94" y="158"/>
                      </a:lnTo>
                      <a:lnTo>
                        <a:pt x="101" y="153"/>
                      </a:lnTo>
                      <a:lnTo>
                        <a:pt x="107" y="146"/>
                      </a:lnTo>
                      <a:lnTo>
                        <a:pt x="112" y="138"/>
                      </a:lnTo>
                      <a:lnTo>
                        <a:pt x="117" y="131"/>
                      </a:lnTo>
                      <a:lnTo>
                        <a:pt x="126" y="122"/>
                      </a:lnTo>
                      <a:lnTo>
                        <a:pt x="129" y="109"/>
                      </a:lnTo>
                      <a:lnTo>
                        <a:pt x="127" y="102"/>
                      </a:lnTo>
                      <a:lnTo>
                        <a:pt x="127" y="101"/>
                      </a:lnTo>
                      <a:lnTo>
                        <a:pt x="129" y="94"/>
                      </a:lnTo>
                      <a:lnTo>
                        <a:pt x="127" y="87"/>
                      </a:lnTo>
                      <a:lnTo>
                        <a:pt x="129" y="86"/>
                      </a:lnTo>
                      <a:lnTo>
                        <a:pt x="131" y="86"/>
                      </a:lnTo>
                      <a:lnTo>
                        <a:pt x="132" y="79"/>
                      </a:lnTo>
                      <a:lnTo>
                        <a:pt x="131" y="71"/>
                      </a:lnTo>
                      <a:lnTo>
                        <a:pt x="131" y="69"/>
                      </a:lnTo>
                      <a:lnTo>
                        <a:pt x="132" y="62"/>
                      </a:lnTo>
                      <a:lnTo>
                        <a:pt x="132" y="55"/>
                      </a:lnTo>
                      <a:lnTo>
                        <a:pt x="134" y="47"/>
                      </a:lnTo>
                      <a:lnTo>
                        <a:pt x="138" y="40"/>
                      </a:lnTo>
                      <a:lnTo>
                        <a:pt x="136" y="34"/>
                      </a:lnTo>
                      <a:lnTo>
                        <a:pt x="134" y="25"/>
                      </a:lnTo>
                      <a:lnTo>
                        <a:pt x="132" y="19"/>
                      </a:lnTo>
                      <a:lnTo>
                        <a:pt x="127" y="14"/>
                      </a:lnTo>
                      <a:lnTo>
                        <a:pt x="127" y="12"/>
                      </a:lnTo>
                      <a:lnTo>
                        <a:pt x="129" y="4"/>
                      </a:lnTo>
                      <a:lnTo>
                        <a:pt x="131" y="2"/>
                      </a:lnTo>
                      <a:lnTo>
                        <a:pt x="134" y="2"/>
                      </a:lnTo>
                      <a:lnTo>
                        <a:pt x="1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75" name="Freeform 385"/>
                <p:cNvSpPr>
                  <a:spLocks/>
                </p:cNvSpPr>
                <p:nvPr/>
              </p:nvSpPr>
              <p:spPr bwMode="auto">
                <a:xfrm>
                  <a:off x="6210300" y="5773738"/>
                  <a:ext cx="65088" cy="95250"/>
                </a:xfrm>
                <a:custGeom>
                  <a:avLst/>
                  <a:gdLst/>
                  <a:ahLst/>
                  <a:cxnLst>
                    <a:cxn ang="0">
                      <a:pos x="3" y="0"/>
                    </a:cxn>
                    <a:cxn ang="0">
                      <a:pos x="8" y="10"/>
                    </a:cxn>
                    <a:cxn ang="0">
                      <a:pos x="15" y="15"/>
                    </a:cxn>
                    <a:cxn ang="0">
                      <a:pos x="16" y="15"/>
                    </a:cxn>
                    <a:cxn ang="0">
                      <a:pos x="21" y="28"/>
                    </a:cxn>
                    <a:cxn ang="0">
                      <a:pos x="25" y="40"/>
                    </a:cxn>
                    <a:cxn ang="0">
                      <a:pos x="31" y="45"/>
                    </a:cxn>
                    <a:cxn ang="0">
                      <a:pos x="41" y="58"/>
                    </a:cxn>
                    <a:cxn ang="0">
                      <a:pos x="38" y="60"/>
                    </a:cxn>
                    <a:cxn ang="0">
                      <a:pos x="30" y="48"/>
                    </a:cxn>
                    <a:cxn ang="0">
                      <a:pos x="23" y="43"/>
                    </a:cxn>
                    <a:cxn ang="0">
                      <a:pos x="21" y="41"/>
                    </a:cxn>
                    <a:cxn ang="0">
                      <a:pos x="18" y="30"/>
                    </a:cxn>
                    <a:cxn ang="0">
                      <a:pos x="11" y="18"/>
                    </a:cxn>
                    <a:cxn ang="0">
                      <a:pos x="5" y="11"/>
                    </a:cxn>
                    <a:cxn ang="0">
                      <a:pos x="0" y="1"/>
                    </a:cxn>
                    <a:cxn ang="0">
                      <a:pos x="3" y="0"/>
                    </a:cxn>
                  </a:cxnLst>
                  <a:rect l="0" t="0" r="r" b="b"/>
                  <a:pathLst>
                    <a:path w="41" h="60">
                      <a:moveTo>
                        <a:pt x="3" y="0"/>
                      </a:moveTo>
                      <a:lnTo>
                        <a:pt x="8" y="10"/>
                      </a:lnTo>
                      <a:lnTo>
                        <a:pt x="15" y="15"/>
                      </a:lnTo>
                      <a:lnTo>
                        <a:pt x="16" y="15"/>
                      </a:lnTo>
                      <a:lnTo>
                        <a:pt x="21" y="28"/>
                      </a:lnTo>
                      <a:lnTo>
                        <a:pt x="25" y="40"/>
                      </a:lnTo>
                      <a:lnTo>
                        <a:pt x="31" y="45"/>
                      </a:lnTo>
                      <a:lnTo>
                        <a:pt x="41" y="58"/>
                      </a:lnTo>
                      <a:lnTo>
                        <a:pt x="38" y="60"/>
                      </a:lnTo>
                      <a:lnTo>
                        <a:pt x="30" y="48"/>
                      </a:lnTo>
                      <a:lnTo>
                        <a:pt x="23" y="43"/>
                      </a:lnTo>
                      <a:lnTo>
                        <a:pt x="21" y="41"/>
                      </a:lnTo>
                      <a:lnTo>
                        <a:pt x="18" y="30"/>
                      </a:lnTo>
                      <a:lnTo>
                        <a:pt x="11" y="18"/>
                      </a:lnTo>
                      <a:lnTo>
                        <a:pt x="5" y="11"/>
                      </a:lnTo>
                      <a:lnTo>
                        <a:pt x="0"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76" name="Freeform 386"/>
                <p:cNvSpPr>
                  <a:spLocks noEditPoints="1"/>
                </p:cNvSpPr>
                <p:nvPr/>
              </p:nvSpPr>
              <p:spPr bwMode="auto">
                <a:xfrm>
                  <a:off x="5927725" y="4997450"/>
                  <a:ext cx="300038" cy="781050"/>
                </a:xfrm>
                <a:custGeom>
                  <a:avLst/>
                  <a:gdLst/>
                  <a:ahLst/>
                  <a:cxnLst>
                    <a:cxn ang="0">
                      <a:pos x="25" y="154"/>
                    </a:cxn>
                    <a:cxn ang="0">
                      <a:pos x="76" y="38"/>
                    </a:cxn>
                    <a:cxn ang="0">
                      <a:pos x="94" y="20"/>
                    </a:cxn>
                    <a:cxn ang="0">
                      <a:pos x="86" y="33"/>
                    </a:cxn>
                    <a:cxn ang="0">
                      <a:pos x="84" y="42"/>
                    </a:cxn>
                    <a:cxn ang="0">
                      <a:pos x="79" y="50"/>
                    </a:cxn>
                    <a:cxn ang="0">
                      <a:pos x="77" y="67"/>
                    </a:cxn>
                    <a:cxn ang="0">
                      <a:pos x="66" y="78"/>
                    </a:cxn>
                    <a:cxn ang="0">
                      <a:pos x="52" y="95"/>
                    </a:cxn>
                    <a:cxn ang="0">
                      <a:pos x="47" y="102"/>
                    </a:cxn>
                    <a:cxn ang="0">
                      <a:pos x="42" y="120"/>
                    </a:cxn>
                    <a:cxn ang="0">
                      <a:pos x="37" y="125"/>
                    </a:cxn>
                    <a:cxn ang="0">
                      <a:pos x="37" y="142"/>
                    </a:cxn>
                    <a:cxn ang="0">
                      <a:pos x="29" y="149"/>
                    </a:cxn>
                    <a:cxn ang="0">
                      <a:pos x="25" y="159"/>
                    </a:cxn>
                    <a:cxn ang="0">
                      <a:pos x="27" y="167"/>
                    </a:cxn>
                    <a:cxn ang="0">
                      <a:pos x="25" y="177"/>
                    </a:cxn>
                    <a:cxn ang="0">
                      <a:pos x="32" y="185"/>
                    </a:cxn>
                    <a:cxn ang="0">
                      <a:pos x="32" y="194"/>
                    </a:cxn>
                    <a:cxn ang="0">
                      <a:pos x="35" y="204"/>
                    </a:cxn>
                    <a:cxn ang="0">
                      <a:pos x="35" y="222"/>
                    </a:cxn>
                    <a:cxn ang="0">
                      <a:pos x="30" y="234"/>
                    </a:cxn>
                    <a:cxn ang="0">
                      <a:pos x="44" y="254"/>
                    </a:cxn>
                    <a:cxn ang="0">
                      <a:pos x="44" y="274"/>
                    </a:cxn>
                    <a:cxn ang="0">
                      <a:pos x="52" y="291"/>
                    </a:cxn>
                    <a:cxn ang="0">
                      <a:pos x="55" y="303"/>
                    </a:cxn>
                    <a:cxn ang="0">
                      <a:pos x="64" y="321"/>
                    </a:cxn>
                    <a:cxn ang="0">
                      <a:pos x="59" y="331"/>
                    </a:cxn>
                    <a:cxn ang="0">
                      <a:pos x="35" y="370"/>
                    </a:cxn>
                    <a:cxn ang="0">
                      <a:pos x="24" y="391"/>
                    </a:cxn>
                    <a:cxn ang="0">
                      <a:pos x="17" y="425"/>
                    </a:cxn>
                    <a:cxn ang="0">
                      <a:pos x="5" y="447"/>
                    </a:cxn>
                    <a:cxn ang="0">
                      <a:pos x="188" y="450"/>
                    </a:cxn>
                    <a:cxn ang="0">
                      <a:pos x="183" y="492"/>
                    </a:cxn>
                    <a:cxn ang="0">
                      <a:pos x="186" y="455"/>
                    </a:cxn>
                    <a:cxn ang="0">
                      <a:pos x="0" y="457"/>
                    </a:cxn>
                    <a:cxn ang="0">
                      <a:pos x="9" y="433"/>
                    </a:cxn>
                    <a:cxn ang="0">
                      <a:pos x="12" y="406"/>
                    </a:cxn>
                    <a:cxn ang="0">
                      <a:pos x="25" y="373"/>
                    </a:cxn>
                    <a:cxn ang="0">
                      <a:pos x="52" y="336"/>
                    </a:cxn>
                    <a:cxn ang="0">
                      <a:pos x="49" y="324"/>
                    </a:cxn>
                    <a:cxn ang="0">
                      <a:pos x="44" y="301"/>
                    </a:cxn>
                    <a:cxn ang="0">
                      <a:pos x="42" y="278"/>
                    </a:cxn>
                    <a:cxn ang="0">
                      <a:pos x="39" y="264"/>
                    </a:cxn>
                    <a:cxn ang="0">
                      <a:pos x="40" y="244"/>
                    </a:cxn>
                    <a:cxn ang="0">
                      <a:pos x="27" y="227"/>
                    </a:cxn>
                    <a:cxn ang="0">
                      <a:pos x="32" y="211"/>
                    </a:cxn>
                    <a:cxn ang="0">
                      <a:pos x="27" y="201"/>
                    </a:cxn>
                    <a:cxn ang="0">
                      <a:pos x="22" y="187"/>
                    </a:cxn>
                    <a:cxn ang="0">
                      <a:pos x="17" y="184"/>
                    </a:cxn>
                    <a:cxn ang="0">
                      <a:pos x="22" y="164"/>
                    </a:cxn>
                    <a:cxn ang="0">
                      <a:pos x="25" y="154"/>
                    </a:cxn>
                    <a:cxn ang="0">
                      <a:pos x="32" y="144"/>
                    </a:cxn>
                    <a:cxn ang="0">
                      <a:pos x="34" y="127"/>
                    </a:cxn>
                    <a:cxn ang="0">
                      <a:pos x="39" y="117"/>
                    </a:cxn>
                    <a:cxn ang="0">
                      <a:pos x="44" y="98"/>
                    </a:cxn>
                    <a:cxn ang="0">
                      <a:pos x="49" y="93"/>
                    </a:cxn>
                    <a:cxn ang="0">
                      <a:pos x="57" y="75"/>
                    </a:cxn>
                    <a:cxn ang="0">
                      <a:pos x="72" y="58"/>
                    </a:cxn>
                    <a:cxn ang="0">
                      <a:pos x="72" y="36"/>
                    </a:cxn>
                    <a:cxn ang="0">
                      <a:pos x="77" y="25"/>
                    </a:cxn>
                    <a:cxn ang="0">
                      <a:pos x="79" y="16"/>
                    </a:cxn>
                    <a:cxn ang="0">
                      <a:pos x="97" y="11"/>
                    </a:cxn>
                  </a:cxnLst>
                  <a:rect l="0" t="0" r="r" b="b"/>
                  <a:pathLst>
                    <a:path w="189" h="492">
                      <a:moveTo>
                        <a:pt x="25" y="154"/>
                      </a:moveTo>
                      <a:lnTo>
                        <a:pt x="27" y="155"/>
                      </a:lnTo>
                      <a:lnTo>
                        <a:pt x="29" y="154"/>
                      </a:lnTo>
                      <a:lnTo>
                        <a:pt x="25" y="154"/>
                      </a:lnTo>
                      <a:close/>
                      <a:moveTo>
                        <a:pt x="76" y="38"/>
                      </a:moveTo>
                      <a:lnTo>
                        <a:pt x="77" y="42"/>
                      </a:lnTo>
                      <a:lnTo>
                        <a:pt x="79" y="40"/>
                      </a:lnTo>
                      <a:lnTo>
                        <a:pt x="76" y="38"/>
                      </a:lnTo>
                      <a:close/>
                      <a:moveTo>
                        <a:pt x="97" y="0"/>
                      </a:moveTo>
                      <a:lnTo>
                        <a:pt x="101" y="3"/>
                      </a:lnTo>
                      <a:lnTo>
                        <a:pt x="102" y="11"/>
                      </a:lnTo>
                      <a:lnTo>
                        <a:pt x="94" y="20"/>
                      </a:lnTo>
                      <a:lnTo>
                        <a:pt x="86" y="23"/>
                      </a:lnTo>
                      <a:lnTo>
                        <a:pt x="84" y="23"/>
                      </a:lnTo>
                      <a:lnTo>
                        <a:pt x="84" y="25"/>
                      </a:lnTo>
                      <a:lnTo>
                        <a:pt x="86" y="33"/>
                      </a:lnTo>
                      <a:lnTo>
                        <a:pt x="84" y="35"/>
                      </a:lnTo>
                      <a:lnTo>
                        <a:pt x="77" y="35"/>
                      </a:lnTo>
                      <a:lnTo>
                        <a:pt x="84" y="38"/>
                      </a:lnTo>
                      <a:lnTo>
                        <a:pt x="84" y="42"/>
                      </a:lnTo>
                      <a:lnTo>
                        <a:pt x="76" y="47"/>
                      </a:lnTo>
                      <a:lnTo>
                        <a:pt x="74" y="45"/>
                      </a:lnTo>
                      <a:lnTo>
                        <a:pt x="74" y="47"/>
                      </a:lnTo>
                      <a:lnTo>
                        <a:pt x="79" y="50"/>
                      </a:lnTo>
                      <a:lnTo>
                        <a:pt x="79" y="53"/>
                      </a:lnTo>
                      <a:lnTo>
                        <a:pt x="76" y="60"/>
                      </a:lnTo>
                      <a:lnTo>
                        <a:pt x="76" y="62"/>
                      </a:lnTo>
                      <a:lnTo>
                        <a:pt x="77" y="67"/>
                      </a:lnTo>
                      <a:lnTo>
                        <a:pt x="77" y="68"/>
                      </a:lnTo>
                      <a:lnTo>
                        <a:pt x="71" y="75"/>
                      </a:lnTo>
                      <a:lnTo>
                        <a:pt x="71" y="77"/>
                      </a:lnTo>
                      <a:lnTo>
                        <a:pt x="66" y="78"/>
                      </a:lnTo>
                      <a:lnTo>
                        <a:pt x="60" y="78"/>
                      </a:lnTo>
                      <a:lnTo>
                        <a:pt x="60" y="85"/>
                      </a:lnTo>
                      <a:lnTo>
                        <a:pt x="54" y="92"/>
                      </a:lnTo>
                      <a:lnTo>
                        <a:pt x="52" y="95"/>
                      </a:lnTo>
                      <a:lnTo>
                        <a:pt x="50" y="97"/>
                      </a:lnTo>
                      <a:lnTo>
                        <a:pt x="49" y="97"/>
                      </a:lnTo>
                      <a:lnTo>
                        <a:pt x="49" y="100"/>
                      </a:lnTo>
                      <a:lnTo>
                        <a:pt x="47" y="102"/>
                      </a:lnTo>
                      <a:lnTo>
                        <a:pt x="47" y="107"/>
                      </a:lnTo>
                      <a:lnTo>
                        <a:pt x="50" y="113"/>
                      </a:lnTo>
                      <a:lnTo>
                        <a:pt x="49" y="117"/>
                      </a:lnTo>
                      <a:lnTo>
                        <a:pt x="42" y="120"/>
                      </a:lnTo>
                      <a:lnTo>
                        <a:pt x="40" y="120"/>
                      </a:lnTo>
                      <a:lnTo>
                        <a:pt x="35" y="124"/>
                      </a:lnTo>
                      <a:lnTo>
                        <a:pt x="34" y="124"/>
                      </a:lnTo>
                      <a:lnTo>
                        <a:pt x="37" y="125"/>
                      </a:lnTo>
                      <a:lnTo>
                        <a:pt x="37" y="127"/>
                      </a:lnTo>
                      <a:lnTo>
                        <a:pt x="35" y="135"/>
                      </a:lnTo>
                      <a:lnTo>
                        <a:pt x="37" y="140"/>
                      </a:lnTo>
                      <a:lnTo>
                        <a:pt x="37" y="142"/>
                      </a:lnTo>
                      <a:lnTo>
                        <a:pt x="35" y="145"/>
                      </a:lnTo>
                      <a:lnTo>
                        <a:pt x="34" y="147"/>
                      </a:lnTo>
                      <a:lnTo>
                        <a:pt x="29" y="147"/>
                      </a:lnTo>
                      <a:lnTo>
                        <a:pt x="29" y="149"/>
                      </a:lnTo>
                      <a:lnTo>
                        <a:pt x="34" y="152"/>
                      </a:lnTo>
                      <a:lnTo>
                        <a:pt x="35" y="155"/>
                      </a:lnTo>
                      <a:lnTo>
                        <a:pt x="27" y="159"/>
                      </a:lnTo>
                      <a:lnTo>
                        <a:pt x="25" y="159"/>
                      </a:lnTo>
                      <a:lnTo>
                        <a:pt x="24" y="157"/>
                      </a:lnTo>
                      <a:lnTo>
                        <a:pt x="22" y="159"/>
                      </a:lnTo>
                      <a:lnTo>
                        <a:pt x="27" y="164"/>
                      </a:lnTo>
                      <a:lnTo>
                        <a:pt x="27" y="167"/>
                      </a:lnTo>
                      <a:lnTo>
                        <a:pt x="20" y="170"/>
                      </a:lnTo>
                      <a:lnTo>
                        <a:pt x="20" y="172"/>
                      </a:lnTo>
                      <a:lnTo>
                        <a:pt x="25" y="175"/>
                      </a:lnTo>
                      <a:lnTo>
                        <a:pt x="25" y="177"/>
                      </a:lnTo>
                      <a:lnTo>
                        <a:pt x="29" y="177"/>
                      </a:lnTo>
                      <a:lnTo>
                        <a:pt x="29" y="179"/>
                      </a:lnTo>
                      <a:lnTo>
                        <a:pt x="32" y="182"/>
                      </a:lnTo>
                      <a:lnTo>
                        <a:pt x="32" y="185"/>
                      </a:lnTo>
                      <a:lnTo>
                        <a:pt x="27" y="187"/>
                      </a:lnTo>
                      <a:lnTo>
                        <a:pt x="34" y="191"/>
                      </a:lnTo>
                      <a:lnTo>
                        <a:pt x="34" y="192"/>
                      </a:lnTo>
                      <a:lnTo>
                        <a:pt x="32" y="194"/>
                      </a:lnTo>
                      <a:lnTo>
                        <a:pt x="30" y="197"/>
                      </a:lnTo>
                      <a:lnTo>
                        <a:pt x="32" y="199"/>
                      </a:lnTo>
                      <a:lnTo>
                        <a:pt x="34" y="204"/>
                      </a:lnTo>
                      <a:lnTo>
                        <a:pt x="35" y="204"/>
                      </a:lnTo>
                      <a:lnTo>
                        <a:pt x="35" y="206"/>
                      </a:lnTo>
                      <a:lnTo>
                        <a:pt x="37" y="211"/>
                      </a:lnTo>
                      <a:lnTo>
                        <a:pt x="37" y="221"/>
                      </a:lnTo>
                      <a:lnTo>
                        <a:pt x="35" y="222"/>
                      </a:lnTo>
                      <a:lnTo>
                        <a:pt x="30" y="222"/>
                      </a:lnTo>
                      <a:lnTo>
                        <a:pt x="32" y="226"/>
                      </a:lnTo>
                      <a:lnTo>
                        <a:pt x="32" y="234"/>
                      </a:lnTo>
                      <a:lnTo>
                        <a:pt x="30" y="234"/>
                      </a:lnTo>
                      <a:lnTo>
                        <a:pt x="34" y="236"/>
                      </a:lnTo>
                      <a:lnTo>
                        <a:pt x="40" y="237"/>
                      </a:lnTo>
                      <a:lnTo>
                        <a:pt x="45" y="244"/>
                      </a:lnTo>
                      <a:lnTo>
                        <a:pt x="44" y="254"/>
                      </a:lnTo>
                      <a:lnTo>
                        <a:pt x="40" y="259"/>
                      </a:lnTo>
                      <a:lnTo>
                        <a:pt x="49" y="268"/>
                      </a:lnTo>
                      <a:lnTo>
                        <a:pt x="49" y="269"/>
                      </a:lnTo>
                      <a:lnTo>
                        <a:pt x="44" y="274"/>
                      </a:lnTo>
                      <a:lnTo>
                        <a:pt x="50" y="278"/>
                      </a:lnTo>
                      <a:lnTo>
                        <a:pt x="52" y="279"/>
                      </a:lnTo>
                      <a:lnTo>
                        <a:pt x="50" y="284"/>
                      </a:lnTo>
                      <a:lnTo>
                        <a:pt x="52" y="291"/>
                      </a:lnTo>
                      <a:lnTo>
                        <a:pt x="52" y="298"/>
                      </a:lnTo>
                      <a:lnTo>
                        <a:pt x="50" y="299"/>
                      </a:lnTo>
                      <a:lnTo>
                        <a:pt x="49" y="299"/>
                      </a:lnTo>
                      <a:lnTo>
                        <a:pt x="55" y="303"/>
                      </a:lnTo>
                      <a:lnTo>
                        <a:pt x="64" y="309"/>
                      </a:lnTo>
                      <a:lnTo>
                        <a:pt x="66" y="311"/>
                      </a:lnTo>
                      <a:lnTo>
                        <a:pt x="66" y="319"/>
                      </a:lnTo>
                      <a:lnTo>
                        <a:pt x="64" y="321"/>
                      </a:lnTo>
                      <a:lnTo>
                        <a:pt x="57" y="324"/>
                      </a:lnTo>
                      <a:lnTo>
                        <a:pt x="52" y="328"/>
                      </a:lnTo>
                      <a:lnTo>
                        <a:pt x="57" y="328"/>
                      </a:lnTo>
                      <a:lnTo>
                        <a:pt x="59" y="331"/>
                      </a:lnTo>
                      <a:lnTo>
                        <a:pt x="55" y="338"/>
                      </a:lnTo>
                      <a:lnTo>
                        <a:pt x="52" y="346"/>
                      </a:lnTo>
                      <a:lnTo>
                        <a:pt x="45" y="358"/>
                      </a:lnTo>
                      <a:lnTo>
                        <a:pt x="35" y="370"/>
                      </a:lnTo>
                      <a:lnTo>
                        <a:pt x="29" y="376"/>
                      </a:lnTo>
                      <a:lnTo>
                        <a:pt x="30" y="383"/>
                      </a:lnTo>
                      <a:lnTo>
                        <a:pt x="29" y="385"/>
                      </a:lnTo>
                      <a:lnTo>
                        <a:pt x="24" y="391"/>
                      </a:lnTo>
                      <a:lnTo>
                        <a:pt x="20" y="398"/>
                      </a:lnTo>
                      <a:lnTo>
                        <a:pt x="17" y="408"/>
                      </a:lnTo>
                      <a:lnTo>
                        <a:pt x="14" y="413"/>
                      </a:lnTo>
                      <a:lnTo>
                        <a:pt x="17" y="425"/>
                      </a:lnTo>
                      <a:lnTo>
                        <a:pt x="12" y="430"/>
                      </a:lnTo>
                      <a:lnTo>
                        <a:pt x="12" y="435"/>
                      </a:lnTo>
                      <a:lnTo>
                        <a:pt x="5" y="443"/>
                      </a:lnTo>
                      <a:lnTo>
                        <a:pt x="5" y="447"/>
                      </a:lnTo>
                      <a:lnTo>
                        <a:pt x="4" y="455"/>
                      </a:lnTo>
                      <a:lnTo>
                        <a:pt x="9" y="460"/>
                      </a:lnTo>
                      <a:lnTo>
                        <a:pt x="9" y="463"/>
                      </a:lnTo>
                      <a:lnTo>
                        <a:pt x="188" y="450"/>
                      </a:lnTo>
                      <a:lnTo>
                        <a:pt x="189" y="452"/>
                      </a:lnTo>
                      <a:lnTo>
                        <a:pt x="189" y="468"/>
                      </a:lnTo>
                      <a:lnTo>
                        <a:pt x="186" y="482"/>
                      </a:lnTo>
                      <a:lnTo>
                        <a:pt x="183" y="492"/>
                      </a:lnTo>
                      <a:lnTo>
                        <a:pt x="178" y="490"/>
                      </a:lnTo>
                      <a:lnTo>
                        <a:pt x="181" y="482"/>
                      </a:lnTo>
                      <a:lnTo>
                        <a:pt x="186" y="468"/>
                      </a:lnTo>
                      <a:lnTo>
                        <a:pt x="186" y="455"/>
                      </a:lnTo>
                      <a:lnTo>
                        <a:pt x="7" y="468"/>
                      </a:lnTo>
                      <a:lnTo>
                        <a:pt x="5" y="467"/>
                      </a:lnTo>
                      <a:lnTo>
                        <a:pt x="5" y="462"/>
                      </a:lnTo>
                      <a:lnTo>
                        <a:pt x="0" y="457"/>
                      </a:lnTo>
                      <a:lnTo>
                        <a:pt x="0" y="455"/>
                      </a:lnTo>
                      <a:lnTo>
                        <a:pt x="2" y="447"/>
                      </a:lnTo>
                      <a:lnTo>
                        <a:pt x="0" y="442"/>
                      </a:lnTo>
                      <a:lnTo>
                        <a:pt x="9" y="433"/>
                      </a:lnTo>
                      <a:lnTo>
                        <a:pt x="9" y="428"/>
                      </a:lnTo>
                      <a:lnTo>
                        <a:pt x="12" y="423"/>
                      </a:lnTo>
                      <a:lnTo>
                        <a:pt x="10" y="413"/>
                      </a:lnTo>
                      <a:lnTo>
                        <a:pt x="12" y="406"/>
                      </a:lnTo>
                      <a:lnTo>
                        <a:pt x="20" y="390"/>
                      </a:lnTo>
                      <a:lnTo>
                        <a:pt x="20" y="388"/>
                      </a:lnTo>
                      <a:lnTo>
                        <a:pt x="25" y="383"/>
                      </a:lnTo>
                      <a:lnTo>
                        <a:pt x="25" y="373"/>
                      </a:lnTo>
                      <a:lnTo>
                        <a:pt x="32" y="368"/>
                      </a:lnTo>
                      <a:lnTo>
                        <a:pt x="42" y="355"/>
                      </a:lnTo>
                      <a:lnTo>
                        <a:pt x="47" y="345"/>
                      </a:lnTo>
                      <a:lnTo>
                        <a:pt x="52" y="336"/>
                      </a:lnTo>
                      <a:lnTo>
                        <a:pt x="54" y="333"/>
                      </a:lnTo>
                      <a:lnTo>
                        <a:pt x="42" y="333"/>
                      </a:lnTo>
                      <a:lnTo>
                        <a:pt x="40" y="328"/>
                      </a:lnTo>
                      <a:lnTo>
                        <a:pt x="49" y="324"/>
                      </a:lnTo>
                      <a:lnTo>
                        <a:pt x="55" y="321"/>
                      </a:lnTo>
                      <a:lnTo>
                        <a:pt x="60" y="318"/>
                      </a:lnTo>
                      <a:lnTo>
                        <a:pt x="60" y="311"/>
                      </a:lnTo>
                      <a:lnTo>
                        <a:pt x="44" y="301"/>
                      </a:lnTo>
                      <a:lnTo>
                        <a:pt x="44" y="298"/>
                      </a:lnTo>
                      <a:lnTo>
                        <a:pt x="47" y="296"/>
                      </a:lnTo>
                      <a:lnTo>
                        <a:pt x="47" y="279"/>
                      </a:lnTo>
                      <a:lnTo>
                        <a:pt x="42" y="278"/>
                      </a:lnTo>
                      <a:lnTo>
                        <a:pt x="39" y="278"/>
                      </a:lnTo>
                      <a:lnTo>
                        <a:pt x="37" y="274"/>
                      </a:lnTo>
                      <a:lnTo>
                        <a:pt x="44" y="268"/>
                      </a:lnTo>
                      <a:lnTo>
                        <a:pt x="39" y="264"/>
                      </a:lnTo>
                      <a:lnTo>
                        <a:pt x="35" y="261"/>
                      </a:lnTo>
                      <a:lnTo>
                        <a:pt x="35" y="257"/>
                      </a:lnTo>
                      <a:lnTo>
                        <a:pt x="40" y="252"/>
                      </a:lnTo>
                      <a:lnTo>
                        <a:pt x="40" y="244"/>
                      </a:lnTo>
                      <a:lnTo>
                        <a:pt x="39" y="241"/>
                      </a:lnTo>
                      <a:lnTo>
                        <a:pt x="29" y="237"/>
                      </a:lnTo>
                      <a:lnTo>
                        <a:pt x="27" y="236"/>
                      </a:lnTo>
                      <a:lnTo>
                        <a:pt x="27" y="227"/>
                      </a:lnTo>
                      <a:lnTo>
                        <a:pt x="25" y="221"/>
                      </a:lnTo>
                      <a:lnTo>
                        <a:pt x="29" y="217"/>
                      </a:lnTo>
                      <a:lnTo>
                        <a:pt x="34" y="217"/>
                      </a:lnTo>
                      <a:lnTo>
                        <a:pt x="32" y="211"/>
                      </a:lnTo>
                      <a:lnTo>
                        <a:pt x="32" y="207"/>
                      </a:lnTo>
                      <a:lnTo>
                        <a:pt x="30" y="207"/>
                      </a:lnTo>
                      <a:lnTo>
                        <a:pt x="30" y="206"/>
                      </a:lnTo>
                      <a:lnTo>
                        <a:pt x="27" y="201"/>
                      </a:lnTo>
                      <a:lnTo>
                        <a:pt x="27" y="196"/>
                      </a:lnTo>
                      <a:lnTo>
                        <a:pt x="29" y="192"/>
                      </a:lnTo>
                      <a:lnTo>
                        <a:pt x="22" y="191"/>
                      </a:lnTo>
                      <a:lnTo>
                        <a:pt x="22" y="187"/>
                      </a:lnTo>
                      <a:lnTo>
                        <a:pt x="27" y="184"/>
                      </a:lnTo>
                      <a:lnTo>
                        <a:pt x="25" y="180"/>
                      </a:lnTo>
                      <a:lnTo>
                        <a:pt x="20" y="187"/>
                      </a:lnTo>
                      <a:lnTo>
                        <a:pt x="17" y="184"/>
                      </a:lnTo>
                      <a:lnTo>
                        <a:pt x="20" y="177"/>
                      </a:lnTo>
                      <a:lnTo>
                        <a:pt x="17" y="174"/>
                      </a:lnTo>
                      <a:lnTo>
                        <a:pt x="17" y="169"/>
                      </a:lnTo>
                      <a:lnTo>
                        <a:pt x="22" y="164"/>
                      </a:lnTo>
                      <a:lnTo>
                        <a:pt x="19" y="159"/>
                      </a:lnTo>
                      <a:lnTo>
                        <a:pt x="19" y="155"/>
                      </a:lnTo>
                      <a:lnTo>
                        <a:pt x="24" y="152"/>
                      </a:lnTo>
                      <a:lnTo>
                        <a:pt x="25" y="154"/>
                      </a:lnTo>
                      <a:lnTo>
                        <a:pt x="24" y="150"/>
                      </a:lnTo>
                      <a:lnTo>
                        <a:pt x="24" y="145"/>
                      </a:lnTo>
                      <a:lnTo>
                        <a:pt x="25" y="144"/>
                      </a:lnTo>
                      <a:lnTo>
                        <a:pt x="32" y="144"/>
                      </a:lnTo>
                      <a:lnTo>
                        <a:pt x="34" y="140"/>
                      </a:lnTo>
                      <a:lnTo>
                        <a:pt x="32" y="135"/>
                      </a:lnTo>
                      <a:lnTo>
                        <a:pt x="32" y="134"/>
                      </a:lnTo>
                      <a:lnTo>
                        <a:pt x="34" y="127"/>
                      </a:lnTo>
                      <a:lnTo>
                        <a:pt x="29" y="124"/>
                      </a:lnTo>
                      <a:lnTo>
                        <a:pt x="30" y="120"/>
                      </a:lnTo>
                      <a:lnTo>
                        <a:pt x="34" y="120"/>
                      </a:lnTo>
                      <a:lnTo>
                        <a:pt x="39" y="117"/>
                      </a:lnTo>
                      <a:lnTo>
                        <a:pt x="40" y="115"/>
                      </a:lnTo>
                      <a:lnTo>
                        <a:pt x="45" y="113"/>
                      </a:lnTo>
                      <a:lnTo>
                        <a:pt x="44" y="108"/>
                      </a:lnTo>
                      <a:lnTo>
                        <a:pt x="44" y="98"/>
                      </a:lnTo>
                      <a:lnTo>
                        <a:pt x="45" y="98"/>
                      </a:lnTo>
                      <a:lnTo>
                        <a:pt x="42" y="93"/>
                      </a:lnTo>
                      <a:lnTo>
                        <a:pt x="44" y="92"/>
                      </a:lnTo>
                      <a:lnTo>
                        <a:pt x="49" y="93"/>
                      </a:lnTo>
                      <a:lnTo>
                        <a:pt x="50" y="90"/>
                      </a:lnTo>
                      <a:lnTo>
                        <a:pt x="57" y="83"/>
                      </a:lnTo>
                      <a:lnTo>
                        <a:pt x="55" y="77"/>
                      </a:lnTo>
                      <a:lnTo>
                        <a:pt x="57" y="75"/>
                      </a:lnTo>
                      <a:lnTo>
                        <a:pt x="64" y="75"/>
                      </a:lnTo>
                      <a:lnTo>
                        <a:pt x="67" y="73"/>
                      </a:lnTo>
                      <a:lnTo>
                        <a:pt x="72" y="67"/>
                      </a:lnTo>
                      <a:lnTo>
                        <a:pt x="72" y="58"/>
                      </a:lnTo>
                      <a:lnTo>
                        <a:pt x="76" y="53"/>
                      </a:lnTo>
                      <a:lnTo>
                        <a:pt x="71" y="48"/>
                      </a:lnTo>
                      <a:lnTo>
                        <a:pt x="71" y="42"/>
                      </a:lnTo>
                      <a:lnTo>
                        <a:pt x="72" y="36"/>
                      </a:lnTo>
                      <a:lnTo>
                        <a:pt x="74" y="36"/>
                      </a:lnTo>
                      <a:lnTo>
                        <a:pt x="72" y="33"/>
                      </a:lnTo>
                      <a:lnTo>
                        <a:pt x="74" y="25"/>
                      </a:lnTo>
                      <a:lnTo>
                        <a:pt x="77" y="25"/>
                      </a:lnTo>
                      <a:lnTo>
                        <a:pt x="79" y="31"/>
                      </a:lnTo>
                      <a:lnTo>
                        <a:pt x="81" y="31"/>
                      </a:lnTo>
                      <a:lnTo>
                        <a:pt x="81" y="25"/>
                      </a:lnTo>
                      <a:lnTo>
                        <a:pt x="79" y="16"/>
                      </a:lnTo>
                      <a:lnTo>
                        <a:pt x="82" y="15"/>
                      </a:lnTo>
                      <a:lnTo>
                        <a:pt x="86" y="18"/>
                      </a:lnTo>
                      <a:lnTo>
                        <a:pt x="91" y="16"/>
                      </a:lnTo>
                      <a:lnTo>
                        <a:pt x="97" y="11"/>
                      </a:lnTo>
                      <a:lnTo>
                        <a:pt x="96" y="5"/>
                      </a:lnTo>
                      <a:lnTo>
                        <a:pt x="94" y="3"/>
                      </a:lnTo>
                      <a:lnTo>
                        <a:pt x="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77" name="Freeform 387"/>
                <p:cNvSpPr>
                  <a:spLocks/>
                </p:cNvSpPr>
                <p:nvPr/>
              </p:nvSpPr>
              <p:spPr bwMode="auto">
                <a:xfrm>
                  <a:off x="6080125" y="4970463"/>
                  <a:ext cx="315913" cy="31750"/>
                </a:xfrm>
                <a:custGeom>
                  <a:avLst/>
                  <a:gdLst/>
                  <a:ahLst/>
                  <a:cxnLst>
                    <a:cxn ang="0">
                      <a:pos x="195" y="0"/>
                    </a:cxn>
                    <a:cxn ang="0">
                      <a:pos x="197" y="0"/>
                    </a:cxn>
                    <a:cxn ang="0">
                      <a:pos x="197" y="2"/>
                    </a:cxn>
                    <a:cxn ang="0">
                      <a:pos x="199" y="2"/>
                    </a:cxn>
                    <a:cxn ang="0">
                      <a:pos x="197" y="3"/>
                    </a:cxn>
                    <a:cxn ang="0">
                      <a:pos x="197" y="5"/>
                    </a:cxn>
                    <a:cxn ang="0">
                      <a:pos x="180" y="5"/>
                    </a:cxn>
                    <a:cxn ang="0">
                      <a:pos x="174" y="7"/>
                    </a:cxn>
                    <a:cxn ang="0">
                      <a:pos x="165" y="7"/>
                    </a:cxn>
                    <a:cxn ang="0">
                      <a:pos x="152" y="8"/>
                    </a:cxn>
                    <a:cxn ang="0">
                      <a:pos x="143" y="10"/>
                    </a:cxn>
                    <a:cxn ang="0">
                      <a:pos x="120" y="10"/>
                    </a:cxn>
                    <a:cxn ang="0">
                      <a:pos x="105" y="12"/>
                    </a:cxn>
                    <a:cxn ang="0">
                      <a:pos x="97" y="13"/>
                    </a:cxn>
                    <a:cxn ang="0">
                      <a:pos x="82" y="13"/>
                    </a:cxn>
                    <a:cxn ang="0">
                      <a:pos x="67" y="15"/>
                    </a:cxn>
                    <a:cxn ang="0">
                      <a:pos x="58" y="15"/>
                    </a:cxn>
                    <a:cxn ang="0">
                      <a:pos x="50" y="17"/>
                    </a:cxn>
                    <a:cxn ang="0">
                      <a:pos x="41" y="17"/>
                    </a:cxn>
                    <a:cxn ang="0">
                      <a:pos x="36" y="18"/>
                    </a:cxn>
                    <a:cxn ang="0">
                      <a:pos x="15" y="18"/>
                    </a:cxn>
                    <a:cxn ang="0">
                      <a:pos x="6" y="20"/>
                    </a:cxn>
                    <a:cxn ang="0">
                      <a:pos x="0" y="20"/>
                    </a:cxn>
                    <a:cxn ang="0">
                      <a:pos x="0" y="17"/>
                    </a:cxn>
                    <a:cxn ang="0">
                      <a:pos x="6" y="15"/>
                    </a:cxn>
                    <a:cxn ang="0">
                      <a:pos x="28" y="15"/>
                    </a:cxn>
                    <a:cxn ang="0">
                      <a:pos x="36" y="13"/>
                    </a:cxn>
                    <a:cxn ang="0">
                      <a:pos x="41" y="13"/>
                    </a:cxn>
                    <a:cxn ang="0">
                      <a:pos x="50" y="12"/>
                    </a:cxn>
                    <a:cxn ang="0">
                      <a:pos x="67" y="12"/>
                    </a:cxn>
                    <a:cxn ang="0">
                      <a:pos x="82" y="10"/>
                    </a:cxn>
                    <a:cxn ang="0">
                      <a:pos x="88" y="10"/>
                    </a:cxn>
                    <a:cxn ang="0">
                      <a:pos x="97" y="8"/>
                    </a:cxn>
                    <a:cxn ang="0">
                      <a:pos x="103" y="8"/>
                    </a:cxn>
                    <a:cxn ang="0">
                      <a:pos x="120" y="7"/>
                    </a:cxn>
                    <a:cxn ang="0">
                      <a:pos x="135" y="7"/>
                    </a:cxn>
                    <a:cxn ang="0">
                      <a:pos x="143" y="5"/>
                    </a:cxn>
                    <a:cxn ang="0">
                      <a:pos x="150" y="5"/>
                    </a:cxn>
                    <a:cxn ang="0">
                      <a:pos x="165" y="3"/>
                    </a:cxn>
                    <a:cxn ang="0">
                      <a:pos x="172" y="2"/>
                    </a:cxn>
                    <a:cxn ang="0">
                      <a:pos x="187" y="2"/>
                    </a:cxn>
                    <a:cxn ang="0">
                      <a:pos x="195" y="0"/>
                    </a:cxn>
                  </a:cxnLst>
                  <a:rect l="0" t="0" r="r" b="b"/>
                  <a:pathLst>
                    <a:path w="199" h="20">
                      <a:moveTo>
                        <a:pt x="195" y="0"/>
                      </a:moveTo>
                      <a:lnTo>
                        <a:pt x="197" y="0"/>
                      </a:lnTo>
                      <a:lnTo>
                        <a:pt x="197" y="2"/>
                      </a:lnTo>
                      <a:lnTo>
                        <a:pt x="199" y="2"/>
                      </a:lnTo>
                      <a:lnTo>
                        <a:pt x="197" y="3"/>
                      </a:lnTo>
                      <a:lnTo>
                        <a:pt x="197" y="5"/>
                      </a:lnTo>
                      <a:lnTo>
                        <a:pt x="180" y="5"/>
                      </a:lnTo>
                      <a:lnTo>
                        <a:pt x="174" y="7"/>
                      </a:lnTo>
                      <a:lnTo>
                        <a:pt x="165" y="7"/>
                      </a:lnTo>
                      <a:lnTo>
                        <a:pt x="152" y="8"/>
                      </a:lnTo>
                      <a:lnTo>
                        <a:pt x="143" y="10"/>
                      </a:lnTo>
                      <a:lnTo>
                        <a:pt x="120" y="10"/>
                      </a:lnTo>
                      <a:lnTo>
                        <a:pt x="105" y="12"/>
                      </a:lnTo>
                      <a:lnTo>
                        <a:pt x="97" y="13"/>
                      </a:lnTo>
                      <a:lnTo>
                        <a:pt x="82" y="13"/>
                      </a:lnTo>
                      <a:lnTo>
                        <a:pt x="67" y="15"/>
                      </a:lnTo>
                      <a:lnTo>
                        <a:pt x="58" y="15"/>
                      </a:lnTo>
                      <a:lnTo>
                        <a:pt x="50" y="17"/>
                      </a:lnTo>
                      <a:lnTo>
                        <a:pt x="41" y="17"/>
                      </a:lnTo>
                      <a:lnTo>
                        <a:pt x="36" y="18"/>
                      </a:lnTo>
                      <a:lnTo>
                        <a:pt x="15" y="18"/>
                      </a:lnTo>
                      <a:lnTo>
                        <a:pt x="6" y="20"/>
                      </a:lnTo>
                      <a:lnTo>
                        <a:pt x="0" y="20"/>
                      </a:lnTo>
                      <a:lnTo>
                        <a:pt x="0" y="17"/>
                      </a:lnTo>
                      <a:lnTo>
                        <a:pt x="6" y="15"/>
                      </a:lnTo>
                      <a:lnTo>
                        <a:pt x="28" y="15"/>
                      </a:lnTo>
                      <a:lnTo>
                        <a:pt x="36" y="13"/>
                      </a:lnTo>
                      <a:lnTo>
                        <a:pt x="41" y="13"/>
                      </a:lnTo>
                      <a:lnTo>
                        <a:pt x="50" y="12"/>
                      </a:lnTo>
                      <a:lnTo>
                        <a:pt x="67" y="12"/>
                      </a:lnTo>
                      <a:lnTo>
                        <a:pt x="82" y="10"/>
                      </a:lnTo>
                      <a:lnTo>
                        <a:pt x="88" y="10"/>
                      </a:lnTo>
                      <a:lnTo>
                        <a:pt x="97" y="8"/>
                      </a:lnTo>
                      <a:lnTo>
                        <a:pt x="103" y="8"/>
                      </a:lnTo>
                      <a:lnTo>
                        <a:pt x="120" y="7"/>
                      </a:lnTo>
                      <a:lnTo>
                        <a:pt x="135" y="7"/>
                      </a:lnTo>
                      <a:lnTo>
                        <a:pt x="143" y="5"/>
                      </a:lnTo>
                      <a:lnTo>
                        <a:pt x="150" y="5"/>
                      </a:lnTo>
                      <a:lnTo>
                        <a:pt x="165" y="3"/>
                      </a:lnTo>
                      <a:lnTo>
                        <a:pt x="172" y="2"/>
                      </a:lnTo>
                      <a:lnTo>
                        <a:pt x="187" y="2"/>
                      </a:lnTo>
                      <a:lnTo>
                        <a:pt x="1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78" name="Freeform 388"/>
                <p:cNvSpPr>
                  <a:spLocks/>
                </p:cNvSpPr>
                <p:nvPr/>
              </p:nvSpPr>
              <p:spPr bwMode="auto">
                <a:xfrm>
                  <a:off x="6388100" y="4930775"/>
                  <a:ext cx="382588" cy="44450"/>
                </a:xfrm>
                <a:custGeom>
                  <a:avLst/>
                  <a:gdLst/>
                  <a:ahLst/>
                  <a:cxnLst>
                    <a:cxn ang="0">
                      <a:pos x="239" y="0"/>
                    </a:cxn>
                    <a:cxn ang="0">
                      <a:pos x="241" y="0"/>
                    </a:cxn>
                    <a:cxn ang="0">
                      <a:pos x="241" y="5"/>
                    </a:cxn>
                    <a:cxn ang="0">
                      <a:pos x="236" y="5"/>
                    </a:cxn>
                    <a:cxn ang="0">
                      <a:pos x="232" y="6"/>
                    </a:cxn>
                    <a:cxn ang="0">
                      <a:pos x="214" y="6"/>
                    </a:cxn>
                    <a:cxn ang="0">
                      <a:pos x="207" y="8"/>
                    </a:cxn>
                    <a:cxn ang="0">
                      <a:pos x="199" y="10"/>
                    </a:cxn>
                    <a:cxn ang="0">
                      <a:pos x="184" y="10"/>
                    </a:cxn>
                    <a:cxn ang="0">
                      <a:pos x="167" y="13"/>
                    </a:cxn>
                    <a:cxn ang="0">
                      <a:pos x="160" y="13"/>
                    </a:cxn>
                    <a:cxn ang="0">
                      <a:pos x="152" y="15"/>
                    </a:cxn>
                    <a:cxn ang="0">
                      <a:pos x="145" y="15"/>
                    </a:cxn>
                    <a:cxn ang="0">
                      <a:pos x="137" y="17"/>
                    </a:cxn>
                    <a:cxn ang="0">
                      <a:pos x="120" y="17"/>
                    </a:cxn>
                    <a:cxn ang="0">
                      <a:pos x="113" y="18"/>
                    </a:cxn>
                    <a:cxn ang="0">
                      <a:pos x="107" y="18"/>
                    </a:cxn>
                    <a:cxn ang="0">
                      <a:pos x="100" y="20"/>
                    </a:cxn>
                    <a:cxn ang="0">
                      <a:pos x="77" y="20"/>
                    </a:cxn>
                    <a:cxn ang="0">
                      <a:pos x="68" y="22"/>
                    </a:cxn>
                    <a:cxn ang="0">
                      <a:pos x="62" y="22"/>
                    </a:cxn>
                    <a:cxn ang="0">
                      <a:pos x="55" y="23"/>
                    </a:cxn>
                    <a:cxn ang="0">
                      <a:pos x="40" y="23"/>
                    </a:cxn>
                    <a:cxn ang="0">
                      <a:pos x="31" y="25"/>
                    </a:cxn>
                    <a:cxn ang="0">
                      <a:pos x="18" y="25"/>
                    </a:cxn>
                    <a:cxn ang="0">
                      <a:pos x="10" y="27"/>
                    </a:cxn>
                    <a:cxn ang="0">
                      <a:pos x="5" y="27"/>
                    </a:cxn>
                    <a:cxn ang="0">
                      <a:pos x="5" y="28"/>
                    </a:cxn>
                    <a:cxn ang="0">
                      <a:pos x="1" y="28"/>
                    </a:cxn>
                    <a:cxn ang="0">
                      <a:pos x="0" y="25"/>
                    </a:cxn>
                    <a:cxn ang="0">
                      <a:pos x="1" y="23"/>
                    </a:cxn>
                    <a:cxn ang="0">
                      <a:pos x="10" y="22"/>
                    </a:cxn>
                    <a:cxn ang="0">
                      <a:pos x="25" y="22"/>
                    </a:cxn>
                    <a:cxn ang="0">
                      <a:pos x="31" y="20"/>
                    </a:cxn>
                    <a:cxn ang="0">
                      <a:pos x="46" y="20"/>
                    </a:cxn>
                    <a:cxn ang="0">
                      <a:pos x="53" y="18"/>
                    </a:cxn>
                    <a:cxn ang="0">
                      <a:pos x="62" y="18"/>
                    </a:cxn>
                    <a:cxn ang="0">
                      <a:pos x="68" y="17"/>
                    </a:cxn>
                    <a:cxn ang="0">
                      <a:pos x="85" y="17"/>
                    </a:cxn>
                    <a:cxn ang="0">
                      <a:pos x="93" y="15"/>
                    </a:cxn>
                    <a:cxn ang="0">
                      <a:pos x="107" y="15"/>
                    </a:cxn>
                    <a:cxn ang="0">
                      <a:pos x="112" y="13"/>
                    </a:cxn>
                    <a:cxn ang="0">
                      <a:pos x="137" y="13"/>
                    </a:cxn>
                    <a:cxn ang="0">
                      <a:pos x="145" y="12"/>
                    </a:cxn>
                    <a:cxn ang="0">
                      <a:pos x="152" y="10"/>
                    </a:cxn>
                    <a:cxn ang="0">
                      <a:pos x="159" y="10"/>
                    </a:cxn>
                    <a:cxn ang="0">
                      <a:pos x="167" y="8"/>
                    </a:cxn>
                    <a:cxn ang="0">
                      <a:pos x="175" y="8"/>
                    </a:cxn>
                    <a:cxn ang="0">
                      <a:pos x="182" y="6"/>
                    </a:cxn>
                    <a:cxn ang="0">
                      <a:pos x="190" y="6"/>
                    </a:cxn>
                    <a:cxn ang="0">
                      <a:pos x="199" y="5"/>
                    </a:cxn>
                    <a:cxn ang="0">
                      <a:pos x="205" y="5"/>
                    </a:cxn>
                    <a:cxn ang="0">
                      <a:pos x="214" y="3"/>
                    </a:cxn>
                    <a:cxn ang="0">
                      <a:pos x="220" y="3"/>
                    </a:cxn>
                    <a:cxn ang="0">
                      <a:pos x="227" y="1"/>
                    </a:cxn>
                    <a:cxn ang="0">
                      <a:pos x="236" y="1"/>
                    </a:cxn>
                    <a:cxn ang="0">
                      <a:pos x="239" y="0"/>
                    </a:cxn>
                  </a:cxnLst>
                  <a:rect l="0" t="0" r="r" b="b"/>
                  <a:pathLst>
                    <a:path w="241" h="28">
                      <a:moveTo>
                        <a:pt x="239" y="0"/>
                      </a:moveTo>
                      <a:lnTo>
                        <a:pt x="241" y="0"/>
                      </a:lnTo>
                      <a:lnTo>
                        <a:pt x="241" y="5"/>
                      </a:lnTo>
                      <a:lnTo>
                        <a:pt x="236" y="5"/>
                      </a:lnTo>
                      <a:lnTo>
                        <a:pt x="232" y="6"/>
                      </a:lnTo>
                      <a:lnTo>
                        <a:pt x="214" y="6"/>
                      </a:lnTo>
                      <a:lnTo>
                        <a:pt x="207" y="8"/>
                      </a:lnTo>
                      <a:lnTo>
                        <a:pt x="199" y="10"/>
                      </a:lnTo>
                      <a:lnTo>
                        <a:pt x="184" y="10"/>
                      </a:lnTo>
                      <a:lnTo>
                        <a:pt x="167" y="13"/>
                      </a:lnTo>
                      <a:lnTo>
                        <a:pt x="160" y="13"/>
                      </a:lnTo>
                      <a:lnTo>
                        <a:pt x="152" y="15"/>
                      </a:lnTo>
                      <a:lnTo>
                        <a:pt x="145" y="15"/>
                      </a:lnTo>
                      <a:lnTo>
                        <a:pt x="137" y="17"/>
                      </a:lnTo>
                      <a:lnTo>
                        <a:pt x="120" y="17"/>
                      </a:lnTo>
                      <a:lnTo>
                        <a:pt x="113" y="18"/>
                      </a:lnTo>
                      <a:lnTo>
                        <a:pt x="107" y="18"/>
                      </a:lnTo>
                      <a:lnTo>
                        <a:pt x="100" y="20"/>
                      </a:lnTo>
                      <a:lnTo>
                        <a:pt x="77" y="20"/>
                      </a:lnTo>
                      <a:lnTo>
                        <a:pt x="68" y="22"/>
                      </a:lnTo>
                      <a:lnTo>
                        <a:pt x="62" y="22"/>
                      </a:lnTo>
                      <a:lnTo>
                        <a:pt x="55" y="23"/>
                      </a:lnTo>
                      <a:lnTo>
                        <a:pt x="40" y="23"/>
                      </a:lnTo>
                      <a:lnTo>
                        <a:pt x="31" y="25"/>
                      </a:lnTo>
                      <a:lnTo>
                        <a:pt x="18" y="25"/>
                      </a:lnTo>
                      <a:lnTo>
                        <a:pt x="10" y="27"/>
                      </a:lnTo>
                      <a:lnTo>
                        <a:pt x="5" y="27"/>
                      </a:lnTo>
                      <a:lnTo>
                        <a:pt x="5" y="28"/>
                      </a:lnTo>
                      <a:lnTo>
                        <a:pt x="1" y="28"/>
                      </a:lnTo>
                      <a:lnTo>
                        <a:pt x="0" y="25"/>
                      </a:lnTo>
                      <a:lnTo>
                        <a:pt x="1" y="23"/>
                      </a:lnTo>
                      <a:lnTo>
                        <a:pt x="10" y="22"/>
                      </a:lnTo>
                      <a:lnTo>
                        <a:pt x="25" y="22"/>
                      </a:lnTo>
                      <a:lnTo>
                        <a:pt x="31" y="20"/>
                      </a:lnTo>
                      <a:lnTo>
                        <a:pt x="46" y="20"/>
                      </a:lnTo>
                      <a:lnTo>
                        <a:pt x="53" y="18"/>
                      </a:lnTo>
                      <a:lnTo>
                        <a:pt x="62" y="18"/>
                      </a:lnTo>
                      <a:lnTo>
                        <a:pt x="68" y="17"/>
                      </a:lnTo>
                      <a:lnTo>
                        <a:pt x="85" y="17"/>
                      </a:lnTo>
                      <a:lnTo>
                        <a:pt x="93" y="15"/>
                      </a:lnTo>
                      <a:lnTo>
                        <a:pt x="107" y="15"/>
                      </a:lnTo>
                      <a:lnTo>
                        <a:pt x="112" y="13"/>
                      </a:lnTo>
                      <a:lnTo>
                        <a:pt x="137" y="13"/>
                      </a:lnTo>
                      <a:lnTo>
                        <a:pt x="145" y="12"/>
                      </a:lnTo>
                      <a:lnTo>
                        <a:pt x="152" y="10"/>
                      </a:lnTo>
                      <a:lnTo>
                        <a:pt x="159" y="10"/>
                      </a:lnTo>
                      <a:lnTo>
                        <a:pt x="167" y="8"/>
                      </a:lnTo>
                      <a:lnTo>
                        <a:pt x="175" y="8"/>
                      </a:lnTo>
                      <a:lnTo>
                        <a:pt x="182" y="6"/>
                      </a:lnTo>
                      <a:lnTo>
                        <a:pt x="190" y="6"/>
                      </a:lnTo>
                      <a:lnTo>
                        <a:pt x="199" y="5"/>
                      </a:lnTo>
                      <a:lnTo>
                        <a:pt x="205" y="5"/>
                      </a:lnTo>
                      <a:lnTo>
                        <a:pt x="214" y="3"/>
                      </a:lnTo>
                      <a:lnTo>
                        <a:pt x="220" y="3"/>
                      </a:lnTo>
                      <a:lnTo>
                        <a:pt x="227" y="1"/>
                      </a:lnTo>
                      <a:lnTo>
                        <a:pt x="236" y="1"/>
                      </a:lnTo>
                      <a:lnTo>
                        <a:pt x="2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79" name="Freeform 389"/>
                <p:cNvSpPr>
                  <a:spLocks/>
                </p:cNvSpPr>
                <p:nvPr/>
              </p:nvSpPr>
              <p:spPr bwMode="auto">
                <a:xfrm>
                  <a:off x="7016750" y="4395788"/>
                  <a:ext cx="220663" cy="211138"/>
                </a:xfrm>
                <a:custGeom>
                  <a:avLst/>
                  <a:gdLst/>
                  <a:ahLst/>
                  <a:cxnLst>
                    <a:cxn ang="0">
                      <a:pos x="136" y="0"/>
                    </a:cxn>
                    <a:cxn ang="0">
                      <a:pos x="139" y="4"/>
                    </a:cxn>
                    <a:cxn ang="0">
                      <a:pos x="136" y="5"/>
                    </a:cxn>
                    <a:cxn ang="0">
                      <a:pos x="124" y="22"/>
                    </a:cxn>
                    <a:cxn ang="0">
                      <a:pos x="117" y="29"/>
                    </a:cxn>
                    <a:cxn ang="0">
                      <a:pos x="111" y="37"/>
                    </a:cxn>
                    <a:cxn ang="0">
                      <a:pos x="102" y="44"/>
                    </a:cxn>
                    <a:cxn ang="0">
                      <a:pos x="95" y="49"/>
                    </a:cxn>
                    <a:cxn ang="0">
                      <a:pos x="87" y="54"/>
                    </a:cxn>
                    <a:cxn ang="0">
                      <a:pos x="85" y="56"/>
                    </a:cxn>
                    <a:cxn ang="0">
                      <a:pos x="80" y="62"/>
                    </a:cxn>
                    <a:cxn ang="0">
                      <a:pos x="80" y="71"/>
                    </a:cxn>
                    <a:cxn ang="0">
                      <a:pos x="79" y="71"/>
                    </a:cxn>
                    <a:cxn ang="0">
                      <a:pos x="72" y="77"/>
                    </a:cxn>
                    <a:cxn ang="0">
                      <a:pos x="70" y="84"/>
                    </a:cxn>
                    <a:cxn ang="0">
                      <a:pos x="65" y="92"/>
                    </a:cxn>
                    <a:cxn ang="0">
                      <a:pos x="64" y="92"/>
                    </a:cxn>
                    <a:cxn ang="0">
                      <a:pos x="57" y="96"/>
                    </a:cxn>
                    <a:cxn ang="0">
                      <a:pos x="50" y="101"/>
                    </a:cxn>
                    <a:cxn ang="0">
                      <a:pos x="50" y="107"/>
                    </a:cxn>
                    <a:cxn ang="0">
                      <a:pos x="49" y="109"/>
                    </a:cxn>
                    <a:cxn ang="0">
                      <a:pos x="45" y="111"/>
                    </a:cxn>
                    <a:cxn ang="0">
                      <a:pos x="39" y="112"/>
                    </a:cxn>
                    <a:cxn ang="0">
                      <a:pos x="30" y="116"/>
                    </a:cxn>
                    <a:cxn ang="0">
                      <a:pos x="24" y="122"/>
                    </a:cxn>
                    <a:cxn ang="0">
                      <a:pos x="15" y="124"/>
                    </a:cxn>
                    <a:cxn ang="0">
                      <a:pos x="8" y="128"/>
                    </a:cxn>
                    <a:cxn ang="0">
                      <a:pos x="2" y="133"/>
                    </a:cxn>
                    <a:cxn ang="0">
                      <a:pos x="0" y="131"/>
                    </a:cxn>
                    <a:cxn ang="0">
                      <a:pos x="7" y="124"/>
                    </a:cxn>
                    <a:cxn ang="0">
                      <a:pos x="13" y="119"/>
                    </a:cxn>
                    <a:cxn ang="0">
                      <a:pos x="22" y="119"/>
                    </a:cxn>
                    <a:cxn ang="0">
                      <a:pos x="29" y="112"/>
                    </a:cxn>
                    <a:cxn ang="0">
                      <a:pos x="37" y="109"/>
                    </a:cxn>
                    <a:cxn ang="0">
                      <a:pos x="44" y="107"/>
                    </a:cxn>
                    <a:cxn ang="0">
                      <a:pos x="45" y="106"/>
                    </a:cxn>
                    <a:cxn ang="0">
                      <a:pos x="47" y="99"/>
                    </a:cxn>
                    <a:cxn ang="0">
                      <a:pos x="47" y="97"/>
                    </a:cxn>
                    <a:cxn ang="0">
                      <a:pos x="55" y="92"/>
                    </a:cxn>
                    <a:cxn ang="0">
                      <a:pos x="62" y="89"/>
                    </a:cxn>
                    <a:cxn ang="0">
                      <a:pos x="67" y="82"/>
                    </a:cxn>
                    <a:cxn ang="0">
                      <a:pos x="67" y="76"/>
                    </a:cxn>
                    <a:cxn ang="0">
                      <a:pos x="69" y="74"/>
                    </a:cxn>
                    <a:cxn ang="0">
                      <a:pos x="75" y="71"/>
                    </a:cxn>
                    <a:cxn ang="0">
                      <a:pos x="75" y="69"/>
                    </a:cxn>
                    <a:cxn ang="0">
                      <a:pos x="77" y="62"/>
                    </a:cxn>
                    <a:cxn ang="0">
                      <a:pos x="77" y="61"/>
                    </a:cxn>
                    <a:cxn ang="0">
                      <a:pos x="82" y="54"/>
                    </a:cxn>
                    <a:cxn ang="0">
                      <a:pos x="82" y="52"/>
                    </a:cxn>
                    <a:cxn ang="0">
                      <a:pos x="85" y="50"/>
                    </a:cxn>
                    <a:cxn ang="0">
                      <a:pos x="94" y="45"/>
                    </a:cxn>
                    <a:cxn ang="0">
                      <a:pos x="100" y="40"/>
                    </a:cxn>
                    <a:cxn ang="0">
                      <a:pos x="107" y="34"/>
                    </a:cxn>
                    <a:cxn ang="0">
                      <a:pos x="114" y="25"/>
                    </a:cxn>
                    <a:cxn ang="0">
                      <a:pos x="121" y="19"/>
                    </a:cxn>
                    <a:cxn ang="0">
                      <a:pos x="134" y="4"/>
                    </a:cxn>
                    <a:cxn ang="0">
                      <a:pos x="136" y="0"/>
                    </a:cxn>
                  </a:cxnLst>
                  <a:rect l="0" t="0" r="r" b="b"/>
                  <a:pathLst>
                    <a:path w="139" h="133">
                      <a:moveTo>
                        <a:pt x="136" y="0"/>
                      </a:moveTo>
                      <a:lnTo>
                        <a:pt x="139" y="4"/>
                      </a:lnTo>
                      <a:lnTo>
                        <a:pt x="136" y="5"/>
                      </a:lnTo>
                      <a:lnTo>
                        <a:pt x="124" y="22"/>
                      </a:lnTo>
                      <a:lnTo>
                        <a:pt x="117" y="29"/>
                      </a:lnTo>
                      <a:lnTo>
                        <a:pt x="111" y="37"/>
                      </a:lnTo>
                      <a:lnTo>
                        <a:pt x="102" y="44"/>
                      </a:lnTo>
                      <a:lnTo>
                        <a:pt x="95" y="49"/>
                      </a:lnTo>
                      <a:lnTo>
                        <a:pt x="87" y="54"/>
                      </a:lnTo>
                      <a:lnTo>
                        <a:pt x="85" y="56"/>
                      </a:lnTo>
                      <a:lnTo>
                        <a:pt x="80" y="62"/>
                      </a:lnTo>
                      <a:lnTo>
                        <a:pt x="80" y="71"/>
                      </a:lnTo>
                      <a:lnTo>
                        <a:pt x="79" y="71"/>
                      </a:lnTo>
                      <a:lnTo>
                        <a:pt x="72" y="77"/>
                      </a:lnTo>
                      <a:lnTo>
                        <a:pt x="70" y="84"/>
                      </a:lnTo>
                      <a:lnTo>
                        <a:pt x="65" y="92"/>
                      </a:lnTo>
                      <a:lnTo>
                        <a:pt x="64" y="92"/>
                      </a:lnTo>
                      <a:lnTo>
                        <a:pt x="57" y="96"/>
                      </a:lnTo>
                      <a:lnTo>
                        <a:pt x="50" y="101"/>
                      </a:lnTo>
                      <a:lnTo>
                        <a:pt x="50" y="107"/>
                      </a:lnTo>
                      <a:lnTo>
                        <a:pt x="49" y="109"/>
                      </a:lnTo>
                      <a:lnTo>
                        <a:pt x="45" y="111"/>
                      </a:lnTo>
                      <a:lnTo>
                        <a:pt x="39" y="112"/>
                      </a:lnTo>
                      <a:lnTo>
                        <a:pt x="30" y="116"/>
                      </a:lnTo>
                      <a:lnTo>
                        <a:pt x="24" y="122"/>
                      </a:lnTo>
                      <a:lnTo>
                        <a:pt x="15" y="124"/>
                      </a:lnTo>
                      <a:lnTo>
                        <a:pt x="8" y="128"/>
                      </a:lnTo>
                      <a:lnTo>
                        <a:pt x="2" y="133"/>
                      </a:lnTo>
                      <a:lnTo>
                        <a:pt x="0" y="131"/>
                      </a:lnTo>
                      <a:lnTo>
                        <a:pt x="7" y="124"/>
                      </a:lnTo>
                      <a:lnTo>
                        <a:pt x="13" y="119"/>
                      </a:lnTo>
                      <a:lnTo>
                        <a:pt x="22" y="119"/>
                      </a:lnTo>
                      <a:lnTo>
                        <a:pt x="29" y="112"/>
                      </a:lnTo>
                      <a:lnTo>
                        <a:pt x="37" y="109"/>
                      </a:lnTo>
                      <a:lnTo>
                        <a:pt x="44" y="107"/>
                      </a:lnTo>
                      <a:lnTo>
                        <a:pt x="45" y="106"/>
                      </a:lnTo>
                      <a:lnTo>
                        <a:pt x="47" y="99"/>
                      </a:lnTo>
                      <a:lnTo>
                        <a:pt x="47" y="97"/>
                      </a:lnTo>
                      <a:lnTo>
                        <a:pt x="55" y="92"/>
                      </a:lnTo>
                      <a:lnTo>
                        <a:pt x="62" y="89"/>
                      </a:lnTo>
                      <a:lnTo>
                        <a:pt x="67" y="82"/>
                      </a:lnTo>
                      <a:lnTo>
                        <a:pt x="67" y="76"/>
                      </a:lnTo>
                      <a:lnTo>
                        <a:pt x="69" y="74"/>
                      </a:lnTo>
                      <a:lnTo>
                        <a:pt x="75" y="71"/>
                      </a:lnTo>
                      <a:lnTo>
                        <a:pt x="75" y="69"/>
                      </a:lnTo>
                      <a:lnTo>
                        <a:pt x="77" y="62"/>
                      </a:lnTo>
                      <a:lnTo>
                        <a:pt x="77" y="61"/>
                      </a:lnTo>
                      <a:lnTo>
                        <a:pt x="82" y="54"/>
                      </a:lnTo>
                      <a:lnTo>
                        <a:pt x="82" y="52"/>
                      </a:lnTo>
                      <a:lnTo>
                        <a:pt x="85" y="50"/>
                      </a:lnTo>
                      <a:lnTo>
                        <a:pt x="94" y="45"/>
                      </a:lnTo>
                      <a:lnTo>
                        <a:pt x="100" y="40"/>
                      </a:lnTo>
                      <a:lnTo>
                        <a:pt x="107" y="34"/>
                      </a:lnTo>
                      <a:lnTo>
                        <a:pt x="114" y="25"/>
                      </a:lnTo>
                      <a:lnTo>
                        <a:pt x="121" y="19"/>
                      </a:lnTo>
                      <a:lnTo>
                        <a:pt x="134" y="4"/>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80" name="Freeform 390"/>
                <p:cNvSpPr>
                  <a:spLocks/>
                </p:cNvSpPr>
                <p:nvPr/>
              </p:nvSpPr>
              <p:spPr bwMode="auto">
                <a:xfrm>
                  <a:off x="7119938" y="4252913"/>
                  <a:ext cx="114300" cy="149225"/>
                </a:xfrm>
                <a:custGeom>
                  <a:avLst/>
                  <a:gdLst/>
                  <a:ahLst/>
                  <a:cxnLst>
                    <a:cxn ang="0">
                      <a:pos x="0" y="0"/>
                    </a:cxn>
                    <a:cxn ang="0">
                      <a:pos x="4" y="0"/>
                    </a:cxn>
                    <a:cxn ang="0">
                      <a:pos x="4" y="3"/>
                    </a:cxn>
                    <a:cxn ang="0">
                      <a:pos x="7" y="7"/>
                    </a:cxn>
                    <a:cxn ang="0">
                      <a:pos x="7" y="23"/>
                    </a:cxn>
                    <a:cxn ang="0">
                      <a:pos x="5" y="30"/>
                    </a:cxn>
                    <a:cxn ang="0">
                      <a:pos x="12" y="38"/>
                    </a:cxn>
                    <a:cxn ang="0">
                      <a:pos x="20" y="47"/>
                    </a:cxn>
                    <a:cxn ang="0">
                      <a:pos x="22" y="52"/>
                    </a:cxn>
                    <a:cxn ang="0">
                      <a:pos x="29" y="60"/>
                    </a:cxn>
                    <a:cxn ang="0">
                      <a:pos x="35" y="67"/>
                    </a:cxn>
                    <a:cxn ang="0">
                      <a:pos x="39" y="72"/>
                    </a:cxn>
                    <a:cxn ang="0">
                      <a:pos x="44" y="79"/>
                    </a:cxn>
                    <a:cxn ang="0">
                      <a:pos x="52" y="84"/>
                    </a:cxn>
                    <a:cxn ang="0">
                      <a:pos x="59" y="89"/>
                    </a:cxn>
                    <a:cxn ang="0">
                      <a:pos x="66" y="90"/>
                    </a:cxn>
                    <a:cxn ang="0">
                      <a:pos x="72" y="90"/>
                    </a:cxn>
                    <a:cxn ang="0">
                      <a:pos x="72" y="94"/>
                    </a:cxn>
                    <a:cxn ang="0">
                      <a:pos x="57" y="94"/>
                    </a:cxn>
                    <a:cxn ang="0">
                      <a:pos x="56" y="92"/>
                    </a:cxn>
                    <a:cxn ang="0">
                      <a:pos x="42" y="82"/>
                    </a:cxn>
                    <a:cxn ang="0">
                      <a:pos x="40" y="82"/>
                    </a:cxn>
                    <a:cxn ang="0">
                      <a:pos x="35" y="75"/>
                    </a:cxn>
                    <a:cxn ang="0">
                      <a:pos x="32" y="70"/>
                    </a:cxn>
                    <a:cxn ang="0">
                      <a:pos x="25" y="62"/>
                    </a:cxn>
                    <a:cxn ang="0">
                      <a:pos x="19" y="55"/>
                    </a:cxn>
                    <a:cxn ang="0">
                      <a:pos x="19" y="53"/>
                    </a:cxn>
                    <a:cxn ang="0">
                      <a:pos x="15" y="48"/>
                    </a:cxn>
                    <a:cxn ang="0">
                      <a:pos x="9" y="40"/>
                    </a:cxn>
                    <a:cxn ang="0">
                      <a:pos x="0" y="32"/>
                    </a:cxn>
                    <a:cxn ang="0">
                      <a:pos x="0" y="30"/>
                    </a:cxn>
                    <a:cxn ang="0">
                      <a:pos x="4" y="17"/>
                    </a:cxn>
                    <a:cxn ang="0">
                      <a:pos x="4" y="8"/>
                    </a:cxn>
                    <a:cxn ang="0">
                      <a:pos x="0" y="7"/>
                    </a:cxn>
                    <a:cxn ang="0">
                      <a:pos x="0" y="0"/>
                    </a:cxn>
                  </a:cxnLst>
                  <a:rect l="0" t="0" r="r" b="b"/>
                  <a:pathLst>
                    <a:path w="72" h="94">
                      <a:moveTo>
                        <a:pt x="0" y="0"/>
                      </a:moveTo>
                      <a:lnTo>
                        <a:pt x="4" y="0"/>
                      </a:lnTo>
                      <a:lnTo>
                        <a:pt x="4" y="3"/>
                      </a:lnTo>
                      <a:lnTo>
                        <a:pt x="7" y="7"/>
                      </a:lnTo>
                      <a:lnTo>
                        <a:pt x="7" y="23"/>
                      </a:lnTo>
                      <a:lnTo>
                        <a:pt x="5" y="30"/>
                      </a:lnTo>
                      <a:lnTo>
                        <a:pt x="12" y="38"/>
                      </a:lnTo>
                      <a:lnTo>
                        <a:pt x="20" y="47"/>
                      </a:lnTo>
                      <a:lnTo>
                        <a:pt x="22" y="52"/>
                      </a:lnTo>
                      <a:lnTo>
                        <a:pt x="29" y="60"/>
                      </a:lnTo>
                      <a:lnTo>
                        <a:pt x="35" y="67"/>
                      </a:lnTo>
                      <a:lnTo>
                        <a:pt x="39" y="72"/>
                      </a:lnTo>
                      <a:lnTo>
                        <a:pt x="44" y="79"/>
                      </a:lnTo>
                      <a:lnTo>
                        <a:pt x="52" y="84"/>
                      </a:lnTo>
                      <a:lnTo>
                        <a:pt x="59" y="89"/>
                      </a:lnTo>
                      <a:lnTo>
                        <a:pt x="66" y="90"/>
                      </a:lnTo>
                      <a:lnTo>
                        <a:pt x="72" y="90"/>
                      </a:lnTo>
                      <a:lnTo>
                        <a:pt x="72" y="94"/>
                      </a:lnTo>
                      <a:lnTo>
                        <a:pt x="57" y="94"/>
                      </a:lnTo>
                      <a:lnTo>
                        <a:pt x="56" y="92"/>
                      </a:lnTo>
                      <a:lnTo>
                        <a:pt x="42" y="82"/>
                      </a:lnTo>
                      <a:lnTo>
                        <a:pt x="40" y="82"/>
                      </a:lnTo>
                      <a:lnTo>
                        <a:pt x="35" y="75"/>
                      </a:lnTo>
                      <a:lnTo>
                        <a:pt x="32" y="70"/>
                      </a:lnTo>
                      <a:lnTo>
                        <a:pt x="25" y="62"/>
                      </a:lnTo>
                      <a:lnTo>
                        <a:pt x="19" y="55"/>
                      </a:lnTo>
                      <a:lnTo>
                        <a:pt x="19" y="53"/>
                      </a:lnTo>
                      <a:lnTo>
                        <a:pt x="15" y="48"/>
                      </a:lnTo>
                      <a:lnTo>
                        <a:pt x="9" y="40"/>
                      </a:lnTo>
                      <a:lnTo>
                        <a:pt x="0" y="32"/>
                      </a:lnTo>
                      <a:lnTo>
                        <a:pt x="0" y="30"/>
                      </a:lnTo>
                      <a:lnTo>
                        <a:pt x="4" y="17"/>
                      </a:lnTo>
                      <a:lnTo>
                        <a:pt x="4" y="8"/>
                      </a:lnTo>
                      <a:lnTo>
                        <a:pt x="0" y="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81" name="Freeform 391"/>
                <p:cNvSpPr>
                  <a:spLocks/>
                </p:cNvSpPr>
                <p:nvPr/>
              </p:nvSpPr>
              <p:spPr bwMode="auto">
                <a:xfrm>
                  <a:off x="6546850" y="5648325"/>
                  <a:ext cx="406400" cy="141288"/>
                </a:xfrm>
                <a:custGeom>
                  <a:avLst/>
                  <a:gdLst/>
                  <a:ahLst/>
                  <a:cxnLst>
                    <a:cxn ang="0">
                      <a:pos x="256" y="0"/>
                    </a:cxn>
                    <a:cxn ang="0">
                      <a:pos x="248" y="5"/>
                    </a:cxn>
                    <a:cxn ang="0">
                      <a:pos x="233" y="7"/>
                    </a:cxn>
                    <a:cxn ang="0">
                      <a:pos x="216" y="8"/>
                    </a:cxn>
                    <a:cxn ang="0">
                      <a:pos x="207" y="10"/>
                    </a:cxn>
                    <a:cxn ang="0">
                      <a:pos x="192" y="12"/>
                    </a:cxn>
                    <a:cxn ang="0">
                      <a:pos x="176" y="13"/>
                    </a:cxn>
                    <a:cxn ang="0">
                      <a:pos x="159" y="15"/>
                    </a:cxn>
                    <a:cxn ang="0">
                      <a:pos x="142" y="17"/>
                    </a:cxn>
                    <a:cxn ang="0">
                      <a:pos x="127" y="20"/>
                    </a:cxn>
                    <a:cxn ang="0">
                      <a:pos x="110" y="22"/>
                    </a:cxn>
                    <a:cxn ang="0">
                      <a:pos x="94" y="23"/>
                    </a:cxn>
                    <a:cxn ang="0">
                      <a:pos x="77" y="25"/>
                    </a:cxn>
                    <a:cxn ang="0">
                      <a:pos x="60" y="27"/>
                    </a:cxn>
                    <a:cxn ang="0">
                      <a:pos x="45" y="28"/>
                    </a:cxn>
                    <a:cxn ang="0">
                      <a:pos x="30" y="30"/>
                    </a:cxn>
                    <a:cxn ang="0">
                      <a:pos x="12" y="32"/>
                    </a:cxn>
                    <a:cxn ang="0">
                      <a:pos x="3" y="43"/>
                    </a:cxn>
                    <a:cxn ang="0">
                      <a:pos x="13" y="58"/>
                    </a:cxn>
                    <a:cxn ang="0">
                      <a:pos x="22" y="62"/>
                    </a:cxn>
                    <a:cxn ang="0">
                      <a:pos x="28" y="70"/>
                    </a:cxn>
                    <a:cxn ang="0">
                      <a:pos x="25" y="80"/>
                    </a:cxn>
                    <a:cxn ang="0">
                      <a:pos x="25" y="89"/>
                    </a:cxn>
                    <a:cxn ang="0">
                      <a:pos x="22" y="80"/>
                    </a:cxn>
                    <a:cxn ang="0">
                      <a:pos x="25" y="70"/>
                    </a:cxn>
                    <a:cxn ang="0">
                      <a:pos x="12" y="62"/>
                    </a:cxn>
                    <a:cxn ang="0">
                      <a:pos x="5" y="53"/>
                    </a:cxn>
                    <a:cxn ang="0">
                      <a:pos x="0" y="43"/>
                    </a:cxn>
                    <a:cxn ang="0">
                      <a:pos x="2" y="33"/>
                    </a:cxn>
                    <a:cxn ang="0">
                      <a:pos x="13" y="27"/>
                    </a:cxn>
                    <a:cxn ang="0">
                      <a:pos x="30" y="25"/>
                    </a:cxn>
                    <a:cxn ang="0">
                      <a:pos x="45" y="23"/>
                    </a:cxn>
                    <a:cxn ang="0">
                      <a:pos x="77" y="20"/>
                    </a:cxn>
                    <a:cxn ang="0">
                      <a:pos x="94" y="18"/>
                    </a:cxn>
                    <a:cxn ang="0">
                      <a:pos x="110" y="17"/>
                    </a:cxn>
                    <a:cxn ang="0">
                      <a:pos x="125" y="15"/>
                    </a:cxn>
                    <a:cxn ang="0">
                      <a:pos x="134" y="13"/>
                    </a:cxn>
                    <a:cxn ang="0">
                      <a:pos x="167" y="10"/>
                    </a:cxn>
                    <a:cxn ang="0">
                      <a:pos x="207" y="5"/>
                    </a:cxn>
                    <a:cxn ang="0">
                      <a:pos x="231" y="3"/>
                    </a:cxn>
                  </a:cxnLst>
                  <a:rect l="0" t="0" r="r" b="b"/>
                  <a:pathLst>
                    <a:path w="256" h="89">
                      <a:moveTo>
                        <a:pt x="248" y="0"/>
                      </a:moveTo>
                      <a:lnTo>
                        <a:pt x="256" y="0"/>
                      </a:lnTo>
                      <a:lnTo>
                        <a:pt x="256" y="3"/>
                      </a:lnTo>
                      <a:lnTo>
                        <a:pt x="248" y="5"/>
                      </a:lnTo>
                      <a:lnTo>
                        <a:pt x="241" y="7"/>
                      </a:lnTo>
                      <a:lnTo>
                        <a:pt x="233" y="7"/>
                      </a:lnTo>
                      <a:lnTo>
                        <a:pt x="224" y="8"/>
                      </a:lnTo>
                      <a:lnTo>
                        <a:pt x="216" y="8"/>
                      </a:lnTo>
                      <a:lnTo>
                        <a:pt x="209" y="10"/>
                      </a:lnTo>
                      <a:lnTo>
                        <a:pt x="207" y="10"/>
                      </a:lnTo>
                      <a:lnTo>
                        <a:pt x="199" y="12"/>
                      </a:lnTo>
                      <a:lnTo>
                        <a:pt x="192" y="12"/>
                      </a:lnTo>
                      <a:lnTo>
                        <a:pt x="184" y="13"/>
                      </a:lnTo>
                      <a:lnTo>
                        <a:pt x="176" y="13"/>
                      </a:lnTo>
                      <a:lnTo>
                        <a:pt x="167" y="15"/>
                      </a:lnTo>
                      <a:lnTo>
                        <a:pt x="159" y="15"/>
                      </a:lnTo>
                      <a:lnTo>
                        <a:pt x="151" y="17"/>
                      </a:lnTo>
                      <a:lnTo>
                        <a:pt x="142" y="17"/>
                      </a:lnTo>
                      <a:lnTo>
                        <a:pt x="136" y="18"/>
                      </a:lnTo>
                      <a:lnTo>
                        <a:pt x="127" y="20"/>
                      </a:lnTo>
                      <a:lnTo>
                        <a:pt x="119" y="20"/>
                      </a:lnTo>
                      <a:lnTo>
                        <a:pt x="110" y="22"/>
                      </a:lnTo>
                      <a:lnTo>
                        <a:pt x="102" y="22"/>
                      </a:lnTo>
                      <a:lnTo>
                        <a:pt x="94" y="23"/>
                      </a:lnTo>
                      <a:lnTo>
                        <a:pt x="85" y="23"/>
                      </a:lnTo>
                      <a:lnTo>
                        <a:pt x="77" y="25"/>
                      </a:lnTo>
                      <a:lnTo>
                        <a:pt x="70" y="25"/>
                      </a:lnTo>
                      <a:lnTo>
                        <a:pt x="60" y="27"/>
                      </a:lnTo>
                      <a:lnTo>
                        <a:pt x="54" y="27"/>
                      </a:lnTo>
                      <a:lnTo>
                        <a:pt x="45" y="28"/>
                      </a:lnTo>
                      <a:lnTo>
                        <a:pt x="37" y="28"/>
                      </a:lnTo>
                      <a:lnTo>
                        <a:pt x="30" y="30"/>
                      </a:lnTo>
                      <a:lnTo>
                        <a:pt x="13" y="30"/>
                      </a:lnTo>
                      <a:lnTo>
                        <a:pt x="12" y="32"/>
                      </a:lnTo>
                      <a:lnTo>
                        <a:pt x="5" y="37"/>
                      </a:lnTo>
                      <a:lnTo>
                        <a:pt x="3" y="43"/>
                      </a:lnTo>
                      <a:lnTo>
                        <a:pt x="8" y="50"/>
                      </a:lnTo>
                      <a:lnTo>
                        <a:pt x="13" y="58"/>
                      </a:lnTo>
                      <a:lnTo>
                        <a:pt x="20" y="62"/>
                      </a:lnTo>
                      <a:lnTo>
                        <a:pt x="22" y="62"/>
                      </a:lnTo>
                      <a:lnTo>
                        <a:pt x="28" y="68"/>
                      </a:lnTo>
                      <a:lnTo>
                        <a:pt x="28" y="70"/>
                      </a:lnTo>
                      <a:lnTo>
                        <a:pt x="27" y="79"/>
                      </a:lnTo>
                      <a:lnTo>
                        <a:pt x="25" y="80"/>
                      </a:lnTo>
                      <a:lnTo>
                        <a:pt x="28" y="87"/>
                      </a:lnTo>
                      <a:lnTo>
                        <a:pt x="25" y="89"/>
                      </a:lnTo>
                      <a:lnTo>
                        <a:pt x="22" y="82"/>
                      </a:lnTo>
                      <a:lnTo>
                        <a:pt x="22" y="80"/>
                      </a:lnTo>
                      <a:lnTo>
                        <a:pt x="23" y="77"/>
                      </a:lnTo>
                      <a:lnTo>
                        <a:pt x="25" y="70"/>
                      </a:lnTo>
                      <a:lnTo>
                        <a:pt x="18" y="65"/>
                      </a:lnTo>
                      <a:lnTo>
                        <a:pt x="12" y="62"/>
                      </a:lnTo>
                      <a:lnTo>
                        <a:pt x="12" y="60"/>
                      </a:lnTo>
                      <a:lnTo>
                        <a:pt x="5" y="53"/>
                      </a:lnTo>
                      <a:lnTo>
                        <a:pt x="0" y="45"/>
                      </a:lnTo>
                      <a:lnTo>
                        <a:pt x="0" y="43"/>
                      </a:lnTo>
                      <a:lnTo>
                        <a:pt x="2" y="37"/>
                      </a:lnTo>
                      <a:lnTo>
                        <a:pt x="2" y="33"/>
                      </a:lnTo>
                      <a:lnTo>
                        <a:pt x="10" y="28"/>
                      </a:lnTo>
                      <a:lnTo>
                        <a:pt x="13" y="27"/>
                      </a:lnTo>
                      <a:lnTo>
                        <a:pt x="22" y="27"/>
                      </a:lnTo>
                      <a:lnTo>
                        <a:pt x="30" y="25"/>
                      </a:lnTo>
                      <a:lnTo>
                        <a:pt x="37" y="25"/>
                      </a:lnTo>
                      <a:lnTo>
                        <a:pt x="45" y="23"/>
                      </a:lnTo>
                      <a:lnTo>
                        <a:pt x="60" y="23"/>
                      </a:lnTo>
                      <a:lnTo>
                        <a:pt x="77" y="20"/>
                      </a:lnTo>
                      <a:lnTo>
                        <a:pt x="85" y="20"/>
                      </a:lnTo>
                      <a:lnTo>
                        <a:pt x="94" y="18"/>
                      </a:lnTo>
                      <a:lnTo>
                        <a:pt x="102" y="18"/>
                      </a:lnTo>
                      <a:lnTo>
                        <a:pt x="110" y="17"/>
                      </a:lnTo>
                      <a:lnTo>
                        <a:pt x="119" y="17"/>
                      </a:lnTo>
                      <a:lnTo>
                        <a:pt x="125" y="15"/>
                      </a:lnTo>
                      <a:lnTo>
                        <a:pt x="127" y="15"/>
                      </a:lnTo>
                      <a:lnTo>
                        <a:pt x="134" y="13"/>
                      </a:lnTo>
                      <a:lnTo>
                        <a:pt x="151" y="13"/>
                      </a:lnTo>
                      <a:lnTo>
                        <a:pt x="167" y="10"/>
                      </a:lnTo>
                      <a:lnTo>
                        <a:pt x="182" y="10"/>
                      </a:lnTo>
                      <a:lnTo>
                        <a:pt x="207" y="5"/>
                      </a:lnTo>
                      <a:lnTo>
                        <a:pt x="224" y="5"/>
                      </a:lnTo>
                      <a:lnTo>
                        <a:pt x="231" y="3"/>
                      </a:lnTo>
                      <a:lnTo>
                        <a:pt x="2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82" name="Freeform 392"/>
                <p:cNvSpPr>
                  <a:spLocks/>
                </p:cNvSpPr>
                <p:nvPr/>
              </p:nvSpPr>
              <p:spPr bwMode="auto">
                <a:xfrm>
                  <a:off x="6389688" y="4973638"/>
                  <a:ext cx="50800" cy="844550"/>
                </a:xfrm>
                <a:custGeom>
                  <a:avLst/>
                  <a:gdLst/>
                  <a:ahLst/>
                  <a:cxnLst>
                    <a:cxn ang="0">
                      <a:pos x="7" y="5"/>
                    </a:cxn>
                    <a:cxn ang="0">
                      <a:pos x="14" y="93"/>
                    </a:cxn>
                    <a:cxn ang="0">
                      <a:pos x="12" y="170"/>
                    </a:cxn>
                    <a:cxn ang="0">
                      <a:pos x="10" y="279"/>
                    </a:cxn>
                    <a:cxn ang="0">
                      <a:pos x="9" y="366"/>
                    </a:cxn>
                    <a:cxn ang="0">
                      <a:pos x="10" y="385"/>
                    </a:cxn>
                    <a:cxn ang="0">
                      <a:pos x="14" y="405"/>
                    </a:cxn>
                    <a:cxn ang="0">
                      <a:pos x="15" y="418"/>
                    </a:cxn>
                    <a:cxn ang="0">
                      <a:pos x="19" y="433"/>
                    </a:cxn>
                    <a:cxn ang="0">
                      <a:pos x="20" y="447"/>
                    </a:cxn>
                    <a:cxn ang="0">
                      <a:pos x="24" y="468"/>
                    </a:cxn>
                    <a:cxn ang="0">
                      <a:pos x="25" y="483"/>
                    </a:cxn>
                    <a:cxn ang="0">
                      <a:pos x="29" y="505"/>
                    </a:cxn>
                    <a:cxn ang="0">
                      <a:pos x="30" y="520"/>
                    </a:cxn>
                    <a:cxn ang="0">
                      <a:pos x="32" y="532"/>
                    </a:cxn>
                    <a:cxn ang="0">
                      <a:pos x="27" y="525"/>
                    </a:cxn>
                    <a:cxn ang="0">
                      <a:pos x="25" y="514"/>
                    </a:cxn>
                    <a:cxn ang="0">
                      <a:pos x="22" y="499"/>
                    </a:cxn>
                    <a:cxn ang="0">
                      <a:pos x="20" y="477"/>
                    </a:cxn>
                    <a:cxn ang="0">
                      <a:pos x="17" y="462"/>
                    </a:cxn>
                    <a:cxn ang="0">
                      <a:pos x="15" y="440"/>
                    </a:cxn>
                    <a:cxn ang="0">
                      <a:pos x="12" y="413"/>
                    </a:cxn>
                    <a:cxn ang="0">
                      <a:pos x="9" y="391"/>
                    </a:cxn>
                    <a:cxn ang="0">
                      <a:pos x="7" y="378"/>
                    </a:cxn>
                    <a:cxn ang="0">
                      <a:pos x="5" y="366"/>
                    </a:cxn>
                    <a:cxn ang="0">
                      <a:pos x="4" y="329"/>
                    </a:cxn>
                    <a:cxn ang="0">
                      <a:pos x="5" y="251"/>
                    </a:cxn>
                    <a:cxn ang="0">
                      <a:pos x="7" y="139"/>
                    </a:cxn>
                    <a:cxn ang="0">
                      <a:pos x="9" y="62"/>
                    </a:cxn>
                    <a:cxn ang="0">
                      <a:pos x="10" y="11"/>
                    </a:cxn>
                    <a:cxn ang="0">
                      <a:pos x="4" y="6"/>
                    </a:cxn>
                    <a:cxn ang="0">
                      <a:pos x="4" y="0"/>
                    </a:cxn>
                  </a:cxnLst>
                  <a:rect l="0" t="0" r="r" b="b"/>
                  <a:pathLst>
                    <a:path w="32" h="532">
                      <a:moveTo>
                        <a:pt x="4" y="0"/>
                      </a:moveTo>
                      <a:lnTo>
                        <a:pt x="7" y="5"/>
                      </a:lnTo>
                      <a:lnTo>
                        <a:pt x="14" y="8"/>
                      </a:lnTo>
                      <a:lnTo>
                        <a:pt x="14" y="93"/>
                      </a:lnTo>
                      <a:lnTo>
                        <a:pt x="12" y="98"/>
                      </a:lnTo>
                      <a:lnTo>
                        <a:pt x="12" y="170"/>
                      </a:lnTo>
                      <a:lnTo>
                        <a:pt x="10" y="175"/>
                      </a:lnTo>
                      <a:lnTo>
                        <a:pt x="10" y="279"/>
                      </a:lnTo>
                      <a:lnTo>
                        <a:pt x="9" y="286"/>
                      </a:lnTo>
                      <a:lnTo>
                        <a:pt x="9" y="366"/>
                      </a:lnTo>
                      <a:lnTo>
                        <a:pt x="10" y="373"/>
                      </a:lnTo>
                      <a:lnTo>
                        <a:pt x="10" y="385"/>
                      </a:lnTo>
                      <a:lnTo>
                        <a:pt x="12" y="391"/>
                      </a:lnTo>
                      <a:lnTo>
                        <a:pt x="14" y="405"/>
                      </a:lnTo>
                      <a:lnTo>
                        <a:pt x="15" y="413"/>
                      </a:lnTo>
                      <a:lnTo>
                        <a:pt x="15" y="418"/>
                      </a:lnTo>
                      <a:lnTo>
                        <a:pt x="17" y="427"/>
                      </a:lnTo>
                      <a:lnTo>
                        <a:pt x="19" y="433"/>
                      </a:lnTo>
                      <a:lnTo>
                        <a:pt x="19" y="440"/>
                      </a:lnTo>
                      <a:lnTo>
                        <a:pt x="20" y="447"/>
                      </a:lnTo>
                      <a:lnTo>
                        <a:pt x="22" y="462"/>
                      </a:lnTo>
                      <a:lnTo>
                        <a:pt x="24" y="468"/>
                      </a:lnTo>
                      <a:lnTo>
                        <a:pt x="24" y="478"/>
                      </a:lnTo>
                      <a:lnTo>
                        <a:pt x="25" y="483"/>
                      </a:lnTo>
                      <a:lnTo>
                        <a:pt x="27" y="499"/>
                      </a:lnTo>
                      <a:lnTo>
                        <a:pt x="29" y="505"/>
                      </a:lnTo>
                      <a:lnTo>
                        <a:pt x="29" y="512"/>
                      </a:lnTo>
                      <a:lnTo>
                        <a:pt x="30" y="520"/>
                      </a:lnTo>
                      <a:lnTo>
                        <a:pt x="30" y="525"/>
                      </a:lnTo>
                      <a:lnTo>
                        <a:pt x="32" y="532"/>
                      </a:lnTo>
                      <a:lnTo>
                        <a:pt x="27" y="532"/>
                      </a:lnTo>
                      <a:lnTo>
                        <a:pt x="27" y="525"/>
                      </a:lnTo>
                      <a:lnTo>
                        <a:pt x="25" y="524"/>
                      </a:lnTo>
                      <a:lnTo>
                        <a:pt x="25" y="514"/>
                      </a:lnTo>
                      <a:lnTo>
                        <a:pt x="24" y="505"/>
                      </a:lnTo>
                      <a:lnTo>
                        <a:pt x="22" y="499"/>
                      </a:lnTo>
                      <a:lnTo>
                        <a:pt x="20" y="485"/>
                      </a:lnTo>
                      <a:lnTo>
                        <a:pt x="20" y="477"/>
                      </a:lnTo>
                      <a:lnTo>
                        <a:pt x="19" y="468"/>
                      </a:lnTo>
                      <a:lnTo>
                        <a:pt x="17" y="462"/>
                      </a:lnTo>
                      <a:lnTo>
                        <a:pt x="17" y="448"/>
                      </a:lnTo>
                      <a:lnTo>
                        <a:pt x="15" y="440"/>
                      </a:lnTo>
                      <a:lnTo>
                        <a:pt x="12" y="427"/>
                      </a:lnTo>
                      <a:lnTo>
                        <a:pt x="12" y="413"/>
                      </a:lnTo>
                      <a:lnTo>
                        <a:pt x="10" y="406"/>
                      </a:lnTo>
                      <a:lnTo>
                        <a:pt x="9" y="391"/>
                      </a:lnTo>
                      <a:lnTo>
                        <a:pt x="7" y="385"/>
                      </a:lnTo>
                      <a:lnTo>
                        <a:pt x="7" y="378"/>
                      </a:lnTo>
                      <a:lnTo>
                        <a:pt x="5" y="373"/>
                      </a:lnTo>
                      <a:lnTo>
                        <a:pt x="5" y="366"/>
                      </a:lnTo>
                      <a:lnTo>
                        <a:pt x="4" y="358"/>
                      </a:lnTo>
                      <a:lnTo>
                        <a:pt x="4" y="329"/>
                      </a:lnTo>
                      <a:lnTo>
                        <a:pt x="5" y="323"/>
                      </a:lnTo>
                      <a:lnTo>
                        <a:pt x="5" y="251"/>
                      </a:lnTo>
                      <a:lnTo>
                        <a:pt x="7" y="244"/>
                      </a:lnTo>
                      <a:lnTo>
                        <a:pt x="7" y="139"/>
                      </a:lnTo>
                      <a:lnTo>
                        <a:pt x="9" y="132"/>
                      </a:lnTo>
                      <a:lnTo>
                        <a:pt x="9" y="62"/>
                      </a:lnTo>
                      <a:lnTo>
                        <a:pt x="10" y="55"/>
                      </a:lnTo>
                      <a:lnTo>
                        <a:pt x="10" y="11"/>
                      </a:lnTo>
                      <a:lnTo>
                        <a:pt x="4" y="8"/>
                      </a:lnTo>
                      <a:lnTo>
                        <a:pt x="4" y="6"/>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83" name="Freeform 393"/>
                <p:cNvSpPr>
                  <a:spLocks/>
                </p:cNvSpPr>
                <p:nvPr/>
              </p:nvSpPr>
              <p:spPr bwMode="auto">
                <a:xfrm>
                  <a:off x="6767513" y="4932363"/>
                  <a:ext cx="188913" cy="720725"/>
                </a:xfrm>
                <a:custGeom>
                  <a:avLst/>
                  <a:gdLst/>
                  <a:ahLst/>
                  <a:cxnLst>
                    <a:cxn ang="0">
                      <a:pos x="12" y="26"/>
                    </a:cxn>
                    <a:cxn ang="0">
                      <a:pos x="17" y="41"/>
                    </a:cxn>
                    <a:cxn ang="0">
                      <a:pos x="23" y="62"/>
                    </a:cxn>
                    <a:cxn ang="0">
                      <a:pos x="32" y="89"/>
                    </a:cxn>
                    <a:cxn ang="0">
                      <a:pos x="38" y="109"/>
                    </a:cxn>
                    <a:cxn ang="0">
                      <a:pos x="43" y="128"/>
                    </a:cxn>
                    <a:cxn ang="0">
                      <a:pos x="48" y="149"/>
                    </a:cxn>
                    <a:cxn ang="0">
                      <a:pos x="62" y="193"/>
                    </a:cxn>
                    <a:cxn ang="0">
                      <a:pos x="67" y="211"/>
                    </a:cxn>
                    <a:cxn ang="0">
                      <a:pos x="72" y="228"/>
                    </a:cxn>
                    <a:cxn ang="0">
                      <a:pos x="75" y="240"/>
                    </a:cxn>
                    <a:cxn ang="0">
                      <a:pos x="89" y="268"/>
                    </a:cxn>
                    <a:cxn ang="0">
                      <a:pos x="99" y="280"/>
                    </a:cxn>
                    <a:cxn ang="0">
                      <a:pos x="102" y="293"/>
                    </a:cxn>
                    <a:cxn ang="0">
                      <a:pos x="109" y="304"/>
                    </a:cxn>
                    <a:cxn ang="0">
                      <a:pos x="99" y="325"/>
                    </a:cxn>
                    <a:cxn ang="0">
                      <a:pos x="95" y="354"/>
                    </a:cxn>
                    <a:cxn ang="0">
                      <a:pos x="99" y="374"/>
                    </a:cxn>
                    <a:cxn ang="0">
                      <a:pos x="105" y="384"/>
                    </a:cxn>
                    <a:cxn ang="0">
                      <a:pos x="109" y="394"/>
                    </a:cxn>
                    <a:cxn ang="0">
                      <a:pos x="105" y="422"/>
                    </a:cxn>
                    <a:cxn ang="0">
                      <a:pos x="112" y="437"/>
                    </a:cxn>
                    <a:cxn ang="0">
                      <a:pos x="119" y="454"/>
                    </a:cxn>
                    <a:cxn ang="0">
                      <a:pos x="115" y="451"/>
                    </a:cxn>
                    <a:cxn ang="0">
                      <a:pos x="104" y="432"/>
                    </a:cxn>
                    <a:cxn ang="0">
                      <a:pos x="100" y="422"/>
                    </a:cxn>
                    <a:cxn ang="0">
                      <a:pos x="104" y="392"/>
                    </a:cxn>
                    <a:cxn ang="0">
                      <a:pos x="100" y="382"/>
                    </a:cxn>
                    <a:cxn ang="0">
                      <a:pos x="90" y="360"/>
                    </a:cxn>
                    <a:cxn ang="0">
                      <a:pos x="95" y="339"/>
                    </a:cxn>
                    <a:cxn ang="0">
                      <a:pos x="95" y="324"/>
                    </a:cxn>
                    <a:cxn ang="0">
                      <a:pos x="104" y="305"/>
                    </a:cxn>
                    <a:cxn ang="0">
                      <a:pos x="97" y="292"/>
                    </a:cxn>
                    <a:cxn ang="0">
                      <a:pos x="95" y="282"/>
                    </a:cxn>
                    <a:cxn ang="0">
                      <a:pos x="85" y="270"/>
                    </a:cxn>
                    <a:cxn ang="0">
                      <a:pos x="73" y="248"/>
                    </a:cxn>
                    <a:cxn ang="0">
                      <a:pos x="70" y="240"/>
                    </a:cxn>
                    <a:cxn ang="0">
                      <a:pos x="67" y="223"/>
                    </a:cxn>
                    <a:cxn ang="0">
                      <a:pos x="62" y="206"/>
                    </a:cxn>
                    <a:cxn ang="0">
                      <a:pos x="52" y="173"/>
                    </a:cxn>
                    <a:cxn ang="0">
                      <a:pos x="43" y="144"/>
                    </a:cxn>
                    <a:cxn ang="0">
                      <a:pos x="38" y="128"/>
                    </a:cxn>
                    <a:cxn ang="0">
                      <a:pos x="35" y="111"/>
                    </a:cxn>
                    <a:cxn ang="0">
                      <a:pos x="28" y="89"/>
                    </a:cxn>
                    <a:cxn ang="0">
                      <a:pos x="20" y="64"/>
                    </a:cxn>
                    <a:cxn ang="0">
                      <a:pos x="12" y="37"/>
                    </a:cxn>
                    <a:cxn ang="0">
                      <a:pos x="2" y="5"/>
                    </a:cxn>
                  </a:cxnLst>
                  <a:rect l="0" t="0" r="r" b="b"/>
                  <a:pathLst>
                    <a:path w="119" h="454">
                      <a:moveTo>
                        <a:pt x="3" y="0"/>
                      </a:moveTo>
                      <a:lnTo>
                        <a:pt x="5" y="4"/>
                      </a:lnTo>
                      <a:lnTo>
                        <a:pt x="12" y="26"/>
                      </a:lnTo>
                      <a:lnTo>
                        <a:pt x="12" y="27"/>
                      </a:lnTo>
                      <a:lnTo>
                        <a:pt x="15" y="36"/>
                      </a:lnTo>
                      <a:lnTo>
                        <a:pt x="17" y="41"/>
                      </a:lnTo>
                      <a:lnTo>
                        <a:pt x="18" y="47"/>
                      </a:lnTo>
                      <a:lnTo>
                        <a:pt x="20" y="56"/>
                      </a:lnTo>
                      <a:lnTo>
                        <a:pt x="23" y="62"/>
                      </a:lnTo>
                      <a:lnTo>
                        <a:pt x="28" y="76"/>
                      </a:lnTo>
                      <a:lnTo>
                        <a:pt x="30" y="84"/>
                      </a:lnTo>
                      <a:lnTo>
                        <a:pt x="32" y="89"/>
                      </a:lnTo>
                      <a:lnTo>
                        <a:pt x="33" y="96"/>
                      </a:lnTo>
                      <a:lnTo>
                        <a:pt x="37" y="103"/>
                      </a:lnTo>
                      <a:lnTo>
                        <a:pt x="38" y="109"/>
                      </a:lnTo>
                      <a:lnTo>
                        <a:pt x="40" y="118"/>
                      </a:lnTo>
                      <a:lnTo>
                        <a:pt x="42" y="119"/>
                      </a:lnTo>
                      <a:lnTo>
                        <a:pt x="43" y="128"/>
                      </a:lnTo>
                      <a:lnTo>
                        <a:pt x="47" y="141"/>
                      </a:lnTo>
                      <a:lnTo>
                        <a:pt x="48" y="144"/>
                      </a:lnTo>
                      <a:lnTo>
                        <a:pt x="48" y="149"/>
                      </a:lnTo>
                      <a:lnTo>
                        <a:pt x="50" y="151"/>
                      </a:lnTo>
                      <a:lnTo>
                        <a:pt x="55" y="171"/>
                      </a:lnTo>
                      <a:lnTo>
                        <a:pt x="62" y="193"/>
                      </a:lnTo>
                      <a:lnTo>
                        <a:pt x="63" y="201"/>
                      </a:lnTo>
                      <a:lnTo>
                        <a:pt x="65" y="205"/>
                      </a:lnTo>
                      <a:lnTo>
                        <a:pt x="67" y="211"/>
                      </a:lnTo>
                      <a:lnTo>
                        <a:pt x="68" y="220"/>
                      </a:lnTo>
                      <a:lnTo>
                        <a:pt x="72" y="226"/>
                      </a:lnTo>
                      <a:lnTo>
                        <a:pt x="72" y="228"/>
                      </a:lnTo>
                      <a:lnTo>
                        <a:pt x="73" y="235"/>
                      </a:lnTo>
                      <a:lnTo>
                        <a:pt x="75" y="238"/>
                      </a:lnTo>
                      <a:lnTo>
                        <a:pt x="75" y="240"/>
                      </a:lnTo>
                      <a:lnTo>
                        <a:pt x="77" y="247"/>
                      </a:lnTo>
                      <a:lnTo>
                        <a:pt x="82" y="255"/>
                      </a:lnTo>
                      <a:lnTo>
                        <a:pt x="89" y="268"/>
                      </a:lnTo>
                      <a:lnTo>
                        <a:pt x="97" y="277"/>
                      </a:lnTo>
                      <a:lnTo>
                        <a:pt x="97" y="278"/>
                      </a:lnTo>
                      <a:lnTo>
                        <a:pt x="99" y="280"/>
                      </a:lnTo>
                      <a:lnTo>
                        <a:pt x="100" y="285"/>
                      </a:lnTo>
                      <a:lnTo>
                        <a:pt x="102" y="288"/>
                      </a:lnTo>
                      <a:lnTo>
                        <a:pt x="102" y="293"/>
                      </a:lnTo>
                      <a:lnTo>
                        <a:pt x="100" y="298"/>
                      </a:lnTo>
                      <a:lnTo>
                        <a:pt x="107" y="302"/>
                      </a:lnTo>
                      <a:lnTo>
                        <a:pt x="109" y="304"/>
                      </a:lnTo>
                      <a:lnTo>
                        <a:pt x="109" y="312"/>
                      </a:lnTo>
                      <a:lnTo>
                        <a:pt x="102" y="319"/>
                      </a:lnTo>
                      <a:lnTo>
                        <a:pt x="99" y="325"/>
                      </a:lnTo>
                      <a:lnTo>
                        <a:pt x="99" y="339"/>
                      </a:lnTo>
                      <a:lnTo>
                        <a:pt x="95" y="347"/>
                      </a:lnTo>
                      <a:lnTo>
                        <a:pt x="95" y="354"/>
                      </a:lnTo>
                      <a:lnTo>
                        <a:pt x="94" y="360"/>
                      </a:lnTo>
                      <a:lnTo>
                        <a:pt x="95" y="367"/>
                      </a:lnTo>
                      <a:lnTo>
                        <a:pt x="99" y="374"/>
                      </a:lnTo>
                      <a:lnTo>
                        <a:pt x="104" y="381"/>
                      </a:lnTo>
                      <a:lnTo>
                        <a:pt x="104" y="382"/>
                      </a:lnTo>
                      <a:lnTo>
                        <a:pt x="105" y="384"/>
                      </a:lnTo>
                      <a:lnTo>
                        <a:pt x="105" y="386"/>
                      </a:lnTo>
                      <a:lnTo>
                        <a:pt x="109" y="392"/>
                      </a:lnTo>
                      <a:lnTo>
                        <a:pt x="109" y="394"/>
                      </a:lnTo>
                      <a:lnTo>
                        <a:pt x="105" y="401"/>
                      </a:lnTo>
                      <a:lnTo>
                        <a:pt x="107" y="407"/>
                      </a:lnTo>
                      <a:lnTo>
                        <a:pt x="105" y="422"/>
                      </a:lnTo>
                      <a:lnTo>
                        <a:pt x="105" y="424"/>
                      </a:lnTo>
                      <a:lnTo>
                        <a:pt x="107" y="431"/>
                      </a:lnTo>
                      <a:lnTo>
                        <a:pt x="112" y="437"/>
                      </a:lnTo>
                      <a:lnTo>
                        <a:pt x="115" y="442"/>
                      </a:lnTo>
                      <a:lnTo>
                        <a:pt x="119" y="449"/>
                      </a:lnTo>
                      <a:lnTo>
                        <a:pt x="119" y="454"/>
                      </a:lnTo>
                      <a:lnTo>
                        <a:pt x="117" y="453"/>
                      </a:lnTo>
                      <a:lnTo>
                        <a:pt x="115" y="453"/>
                      </a:lnTo>
                      <a:lnTo>
                        <a:pt x="115" y="451"/>
                      </a:lnTo>
                      <a:lnTo>
                        <a:pt x="112" y="444"/>
                      </a:lnTo>
                      <a:lnTo>
                        <a:pt x="109" y="439"/>
                      </a:lnTo>
                      <a:lnTo>
                        <a:pt x="104" y="432"/>
                      </a:lnTo>
                      <a:lnTo>
                        <a:pt x="102" y="431"/>
                      </a:lnTo>
                      <a:lnTo>
                        <a:pt x="100" y="424"/>
                      </a:lnTo>
                      <a:lnTo>
                        <a:pt x="100" y="422"/>
                      </a:lnTo>
                      <a:lnTo>
                        <a:pt x="102" y="421"/>
                      </a:lnTo>
                      <a:lnTo>
                        <a:pt x="102" y="399"/>
                      </a:lnTo>
                      <a:lnTo>
                        <a:pt x="104" y="392"/>
                      </a:lnTo>
                      <a:lnTo>
                        <a:pt x="102" y="387"/>
                      </a:lnTo>
                      <a:lnTo>
                        <a:pt x="102" y="386"/>
                      </a:lnTo>
                      <a:lnTo>
                        <a:pt x="100" y="382"/>
                      </a:lnTo>
                      <a:lnTo>
                        <a:pt x="95" y="376"/>
                      </a:lnTo>
                      <a:lnTo>
                        <a:pt x="92" y="367"/>
                      </a:lnTo>
                      <a:lnTo>
                        <a:pt x="90" y="360"/>
                      </a:lnTo>
                      <a:lnTo>
                        <a:pt x="90" y="352"/>
                      </a:lnTo>
                      <a:lnTo>
                        <a:pt x="92" y="345"/>
                      </a:lnTo>
                      <a:lnTo>
                        <a:pt x="95" y="339"/>
                      </a:lnTo>
                      <a:lnTo>
                        <a:pt x="94" y="334"/>
                      </a:lnTo>
                      <a:lnTo>
                        <a:pt x="94" y="324"/>
                      </a:lnTo>
                      <a:lnTo>
                        <a:pt x="95" y="324"/>
                      </a:lnTo>
                      <a:lnTo>
                        <a:pt x="99" y="315"/>
                      </a:lnTo>
                      <a:lnTo>
                        <a:pt x="105" y="310"/>
                      </a:lnTo>
                      <a:lnTo>
                        <a:pt x="104" y="305"/>
                      </a:lnTo>
                      <a:lnTo>
                        <a:pt x="99" y="302"/>
                      </a:lnTo>
                      <a:lnTo>
                        <a:pt x="97" y="300"/>
                      </a:lnTo>
                      <a:lnTo>
                        <a:pt x="97" y="292"/>
                      </a:lnTo>
                      <a:lnTo>
                        <a:pt x="99" y="290"/>
                      </a:lnTo>
                      <a:lnTo>
                        <a:pt x="97" y="288"/>
                      </a:lnTo>
                      <a:lnTo>
                        <a:pt x="95" y="282"/>
                      </a:lnTo>
                      <a:lnTo>
                        <a:pt x="94" y="280"/>
                      </a:lnTo>
                      <a:lnTo>
                        <a:pt x="94" y="278"/>
                      </a:lnTo>
                      <a:lnTo>
                        <a:pt x="85" y="270"/>
                      </a:lnTo>
                      <a:lnTo>
                        <a:pt x="84" y="270"/>
                      </a:lnTo>
                      <a:lnTo>
                        <a:pt x="78" y="257"/>
                      </a:lnTo>
                      <a:lnTo>
                        <a:pt x="73" y="248"/>
                      </a:lnTo>
                      <a:lnTo>
                        <a:pt x="72" y="242"/>
                      </a:lnTo>
                      <a:lnTo>
                        <a:pt x="72" y="240"/>
                      </a:lnTo>
                      <a:lnTo>
                        <a:pt x="70" y="240"/>
                      </a:lnTo>
                      <a:lnTo>
                        <a:pt x="70" y="237"/>
                      </a:lnTo>
                      <a:lnTo>
                        <a:pt x="67" y="228"/>
                      </a:lnTo>
                      <a:lnTo>
                        <a:pt x="67" y="223"/>
                      </a:lnTo>
                      <a:lnTo>
                        <a:pt x="65" y="221"/>
                      </a:lnTo>
                      <a:lnTo>
                        <a:pt x="63" y="213"/>
                      </a:lnTo>
                      <a:lnTo>
                        <a:pt x="62" y="206"/>
                      </a:lnTo>
                      <a:lnTo>
                        <a:pt x="60" y="201"/>
                      </a:lnTo>
                      <a:lnTo>
                        <a:pt x="58" y="195"/>
                      </a:lnTo>
                      <a:lnTo>
                        <a:pt x="52" y="173"/>
                      </a:lnTo>
                      <a:lnTo>
                        <a:pt x="47" y="153"/>
                      </a:lnTo>
                      <a:lnTo>
                        <a:pt x="45" y="149"/>
                      </a:lnTo>
                      <a:lnTo>
                        <a:pt x="43" y="144"/>
                      </a:lnTo>
                      <a:lnTo>
                        <a:pt x="43" y="143"/>
                      </a:lnTo>
                      <a:lnTo>
                        <a:pt x="42" y="134"/>
                      </a:lnTo>
                      <a:lnTo>
                        <a:pt x="38" y="128"/>
                      </a:lnTo>
                      <a:lnTo>
                        <a:pt x="38" y="121"/>
                      </a:lnTo>
                      <a:lnTo>
                        <a:pt x="37" y="119"/>
                      </a:lnTo>
                      <a:lnTo>
                        <a:pt x="35" y="111"/>
                      </a:lnTo>
                      <a:lnTo>
                        <a:pt x="33" y="104"/>
                      </a:lnTo>
                      <a:lnTo>
                        <a:pt x="30" y="98"/>
                      </a:lnTo>
                      <a:lnTo>
                        <a:pt x="28" y="89"/>
                      </a:lnTo>
                      <a:lnTo>
                        <a:pt x="27" y="86"/>
                      </a:lnTo>
                      <a:lnTo>
                        <a:pt x="23" y="77"/>
                      </a:lnTo>
                      <a:lnTo>
                        <a:pt x="20" y="64"/>
                      </a:lnTo>
                      <a:lnTo>
                        <a:pt x="17" y="56"/>
                      </a:lnTo>
                      <a:lnTo>
                        <a:pt x="13" y="42"/>
                      </a:lnTo>
                      <a:lnTo>
                        <a:pt x="12" y="37"/>
                      </a:lnTo>
                      <a:lnTo>
                        <a:pt x="8" y="29"/>
                      </a:lnTo>
                      <a:lnTo>
                        <a:pt x="8" y="27"/>
                      </a:lnTo>
                      <a:lnTo>
                        <a:pt x="2" y="5"/>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84" name="Freeform 394"/>
                <p:cNvSpPr>
                  <a:spLocks/>
                </p:cNvSpPr>
                <p:nvPr/>
              </p:nvSpPr>
              <p:spPr bwMode="auto">
                <a:xfrm>
                  <a:off x="5843588" y="4021138"/>
                  <a:ext cx="382588" cy="603250"/>
                </a:xfrm>
                <a:custGeom>
                  <a:avLst/>
                  <a:gdLst/>
                  <a:ahLst/>
                  <a:cxnLst>
                    <a:cxn ang="0">
                      <a:pos x="6" y="9"/>
                    </a:cxn>
                    <a:cxn ang="0">
                      <a:pos x="6" y="37"/>
                    </a:cxn>
                    <a:cxn ang="0">
                      <a:pos x="11" y="55"/>
                    </a:cxn>
                    <a:cxn ang="0">
                      <a:pos x="20" y="77"/>
                    </a:cxn>
                    <a:cxn ang="0">
                      <a:pos x="37" y="91"/>
                    </a:cxn>
                    <a:cxn ang="0">
                      <a:pos x="48" y="104"/>
                    </a:cxn>
                    <a:cxn ang="0">
                      <a:pos x="67" y="114"/>
                    </a:cxn>
                    <a:cxn ang="0">
                      <a:pos x="80" y="136"/>
                    </a:cxn>
                    <a:cxn ang="0">
                      <a:pos x="85" y="161"/>
                    </a:cxn>
                    <a:cxn ang="0">
                      <a:pos x="100" y="158"/>
                    </a:cxn>
                    <a:cxn ang="0">
                      <a:pos x="113" y="159"/>
                    </a:cxn>
                    <a:cxn ang="0">
                      <a:pos x="129" y="166"/>
                    </a:cxn>
                    <a:cxn ang="0">
                      <a:pos x="137" y="174"/>
                    </a:cxn>
                    <a:cxn ang="0">
                      <a:pos x="132" y="184"/>
                    </a:cxn>
                    <a:cxn ang="0">
                      <a:pos x="125" y="215"/>
                    </a:cxn>
                    <a:cxn ang="0">
                      <a:pos x="127" y="248"/>
                    </a:cxn>
                    <a:cxn ang="0">
                      <a:pos x="154" y="270"/>
                    </a:cxn>
                    <a:cxn ang="0">
                      <a:pos x="159" y="273"/>
                    </a:cxn>
                    <a:cxn ang="0">
                      <a:pos x="169" y="276"/>
                    </a:cxn>
                    <a:cxn ang="0">
                      <a:pos x="180" y="285"/>
                    </a:cxn>
                    <a:cxn ang="0">
                      <a:pos x="199" y="300"/>
                    </a:cxn>
                    <a:cxn ang="0">
                      <a:pos x="204" y="323"/>
                    </a:cxn>
                    <a:cxn ang="0">
                      <a:pos x="209" y="340"/>
                    </a:cxn>
                    <a:cxn ang="0">
                      <a:pos x="209" y="355"/>
                    </a:cxn>
                    <a:cxn ang="0">
                      <a:pos x="222" y="374"/>
                    </a:cxn>
                    <a:cxn ang="0">
                      <a:pos x="241" y="377"/>
                    </a:cxn>
                    <a:cxn ang="0">
                      <a:pos x="222" y="379"/>
                    </a:cxn>
                    <a:cxn ang="0">
                      <a:pos x="209" y="364"/>
                    </a:cxn>
                    <a:cxn ang="0">
                      <a:pos x="200" y="348"/>
                    </a:cxn>
                    <a:cxn ang="0">
                      <a:pos x="205" y="332"/>
                    </a:cxn>
                    <a:cxn ang="0">
                      <a:pos x="197" y="308"/>
                    </a:cxn>
                    <a:cxn ang="0">
                      <a:pos x="182" y="295"/>
                    </a:cxn>
                    <a:cxn ang="0">
                      <a:pos x="165" y="280"/>
                    </a:cxn>
                    <a:cxn ang="0">
                      <a:pos x="155" y="275"/>
                    </a:cxn>
                    <a:cxn ang="0">
                      <a:pos x="144" y="268"/>
                    </a:cxn>
                    <a:cxn ang="0">
                      <a:pos x="115" y="243"/>
                    </a:cxn>
                    <a:cxn ang="0">
                      <a:pos x="115" y="228"/>
                    </a:cxn>
                    <a:cxn ang="0">
                      <a:pos x="122" y="206"/>
                    </a:cxn>
                    <a:cxn ang="0">
                      <a:pos x="127" y="183"/>
                    </a:cxn>
                    <a:cxn ang="0">
                      <a:pos x="127" y="169"/>
                    </a:cxn>
                    <a:cxn ang="0">
                      <a:pos x="103" y="161"/>
                    </a:cxn>
                    <a:cxn ang="0">
                      <a:pos x="82" y="163"/>
                    </a:cxn>
                    <a:cxn ang="0">
                      <a:pos x="77" y="137"/>
                    </a:cxn>
                    <a:cxn ang="0">
                      <a:pos x="63" y="117"/>
                    </a:cxn>
                    <a:cxn ang="0">
                      <a:pos x="45" y="106"/>
                    </a:cxn>
                    <a:cxn ang="0">
                      <a:pos x="28" y="87"/>
                    </a:cxn>
                    <a:cxn ang="0">
                      <a:pos x="16" y="79"/>
                    </a:cxn>
                    <a:cxn ang="0">
                      <a:pos x="8" y="55"/>
                    </a:cxn>
                    <a:cxn ang="0">
                      <a:pos x="3" y="37"/>
                    </a:cxn>
                    <a:cxn ang="0">
                      <a:pos x="1" y="7"/>
                    </a:cxn>
                  </a:cxnLst>
                  <a:rect l="0" t="0" r="r" b="b"/>
                  <a:pathLst>
                    <a:path w="241" h="380">
                      <a:moveTo>
                        <a:pt x="6" y="0"/>
                      </a:moveTo>
                      <a:lnTo>
                        <a:pt x="10" y="2"/>
                      </a:lnTo>
                      <a:lnTo>
                        <a:pt x="6" y="9"/>
                      </a:lnTo>
                      <a:lnTo>
                        <a:pt x="3" y="22"/>
                      </a:lnTo>
                      <a:lnTo>
                        <a:pt x="5" y="29"/>
                      </a:lnTo>
                      <a:lnTo>
                        <a:pt x="6" y="37"/>
                      </a:lnTo>
                      <a:lnTo>
                        <a:pt x="6" y="44"/>
                      </a:lnTo>
                      <a:lnTo>
                        <a:pt x="10" y="47"/>
                      </a:lnTo>
                      <a:lnTo>
                        <a:pt x="11" y="55"/>
                      </a:lnTo>
                      <a:lnTo>
                        <a:pt x="15" y="62"/>
                      </a:lnTo>
                      <a:lnTo>
                        <a:pt x="18" y="71"/>
                      </a:lnTo>
                      <a:lnTo>
                        <a:pt x="20" y="77"/>
                      </a:lnTo>
                      <a:lnTo>
                        <a:pt x="23" y="79"/>
                      </a:lnTo>
                      <a:lnTo>
                        <a:pt x="30" y="84"/>
                      </a:lnTo>
                      <a:lnTo>
                        <a:pt x="37" y="91"/>
                      </a:lnTo>
                      <a:lnTo>
                        <a:pt x="45" y="96"/>
                      </a:lnTo>
                      <a:lnTo>
                        <a:pt x="45" y="97"/>
                      </a:lnTo>
                      <a:lnTo>
                        <a:pt x="48" y="104"/>
                      </a:lnTo>
                      <a:lnTo>
                        <a:pt x="52" y="106"/>
                      </a:lnTo>
                      <a:lnTo>
                        <a:pt x="58" y="111"/>
                      </a:lnTo>
                      <a:lnTo>
                        <a:pt x="67" y="114"/>
                      </a:lnTo>
                      <a:lnTo>
                        <a:pt x="73" y="121"/>
                      </a:lnTo>
                      <a:lnTo>
                        <a:pt x="78" y="127"/>
                      </a:lnTo>
                      <a:lnTo>
                        <a:pt x="80" y="136"/>
                      </a:lnTo>
                      <a:lnTo>
                        <a:pt x="80" y="139"/>
                      </a:lnTo>
                      <a:lnTo>
                        <a:pt x="83" y="153"/>
                      </a:lnTo>
                      <a:lnTo>
                        <a:pt x="85" y="161"/>
                      </a:lnTo>
                      <a:lnTo>
                        <a:pt x="90" y="166"/>
                      </a:lnTo>
                      <a:lnTo>
                        <a:pt x="97" y="164"/>
                      </a:lnTo>
                      <a:lnTo>
                        <a:pt x="100" y="158"/>
                      </a:lnTo>
                      <a:lnTo>
                        <a:pt x="102" y="158"/>
                      </a:lnTo>
                      <a:lnTo>
                        <a:pt x="105" y="156"/>
                      </a:lnTo>
                      <a:lnTo>
                        <a:pt x="113" y="159"/>
                      </a:lnTo>
                      <a:lnTo>
                        <a:pt x="120" y="159"/>
                      </a:lnTo>
                      <a:lnTo>
                        <a:pt x="122" y="161"/>
                      </a:lnTo>
                      <a:lnTo>
                        <a:pt x="129" y="166"/>
                      </a:lnTo>
                      <a:lnTo>
                        <a:pt x="135" y="169"/>
                      </a:lnTo>
                      <a:lnTo>
                        <a:pt x="137" y="171"/>
                      </a:lnTo>
                      <a:lnTo>
                        <a:pt x="137" y="174"/>
                      </a:lnTo>
                      <a:lnTo>
                        <a:pt x="135" y="174"/>
                      </a:lnTo>
                      <a:lnTo>
                        <a:pt x="135" y="176"/>
                      </a:lnTo>
                      <a:lnTo>
                        <a:pt x="132" y="184"/>
                      </a:lnTo>
                      <a:lnTo>
                        <a:pt x="132" y="198"/>
                      </a:lnTo>
                      <a:lnTo>
                        <a:pt x="127" y="208"/>
                      </a:lnTo>
                      <a:lnTo>
                        <a:pt x="125" y="215"/>
                      </a:lnTo>
                      <a:lnTo>
                        <a:pt x="119" y="228"/>
                      </a:lnTo>
                      <a:lnTo>
                        <a:pt x="119" y="241"/>
                      </a:lnTo>
                      <a:lnTo>
                        <a:pt x="127" y="248"/>
                      </a:lnTo>
                      <a:lnTo>
                        <a:pt x="132" y="255"/>
                      </a:lnTo>
                      <a:lnTo>
                        <a:pt x="145" y="265"/>
                      </a:lnTo>
                      <a:lnTo>
                        <a:pt x="154" y="270"/>
                      </a:lnTo>
                      <a:lnTo>
                        <a:pt x="157" y="270"/>
                      </a:lnTo>
                      <a:lnTo>
                        <a:pt x="159" y="271"/>
                      </a:lnTo>
                      <a:lnTo>
                        <a:pt x="159" y="273"/>
                      </a:lnTo>
                      <a:lnTo>
                        <a:pt x="160" y="278"/>
                      </a:lnTo>
                      <a:lnTo>
                        <a:pt x="165" y="276"/>
                      </a:lnTo>
                      <a:lnTo>
                        <a:pt x="169" y="276"/>
                      </a:lnTo>
                      <a:lnTo>
                        <a:pt x="172" y="280"/>
                      </a:lnTo>
                      <a:lnTo>
                        <a:pt x="180" y="283"/>
                      </a:lnTo>
                      <a:lnTo>
                        <a:pt x="180" y="285"/>
                      </a:lnTo>
                      <a:lnTo>
                        <a:pt x="184" y="292"/>
                      </a:lnTo>
                      <a:lnTo>
                        <a:pt x="190" y="297"/>
                      </a:lnTo>
                      <a:lnTo>
                        <a:pt x="199" y="300"/>
                      </a:lnTo>
                      <a:lnTo>
                        <a:pt x="200" y="302"/>
                      </a:lnTo>
                      <a:lnTo>
                        <a:pt x="200" y="317"/>
                      </a:lnTo>
                      <a:lnTo>
                        <a:pt x="204" y="323"/>
                      </a:lnTo>
                      <a:lnTo>
                        <a:pt x="209" y="330"/>
                      </a:lnTo>
                      <a:lnTo>
                        <a:pt x="211" y="332"/>
                      </a:lnTo>
                      <a:lnTo>
                        <a:pt x="209" y="340"/>
                      </a:lnTo>
                      <a:lnTo>
                        <a:pt x="204" y="347"/>
                      </a:lnTo>
                      <a:lnTo>
                        <a:pt x="209" y="353"/>
                      </a:lnTo>
                      <a:lnTo>
                        <a:pt x="209" y="355"/>
                      </a:lnTo>
                      <a:lnTo>
                        <a:pt x="212" y="360"/>
                      </a:lnTo>
                      <a:lnTo>
                        <a:pt x="217" y="369"/>
                      </a:lnTo>
                      <a:lnTo>
                        <a:pt x="222" y="374"/>
                      </a:lnTo>
                      <a:lnTo>
                        <a:pt x="229" y="372"/>
                      </a:lnTo>
                      <a:lnTo>
                        <a:pt x="231" y="372"/>
                      </a:lnTo>
                      <a:lnTo>
                        <a:pt x="241" y="377"/>
                      </a:lnTo>
                      <a:lnTo>
                        <a:pt x="239" y="380"/>
                      </a:lnTo>
                      <a:lnTo>
                        <a:pt x="229" y="375"/>
                      </a:lnTo>
                      <a:lnTo>
                        <a:pt x="222" y="379"/>
                      </a:lnTo>
                      <a:lnTo>
                        <a:pt x="221" y="379"/>
                      </a:lnTo>
                      <a:lnTo>
                        <a:pt x="214" y="370"/>
                      </a:lnTo>
                      <a:lnTo>
                        <a:pt x="209" y="364"/>
                      </a:lnTo>
                      <a:lnTo>
                        <a:pt x="205" y="357"/>
                      </a:lnTo>
                      <a:lnTo>
                        <a:pt x="205" y="355"/>
                      </a:lnTo>
                      <a:lnTo>
                        <a:pt x="200" y="348"/>
                      </a:lnTo>
                      <a:lnTo>
                        <a:pt x="200" y="347"/>
                      </a:lnTo>
                      <a:lnTo>
                        <a:pt x="204" y="338"/>
                      </a:lnTo>
                      <a:lnTo>
                        <a:pt x="205" y="332"/>
                      </a:lnTo>
                      <a:lnTo>
                        <a:pt x="200" y="325"/>
                      </a:lnTo>
                      <a:lnTo>
                        <a:pt x="197" y="318"/>
                      </a:lnTo>
                      <a:lnTo>
                        <a:pt x="197" y="308"/>
                      </a:lnTo>
                      <a:lnTo>
                        <a:pt x="195" y="303"/>
                      </a:lnTo>
                      <a:lnTo>
                        <a:pt x="189" y="300"/>
                      </a:lnTo>
                      <a:lnTo>
                        <a:pt x="182" y="295"/>
                      </a:lnTo>
                      <a:lnTo>
                        <a:pt x="177" y="286"/>
                      </a:lnTo>
                      <a:lnTo>
                        <a:pt x="170" y="283"/>
                      </a:lnTo>
                      <a:lnTo>
                        <a:pt x="165" y="280"/>
                      </a:lnTo>
                      <a:lnTo>
                        <a:pt x="159" y="283"/>
                      </a:lnTo>
                      <a:lnTo>
                        <a:pt x="157" y="281"/>
                      </a:lnTo>
                      <a:lnTo>
                        <a:pt x="155" y="275"/>
                      </a:lnTo>
                      <a:lnTo>
                        <a:pt x="152" y="275"/>
                      </a:lnTo>
                      <a:lnTo>
                        <a:pt x="152" y="273"/>
                      </a:lnTo>
                      <a:lnTo>
                        <a:pt x="144" y="268"/>
                      </a:lnTo>
                      <a:lnTo>
                        <a:pt x="129" y="258"/>
                      </a:lnTo>
                      <a:lnTo>
                        <a:pt x="124" y="251"/>
                      </a:lnTo>
                      <a:lnTo>
                        <a:pt x="115" y="243"/>
                      </a:lnTo>
                      <a:lnTo>
                        <a:pt x="113" y="236"/>
                      </a:lnTo>
                      <a:lnTo>
                        <a:pt x="113" y="235"/>
                      </a:lnTo>
                      <a:lnTo>
                        <a:pt x="115" y="228"/>
                      </a:lnTo>
                      <a:lnTo>
                        <a:pt x="115" y="226"/>
                      </a:lnTo>
                      <a:lnTo>
                        <a:pt x="119" y="220"/>
                      </a:lnTo>
                      <a:lnTo>
                        <a:pt x="122" y="206"/>
                      </a:lnTo>
                      <a:lnTo>
                        <a:pt x="129" y="196"/>
                      </a:lnTo>
                      <a:lnTo>
                        <a:pt x="127" y="191"/>
                      </a:lnTo>
                      <a:lnTo>
                        <a:pt x="127" y="183"/>
                      </a:lnTo>
                      <a:lnTo>
                        <a:pt x="132" y="174"/>
                      </a:lnTo>
                      <a:lnTo>
                        <a:pt x="132" y="173"/>
                      </a:lnTo>
                      <a:lnTo>
                        <a:pt x="127" y="169"/>
                      </a:lnTo>
                      <a:lnTo>
                        <a:pt x="119" y="164"/>
                      </a:lnTo>
                      <a:lnTo>
                        <a:pt x="105" y="161"/>
                      </a:lnTo>
                      <a:lnTo>
                        <a:pt x="103" y="161"/>
                      </a:lnTo>
                      <a:lnTo>
                        <a:pt x="98" y="168"/>
                      </a:lnTo>
                      <a:lnTo>
                        <a:pt x="90" y="171"/>
                      </a:lnTo>
                      <a:lnTo>
                        <a:pt x="82" y="163"/>
                      </a:lnTo>
                      <a:lnTo>
                        <a:pt x="78" y="146"/>
                      </a:lnTo>
                      <a:lnTo>
                        <a:pt x="77" y="139"/>
                      </a:lnTo>
                      <a:lnTo>
                        <a:pt x="77" y="137"/>
                      </a:lnTo>
                      <a:lnTo>
                        <a:pt x="75" y="129"/>
                      </a:lnTo>
                      <a:lnTo>
                        <a:pt x="70" y="122"/>
                      </a:lnTo>
                      <a:lnTo>
                        <a:pt x="63" y="117"/>
                      </a:lnTo>
                      <a:lnTo>
                        <a:pt x="57" y="114"/>
                      </a:lnTo>
                      <a:lnTo>
                        <a:pt x="48" y="109"/>
                      </a:lnTo>
                      <a:lnTo>
                        <a:pt x="45" y="106"/>
                      </a:lnTo>
                      <a:lnTo>
                        <a:pt x="42" y="99"/>
                      </a:lnTo>
                      <a:lnTo>
                        <a:pt x="35" y="94"/>
                      </a:lnTo>
                      <a:lnTo>
                        <a:pt x="28" y="87"/>
                      </a:lnTo>
                      <a:lnTo>
                        <a:pt x="20" y="82"/>
                      </a:lnTo>
                      <a:lnTo>
                        <a:pt x="18" y="79"/>
                      </a:lnTo>
                      <a:lnTo>
                        <a:pt x="16" y="79"/>
                      </a:lnTo>
                      <a:lnTo>
                        <a:pt x="15" y="72"/>
                      </a:lnTo>
                      <a:lnTo>
                        <a:pt x="10" y="64"/>
                      </a:lnTo>
                      <a:lnTo>
                        <a:pt x="8" y="55"/>
                      </a:lnTo>
                      <a:lnTo>
                        <a:pt x="6" y="49"/>
                      </a:lnTo>
                      <a:lnTo>
                        <a:pt x="3" y="45"/>
                      </a:lnTo>
                      <a:lnTo>
                        <a:pt x="3" y="37"/>
                      </a:lnTo>
                      <a:lnTo>
                        <a:pt x="0" y="30"/>
                      </a:lnTo>
                      <a:lnTo>
                        <a:pt x="0" y="15"/>
                      </a:lnTo>
                      <a:lnTo>
                        <a:pt x="1" y="7"/>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85" name="Freeform 395"/>
                <p:cNvSpPr>
                  <a:spLocks/>
                </p:cNvSpPr>
                <p:nvPr/>
              </p:nvSpPr>
              <p:spPr bwMode="auto">
                <a:xfrm>
                  <a:off x="6356350" y="3733800"/>
                  <a:ext cx="71438" cy="725488"/>
                </a:xfrm>
                <a:custGeom>
                  <a:avLst/>
                  <a:gdLst/>
                  <a:ahLst/>
                  <a:cxnLst>
                    <a:cxn ang="0">
                      <a:pos x="11" y="0"/>
                    </a:cxn>
                    <a:cxn ang="0">
                      <a:pos x="13" y="20"/>
                    </a:cxn>
                    <a:cxn ang="0">
                      <a:pos x="16" y="56"/>
                    </a:cxn>
                    <a:cxn ang="0">
                      <a:pos x="20" y="96"/>
                    </a:cxn>
                    <a:cxn ang="0">
                      <a:pos x="21" y="106"/>
                    </a:cxn>
                    <a:cxn ang="0">
                      <a:pos x="26" y="164"/>
                    </a:cxn>
                    <a:cxn ang="0">
                      <a:pos x="28" y="180"/>
                    </a:cxn>
                    <a:cxn ang="0">
                      <a:pos x="30" y="198"/>
                    </a:cxn>
                    <a:cxn ang="0">
                      <a:pos x="35" y="253"/>
                    </a:cxn>
                    <a:cxn ang="0">
                      <a:pos x="36" y="273"/>
                    </a:cxn>
                    <a:cxn ang="0">
                      <a:pos x="35" y="275"/>
                    </a:cxn>
                    <a:cxn ang="0">
                      <a:pos x="33" y="287"/>
                    </a:cxn>
                    <a:cxn ang="0">
                      <a:pos x="28" y="297"/>
                    </a:cxn>
                    <a:cxn ang="0">
                      <a:pos x="31" y="303"/>
                    </a:cxn>
                    <a:cxn ang="0">
                      <a:pos x="35" y="312"/>
                    </a:cxn>
                    <a:cxn ang="0">
                      <a:pos x="41" y="320"/>
                    </a:cxn>
                    <a:cxn ang="0">
                      <a:pos x="43" y="335"/>
                    </a:cxn>
                    <a:cxn ang="0">
                      <a:pos x="43" y="350"/>
                    </a:cxn>
                    <a:cxn ang="0">
                      <a:pos x="41" y="354"/>
                    </a:cxn>
                    <a:cxn ang="0">
                      <a:pos x="33" y="367"/>
                    </a:cxn>
                    <a:cxn ang="0">
                      <a:pos x="28" y="380"/>
                    </a:cxn>
                    <a:cxn ang="0">
                      <a:pos x="23" y="390"/>
                    </a:cxn>
                    <a:cxn ang="0">
                      <a:pos x="11" y="404"/>
                    </a:cxn>
                    <a:cxn ang="0">
                      <a:pos x="10" y="411"/>
                    </a:cxn>
                    <a:cxn ang="0">
                      <a:pos x="10" y="421"/>
                    </a:cxn>
                    <a:cxn ang="0">
                      <a:pos x="8" y="429"/>
                    </a:cxn>
                    <a:cxn ang="0">
                      <a:pos x="6" y="442"/>
                    </a:cxn>
                    <a:cxn ang="0">
                      <a:pos x="8" y="456"/>
                    </a:cxn>
                    <a:cxn ang="0">
                      <a:pos x="0" y="449"/>
                    </a:cxn>
                    <a:cxn ang="0">
                      <a:pos x="3" y="441"/>
                    </a:cxn>
                    <a:cxn ang="0">
                      <a:pos x="5" y="426"/>
                    </a:cxn>
                    <a:cxn ang="0">
                      <a:pos x="6" y="412"/>
                    </a:cxn>
                    <a:cxn ang="0">
                      <a:pos x="6" y="402"/>
                    </a:cxn>
                    <a:cxn ang="0">
                      <a:pos x="15" y="396"/>
                    </a:cxn>
                    <a:cxn ang="0">
                      <a:pos x="23" y="380"/>
                    </a:cxn>
                    <a:cxn ang="0">
                      <a:pos x="28" y="372"/>
                    </a:cxn>
                    <a:cxn ang="0">
                      <a:pos x="33" y="357"/>
                    </a:cxn>
                    <a:cxn ang="0">
                      <a:pos x="40" y="349"/>
                    </a:cxn>
                    <a:cxn ang="0">
                      <a:pos x="38" y="335"/>
                    </a:cxn>
                    <a:cxn ang="0">
                      <a:pos x="36" y="320"/>
                    </a:cxn>
                    <a:cxn ang="0">
                      <a:pos x="28" y="307"/>
                    </a:cxn>
                    <a:cxn ang="0">
                      <a:pos x="25" y="295"/>
                    </a:cxn>
                    <a:cxn ang="0">
                      <a:pos x="25" y="282"/>
                    </a:cxn>
                    <a:cxn ang="0">
                      <a:pos x="31" y="272"/>
                    </a:cxn>
                    <a:cxn ang="0">
                      <a:pos x="26" y="203"/>
                    </a:cxn>
                    <a:cxn ang="0">
                      <a:pos x="25" y="191"/>
                    </a:cxn>
                    <a:cxn ang="0">
                      <a:pos x="23" y="164"/>
                    </a:cxn>
                    <a:cxn ang="0">
                      <a:pos x="18" y="113"/>
                    </a:cxn>
                    <a:cxn ang="0">
                      <a:pos x="16" y="104"/>
                    </a:cxn>
                    <a:cxn ang="0">
                      <a:pos x="13" y="67"/>
                    </a:cxn>
                    <a:cxn ang="0">
                      <a:pos x="11" y="56"/>
                    </a:cxn>
                    <a:cxn ang="0">
                      <a:pos x="8" y="22"/>
                    </a:cxn>
                    <a:cxn ang="0">
                      <a:pos x="6" y="0"/>
                    </a:cxn>
                  </a:cxnLst>
                  <a:rect l="0" t="0" r="r" b="b"/>
                  <a:pathLst>
                    <a:path w="45" h="457">
                      <a:moveTo>
                        <a:pt x="6" y="0"/>
                      </a:moveTo>
                      <a:lnTo>
                        <a:pt x="11" y="0"/>
                      </a:lnTo>
                      <a:lnTo>
                        <a:pt x="11" y="5"/>
                      </a:lnTo>
                      <a:lnTo>
                        <a:pt x="13" y="20"/>
                      </a:lnTo>
                      <a:lnTo>
                        <a:pt x="13" y="27"/>
                      </a:lnTo>
                      <a:lnTo>
                        <a:pt x="16" y="56"/>
                      </a:lnTo>
                      <a:lnTo>
                        <a:pt x="16" y="67"/>
                      </a:lnTo>
                      <a:lnTo>
                        <a:pt x="20" y="96"/>
                      </a:lnTo>
                      <a:lnTo>
                        <a:pt x="20" y="103"/>
                      </a:lnTo>
                      <a:lnTo>
                        <a:pt x="21" y="106"/>
                      </a:lnTo>
                      <a:lnTo>
                        <a:pt x="21" y="114"/>
                      </a:lnTo>
                      <a:lnTo>
                        <a:pt x="26" y="164"/>
                      </a:lnTo>
                      <a:lnTo>
                        <a:pt x="26" y="171"/>
                      </a:lnTo>
                      <a:lnTo>
                        <a:pt x="28" y="180"/>
                      </a:lnTo>
                      <a:lnTo>
                        <a:pt x="28" y="191"/>
                      </a:lnTo>
                      <a:lnTo>
                        <a:pt x="30" y="198"/>
                      </a:lnTo>
                      <a:lnTo>
                        <a:pt x="30" y="203"/>
                      </a:lnTo>
                      <a:lnTo>
                        <a:pt x="35" y="253"/>
                      </a:lnTo>
                      <a:lnTo>
                        <a:pt x="35" y="265"/>
                      </a:lnTo>
                      <a:lnTo>
                        <a:pt x="36" y="273"/>
                      </a:lnTo>
                      <a:lnTo>
                        <a:pt x="36" y="275"/>
                      </a:lnTo>
                      <a:lnTo>
                        <a:pt x="35" y="275"/>
                      </a:lnTo>
                      <a:lnTo>
                        <a:pt x="30" y="282"/>
                      </a:lnTo>
                      <a:lnTo>
                        <a:pt x="33" y="287"/>
                      </a:lnTo>
                      <a:lnTo>
                        <a:pt x="33" y="288"/>
                      </a:lnTo>
                      <a:lnTo>
                        <a:pt x="28" y="297"/>
                      </a:lnTo>
                      <a:lnTo>
                        <a:pt x="30" y="302"/>
                      </a:lnTo>
                      <a:lnTo>
                        <a:pt x="31" y="303"/>
                      </a:lnTo>
                      <a:lnTo>
                        <a:pt x="31" y="305"/>
                      </a:lnTo>
                      <a:lnTo>
                        <a:pt x="35" y="312"/>
                      </a:lnTo>
                      <a:lnTo>
                        <a:pt x="41" y="318"/>
                      </a:lnTo>
                      <a:lnTo>
                        <a:pt x="41" y="320"/>
                      </a:lnTo>
                      <a:lnTo>
                        <a:pt x="40" y="327"/>
                      </a:lnTo>
                      <a:lnTo>
                        <a:pt x="43" y="335"/>
                      </a:lnTo>
                      <a:lnTo>
                        <a:pt x="45" y="342"/>
                      </a:lnTo>
                      <a:lnTo>
                        <a:pt x="43" y="350"/>
                      </a:lnTo>
                      <a:lnTo>
                        <a:pt x="43" y="352"/>
                      </a:lnTo>
                      <a:lnTo>
                        <a:pt x="41" y="354"/>
                      </a:lnTo>
                      <a:lnTo>
                        <a:pt x="36" y="360"/>
                      </a:lnTo>
                      <a:lnTo>
                        <a:pt x="33" y="367"/>
                      </a:lnTo>
                      <a:lnTo>
                        <a:pt x="33" y="375"/>
                      </a:lnTo>
                      <a:lnTo>
                        <a:pt x="28" y="380"/>
                      </a:lnTo>
                      <a:lnTo>
                        <a:pt x="28" y="382"/>
                      </a:lnTo>
                      <a:lnTo>
                        <a:pt x="23" y="390"/>
                      </a:lnTo>
                      <a:lnTo>
                        <a:pt x="18" y="397"/>
                      </a:lnTo>
                      <a:lnTo>
                        <a:pt x="11" y="404"/>
                      </a:lnTo>
                      <a:lnTo>
                        <a:pt x="10" y="409"/>
                      </a:lnTo>
                      <a:lnTo>
                        <a:pt x="10" y="411"/>
                      </a:lnTo>
                      <a:lnTo>
                        <a:pt x="11" y="412"/>
                      </a:lnTo>
                      <a:lnTo>
                        <a:pt x="10" y="421"/>
                      </a:lnTo>
                      <a:lnTo>
                        <a:pt x="8" y="427"/>
                      </a:lnTo>
                      <a:lnTo>
                        <a:pt x="8" y="429"/>
                      </a:lnTo>
                      <a:lnTo>
                        <a:pt x="6" y="429"/>
                      </a:lnTo>
                      <a:lnTo>
                        <a:pt x="6" y="442"/>
                      </a:lnTo>
                      <a:lnTo>
                        <a:pt x="3" y="449"/>
                      </a:lnTo>
                      <a:lnTo>
                        <a:pt x="8" y="456"/>
                      </a:lnTo>
                      <a:lnTo>
                        <a:pt x="5" y="457"/>
                      </a:lnTo>
                      <a:lnTo>
                        <a:pt x="0" y="449"/>
                      </a:lnTo>
                      <a:lnTo>
                        <a:pt x="0" y="447"/>
                      </a:lnTo>
                      <a:lnTo>
                        <a:pt x="3" y="441"/>
                      </a:lnTo>
                      <a:lnTo>
                        <a:pt x="3" y="427"/>
                      </a:lnTo>
                      <a:lnTo>
                        <a:pt x="5" y="426"/>
                      </a:lnTo>
                      <a:lnTo>
                        <a:pt x="5" y="419"/>
                      </a:lnTo>
                      <a:lnTo>
                        <a:pt x="6" y="412"/>
                      </a:lnTo>
                      <a:lnTo>
                        <a:pt x="5" y="411"/>
                      </a:lnTo>
                      <a:lnTo>
                        <a:pt x="6" y="402"/>
                      </a:lnTo>
                      <a:lnTo>
                        <a:pt x="8" y="401"/>
                      </a:lnTo>
                      <a:lnTo>
                        <a:pt x="15" y="396"/>
                      </a:lnTo>
                      <a:lnTo>
                        <a:pt x="20" y="389"/>
                      </a:lnTo>
                      <a:lnTo>
                        <a:pt x="23" y="380"/>
                      </a:lnTo>
                      <a:lnTo>
                        <a:pt x="25" y="379"/>
                      </a:lnTo>
                      <a:lnTo>
                        <a:pt x="28" y="372"/>
                      </a:lnTo>
                      <a:lnTo>
                        <a:pt x="30" y="365"/>
                      </a:lnTo>
                      <a:lnTo>
                        <a:pt x="33" y="357"/>
                      </a:lnTo>
                      <a:lnTo>
                        <a:pt x="38" y="350"/>
                      </a:lnTo>
                      <a:lnTo>
                        <a:pt x="40" y="349"/>
                      </a:lnTo>
                      <a:lnTo>
                        <a:pt x="41" y="342"/>
                      </a:lnTo>
                      <a:lnTo>
                        <a:pt x="38" y="335"/>
                      </a:lnTo>
                      <a:lnTo>
                        <a:pt x="36" y="329"/>
                      </a:lnTo>
                      <a:lnTo>
                        <a:pt x="36" y="320"/>
                      </a:lnTo>
                      <a:lnTo>
                        <a:pt x="31" y="313"/>
                      </a:lnTo>
                      <a:lnTo>
                        <a:pt x="28" y="307"/>
                      </a:lnTo>
                      <a:lnTo>
                        <a:pt x="25" y="303"/>
                      </a:lnTo>
                      <a:lnTo>
                        <a:pt x="25" y="295"/>
                      </a:lnTo>
                      <a:lnTo>
                        <a:pt x="28" y="288"/>
                      </a:lnTo>
                      <a:lnTo>
                        <a:pt x="25" y="282"/>
                      </a:lnTo>
                      <a:lnTo>
                        <a:pt x="26" y="280"/>
                      </a:lnTo>
                      <a:lnTo>
                        <a:pt x="31" y="272"/>
                      </a:lnTo>
                      <a:lnTo>
                        <a:pt x="31" y="253"/>
                      </a:lnTo>
                      <a:lnTo>
                        <a:pt x="26" y="203"/>
                      </a:lnTo>
                      <a:lnTo>
                        <a:pt x="25" y="198"/>
                      </a:lnTo>
                      <a:lnTo>
                        <a:pt x="25" y="191"/>
                      </a:lnTo>
                      <a:lnTo>
                        <a:pt x="23" y="183"/>
                      </a:lnTo>
                      <a:lnTo>
                        <a:pt x="23" y="164"/>
                      </a:lnTo>
                      <a:lnTo>
                        <a:pt x="18" y="114"/>
                      </a:lnTo>
                      <a:lnTo>
                        <a:pt x="18" y="113"/>
                      </a:lnTo>
                      <a:lnTo>
                        <a:pt x="16" y="106"/>
                      </a:lnTo>
                      <a:lnTo>
                        <a:pt x="16" y="104"/>
                      </a:lnTo>
                      <a:lnTo>
                        <a:pt x="15" y="96"/>
                      </a:lnTo>
                      <a:lnTo>
                        <a:pt x="13" y="67"/>
                      </a:lnTo>
                      <a:lnTo>
                        <a:pt x="13" y="64"/>
                      </a:lnTo>
                      <a:lnTo>
                        <a:pt x="11" y="56"/>
                      </a:lnTo>
                      <a:lnTo>
                        <a:pt x="10" y="27"/>
                      </a:lnTo>
                      <a:lnTo>
                        <a:pt x="8" y="22"/>
                      </a:lnTo>
                      <a:lnTo>
                        <a:pt x="6" y="5"/>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86" name="Freeform 396"/>
                <p:cNvSpPr>
                  <a:spLocks/>
                </p:cNvSpPr>
                <p:nvPr/>
              </p:nvSpPr>
              <p:spPr bwMode="auto">
                <a:xfrm>
                  <a:off x="6148388" y="4714875"/>
                  <a:ext cx="30163" cy="95250"/>
                </a:xfrm>
                <a:custGeom>
                  <a:avLst/>
                  <a:gdLst/>
                  <a:ahLst/>
                  <a:cxnLst>
                    <a:cxn ang="0">
                      <a:pos x="15" y="0"/>
                    </a:cxn>
                    <a:cxn ang="0">
                      <a:pos x="17" y="9"/>
                    </a:cxn>
                    <a:cxn ang="0">
                      <a:pos x="19" y="15"/>
                    </a:cxn>
                    <a:cxn ang="0">
                      <a:pos x="19" y="17"/>
                    </a:cxn>
                    <a:cxn ang="0">
                      <a:pos x="12" y="20"/>
                    </a:cxn>
                    <a:cxn ang="0">
                      <a:pos x="15" y="25"/>
                    </a:cxn>
                    <a:cxn ang="0">
                      <a:pos x="15" y="29"/>
                    </a:cxn>
                    <a:cxn ang="0">
                      <a:pos x="8" y="32"/>
                    </a:cxn>
                    <a:cxn ang="0">
                      <a:pos x="7" y="34"/>
                    </a:cxn>
                    <a:cxn ang="0">
                      <a:pos x="12" y="39"/>
                    </a:cxn>
                    <a:cxn ang="0">
                      <a:pos x="12" y="42"/>
                    </a:cxn>
                    <a:cxn ang="0">
                      <a:pos x="8" y="49"/>
                    </a:cxn>
                    <a:cxn ang="0">
                      <a:pos x="5" y="57"/>
                    </a:cxn>
                    <a:cxn ang="0">
                      <a:pos x="3" y="60"/>
                    </a:cxn>
                    <a:cxn ang="0">
                      <a:pos x="0" y="59"/>
                    </a:cxn>
                    <a:cxn ang="0">
                      <a:pos x="2" y="55"/>
                    </a:cxn>
                    <a:cxn ang="0">
                      <a:pos x="5" y="47"/>
                    </a:cxn>
                    <a:cxn ang="0">
                      <a:pos x="8" y="40"/>
                    </a:cxn>
                    <a:cxn ang="0">
                      <a:pos x="2" y="35"/>
                    </a:cxn>
                    <a:cxn ang="0">
                      <a:pos x="2" y="32"/>
                    </a:cxn>
                    <a:cxn ang="0">
                      <a:pos x="5" y="29"/>
                    </a:cxn>
                    <a:cxn ang="0">
                      <a:pos x="12" y="25"/>
                    </a:cxn>
                    <a:cxn ang="0">
                      <a:pos x="8" y="20"/>
                    </a:cxn>
                    <a:cxn ang="0">
                      <a:pos x="8" y="17"/>
                    </a:cxn>
                    <a:cxn ang="0">
                      <a:pos x="15" y="15"/>
                    </a:cxn>
                    <a:cxn ang="0">
                      <a:pos x="12" y="9"/>
                    </a:cxn>
                    <a:cxn ang="0">
                      <a:pos x="12" y="2"/>
                    </a:cxn>
                    <a:cxn ang="0">
                      <a:pos x="15" y="0"/>
                    </a:cxn>
                  </a:cxnLst>
                  <a:rect l="0" t="0" r="r" b="b"/>
                  <a:pathLst>
                    <a:path w="19" h="60">
                      <a:moveTo>
                        <a:pt x="15" y="0"/>
                      </a:moveTo>
                      <a:lnTo>
                        <a:pt x="17" y="9"/>
                      </a:lnTo>
                      <a:lnTo>
                        <a:pt x="19" y="15"/>
                      </a:lnTo>
                      <a:lnTo>
                        <a:pt x="19" y="17"/>
                      </a:lnTo>
                      <a:lnTo>
                        <a:pt x="12" y="20"/>
                      </a:lnTo>
                      <a:lnTo>
                        <a:pt x="15" y="25"/>
                      </a:lnTo>
                      <a:lnTo>
                        <a:pt x="15" y="29"/>
                      </a:lnTo>
                      <a:lnTo>
                        <a:pt x="8" y="32"/>
                      </a:lnTo>
                      <a:lnTo>
                        <a:pt x="7" y="34"/>
                      </a:lnTo>
                      <a:lnTo>
                        <a:pt x="12" y="39"/>
                      </a:lnTo>
                      <a:lnTo>
                        <a:pt x="12" y="42"/>
                      </a:lnTo>
                      <a:lnTo>
                        <a:pt x="8" y="49"/>
                      </a:lnTo>
                      <a:lnTo>
                        <a:pt x="5" y="57"/>
                      </a:lnTo>
                      <a:lnTo>
                        <a:pt x="3" y="60"/>
                      </a:lnTo>
                      <a:lnTo>
                        <a:pt x="0" y="59"/>
                      </a:lnTo>
                      <a:lnTo>
                        <a:pt x="2" y="55"/>
                      </a:lnTo>
                      <a:lnTo>
                        <a:pt x="5" y="47"/>
                      </a:lnTo>
                      <a:lnTo>
                        <a:pt x="8" y="40"/>
                      </a:lnTo>
                      <a:lnTo>
                        <a:pt x="2" y="35"/>
                      </a:lnTo>
                      <a:lnTo>
                        <a:pt x="2" y="32"/>
                      </a:lnTo>
                      <a:lnTo>
                        <a:pt x="5" y="29"/>
                      </a:lnTo>
                      <a:lnTo>
                        <a:pt x="12" y="25"/>
                      </a:lnTo>
                      <a:lnTo>
                        <a:pt x="8" y="20"/>
                      </a:lnTo>
                      <a:lnTo>
                        <a:pt x="8" y="17"/>
                      </a:lnTo>
                      <a:lnTo>
                        <a:pt x="15" y="15"/>
                      </a:lnTo>
                      <a:lnTo>
                        <a:pt x="12" y="9"/>
                      </a:lnTo>
                      <a:lnTo>
                        <a:pt x="12"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87" name="Freeform 398"/>
                <p:cNvSpPr>
                  <a:spLocks/>
                </p:cNvSpPr>
                <p:nvPr/>
              </p:nvSpPr>
              <p:spPr bwMode="auto">
                <a:xfrm>
                  <a:off x="6076950" y="4808538"/>
                  <a:ext cx="84138" cy="190500"/>
                </a:xfrm>
                <a:custGeom>
                  <a:avLst/>
                  <a:gdLst/>
                  <a:ahLst/>
                  <a:cxnLst>
                    <a:cxn ang="0">
                      <a:pos x="52" y="3"/>
                    </a:cxn>
                    <a:cxn ang="0">
                      <a:pos x="53" y="11"/>
                    </a:cxn>
                    <a:cxn ang="0">
                      <a:pos x="47" y="17"/>
                    </a:cxn>
                    <a:cxn ang="0">
                      <a:pos x="48" y="25"/>
                    </a:cxn>
                    <a:cxn ang="0">
                      <a:pos x="42" y="30"/>
                    </a:cxn>
                    <a:cxn ang="0">
                      <a:pos x="32" y="37"/>
                    </a:cxn>
                    <a:cxn ang="0">
                      <a:pos x="37" y="47"/>
                    </a:cxn>
                    <a:cxn ang="0">
                      <a:pos x="28" y="55"/>
                    </a:cxn>
                    <a:cxn ang="0">
                      <a:pos x="23" y="57"/>
                    </a:cxn>
                    <a:cxn ang="0">
                      <a:pos x="27" y="65"/>
                    </a:cxn>
                    <a:cxn ang="0">
                      <a:pos x="22" y="72"/>
                    </a:cxn>
                    <a:cxn ang="0">
                      <a:pos x="15" y="70"/>
                    </a:cxn>
                    <a:cxn ang="0">
                      <a:pos x="18" y="72"/>
                    </a:cxn>
                    <a:cxn ang="0">
                      <a:pos x="20" y="75"/>
                    </a:cxn>
                    <a:cxn ang="0">
                      <a:pos x="22" y="90"/>
                    </a:cxn>
                    <a:cxn ang="0">
                      <a:pos x="23" y="102"/>
                    </a:cxn>
                    <a:cxn ang="0">
                      <a:pos x="20" y="107"/>
                    </a:cxn>
                    <a:cxn ang="0">
                      <a:pos x="12" y="115"/>
                    </a:cxn>
                    <a:cxn ang="0">
                      <a:pos x="3" y="120"/>
                    </a:cxn>
                    <a:cxn ang="0">
                      <a:pos x="0" y="117"/>
                    </a:cxn>
                    <a:cxn ang="0">
                      <a:pos x="8" y="112"/>
                    </a:cxn>
                    <a:cxn ang="0">
                      <a:pos x="12" y="105"/>
                    </a:cxn>
                    <a:cxn ang="0">
                      <a:pos x="18" y="95"/>
                    </a:cxn>
                    <a:cxn ang="0">
                      <a:pos x="15" y="83"/>
                    </a:cxn>
                    <a:cxn ang="0">
                      <a:pos x="17" y="77"/>
                    </a:cxn>
                    <a:cxn ang="0">
                      <a:pos x="10" y="75"/>
                    </a:cxn>
                    <a:cxn ang="0">
                      <a:pos x="12" y="67"/>
                    </a:cxn>
                    <a:cxn ang="0">
                      <a:pos x="22" y="63"/>
                    </a:cxn>
                    <a:cxn ang="0">
                      <a:pos x="23" y="63"/>
                    </a:cxn>
                    <a:cxn ang="0">
                      <a:pos x="20" y="55"/>
                    </a:cxn>
                    <a:cxn ang="0">
                      <a:pos x="28" y="47"/>
                    </a:cxn>
                    <a:cxn ang="0">
                      <a:pos x="27" y="38"/>
                    </a:cxn>
                    <a:cxn ang="0">
                      <a:pos x="28" y="35"/>
                    </a:cxn>
                    <a:cxn ang="0">
                      <a:pos x="38" y="27"/>
                    </a:cxn>
                    <a:cxn ang="0">
                      <a:pos x="45" y="22"/>
                    </a:cxn>
                    <a:cxn ang="0">
                      <a:pos x="42" y="13"/>
                    </a:cxn>
                    <a:cxn ang="0">
                      <a:pos x="48" y="6"/>
                    </a:cxn>
                    <a:cxn ang="0">
                      <a:pos x="48" y="0"/>
                    </a:cxn>
                  </a:cxnLst>
                  <a:rect l="0" t="0" r="r" b="b"/>
                  <a:pathLst>
                    <a:path w="53" h="120">
                      <a:moveTo>
                        <a:pt x="48" y="0"/>
                      </a:moveTo>
                      <a:lnTo>
                        <a:pt x="52" y="3"/>
                      </a:lnTo>
                      <a:lnTo>
                        <a:pt x="52" y="5"/>
                      </a:lnTo>
                      <a:lnTo>
                        <a:pt x="53" y="11"/>
                      </a:lnTo>
                      <a:lnTo>
                        <a:pt x="52" y="13"/>
                      </a:lnTo>
                      <a:lnTo>
                        <a:pt x="47" y="17"/>
                      </a:lnTo>
                      <a:lnTo>
                        <a:pt x="48" y="22"/>
                      </a:lnTo>
                      <a:lnTo>
                        <a:pt x="48" y="25"/>
                      </a:lnTo>
                      <a:lnTo>
                        <a:pt x="43" y="28"/>
                      </a:lnTo>
                      <a:lnTo>
                        <a:pt x="42" y="30"/>
                      </a:lnTo>
                      <a:lnTo>
                        <a:pt x="35" y="33"/>
                      </a:lnTo>
                      <a:lnTo>
                        <a:pt x="32" y="37"/>
                      </a:lnTo>
                      <a:lnTo>
                        <a:pt x="37" y="43"/>
                      </a:lnTo>
                      <a:lnTo>
                        <a:pt x="37" y="47"/>
                      </a:lnTo>
                      <a:lnTo>
                        <a:pt x="32" y="50"/>
                      </a:lnTo>
                      <a:lnTo>
                        <a:pt x="28" y="55"/>
                      </a:lnTo>
                      <a:lnTo>
                        <a:pt x="27" y="55"/>
                      </a:lnTo>
                      <a:lnTo>
                        <a:pt x="23" y="57"/>
                      </a:lnTo>
                      <a:lnTo>
                        <a:pt x="27" y="63"/>
                      </a:lnTo>
                      <a:lnTo>
                        <a:pt x="27" y="65"/>
                      </a:lnTo>
                      <a:lnTo>
                        <a:pt x="25" y="70"/>
                      </a:lnTo>
                      <a:lnTo>
                        <a:pt x="22" y="72"/>
                      </a:lnTo>
                      <a:lnTo>
                        <a:pt x="18" y="68"/>
                      </a:lnTo>
                      <a:lnTo>
                        <a:pt x="15" y="70"/>
                      </a:lnTo>
                      <a:lnTo>
                        <a:pt x="13" y="73"/>
                      </a:lnTo>
                      <a:lnTo>
                        <a:pt x="18" y="72"/>
                      </a:lnTo>
                      <a:lnTo>
                        <a:pt x="20" y="73"/>
                      </a:lnTo>
                      <a:lnTo>
                        <a:pt x="20" y="75"/>
                      </a:lnTo>
                      <a:lnTo>
                        <a:pt x="18" y="83"/>
                      </a:lnTo>
                      <a:lnTo>
                        <a:pt x="22" y="90"/>
                      </a:lnTo>
                      <a:lnTo>
                        <a:pt x="22" y="97"/>
                      </a:lnTo>
                      <a:lnTo>
                        <a:pt x="23" y="102"/>
                      </a:lnTo>
                      <a:lnTo>
                        <a:pt x="23" y="104"/>
                      </a:lnTo>
                      <a:lnTo>
                        <a:pt x="20" y="107"/>
                      </a:lnTo>
                      <a:lnTo>
                        <a:pt x="13" y="109"/>
                      </a:lnTo>
                      <a:lnTo>
                        <a:pt x="12" y="115"/>
                      </a:lnTo>
                      <a:lnTo>
                        <a:pt x="10" y="115"/>
                      </a:lnTo>
                      <a:lnTo>
                        <a:pt x="3" y="120"/>
                      </a:lnTo>
                      <a:lnTo>
                        <a:pt x="0" y="120"/>
                      </a:lnTo>
                      <a:lnTo>
                        <a:pt x="0" y="117"/>
                      </a:lnTo>
                      <a:lnTo>
                        <a:pt x="2" y="117"/>
                      </a:lnTo>
                      <a:lnTo>
                        <a:pt x="8" y="112"/>
                      </a:lnTo>
                      <a:lnTo>
                        <a:pt x="12" y="107"/>
                      </a:lnTo>
                      <a:lnTo>
                        <a:pt x="12" y="105"/>
                      </a:lnTo>
                      <a:lnTo>
                        <a:pt x="18" y="104"/>
                      </a:lnTo>
                      <a:lnTo>
                        <a:pt x="18" y="95"/>
                      </a:lnTo>
                      <a:lnTo>
                        <a:pt x="17" y="90"/>
                      </a:lnTo>
                      <a:lnTo>
                        <a:pt x="15" y="83"/>
                      </a:lnTo>
                      <a:lnTo>
                        <a:pt x="15" y="82"/>
                      </a:lnTo>
                      <a:lnTo>
                        <a:pt x="17" y="77"/>
                      </a:lnTo>
                      <a:lnTo>
                        <a:pt x="12" y="78"/>
                      </a:lnTo>
                      <a:lnTo>
                        <a:pt x="10" y="75"/>
                      </a:lnTo>
                      <a:lnTo>
                        <a:pt x="10" y="68"/>
                      </a:lnTo>
                      <a:lnTo>
                        <a:pt x="12" y="67"/>
                      </a:lnTo>
                      <a:lnTo>
                        <a:pt x="18" y="63"/>
                      </a:lnTo>
                      <a:lnTo>
                        <a:pt x="22" y="63"/>
                      </a:lnTo>
                      <a:lnTo>
                        <a:pt x="22" y="65"/>
                      </a:lnTo>
                      <a:lnTo>
                        <a:pt x="23" y="63"/>
                      </a:lnTo>
                      <a:lnTo>
                        <a:pt x="20" y="58"/>
                      </a:lnTo>
                      <a:lnTo>
                        <a:pt x="20" y="55"/>
                      </a:lnTo>
                      <a:lnTo>
                        <a:pt x="25" y="52"/>
                      </a:lnTo>
                      <a:lnTo>
                        <a:pt x="28" y="47"/>
                      </a:lnTo>
                      <a:lnTo>
                        <a:pt x="32" y="45"/>
                      </a:lnTo>
                      <a:lnTo>
                        <a:pt x="27" y="38"/>
                      </a:lnTo>
                      <a:lnTo>
                        <a:pt x="27" y="37"/>
                      </a:lnTo>
                      <a:lnTo>
                        <a:pt x="28" y="35"/>
                      </a:lnTo>
                      <a:lnTo>
                        <a:pt x="32" y="30"/>
                      </a:lnTo>
                      <a:lnTo>
                        <a:pt x="38" y="27"/>
                      </a:lnTo>
                      <a:lnTo>
                        <a:pt x="40" y="25"/>
                      </a:lnTo>
                      <a:lnTo>
                        <a:pt x="45" y="22"/>
                      </a:lnTo>
                      <a:lnTo>
                        <a:pt x="42" y="17"/>
                      </a:lnTo>
                      <a:lnTo>
                        <a:pt x="42" y="13"/>
                      </a:lnTo>
                      <a:lnTo>
                        <a:pt x="48" y="11"/>
                      </a:lnTo>
                      <a:lnTo>
                        <a:pt x="48" y="6"/>
                      </a:lnTo>
                      <a:lnTo>
                        <a:pt x="45" y="1"/>
                      </a:lnTo>
                      <a:lnTo>
                        <a:pt x="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88" name="Freeform 399"/>
                <p:cNvSpPr>
                  <a:spLocks/>
                </p:cNvSpPr>
                <p:nvPr/>
              </p:nvSpPr>
              <p:spPr bwMode="auto">
                <a:xfrm>
                  <a:off x="5434013" y="4721225"/>
                  <a:ext cx="717550" cy="100013"/>
                </a:xfrm>
                <a:custGeom>
                  <a:avLst/>
                  <a:gdLst/>
                  <a:ahLst/>
                  <a:cxnLst>
                    <a:cxn ang="0">
                      <a:pos x="403" y="0"/>
                    </a:cxn>
                    <a:cxn ang="0">
                      <a:pos x="412" y="5"/>
                    </a:cxn>
                    <a:cxn ang="0">
                      <a:pos x="420" y="20"/>
                    </a:cxn>
                    <a:cxn ang="0">
                      <a:pos x="413" y="36"/>
                    </a:cxn>
                    <a:cxn ang="0">
                      <a:pos x="405" y="41"/>
                    </a:cxn>
                    <a:cxn ang="0">
                      <a:pos x="397" y="53"/>
                    </a:cxn>
                    <a:cxn ang="0">
                      <a:pos x="427" y="56"/>
                    </a:cxn>
                    <a:cxn ang="0">
                      <a:pos x="438" y="55"/>
                    </a:cxn>
                    <a:cxn ang="0">
                      <a:pos x="452" y="53"/>
                    </a:cxn>
                    <a:cxn ang="0">
                      <a:pos x="443" y="58"/>
                    </a:cxn>
                    <a:cxn ang="0">
                      <a:pos x="427" y="60"/>
                    </a:cxn>
                    <a:cxn ang="0">
                      <a:pos x="397" y="61"/>
                    </a:cxn>
                    <a:cxn ang="0">
                      <a:pos x="393" y="53"/>
                    </a:cxn>
                    <a:cxn ang="0">
                      <a:pos x="405" y="36"/>
                    </a:cxn>
                    <a:cxn ang="0">
                      <a:pos x="415" y="26"/>
                    </a:cxn>
                    <a:cxn ang="0">
                      <a:pos x="413" y="13"/>
                    </a:cxn>
                    <a:cxn ang="0">
                      <a:pos x="402" y="3"/>
                    </a:cxn>
                    <a:cxn ang="0">
                      <a:pos x="373" y="5"/>
                    </a:cxn>
                    <a:cxn ang="0">
                      <a:pos x="350" y="6"/>
                    </a:cxn>
                    <a:cxn ang="0">
                      <a:pos x="328" y="8"/>
                    </a:cxn>
                    <a:cxn ang="0">
                      <a:pos x="296" y="10"/>
                    </a:cxn>
                    <a:cxn ang="0">
                      <a:pos x="268" y="11"/>
                    </a:cxn>
                    <a:cxn ang="0">
                      <a:pos x="229" y="13"/>
                    </a:cxn>
                    <a:cxn ang="0">
                      <a:pos x="199" y="15"/>
                    </a:cxn>
                    <a:cxn ang="0">
                      <a:pos x="169" y="16"/>
                    </a:cxn>
                    <a:cxn ang="0">
                      <a:pos x="116" y="18"/>
                    </a:cxn>
                    <a:cxn ang="0">
                      <a:pos x="79" y="20"/>
                    </a:cxn>
                    <a:cxn ang="0">
                      <a:pos x="25" y="21"/>
                    </a:cxn>
                    <a:cxn ang="0">
                      <a:pos x="0" y="23"/>
                    </a:cxn>
                    <a:cxn ang="0">
                      <a:pos x="44" y="18"/>
                    </a:cxn>
                    <a:cxn ang="0">
                      <a:pos x="92" y="16"/>
                    </a:cxn>
                    <a:cxn ang="0">
                      <a:pos x="147" y="15"/>
                    </a:cxn>
                    <a:cxn ang="0">
                      <a:pos x="176" y="13"/>
                    </a:cxn>
                    <a:cxn ang="0">
                      <a:pos x="221" y="11"/>
                    </a:cxn>
                    <a:cxn ang="0">
                      <a:pos x="251" y="10"/>
                    </a:cxn>
                    <a:cxn ang="0">
                      <a:pos x="274" y="8"/>
                    </a:cxn>
                    <a:cxn ang="0">
                      <a:pos x="311" y="6"/>
                    </a:cxn>
                    <a:cxn ang="0">
                      <a:pos x="335" y="5"/>
                    </a:cxn>
                    <a:cxn ang="0">
                      <a:pos x="356" y="3"/>
                    </a:cxn>
                    <a:cxn ang="0">
                      <a:pos x="388" y="1"/>
                    </a:cxn>
                  </a:cxnLst>
                  <a:rect l="0" t="0" r="r" b="b"/>
                  <a:pathLst>
                    <a:path w="452" h="63">
                      <a:moveTo>
                        <a:pt x="395" y="0"/>
                      </a:moveTo>
                      <a:lnTo>
                        <a:pt x="403" y="0"/>
                      </a:lnTo>
                      <a:lnTo>
                        <a:pt x="412" y="3"/>
                      </a:lnTo>
                      <a:lnTo>
                        <a:pt x="412" y="5"/>
                      </a:lnTo>
                      <a:lnTo>
                        <a:pt x="417" y="11"/>
                      </a:lnTo>
                      <a:lnTo>
                        <a:pt x="420" y="20"/>
                      </a:lnTo>
                      <a:lnTo>
                        <a:pt x="420" y="28"/>
                      </a:lnTo>
                      <a:lnTo>
                        <a:pt x="413" y="36"/>
                      </a:lnTo>
                      <a:lnTo>
                        <a:pt x="407" y="40"/>
                      </a:lnTo>
                      <a:lnTo>
                        <a:pt x="405" y="41"/>
                      </a:lnTo>
                      <a:lnTo>
                        <a:pt x="400" y="48"/>
                      </a:lnTo>
                      <a:lnTo>
                        <a:pt x="397" y="53"/>
                      </a:lnTo>
                      <a:lnTo>
                        <a:pt x="400" y="60"/>
                      </a:lnTo>
                      <a:lnTo>
                        <a:pt x="427" y="56"/>
                      </a:lnTo>
                      <a:lnTo>
                        <a:pt x="430" y="56"/>
                      </a:lnTo>
                      <a:lnTo>
                        <a:pt x="438" y="55"/>
                      </a:lnTo>
                      <a:lnTo>
                        <a:pt x="443" y="55"/>
                      </a:lnTo>
                      <a:lnTo>
                        <a:pt x="452" y="53"/>
                      </a:lnTo>
                      <a:lnTo>
                        <a:pt x="452" y="58"/>
                      </a:lnTo>
                      <a:lnTo>
                        <a:pt x="443" y="58"/>
                      </a:lnTo>
                      <a:lnTo>
                        <a:pt x="438" y="60"/>
                      </a:lnTo>
                      <a:lnTo>
                        <a:pt x="427" y="60"/>
                      </a:lnTo>
                      <a:lnTo>
                        <a:pt x="398" y="63"/>
                      </a:lnTo>
                      <a:lnTo>
                        <a:pt x="397" y="61"/>
                      </a:lnTo>
                      <a:lnTo>
                        <a:pt x="393" y="55"/>
                      </a:lnTo>
                      <a:lnTo>
                        <a:pt x="393" y="53"/>
                      </a:lnTo>
                      <a:lnTo>
                        <a:pt x="397" y="45"/>
                      </a:lnTo>
                      <a:lnTo>
                        <a:pt x="405" y="36"/>
                      </a:lnTo>
                      <a:lnTo>
                        <a:pt x="410" y="33"/>
                      </a:lnTo>
                      <a:lnTo>
                        <a:pt x="415" y="26"/>
                      </a:lnTo>
                      <a:lnTo>
                        <a:pt x="415" y="20"/>
                      </a:lnTo>
                      <a:lnTo>
                        <a:pt x="413" y="13"/>
                      </a:lnTo>
                      <a:lnTo>
                        <a:pt x="408" y="6"/>
                      </a:lnTo>
                      <a:lnTo>
                        <a:pt x="402" y="3"/>
                      </a:lnTo>
                      <a:lnTo>
                        <a:pt x="395" y="5"/>
                      </a:lnTo>
                      <a:lnTo>
                        <a:pt x="373" y="5"/>
                      </a:lnTo>
                      <a:lnTo>
                        <a:pt x="365" y="6"/>
                      </a:lnTo>
                      <a:lnTo>
                        <a:pt x="350" y="6"/>
                      </a:lnTo>
                      <a:lnTo>
                        <a:pt x="335" y="8"/>
                      </a:lnTo>
                      <a:lnTo>
                        <a:pt x="328" y="8"/>
                      </a:lnTo>
                      <a:lnTo>
                        <a:pt x="311" y="10"/>
                      </a:lnTo>
                      <a:lnTo>
                        <a:pt x="296" y="10"/>
                      </a:lnTo>
                      <a:lnTo>
                        <a:pt x="290" y="11"/>
                      </a:lnTo>
                      <a:lnTo>
                        <a:pt x="268" y="11"/>
                      </a:lnTo>
                      <a:lnTo>
                        <a:pt x="259" y="13"/>
                      </a:lnTo>
                      <a:lnTo>
                        <a:pt x="229" y="13"/>
                      </a:lnTo>
                      <a:lnTo>
                        <a:pt x="221" y="15"/>
                      </a:lnTo>
                      <a:lnTo>
                        <a:pt x="199" y="15"/>
                      </a:lnTo>
                      <a:lnTo>
                        <a:pt x="191" y="16"/>
                      </a:lnTo>
                      <a:lnTo>
                        <a:pt x="169" y="16"/>
                      </a:lnTo>
                      <a:lnTo>
                        <a:pt x="161" y="18"/>
                      </a:lnTo>
                      <a:lnTo>
                        <a:pt x="116" y="18"/>
                      </a:lnTo>
                      <a:lnTo>
                        <a:pt x="107" y="20"/>
                      </a:lnTo>
                      <a:lnTo>
                        <a:pt x="79" y="20"/>
                      </a:lnTo>
                      <a:lnTo>
                        <a:pt x="72" y="21"/>
                      </a:lnTo>
                      <a:lnTo>
                        <a:pt x="25" y="21"/>
                      </a:lnTo>
                      <a:lnTo>
                        <a:pt x="17" y="23"/>
                      </a:lnTo>
                      <a:lnTo>
                        <a:pt x="0" y="23"/>
                      </a:lnTo>
                      <a:lnTo>
                        <a:pt x="0" y="18"/>
                      </a:lnTo>
                      <a:lnTo>
                        <a:pt x="44" y="18"/>
                      </a:lnTo>
                      <a:lnTo>
                        <a:pt x="50" y="16"/>
                      </a:lnTo>
                      <a:lnTo>
                        <a:pt x="92" y="16"/>
                      </a:lnTo>
                      <a:lnTo>
                        <a:pt x="101" y="15"/>
                      </a:lnTo>
                      <a:lnTo>
                        <a:pt x="147" y="15"/>
                      </a:lnTo>
                      <a:lnTo>
                        <a:pt x="149" y="13"/>
                      </a:lnTo>
                      <a:lnTo>
                        <a:pt x="176" y="13"/>
                      </a:lnTo>
                      <a:lnTo>
                        <a:pt x="184" y="11"/>
                      </a:lnTo>
                      <a:lnTo>
                        <a:pt x="221" y="11"/>
                      </a:lnTo>
                      <a:lnTo>
                        <a:pt x="229" y="10"/>
                      </a:lnTo>
                      <a:lnTo>
                        <a:pt x="251" y="10"/>
                      </a:lnTo>
                      <a:lnTo>
                        <a:pt x="259" y="8"/>
                      </a:lnTo>
                      <a:lnTo>
                        <a:pt x="274" y="8"/>
                      </a:lnTo>
                      <a:lnTo>
                        <a:pt x="283" y="6"/>
                      </a:lnTo>
                      <a:lnTo>
                        <a:pt x="311" y="6"/>
                      </a:lnTo>
                      <a:lnTo>
                        <a:pt x="326" y="5"/>
                      </a:lnTo>
                      <a:lnTo>
                        <a:pt x="335" y="5"/>
                      </a:lnTo>
                      <a:lnTo>
                        <a:pt x="350" y="3"/>
                      </a:lnTo>
                      <a:lnTo>
                        <a:pt x="356" y="3"/>
                      </a:lnTo>
                      <a:lnTo>
                        <a:pt x="365" y="1"/>
                      </a:lnTo>
                      <a:lnTo>
                        <a:pt x="388" y="1"/>
                      </a:lnTo>
                      <a:lnTo>
                        <a:pt x="3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89" name="Freeform 400"/>
                <p:cNvSpPr>
                  <a:spLocks/>
                </p:cNvSpPr>
                <p:nvPr/>
              </p:nvSpPr>
              <p:spPr bwMode="auto">
                <a:xfrm>
                  <a:off x="6186488" y="4622800"/>
                  <a:ext cx="44450" cy="92075"/>
                </a:xfrm>
                <a:custGeom>
                  <a:avLst/>
                  <a:gdLst/>
                  <a:ahLst/>
                  <a:cxnLst>
                    <a:cxn ang="0">
                      <a:pos x="26" y="0"/>
                    </a:cxn>
                    <a:cxn ang="0">
                      <a:pos x="26" y="21"/>
                    </a:cxn>
                    <a:cxn ang="0">
                      <a:pos x="28" y="25"/>
                    </a:cxn>
                    <a:cxn ang="0">
                      <a:pos x="21" y="31"/>
                    </a:cxn>
                    <a:cxn ang="0">
                      <a:pos x="25" y="36"/>
                    </a:cxn>
                    <a:cxn ang="0">
                      <a:pos x="25" y="38"/>
                    </a:cxn>
                    <a:cxn ang="0">
                      <a:pos x="23" y="41"/>
                    </a:cxn>
                    <a:cxn ang="0">
                      <a:pos x="21" y="48"/>
                    </a:cxn>
                    <a:cxn ang="0">
                      <a:pos x="18" y="50"/>
                    </a:cxn>
                    <a:cxn ang="0">
                      <a:pos x="11" y="48"/>
                    </a:cxn>
                    <a:cxn ang="0">
                      <a:pos x="5" y="50"/>
                    </a:cxn>
                    <a:cxn ang="0">
                      <a:pos x="5" y="51"/>
                    </a:cxn>
                    <a:cxn ang="0">
                      <a:pos x="3" y="58"/>
                    </a:cxn>
                    <a:cxn ang="0">
                      <a:pos x="0" y="58"/>
                    </a:cxn>
                    <a:cxn ang="0">
                      <a:pos x="1" y="51"/>
                    </a:cxn>
                    <a:cxn ang="0">
                      <a:pos x="1" y="48"/>
                    </a:cxn>
                    <a:cxn ang="0">
                      <a:pos x="3" y="46"/>
                    </a:cxn>
                    <a:cxn ang="0">
                      <a:pos x="10" y="43"/>
                    </a:cxn>
                    <a:cxn ang="0">
                      <a:pos x="13" y="43"/>
                    </a:cxn>
                    <a:cxn ang="0">
                      <a:pos x="13" y="45"/>
                    </a:cxn>
                    <a:cxn ang="0">
                      <a:pos x="18" y="46"/>
                    </a:cxn>
                    <a:cxn ang="0">
                      <a:pos x="20" y="40"/>
                    </a:cxn>
                    <a:cxn ang="0">
                      <a:pos x="20" y="38"/>
                    </a:cxn>
                    <a:cxn ang="0">
                      <a:pos x="16" y="31"/>
                    </a:cxn>
                    <a:cxn ang="0">
                      <a:pos x="23" y="25"/>
                    </a:cxn>
                    <a:cxn ang="0">
                      <a:pos x="23" y="21"/>
                    </a:cxn>
                    <a:cxn ang="0">
                      <a:pos x="21" y="15"/>
                    </a:cxn>
                    <a:cxn ang="0">
                      <a:pos x="21" y="13"/>
                    </a:cxn>
                    <a:cxn ang="0">
                      <a:pos x="23" y="6"/>
                    </a:cxn>
                    <a:cxn ang="0">
                      <a:pos x="21" y="1"/>
                    </a:cxn>
                    <a:cxn ang="0">
                      <a:pos x="26" y="0"/>
                    </a:cxn>
                  </a:cxnLst>
                  <a:rect l="0" t="0" r="r" b="b"/>
                  <a:pathLst>
                    <a:path w="28" h="58">
                      <a:moveTo>
                        <a:pt x="26" y="0"/>
                      </a:moveTo>
                      <a:lnTo>
                        <a:pt x="26" y="21"/>
                      </a:lnTo>
                      <a:lnTo>
                        <a:pt x="28" y="25"/>
                      </a:lnTo>
                      <a:lnTo>
                        <a:pt x="21" y="31"/>
                      </a:lnTo>
                      <a:lnTo>
                        <a:pt x="25" y="36"/>
                      </a:lnTo>
                      <a:lnTo>
                        <a:pt x="25" y="38"/>
                      </a:lnTo>
                      <a:lnTo>
                        <a:pt x="23" y="41"/>
                      </a:lnTo>
                      <a:lnTo>
                        <a:pt x="21" y="48"/>
                      </a:lnTo>
                      <a:lnTo>
                        <a:pt x="18" y="50"/>
                      </a:lnTo>
                      <a:lnTo>
                        <a:pt x="11" y="48"/>
                      </a:lnTo>
                      <a:lnTo>
                        <a:pt x="5" y="50"/>
                      </a:lnTo>
                      <a:lnTo>
                        <a:pt x="5" y="51"/>
                      </a:lnTo>
                      <a:lnTo>
                        <a:pt x="3" y="58"/>
                      </a:lnTo>
                      <a:lnTo>
                        <a:pt x="0" y="58"/>
                      </a:lnTo>
                      <a:lnTo>
                        <a:pt x="1" y="51"/>
                      </a:lnTo>
                      <a:lnTo>
                        <a:pt x="1" y="48"/>
                      </a:lnTo>
                      <a:lnTo>
                        <a:pt x="3" y="46"/>
                      </a:lnTo>
                      <a:lnTo>
                        <a:pt x="10" y="43"/>
                      </a:lnTo>
                      <a:lnTo>
                        <a:pt x="13" y="43"/>
                      </a:lnTo>
                      <a:lnTo>
                        <a:pt x="13" y="45"/>
                      </a:lnTo>
                      <a:lnTo>
                        <a:pt x="18" y="46"/>
                      </a:lnTo>
                      <a:lnTo>
                        <a:pt x="20" y="40"/>
                      </a:lnTo>
                      <a:lnTo>
                        <a:pt x="20" y="38"/>
                      </a:lnTo>
                      <a:lnTo>
                        <a:pt x="16" y="31"/>
                      </a:lnTo>
                      <a:lnTo>
                        <a:pt x="23" y="25"/>
                      </a:lnTo>
                      <a:lnTo>
                        <a:pt x="23" y="21"/>
                      </a:lnTo>
                      <a:lnTo>
                        <a:pt x="21" y="15"/>
                      </a:lnTo>
                      <a:lnTo>
                        <a:pt x="21" y="13"/>
                      </a:lnTo>
                      <a:lnTo>
                        <a:pt x="23" y="6"/>
                      </a:lnTo>
                      <a:lnTo>
                        <a:pt x="21" y="1"/>
                      </a:lnTo>
                      <a:lnTo>
                        <a:pt x="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90" name="Freeform 401"/>
                <p:cNvSpPr>
                  <a:spLocks/>
                </p:cNvSpPr>
                <p:nvPr/>
              </p:nvSpPr>
              <p:spPr bwMode="auto">
                <a:xfrm>
                  <a:off x="6215063" y="4457700"/>
                  <a:ext cx="153988" cy="166688"/>
                </a:xfrm>
                <a:custGeom>
                  <a:avLst/>
                  <a:gdLst/>
                  <a:ahLst/>
                  <a:cxnLst>
                    <a:cxn ang="0">
                      <a:pos x="97" y="0"/>
                    </a:cxn>
                    <a:cxn ang="0">
                      <a:pos x="94" y="11"/>
                    </a:cxn>
                    <a:cxn ang="0">
                      <a:pos x="90" y="25"/>
                    </a:cxn>
                    <a:cxn ang="0">
                      <a:pos x="95" y="35"/>
                    </a:cxn>
                    <a:cxn ang="0">
                      <a:pos x="82" y="43"/>
                    </a:cxn>
                    <a:cxn ang="0">
                      <a:pos x="69" y="50"/>
                    </a:cxn>
                    <a:cxn ang="0">
                      <a:pos x="60" y="58"/>
                    </a:cxn>
                    <a:cxn ang="0">
                      <a:pos x="67" y="72"/>
                    </a:cxn>
                    <a:cxn ang="0">
                      <a:pos x="69" y="80"/>
                    </a:cxn>
                    <a:cxn ang="0">
                      <a:pos x="63" y="90"/>
                    </a:cxn>
                    <a:cxn ang="0">
                      <a:pos x="53" y="90"/>
                    </a:cxn>
                    <a:cxn ang="0">
                      <a:pos x="33" y="82"/>
                    </a:cxn>
                    <a:cxn ang="0">
                      <a:pos x="20" y="77"/>
                    </a:cxn>
                    <a:cxn ang="0">
                      <a:pos x="8" y="85"/>
                    </a:cxn>
                    <a:cxn ang="0">
                      <a:pos x="3" y="99"/>
                    </a:cxn>
                    <a:cxn ang="0">
                      <a:pos x="5" y="105"/>
                    </a:cxn>
                    <a:cxn ang="0">
                      <a:pos x="0" y="90"/>
                    </a:cxn>
                    <a:cxn ang="0">
                      <a:pos x="12" y="75"/>
                    </a:cxn>
                    <a:cxn ang="0">
                      <a:pos x="20" y="73"/>
                    </a:cxn>
                    <a:cxn ang="0">
                      <a:pos x="28" y="75"/>
                    </a:cxn>
                    <a:cxn ang="0">
                      <a:pos x="40" y="80"/>
                    </a:cxn>
                    <a:cxn ang="0">
                      <a:pos x="48" y="82"/>
                    </a:cxn>
                    <a:cxn ang="0">
                      <a:pos x="55" y="87"/>
                    </a:cxn>
                    <a:cxn ang="0">
                      <a:pos x="65" y="82"/>
                    </a:cxn>
                    <a:cxn ang="0">
                      <a:pos x="63" y="75"/>
                    </a:cxn>
                    <a:cxn ang="0">
                      <a:pos x="57" y="67"/>
                    </a:cxn>
                    <a:cxn ang="0">
                      <a:pos x="58" y="52"/>
                    </a:cxn>
                    <a:cxn ang="0">
                      <a:pos x="67" y="47"/>
                    </a:cxn>
                    <a:cxn ang="0">
                      <a:pos x="89" y="38"/>
                    </a:cxn>
                    <a:cxn ang="0">
                      <a:pos x="87" y="27"/>
                    </a:cxn>
                    <a:cxn ang="0">
                      <a:pos x="85" y="18"/>
                    </a:cxn>
                    <a:cxn ang="0">
                      <a:pos x="90" y="10"/>
                    </a:cxn>
                    <a:cxn ang="0">
                      <a:pos x="94" y="0"/>
                    </a:cxn>
                  </a:cxnLst>
                  <a:rect l="0" t="0" r="r" b="b"/>
                  <a:pathLst>
                    <a:path w="97" h="105">
                      <a:moveTo>
                        <a:pt x="94" y="0"/>
                      </a:moveTo>
                      <a:lnTo>
                        <a:pt x="97" y="0"/>
                      </a:lnTo>
                      <a:lnTo>
                        <a:pt x="97" y="5"/>
                      </a:lnTo>
                      <a:lnTo>
                        <a:pt x="94" y="11"/>
                      </a:lnTo>
                      <a:lnTo>
                        <a:pt x="89" y="18"/>
                      </a:lnTo>
                      <a:lnTo>
                        <a:pt x="90" y="25"/>
                      </a:lnTo>
                      <a:lnTo>
                        <a:pt x="95" y="32"/>
                      </a:lnTo>
                      <a:lnTo>
                        <a:pt x="95" y="35"/>
                      </a:lnTo>
                      <a:lnTo>
                        <a:pt x="90" y="42"/>
                      </a:lnTo>
                      <a:lnTo>
                        <a:pt x="82" y="43"/>
                      </a:lnTo>
                      <a:lnTo>
                        <a:pt x="77" y="45"/>
                      </a:lnTo>
                      <a:lnTo>
                        <a:pt x="69" y="50"/>
                      </a:lnTo>
                      <a:lnTo>
                        <a:pt x="62" y="53"/>
                      </a:lnTo>
                      <a:lnTo>
                        <a:pt x="60" y="58"/>
                      </a:lnTo>
                      <a:lnTo>
                        <a:pt x="62" y="65"/>
                      </a:lnTo>
                      <a:lnTo>
                        <a:pt x="67" y="72"/>
                      </a:lnTo>
                      <a:lnTo>
                        <a:pt x="67" y="73"/>
                      </a:lnTo>
                      <a:lnTo>
                        <a:pt x="69" y="80"/>
                      </a:lnTo>
                      <a:lnTo>
                        <a:pt x="69" y="83"/>
                      </a:lnTo>
                      <a:lnTo>
                        <a:pt x="63" y="90"/>
                      </a:lnTo>
                      <a:lnTo>
                        <a:pt x="62" y="92"/>
                      </a:lnTo>
                      <a:lnTo>
                        <a:pt x="53" y="90"/>
                      </a:lnTo>
                      <a:lnTo>
                        <a:pt x="47" y="85"/>
                      </a:lnTo>
                      <a:lnTo>
                        <a:pt x="33" y="82"/>
                      </a:lnTo>
                      <a:lnTo>
                        <a:pt x="27" y="78"/>
                      </a:lnTo>
                      <a:lnTo>
                        <a:pt x="20" y="77"/>
                      </a:lnTo>
                      <a:lnTo>
                        <a:pt x="13" y="80"/>
                      </a:lnTo>
                      <a:lnTo>
                        <a:pt x="8" y="85"/>
                      </a:lnTo>
                      <a:lnTo>
                        <a:pt x="3" y="92"/>
                      </a:lnTo>
                      <a:lnTo>
                        <a:pt x="3" y="99"/>
                      </a:lnTo>
                      <a:lnTo>
                        <a:pt x="7" y="102"/>
                      </a:lnTo>
                      <a:lnTo>
                        <a:pt x="5" y="105"/>
                      </a:lnTo>
                      <a:lnTo>
                        <a:pt x="0" y="102"/>
                      </a:lnTo>
                      <a:lnTo>
                        <a:pt x="0" y="90"/>
                      </a:lnTo>
                      <a:lnTo>
                        <a:pt x="10" y="77"/>
                      </a:lnTo>
                      <a:lnTo>
                        <a:pt x="12" y="75"/>
                      </a:lnTo>
                      <a:lnTo>
                        <a:pt x="18" y="73"/>
                      </a:lnTo>
                      <a:lnTo>
                        <a:pt x="20" y="73"/>
                      </a:lnTo>
                      <a:lnTo>
                        <a:pt x="27" y="75"/>
                      </a:lnTo>
                      <a:lnTo>
                        <a:pt x="28" y="75"/>
                      </a:lnTo>
                      <a:lnTo>
                        <a:pt x="35" y="78"/>
                      </a:lnTo>
                      <a:lnTo>
                        <a:pt x="40" y="80"/>
                      </a:lnTo>
                      <a:lnTo>
                        <a:pt x="42" y="80"/>
                      </a:lnTo>
                      <a:lnTo>
                        <a:pt x="48" y="82"/>
                      </a:lnTo>
                      <a:lnTo>
                        <a:pt x="50" y="82"/>
                      </a:lnTo>
                      <a:lnTo>
                        <a:pt x="55" y="87"/>
                      </a:lnTo>
                      <a:lnTo>
                        <a:pt x="60" y="87"/>
                      </a:lnTo>
                      <a:lnTo>
                        <a:pt x="65" y="82"/>
                      </a:lnTo>
                      <a:lnTo>
                        <a:pt x="65" y="80"/>
                      </a:lnTo>
                      <a:lnTo>
                        <a:pt x="63" y="75"/>
                      </a:lnTo>
                      <a:lnTo>
                        <a:pt x="58" y="68"/>
                      </a:lnTo>
                      <a:lnTo>
                        <a:pt x="57" y="67"/>
                      </a:lnTo>
                      <a:lnTo>
                        <a:pt x="57" y="58"/>
                      </a:lnTo>
                      <a:lnTo>
                        <a:pt x="58" y="52"/>
                      </a:lnTo>
                      <a:lnTo>
                        <a:pt x="60" y="50"/>
                      </a:lnTo>
                      <a:lnTo>
                        <a:pt x="67" y="47"/>
                      </a:lnTo>
                      <a:lnTo>
                        <a:pt x="75" y="42"/>
                      </a:lnTo>
                      <a:lnTo>
                        <a:pt x="89" y="38"/>
                      </a:lnTo>
                      <a:lnTo>
                        <a:pt x="92" y="33"/>
                      </a:lnTo>
                      <a:lnTo>
                        <a:pt x="87" y="27"/>
                      </a:lnTo>
                      <a:lnTo>
                        <a:pt x="87" y="25"/>
                      </a:lnTo>
                      <a:lnTo>
                        <a:pt x="85" y="18"/>
                      </a:lnTo>
                      <a:lnTo>
                        <a:pt x="85" y="17"/>
                      </a:lnTo>
                      <a:lnTo>
                        <a:pt x="90" y="10"/>
                      </a:lnTo>
                      <a:lnTo>
                        <a:pt x="94" y="3"/>
                      </a:lnTo>
                      <a:lnTo>
                        <a:pt x="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91" name="Freeform 402"/>
                <p:cNvSpPr>
                  <a:spLocks/>
                </p:cNvSpPr>
                <p:nvPr/>
              </p:nvSpPr>
              <p:spPr bwMode="auto">
                <a:xfrm>
                  <a:off x="4217988" y="4729163"/>
                  <a:ext cx="1250950" cy="552450"/>
                </a:xfrm>
                <a:custGeom>
                  <a:avLst/>
                  <a:gdLst/>
                  <a:ahLst/>
                  <a:cxnLst>
                    <a:cxn ang="0">
                      <a:pos x="55" y="3"/>
                    </a:cxn>
                    <a:cxn ang="0">
                      <a:pos x="149" y="6"/>
                    </a:cxn>
                    <a:cxn ang="0">
                      <a:pos x="243" y="11"/>
                    </a:cxn>
                    <a:cxn ang="0">
                      <a:pos x="274" y="85"/>
                    </a:cxn>
                    <a:cxn ang="0">
                      <a:pos x="269" y="205"/>
                    </a:cxn>
                    <a:cxn ang="0">
                      <a:pos x="301" y="259"/>
                    </a:cxn>
                    <a:cxn ang="0">
                      <a:pos x="326" y="251"/>
                    </a:cxn>
                    <a:cxn ang="0">
                      <a:pos x="343" y="272"/>
                    </a:cxn>
                    <a:cxn ang="0">
                      <a:pos x="363" y="279"/>
                    </a:cxn>
                    <a:cxn ang="0">
                      <a:pos x="410" y="296"/>
                    </a:cxn>
                    <a:cxn ang="0">
                      <a:pos x="447" y="289"/>
                    </a:cxn>
                    <a:cxn ang="0">
                      <a:pos x="460" y="308"/>
                    </a:cxn>
                    <a:cxn ang="0">
                      <a:pos x="478" y="313"/>
                    </a:cxn>
                    <a:cxn ang="0">
                      <a:pos x="497" y="318"/>
                    </a:cxn>
                    <a:cxn ang="0">
                      <a:pos x="517" y="323"/>
                    </a:cxn>
                    <a:cxn ang="0">
                      <a:pos x="534" y="336"/>
                    </a:cxn>
                    <a:cxn ang="0">
                      <a:pos x="549" y="318"/>
                    </a:cxn>
                    <a:cxn ang="0">
                      <a:pos x="567" y="321"/>
                    </a:cxn>
                    <a:cxn ang="0">
                      <a:pos x="589" y="319"/>
                    </a:cxn>
                    <a:cxn ang="0">
                      <a:pos x="614" y="339"/>
                    </a:cxn>
                    <a:cxn ang="0">
                      <a:pos x="634" y="324"/>
                    </a:cxn>
                    <a:cxn ang="0">
                      <a:pos x="662" y="323"/>
                    </a:cxn>
                    <a:cxn ang="0">
                      <a:pos x="698" y="321"/>
                    </a:cxn>
                    <a:cxn ang="0">
                      <a:pos x="731" y="314"/>
                    </a:cxn>
                    <a:cxn ang="0">
                      <a:pos x="761" y="334"/>
                    </a:cxn>
                    <a:cxn ang="0">
                      <a:pos x="788" y="348"/>
                    </a:cxn>
                    <a:cxn ang="0">
                      <a:pos x="751" y="336"/>
                    </a:cxn>
                    <a:cxn ang="0">
                      <a:pos x="721" y="314"/>
                    </a:cxn>
                    <a:cxn ang="0">
                      <a:pos x="691" y="323"/>
                    </a:cxn>
                    <a:cxn ang="0">
                      <a:pos x="654" y="326"/>
                    </a:cxn>
                    <a:cxn ang="0">
                      <a:pos x="626" y="338"/>
                    </a:cxn>
                    <a:cxn ang="0">
                      <a:pos x="592" y="331"/>
                    </a:cxn>
                    <a:cxn ang="0">
                      <a:pos x="572" y="328"/>
                    </a:cxn>
                    <a:cxn ang="0">
                      <a:pos x="550" y="321"/>
                    </a:cxn>
                    <a:cxn ang="0">
                      <a:pos x="530" y="339"/>
                    </a:cxn>
                    <a:cxn ang="0">
                      <a:pos x="525" y="324"/>
                    </a:cxn>
                    <a:cxn ang="0">
                      <a:pos x="504" y="328"/>
                    </a:cxn>
                    <a:cxn ang="0">
                      <a:pos x="485" y="311"/>
                    </a:cxn>
                    <a:cxn ang="0">
                      <a:pos x="460" y="324"/>
                    </a:cxn>
                    <a:cxn ang="0">
                      <a:pos x="450" y="309"/>
                    </a:cxn>
                    <a:cxn ang="0">
                      <a:pos x="432" y="294"/>
                    </a:cxn>
                    <a:cxn ang="0">
                      <a:pos x="408" y="301"/>
                    </a:cxn>
                    <a:cxn ang="0">
                      <a:pos x="368" y="288"/>
                    </a:cxn>
                    <a:cxn ang="0">
                      <a:pos x="343" y="282"/>
                    </a:cxn>
                    <a:cxn ang="0">
                      <a:pos x="328" y="257"/>
                    </a:cxn>
                    <a:cxn ang="0">
                      <a:pos x="316" y="262"/>
                    </a:cxn>
                    <a:cxn ang="0">
                      <a:pos x="293" y="259"/>
                    </a:cxn>
                    <a:cxn ang="0">
                      <a:pos x="268" y="172"/>
                    </a:cxn>
                    <a:cxn ang="0">
                      <a:pos x="271" y="25"/>
                    </a:cxn>
                    <a:cxn ang="0">
                      <a:pos x="212" y="13"/>
                    </a:cxn>
                    <a:cxn ang="0">
                      <a:pos x="114" y="10"/>
                    </a:cxn>
                    <a:cxn ang="0">
                      <a:pos x="40" y="5"/>
                    </a:cxn>
                  </a:cxnLst>
                  <a:rect l="0" t="0" r="r" b="b"/>
                  <a:pathLst>
                    <a:path w="788" h="348">
                      <a:moveTo>
                        <a:pt x="0" y="0"/>
                      </a:moveTo>
                      <a:lnTo>
                        <a:pt x="10" y="0"/>
                      </a:lnTo>
                      <a:lnTo>
                        <a:pt x="17" y="1"/>
                      </a:lnTo>
                      <a:lnTo>
                        <a:pt x="49" y="1"/>
                      </a:lnTo>
                      <a:lnTo>
                        <a:pt x="55" y="3"/>
                      </a:lnTo>
                      <a:lnTo>
                        <a:pt x="75" y="3"/>
                      </a:lnTo>
                      <a:lnTo>
                        <a:pt x="84" y="5"/>
                      </a:lnTo>
                      <a:lnTo>
                        <a:pt x="105" y="5"/>
                      </a:lnTo>
                      <a:lnTo>
                        <a:pt x="114" y="6"/>
                      </a:lnTo>
                      <a:lnTo>
                        <a:pt x="149" y="6"/>
                      </a:lnTo>
                      <a:lnTo>
                        <a:pt x="156" y="8"/>
                      </a:lnTo>
                      <a:lnTo>
                        <a:pt x="179" y="8"/>
                      </a:lnTo>
                      <a:lnTo>
                        <a:pt x="186" y="10"/>
                      </a:lnTo>
                      <a:lnTo>
                        <a:pt x="236" y="10"/>
                      </a:lnTo>
                      <a:lnTo>
                        <a:pt x="243" y="11"/>
                      </a:lnTo>
                      <a:lnTo>
                        <a:pt x="266" y="11"/>
                      </a:lnTo>
                      <a:lnTo>
                        <a:pt x="276" y="16"/>
                      </a:lnTo>
                      <a:lnTo>
                        <a:pt x="276" y="41"/>
                      </a:lnTo>
                      <a:lnTo>
                        <a:pt x="274" y="48"/>
                      </a:lnTo>
                      <a:lnTo>
                        <a:pt x="274" y="85"/>
                      </a:lnTo>
                      <a:lnTo>
                        <a:pt x="273" y="92"/>
                      </a:lnTo>
                      <a:lnTo>
                        <a:pt x="273" y="154"/>
                      </a:lnTo>
                      <a:lnTo>
                        <a:pt x="271" y="162"/>
                      </a:lnTo>
                      <a:lnTo>
                        <a:pt x="271" y="199"/>
                      </a:lnTo>
                      <a:lnTo>
                        <a:pt x="269" y="205"/>
                      </a:lnTo>
                      <a:lnTo>
                        <a:pt x="269" y="236"/>
                      </a:lnTo>
                      <a:lnTo>
                        <a:pt x="276" y="236"/>
                      </a:lnTo>
                      <a:lnTo>
                        <a:pt x="284" y="241"/>
                      </a:lnTo>
                      <a:lnTo>
                        <a:pt x="296" y="256"/>
                      </a:lnTo>
                      <a:lnTo>
                        <a:pt x="301" y="259"/>
                      </a:lnTo>
                      <a:lnTo>
                        <a:pt x="308" y="256"/>
                      </a:lnTo>
                      <a:lnTo>
                        <a:pt x="309" y="256"/>
                      </a:lnTo>
                      <a:lnTo>
                        <a:pt x="318" y="257"/>
                      </a:lnTo>
                      <a:lnTo>
                        <a:pt x="323" y="257"/>
                      </a:lnTo>
                      <a:lnTo>
                        <a:pt x="326" y="251"/>
                      </a:lnTo>
                      <a:lnTo>
                        <a:pt x="330" y="251"/>
                      </a:lnTo>
                      <a:lnTo>
                        <a:pt x="331" y="254"/>
                      </a:lnTo>
                      <a:lnTo>
                        <a:pt x="338" y="257"/>
                      </a:lnTo>
                      <a:lnTo>
                        <a:pt x="343" y="266"/>
                      </a:lnTo>
                      <a:lnTo>
                        <a:pt x="343" y="272"/>
                      </a:lnTo>
                      <a:lnTo>
                        <a:pt x="345" y="279"/>
                      </a:lnTo>
                      <a:lnTo>
                        <a:pt x="353" y="279"/>
                      </a:lnTo>
                      <a:lnTo>
                        <a:pt x="355" y="281"/>
                      </a:lnTo>
                      <a:lnTo>
                        <a:pt x="361" y="279"/>
                      </a:lnTo>
                      <a:lnTo>
                        <a:pt x="363" y="279"/>
                      </a:lnTo>
                      <a:lnTo>
                        <a:pt x="371" y="284"/>
                      </a:lnTo>
                      <a:lnTo>
                        <a:pt x="385" y="288"/>
                      </a:lnTo>
                      <a:lnTo>
                        <a:pt x="401" y="288"/>
                      </a:lnTo>
                      <a:lnTo>
                        <a:pt x="405" y="293"/>
                      </a:lnTo>
                      <a:lnTo>
                        <a:pt x="410" y="296"/>
                      </a:lnTo>
                      <a:lnTo>
                        <a:pt x="417" y="294"/>
                      </a:lnTo>
                      <a:lnTo>
                        <a:pt x="423" y="289"/>
                      </a:lnTo>
                      <a:lnTo>
                        <a:pt x="432" y="289"/>
                      </a:lnTo>
                      <a:lnTo>
                        <a:pt x="438" y="291"/>
                      </a:lnTo>
                      <a:lnTo>
                        <a:pt x="447" y="289"/>
                      </a:lnTo>
                      <a:lnTo>
                        <a:pt x="448" y="291"/>
                      </a:lnTo>
                      <a:lnTo>
                        <a:pt x="448" y="299"/>
                      </a:lnTo>
                      <a:lnTo>
                        <a:pt x="452" y="304"/>
                      </a:lnTo>
                      <a:lnTo>
                        <a:pt x="458" y="306"/>
                      </a:lnTo>
                      <a:lnTo>
                        <a:pt x="460" y="308"/>
                      </a:lnTo>
                      <a:lnTo>
                        <a:pt x="462" y="311"/>
                      </a:lnTo>
                      <a:lnTo>
                        <a:pt x="462" y="321"/>
                      </a:lnTo>
                      <a:lnTo>
                        <a:pt x="467" y="321"/>
                      </a:lnTo>
                      <a:lnTo>
                        <a:pt x="473" y="319"/>
                      </a:lnTo>
                      <a:lnTo>
                        <a:pt x="478" y="313"/>
                      </a:lnTo>
                      <a:lnTo>
                        <a:pt x="483" y="308"/>
                      </a:lnTo>
                      <a:lnTo>
                        <a:pt x="487" y="308"/>
                      </a:lnTo>
                      <a:lnTo>
                        <a:pt x="493" y="311"/>
                      </a:lnTo>
                      <a:lnTo>
                        <a:pt x="495" y="311"/>
                      </a:lnTo>
                      <a:lnTo>
                        <a:pt x="497" y="318"/>
                      </a:lnTo>
                      <a:lnTo>
                        <a:pt x="504" y="318"/>
                      </a:lnTo>
                      <a:lnTo>
                        <a:pt x="505" y="319"/>
                      </a:lnTo>
                      <a:lnTo>
                        <a:pt x="507" y="324"/>
                      </a:lnTo>
                      <a:lnTo>
                        <a:pt x="512" y="326"/>
                      </a:lnTo>
                      <a:lnTo>
                        <a:pt x="517" y="323"/>
                      </a:lnTo>
                      <a:lnTo>
                        <a:pt x="524" y="321"/>
                      </a:lnTo>
                      <a:lnTo>
                        <a:pt x="532" y="321"/>
                      </a:lnTo>
                      <a:lnTo>
                        <a:pt x="534" y="324"/>
                      </a:lnTo>
                      <a:lnTo>
                        <a:pt x="532" y="329"/>
                      </a:lnTo>
                      <a:lnTo>
                        <a:pt x="534" y="336"/>
                      </a:lnTo>
                      <a:lnTo>
                        <a:pt x="535" y="338"/>
                      </a:lnTo>
                      <a:lnTo>
                        <a:pt x="537" y="336"/>
                      </a:lnTo>
                      <a:lnTo>
                        <a:pt x="540" y="324"/>
                      </a:lnTo>
                      <a:lnTo>
                        <a:pt x="540" y="323"/>
                      </a:lnTo>
                      <a:lnTo>
                        <a:pt x="549" y="318"/>
                      </a:lnTo>
                      <a:lnTo>
                        <a:pt x="549" y="313"/>
                      </a:lnTo>
                      <a:lnTo>
                        <a:pt x="552" y="311"/>
                      </a:lnTo>
                      <a:lnTo>
                        <a:pt x="554" y="311"/>
                      </a:lnTo>
                      <a:lnTo>
                        <a:pt x="560" y="314"/>
                      </a:lnTo>
                      <a:lnTo>
                        <a:pt x="567" y="321"/>
                      </a:lnTo>
                      <a:lnTo>
                        <a:pt x="572" y="323"/>
                      </a:lnTo>
                      <a:lnTo>
                        <a:pt x="579" y="318"/>
                      </a:lnTo>
                      <a:lnTo>
                        <a:pt x="580" y="318"/>
                      </a:lnTo>
                      <a:lnTo>
                        <a:pt x="587" y="319"/>
                      </a:lnTo>
                      <a:lnTo>
                        <a:pt x="589" y="319"/>
                      </a:lnTo>
                      <a:lnTo>
                        <a:pt x="594" y="326"/>
                      </a:lnTo>
                      <a:lnTo>
                        <a:pt x="601" y="331"/>
                      </a:lnTo>
                      <a:lnTo>
                        <a:pt x="607" y="334"/>
                      </a:lnTo>
                      <a:lnTo>
                        <a:pt x="609" y="334"/>
                      </a:lnTo>
                      <a:lnTo>
                        <a:pt x="614" y="339"/>
                      </a:lnTo>
                      <a:lnTo>
                        <a:pt x="616" y="334"/>
                      </a:lnTo>
                      <a:lnTo>
                        <a:pt x="617" y="333"/>
                      </a:lnTo>
                      <a:lnTo>
                        <a:pt x="626" y="333"/>
                      </a:lnTo>
                      <a:lnTo>
                        <a:pt x="632" y="324"/>
                      </a:lnTo>
                      <a:lnTo>
                        <a:pt x="634" y="324"/>
                      </a:lnTo>
                      <a:lnTo>
                        <a:pt x="641" y="323"/>
                      </a:lnTo>
                      <a:lnTo>
                        <a:pt x="647" y="318"/>
                      </a:lnTo>
                      <a:lnTo>
                        <a:pt x="651" y="318"/>
                      </a:lnTo>
                      <a:lnTo>
                        <a:pt x="657" y="323"/>
                      </a:lnTo>
                      <a:lnTo>
                        <a:pt x="662" y="323"/>
                      </a:lnTo>
                      <a:lnTo>
                        <a:pt x="669" y="318"/>
                      </a:lnTo>
                      <a:lnTo>
                        <a:pt x="677" y="314"/>
                      </a:lnTo>
                      <a:lnTo>
                        <a:pt x="684" y="311"/>
                      </a:lnTo>
                      <a:lnTo>
                        <a:pt x="693" y="319"/>
                      </a:lnTo>
                      <a:lnTo>
                        <a:pt x="698" y="321"/>
                      </a:lnTo>
                      <a:lnTo>
                        <a:pt x="704" y="321"/>
                      </a:lnTo>
                      <a:lnTo>
                        <a:pt x="708" y="318"/>
                      </a:lnTo>
                      <a:lnTo>
                        <a:pt x="713" y="311"/>
                      </a:lnTo>
                      <a:lnTo>
                        <a:pt x="723" y="311"/>
                      </a:lnTo>
                      <a:lnTo>
                        <a:pt x="731" y="314"/>
                      </a:lnTo>
                      <a:lnTo>
                        <a:pt x="738" y="321"/>
                      </a:lnTo>
                      <a:lnTo>
                        <a:pt x="739" y="321"/>
                      </a:lnTo>
                      <a:lnTo>
                        <a:pt x="746" y="326"/>
                      </a:lnTo>
                      <a:lnTo>
                        <a:pt x="753" y="333"/>
                      </a:lnTo>
                      <a:lnTo>
                        <a:pt x="761" y="334"/>
                      </a:lnTo>
                      <a:lnTo>
                        <a:pt x="768" y="339"/>
                      </a:lnTo>
                      <a:lnTo>
                        <a:pt x="774" y="341"/>
                      </a:lnTo>
                      <a:lnTo>
                        <a:pt x="780" y="343"/>
                      </a:lnTo>
                      <a:lnTo>
                        <a:pt x="788" y="343"/>
                      </a:lnTo>
                      <a:lnTo>
                        <a:pt x="788" y="348"/>
                      </a:lnTo>
                      <a:lnTo>
                        <a:pt x="780" y="346"/>
                      </a:lnTo>
                      <a:lnTo>
                        <a:pt x="774" y="344"/>
                      </a:lnTo>
                      <a:lnTo>
                        <a:pt x="766" y="343"/>
                      </a:lnTo>
                      <a:lnTo>
                        <a:pt x="759" y="338"/>
                      </a:lnTo>
                      <a:lnTo>
                        <a:pt x="751" y="336"/>
                      </a:lnTo>
                      <a:lnTo>
                        <a:pt x="743" y="329"/>
                      </a:lnTo>
                      <a:lnTo>
                        <a:pt x="738" y="324"/>
                      </a:lnTo>
                      <a:lnTo>
                        <a:pt x="734" y="324"/>
                      </a:lnTo>
                      <a:lnTo>
                        <a:pt x="728" y="318"/>
                      </a:lnTo>
                      <a:lnTo>
                        <a:pt x="721" y="314"/>
                      </a:lnTo>
                      <a:lnTo>
                        <a:pt x="716" y="314"/>
                      </a:lnTo>
                      <a:lnTo>
                        <a:pt x="711" y="321"/>
                      </a:lnTo>
                      <a:lnTo>
                        <a:pt x="706" y="324"/>
                      </a:lnTo>
                      <a:lnTo>
                        <a:pt x="696" y="324"/>
                      </a:lnTo>
                      <a:lnTo>
                        <a:pt x="691" y="323"/>
                      </a:lnTo>
                      <a:lnTo>
                        <a:pt x="684" y="316"/>
                      </a:lnTo>
                      <a:lnTo>
                        <a:pt x="677" y="318"/>
                      </a:lnTo>
                      <a:lnTo>
                        <a:pt x="671" y="321"/>
                      </a:lnTo>
                      <a:lnTo>
                        <a:pt x="666" y="326"/>
                      </a:lnTo>
                      <a:lnTo>
                        <a:pt x="654" y="326"/>
                      </a:lnTo>
                      <a:lnTo>
                        <a:pt x="649" y="321"/>
                      </a:lnTo>
                      <a:lnTo>
                        <a:pt x="642" y="326"/>
                      </a:lnTo>
                      <a:lnTo>
                        <a:pt x="642" y="328"/>
                      </a:lnTo>
                      <a:lnTo>
                        <a:pt x="636" y="328"/>
                      </a:lnTo>
                      <a:lnTo>
                        <a:pt x="626" y="338"/>
                      </a:lnTo>
                      <a:lnTo>
                        <a:pt x="619" y="336"/>
                      </a:lnTo>
                      <a:lnTo>
                        <a:pt x="616" y="343"/>
                      </a:lnTo>
                      <a:lnTo>
                        <a:pt x="612" y="343"/>
                      </a:lnTo>
                      <a:lnTo>
                        <a:pt x="606" y="338"/>
                      </a:lnTo>
                      <a:lnTo>
                        <a:pt x="592" y="331"/>
                      </a:lnTo>
                      <a:lnTo>
                        <a:pt x="590" y="328"/>
                      </a:lnTo>
                      <a:lnTo>
                        <a:pt x="585" y="323"/>
                      </a:lnTo>
                      <a:lnTo>
                        <a:pt x="580" y="323"/>
                      </a:lnTo>
                      <a:lnTo>
                        <a:pt x="574" y="328"/>
                      </a:lnTo>
                      <a:lnTo>
                        <a:pt x="572" y="328"/>
                      </a:lnTo>
                      <a:lnTo>
                        <a:pt x="565" y="324"/>
                      </a:lnTo>
                      <a:lnTo>
                        <a:pt x="559" y="318"/>
                      </a:lnTo>
                      <a:lnTo>
                        <a:pt x="552" y="316"/>
                      </a:lnTo>
                      <a:lnTo>
                        <a:pt x="552" y="319"/>
                      </a:lnTo>
                      <a:lnTo>
                        <a:pt x="550" y="321"/>
                      </a:lnTo>
                      <a:lnTo>
                        <a:pt x="544" y="326"/>
                      </a:lnTo>
                      <a:lnTo>
                        <a:pt x="542" y="339"/>
                      </a:lnTo>
                      <a:lnTo>
                        <a:pt x="539" y="341"/>
                      </a:lnTo>
                      <a:lnTo>
                        <a:pt x="534" y="341"/>
                      </a:lnTo>
                      <a:lnTo>
                        <a:pt x="530" y="339"/>
                      </a:lnTo>
                      <a:lnTo>
                        <a:pt x="530" y="338"/>
                      </a:lnTo>
                      <a:lnTo>
                        <a:pt x="527" y="331"/>
                      </a:lnTo>
                      <a:lnTo>
                        <a:pt x="527" y="329"/>
                      </a:lnTo>
                      <a:lnTo>
                        <a:pt x="529" y="324"/>
                      </a:lnTo>
                      <a:lnTo>
                        <a:pt x="525" y="324"/>
                      </a:lnTo>
                      <a:lnTo>
                        <a:pt x="519" y="326"/>
                      </a:lnTo>
                      <a:lnTo>
                        <a:pt x="514" y="329"/>
                      </a:lnTo>
                      <a:lnTo>
                        <a:pt x="512" y="329"/>
                      </a:lnTo>
                      <a:lnTo>
                        <a:pt x="505" y="328"/>
                      </a:lnTo>
                      <a:lnTo>
                        <a:pt x="504" y="328"/>
                      </a:lnTo>
                      <a:lnTo>
                        <a:pt x="502" y="321"/>
                      </a:lnTo>
                      <a:lnTo>
                        <a:pt x="495" y="321"/>
                      </a:lnTo>
                      <a:lnTo>
                        <a:pt x="493" y="319"/>
                      </a:lnTo>
                      <a:lnTo>
                        <a:pt x="492" y="314"/>
                      </a:lnTo>
                      <a:lnTo>
                        <a:pt x="485" y="311"/>
                      </a:lnTo>
                      <a:lnTo>
                        <a:pt x="482" y="314"/>
                      </a:lnTo>
                      <a:lnTo>
                        <a:pt x="475" y="323"/>
                      </a:lnTo>
                      <a:lnTo>
                        <a:pt x="468" y="326"/>
                      </a:lnTo>
                      <a:lnTo>
                        <a:pt x="467" y="326"/>
                      </a:lnTo>
                      <a:lnTo>
                        <a:pt x="460" y="324"/>
                      </a:lnTo>
                      <a:lnTo>
                        <a:pt x="458" y="324"/>
                      </a:lnTo>
                      <a:lnTo>
                        <a:pt x="458" y="323"/>
                      </a:lnTo>
                      <a:lnTo>
                        <a:pt x="457" y="321"/>
                      </a:lnTo>
                      <a:lnTo>
                        <a:pt x="457" y="309"/>
                      </a:lnTo>
                      <a:lnTo>
                        <a:pt x="450" y="309"/>
                      </a:lnTo>
                      <a:lnTo>
                        <a:pt x="448" y="308"/>
                      </a:lnTo>
                      <a:lnTo>
                        <a:pt x="443" y="301"/>
                      </a:lnTo>
                      <a:lnTo>
                        <a:pt x="443" y="299"/>
                      </a:lnTo>
                      <a:lnTo>
                        <a:pt x="445" y="294"/>
                      </a:lnTo>
                      <a:lnTo>
                        <a:pt x="432" y="294"/>
                      </a:lnTo>
                      <a:lnTo>
                        <a:pt x="425" y="293"/>
                      </a:lnTo>
                      <a:lnTo>
                        <a:pt x="418" y="298"/>
                      </a:lnTo>
                      <a:lnTo>
                        <a:pt x="417" y="299"/>
                      </a:lnTo>
                      <a:lnTo>
                        <a:pt x="410" y="301"/>
                      </a:lnTo>
                      <a:lnTo>
                        <a:pt x="408" y="301"/>
                      </a:lnTo>
                      <a:lnTo>
                        <a:pt x="398" y="291"/>
                      </a:lnTo>
                      <a:lnTo>
                        <a:pt x="391" y="291"/>
                      </a:lnTo>
                      <a:lnTo>
                        <a:pt x="385" y="293"/>
                      </a:lnTo>
                      <a:lnTo>
                        <a:pt x="376" y="289"/>
                      </a:lnTo>
                      <a:lnTo>
                        <a:pt x="368" y="288"/>
                      </a:lnTo>
                      <a:lnTo>
                        <a:pt x="361" y="282"/>
                      </a:lnTo>
                      <a:lnTo>
                        <a:pt x="356" y="284"/>
                      </a:lnTo>
                      <a:lnTo>
                        <a:pt x="355" y="284"/>
                      </a:lnTo>
                      <a:lnTo>
                        <a:pt x="351" y="282"/>
                      </a:lnTo>
                      <a:lnTo>
                        <a:pt x="343" y="282"/>
                      </a:lnTo>
                      <a:lnTo>
                        <a:pt x="341" y="281"/>
                      </a:lnTo>
                      <a:lnTo>
                        <a:pt x="340" y="274"/>
                      </a:lnTo>
                      <a:lnTo>
                        <a:pt x="340" y="267"/>
                      </a:lnTo>
                      <a:lnTo>
                        <a:pt x="335" y="261"/>
                      </a:lnTo>
                      <a:lnTo>
                        <a:pt x="328" y="257"/>
                      </a:lnTo>
                      <a:lnTo>
                        <a:pt x="328" y="256"/>
                      </a:lnTo>
                      <a:lnTo>
                        <a:pt x="326" y="261"/>
                      </a:lnTo>
                      <a:lnTo>
                        <a:pt x="325" y="261"/>
                      </a:lnTo>
                      <a:lnTo>
                        <a:pt x="318" y="262"/>
                      </a:lnTo>
                      <a:lnTo>
                        <a:pt x="316" y="262"/>
                      </a:lnTo>
                      <a:lnTo>
                        <a:pt x="309" y="259"/>
                      </a:lnTo>
                      <a:lnTo>
                        <a:pt x="303" y="262"/>
                      </a:lnTo>
                      <a:lnTo>
                        <a:pt x="299" y="262"/>
                      </a:lnTo>
                      <a:lnTo>
                        <a:pt x="294" y="259"/>
                      </a:lnTo>
                      <a:lnTo>
                        <a:pt x="293" y="259"/>
                      </a:lnTo>
                      <a:lnTo>
                        <a:pt x="281" y="244"/>
                      </a:lnTo>
                      <a:lnTo>
                        <a:pt x="274" y="239"/>
                      </a:lnTo>
                      <a:lnTo>
                        <a:pt x="266" y="239"/>
                      </a:lnTo>
                      <a:lnTo>
                        <a:pt x="266" y="179"/>
                      </a:lnTo>
                      <a:lnTo>
                        <a:pt x="268" y="172"/>
                      </a:lnTo>
                      <a:lnTo>
                        <a:pt x="268" y="139"/>
                      </a:lnTo>
                      <a:lnTo>
                        <a:pt x="269" y="130"/>
                      </a:lnTo>
                      <a:lnTo>
                        <a:pt x="269" y="70"/>
                      </a:lnTo>
                      <a:lnTo>
                        <a:pt x="271" y="61"/>
                      </a:lnTo>
                      <a:lnTo>
                        <a:pt x="271" y="25"/>
                      </a:lnTo>
                      <a:lnTo>
                        <a:pt x="273" y="20"/>
                      </a:lnTo>
                      <a:lnTo>
                        <a:pt x="266" y="16"/>
                      </a:lnTo>
                      <a:lnTo>
                        <a:pt x="258" y="15"/>
                      </a:lnTo>
                      <a:lnTo>
                        <a:pt x="219" y="15"/>
                      </a:lnTo>
                      <a:lnTo>
                        <a:pt x="212" y="13"/>
                      </a:lnTo>
                      <a:lnTo>
                        <a:pt x="171" y="13"/>
                      </a:lnTo>
                      <a:lnTo>
                        <a:pt x="164" y="11"/>
                      </a:lnTo>
                      <a:lnTo>
                        <a:pt x="141" y="11"/>
                      </a:lnTo>
                      <a:lnTo>
                        <a:pt x="134" y="10"/>
                      </a:lnTo>
                      <a:lnTo>
                        <a:pt x="114" y="10"/>
                      </a:lnTo>
                      <a:lnTo>
                        <a:pt x="105" y="8"/>
                      </a:lnTo>
                      <a:lnTo>
                        <a:pt x="70" y="8"/>
                      </a:lnTo>
                      <a:lnTo>
                        <a:pt x="64" y="6"/>
                      </a:lnTo>
                      <a:lnTo>
                        <a:pt x="47" y="6"/>
                      </a:lnTo>
                      <a:lnTo>
                        <a:pt x="40" y="5"/>
                      </a:lnTo>
                      <a:lnTo>
                        <a:pt x="10" y="5"/>
                      </a:lnTo>
                      <a:lnTo>
                        <a:pt x="2" y="3"/>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92" name="Freeform 403"/>
                <p:cNvSpPr>
                  <a:spLocks/>
                </p:cNvSpPr>
                <p:nvPr/>
              </p:nvSpPr>
              <p:spPr bwMode="auto">
                <a:xfrm>
                  <a:off x="5537200" y="5368925"/>
                  <a:ext cx="436563" cy="26988"/>
                </a:xfrm>
                <a:custGeom>
                  <a:avLst/>
                  <a:gdLst/>
                  <a:ahLst/>
                  <a:cxnLst>
                    <a:cxn ang="0">
                      <a:pos x="261" y="0"/>
                    </a:cxn>
                    <a:cxn ang="0">
                      <a:pos x="275" y="0"/>
                    </a:cxn>
                    <a:cxn ang="0">
                      <a:pos x="275" y="3"/>
                    </a:cxn>
                    <a:cxn ang="0">
                      <a:pos x="270" y="5"/>
                    </a:cxn>
                    <a:cxn ang="0">
                      <a:pos x="248" y="5"/>
                    </a:cxn>
                    <a:cxn ang="0">
                      <a:pos x="240" y="7"/>
                    </a:cxn>
                    <a:cxn ang="0">
                      <a:pos x="225" y="7"/>
                    </a:cxn>
                    <a:cxn ang="0">
                      <a:pos x="216" y="8"/>
                    </a:cxn>
                    <a:cxn ang="0">
                      <a:pos x="186" y="8"/>
                    </a:cxn>
                    <a:cxn ang="0">
                      <a:pos x="178" y="10"/>
                    </a:cxn>
                    <a:cxn ang="0">
                      <a:pos x="154" y="10"/>
                    </a:cxn>
                    <a:cxn ang="0">
                      <a:pos x="146" y="12"/>
                    </a:cxn>
                    <a:cxn ang="0">
                      <a:pos x="111" y="12"/>
                    </a:cxn>
                    <a:cxn ang="0">
                      <a:pos x="102" y="13"/>
                    </a:cxn>
                    <a:cxn ang="0">
                      <a:pos x="71" y="13"/>
                    </a:cxn>
                    <a:cxn ang="0">
                      <a:pos x="62" y="15"/>
                    </a:cxn>
                    <a:cxn ang="0">
                      <a:pos x="30" y="15"/>
                    </a:cxn>
                    <a:cxn ang="0">
                      <a:pos x="20" y="17"/>
                    </a:cxn>
                    <a:cxn ang="0">
                      <a:pos x="0" y="17"/>
                    </a:cxn>
                    <a:cxn ang="0">
                      <a:pos x="0" y="13"/>
                    </a:cxn>
                    <a:cxn ang="0">
                      <a:pos x="9" y="13"/>
                    </a:cxn>
                    <a:cxn ang="0">
                      <a:pos x="14" y="12"/>
                    </a:cxn>
                    <a:cxn ang="0">
                      <a:pos x="51" y="12"/>
                    </a:cxn>
                    <a:cxn ang="0">
                      <a:pos x="56" y="10"/>
                    </a:cxn>
                    <a:cxn ang="0">
                      <a:pos x="102" y="10"/>
                    </a:cxn>
                    <a:cxn ang="0">
                      <a:pos x="111" y="8"/>
                    </a:cxn>
                    <a:cxn ang="0">
                      <a:pos x="129" y="8"/>
                    </a:cxn>
                    <a:cxn ang="0">
                      <a:pos x="138" y="7"/>
                    </a:cxn>
                    <a:cxn ang="0">
                      <a:pos x="161" y="7"/>
                    </a:cxn>
                    <a:cxn ang="0">
                      <a:pos x="169" y="5"/>
                    </a:cxn>
                    <a:cxn ang="0">
                      <a:pos x="209" y="5"/>
                    </a:cxn>
                    <a:cxn ang="0">
                      <a:pos x="216" y="3"/>
                    </a:cxn>
                    <a:cxn ang="0">
                      <a:pos x="231" y="3"/>
                    </a:cxn>
                    <a:cxn ang="0">
                      <a:pos x="240" y="2"/>
                    </a:cxn>
                    <a:cxn ang="0">
                      <a:pos x="255" y="2"/>
                    </a:cxn>
                    <a:cxn ang="0">
                      <a:pos x="261" y="0"/>
                    </a:cxn>
                  </a:cxnLst>
                  <a:rect l="0" t="0" r="r" b="b"/>
                  <a:pathLst>
                    <a:path w="275" h="17">
                      <a:moveTo>
                        <a:pt x="261" y="0"/>
                      </a:moveTo>
                      <a:lnTo>
                        <a:pt x="275" y="0"/>
                      </a:lnTo>
                      <a:lnTo>
                        <a:pt x="275" y="3"/>
                      </a:lnTo>
                      <a:lnTo>
                        <a:pt x="270" y="5"/>
                      </a:lnTo>
                      <a:lnTo>
                        <a:pt x="248" y="5"/>
                      </a:lnTo>
                      <a:lnTo>
                        <a:pt x="240" y="7"/>
                      </a:lnTo>
                      <a:lnTo>
                        <a:pt x="225" y="7"/>
                      </a:lnTo>
                      <a:lnTo>
                        <a:pt x="216" y="8"/>
                      </a:lnTo>
                      <a:lnTo>
                        <a:pt x="186" y="8"/>
                      </a:lnTo>
                      <a:lnTo>
                        <a:pt x="178" y="10"/>
                      </a:lnTo>
                      <a:lnTo>
                        <a:pt x="154" y="10"/>
                      </a:lnTo>
                      <a:lnTo>
                        <a:pt x="146" y="12"/>
                      </a:lnTo>
                      <a:lnTo>
                        <a:pt x="111" y="12"/>
                      </a:lnTo>
                      <a:lnTo>
                        <a:pt x="102" y="13"/>
                      </a:lnTo>
                      <a:lnTo>
                        <a:pt x="71" y="13"/>
                      </a:lnTo>
                      <a:lnTo>
                        <a:pt x="62" y="15"/>
                      </a:lnTo>
                      <a:lnTo>
                        <a:pt x="30" y="15"/>
                      </a:lnTo>
                      <a:lnTo>
                        <a:pt x="20" y="17"/>
                      </a:lnTo>
                      <a:lnTo>
                        <a:pt x="0" y="17"/>
                      </a:lnTo>
                      <a:lnTo>
                        <a:pt x="0" y="13"/>
                      </a:lnTo>
                      <a:lnTo>
                        <a:pt x="9" y="13"/>
                      </a:lnTo>
                      <a:lnTo>
                        <a:pt x="14" y="12"/>
                      </a:lnTo>
                      <a:lnTo>
                        <a:pt x="51" y="12"/>
                      </a:lnTo>
                      <a:lnTo>
                        <a:pt x="56" y="10"/>
                      </a:lnTo>
                      <a:lnTo>
                        <a:pt x="102" y="10"/>
                      </a:lnTo>
                      <a:lnTo>
                        <a:pt x="111" y="8"/>
                      </a:lnTo>
                      <a:lnTo>
                        <a:pt x="129" y="8"/>
                      </a:lnTo>
                      <a:lnTo>
                        <a:pt x="138" y="7"/>
                      </a:lnTo>
                      <a:lnTo>
                        <a:pt x="161" y="7"/>
                      </a:lnTo>
                      <a:lnTo>
                        <a:pt x="169" y="5"/>
                      </a:lnTo>
                      <a:lnTo>
                        <a:pt x="209" y="5"/>
                      </a:lnTo>
                      <a:lnTo>
                        <a:pt x="216" y="3"/>
                      </a:lnTo>
                      <a:lnTo>
                        <a:pt x="231" y="3"/>
                      </a:lnTo>
                      <a:lnTo>
                        <a:pt x="240" y="2"/>
                      </a:lnTo>
                      <a:lnTo>
                        <a:pt x="255" y="2"/>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93" name="Freeform 404"/>
                <p:cNvSpPr>
                  <a:spLocks/>
                </p:cNvSpPr>
                <p:nvPr/>
              </p:nvSpPr>
              <p:spPr bwMode="auto">
                <a:xfrm>
                  <a:off x="5430838" y="4752975"/>
                  <a:ext cx="41275" cy="525463"/>
                </a:xfrm>
                <a:custGeom>
                  <a:avLst/>
                  <a:gdLst/>
                  <a:ahLst/>
                  <a:cxnLst>
                    <a:cxn ang="0">
                      <a:pos x="4" y="0"/>
                    </a:cxn>
                    <a:cxn ang="0">
                      <a:pos x="7" y="13"/>
                    </a:cxn>
                    <a:cxn ang="0">
                      <a:pos x="9" y="26"/>
                    </a:cxn>
                    <a:cxn ang="0">
                      <a:pos x="10" y="33"/>
                    </a:cxn>
                    <a:cxn ang="0">
                      <a:pos x="12" y="41"/>
                    </a:cxn>
                    <a:cxn ang="0">
                      <a:pos x="14" y="48"/>
                    </a:cxn>
                    <a:cxn ang="0">
                      <a:pos x="14" y="53"/>
                    </a:cxn>
                    <a:cxn ang="0">
                      <a:pos x="16" y="62"/>
                    </a:cxn>
                    <a:cxn ang="0">
                      <a:pos x="16" y="68"/>
                    </a:cxn>
                    <a:cxn ang="0">
                      <a:pos x="17" y="77"/>
                    </a:cxn>
                    <a:cxn ang="0">
                      <a:pos x="17" y="83"/>
                    </a:cxn>
                    <a:cxn ang="0">
                      <a:pos x="22" y="103"/>
                    </a:cxn>
                    <a:cxn ang="0">
                      <a:pos x="22" y="112"/>
                    </a:cxn>
                    <a:cxn ang="0">
                      <a:pos x="24" y="118"/>
                    </a:cxn>
                    <a:cxn ang="0">
                      <a:pos x="24" y="164"/>
                    </a:cxn>
                    <a:cxn ang="0">
                      <a:pos x="26" y="170"/>
                    </a:cxn>
                    <a:cxn ang="0">
                      <a:pos x="26" y="331"/>
                    </a:cxn>
                    <a:cxn ang="0">
                      <a:pos x="22" y="331"/>
                    </a:cxn>
                    <a:cxn ang="0">
                      <a:pos x="22" y="294"/>
                    </a:cxn>
                    <a:cxn ang="0">
                      <a:pos x="21" y="288"/>
                    </a:cxn>
                    <a:cxn ang="0">
                      <a:pos x="21" y="130"/>
                    </a:cxn>
                    <a:cxn ang="0">
                      <a:pos x="19" y="122"/>
                    </a:cxn>
                    <a:cxn ang="0">
                      <a:pos x="19" y="112"/>
                    </a:cxn>
                    <a:cxn ang="0">
                      <a:pos x="17" y="105"/>
                    </a:cxn>
                    <a:cxn ang="0">
                      <a:pos x="17" y="98"/>
                    </a:cxn>
                    <a:cxn ang="0">
                      <a:pos x="14" y="83"/>
                    </a:cxn>
                    <a:cxn ang="0">
                      <a:pos x="14" y="77"/>
                    </a:cxn>
                    <a:cxn ang="0">
                      <a:pos x="12" y="68"/>
                    </a:cxn>
                    <a:cxn ang="0">
                      <a:pos x="10" y="62"/>
                    </a:cxn>
                    <a:cxn ang="0">
                      <a:pos x="10" y="55"/>
                    </a:cxn>
                    <a:cxn ang="0">
                      <a:pos x="9" y="50"/>
                    </a:cxn>
                    <a:cxn ang="0">
                      <a:pos x="7" y="41"/>
                    </a:cxn>
                    <a:cxn ang="0">
                      <a:pos x="5" y="35"/>
                    </a:cxn>
                    <a:cxn ang="0">
                      <a:pos x="5" y="28"/>
                    </a:cxn>
                    <a:cxn ang="0">
                      <a:pos x="2" y="13"/>
                    </a:cxn>
                    <a:cxn ang="0">
                      <a:pos x="2" y="6"/>
                    </a:cxn>
                    <a:cxn ang="0">
                      <a:pos x="0" y="1"/>
                    </a:cxn>
                    <a:cxn ang="0">
                      <a:pos x="4" y="0"/>
                    </a:cxn>
                  </a:cxnLst>
                  <a:rect l="0" t="0" r="r" b="b"/>
                  <a:pathLst>
                    <a:path w="26" h="331">
                      <a:moveTo>
                        <a:pt x="4" y="0"/>
                      </a:moveTo>
                      <a:lnTo>
                        <a:pt x="7" y="13"/>
                      </a:lnTo>
                      <a:lnTo>
                        <a:pt x="9" y="26"/>
                      </a:lnTo>
                      <a:lnTo>
                        <a:pt x="10" y="33"/>
                      </a:lnTo>
                      <a:lnTo>
                        <a:pt x="12" y="41"/>
                      </a:lnTo>
                      <a:lnTo>
                        <a:pt x="14" y="48"/>
                      </a:lnTo>
                      <a:lnTo>
                        <a:pt x="14" y="53"/>
                      </a:lnTo>
                      <a:lnTo>
                        <a:pt x="16" y="62"/>
                      </a:lnTo>
                      <a:lnTo>
                        <a:pt x="16" y="68"/>
                      </a:lnTo>
                      <a:lnTo>
                        <a:pt x="17" y="77"/>
                      </a:lnTo>
                      <a:lnTo>
                        <a:pt x="17" y="83"/>
                      </a:lnTo>
                      <a:lnTo>
                        <a:pt x="22" y="103"/>
                      </a:lnTo>
                      <a:lnTo>
                        <a:pt x="22" y="112"/>
                      </a:lnTo>
                      <a:lnTo>
                        <a:pt x="24" y="118"/>
                      </a:lnTo>
                      <a:lnTo>
                        <a:pt x="24" y="164"/>
                      </a:lnTo>
                      <a:lnTo>
                        <a:pt x="26" y="170"/>
                      </a:lnTo>
                      <a:lnTo>
                        <a:pt x="26" y="331"/>
                      </a:lnTo>
                      <a:lnTo>
                        <a:pt x="22" y="331"/>
                      </a:lnTo>
                      <a:lnTo>
                        <a:pt x="22" y="294"/>
                      </a:lnTo>
                      <a:lnTo>
                        <a:pt x="21" y="288"/>
                      </a:lnTo>
                      <a:lnTo>
                        <a:pt x="21" y="130"/>
                      </a:lnTo>
                      <a:lnTo>
                        <a:pt x="19" y="122"/>
                      </a:lnTo>
                      <a:lnTo>
                        <a:pt x="19" y="112"/>
                      </a:lnTo>
                      <a:lnTo>
                        <a:pt x="17" y="105"/>
                      </a:lnTo>
                      <a:lnTo>
                        <a:pt x="17" y="98"/>
                      </a:lnTo>
                      <a:lnTo>
                        <a:pt x="14" y="83"/>
                      </a:lnTo>
                      <a:lnTo>
                        <a:pt x="14" y="77"/>
                      </a:lnTo>
                      <a:lnTo>
                        <a:pt x="12" y="68"/>
                      </a:lnTo>
                      <a:lnTo>
                        <a:pt x="10" y="62"/>
                      </a:lnTo>
                      <a:lnTo>
                        <a:pt x="10" y="55"/>
                      </a:lnTo>
                      <a:lnTo>
                        <a:pt x="9" y="50"/>
                      </a:lnTo>
                      <a:lnTo>
                        <a:pt x="7" y="41"/>
                      </a:lnTo>
                      <a:lnTo>
                        <a:pt x="5" y="35"/>
                      </a:lnTo>
                      <a:lnTo>
                        <a:pt x="5" y="28"/>
                      </a:lnTo>
                      <a:lnTo>
                        <a:pt x="2" y="13"/>
                      </a:lnTo>
                      <a:lnTo>
                        <a:pt x="2" y="6"/>
                      </a:lnTo>
                      <a:lnTo>
                        <a:pt x="0" y="1"/>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94" name="Freeform 405"/>
                <p:cNvSpPr>
                  <a:spLocks/>
                </p:cNvSpPr>
                <p:nvPr/>
              </p:nvSpPr>
              <p:spPr bwMode="auto">
                <a:xfrm>
                  <a:off x="5319713" y="4108450"/>
                  <a:ext cx="117475" cy="554038"/>
                </a:xfrm>
                <a:custGeom>
                  <a:avLst/>
                  <a:gdLst/>
                  <a:ahLst/>
                  <a:cxnLst>
                    <a:cxn ang="0">
                      <a:pos x="9" y="5"/>
                    </a:cxn>
                    <a:cxn ang="0">
                      <a:pos x="22" y="16"/>
                    </a:cxn>
                    <a:cxn ang="0">
                      <a:pos x="30" y="10"/>
                    </a:cxn>
                    <a:cxn ang="0">
                      <a:pos x="37" y="14"/>
                    </a:cxn>
                    <a:cxn ang="0">
                      <a:pos x="44" y="31"/>
                    </a:cxn>
                    <a:cxn ang="0">
                      <a:pos x="34" y="34"/>
                    </a:cxn>
                    <a:cxn ang="0">
                      <a:pos x="32" y="41"/>
                    </a:cxn>
                    <a:cxn ang="0">
                      <a:pos x="24" y="51"/>
                    </a:cxn>
                    <a:cxn ang="0">
                      <a:pos x="32" y="66"/>
                    </a:cxn>
                    <a:cxn ang="0">
                      <a:pos x="40" y="71"/>
                    </a:cxn>
                    <a:cxn ang="0">
                      <a:pos x="42" y="81"/>
                    </a:cxn>
                    <a:cxn ang="0">
                      <a:pos x="52" y="93"/>
                    </a:cxn>
                    <a:cxn ang="0">
                      <a:pos x="67" y="101"/>
                    </a:cxn>
                    <a:cxn ang="0">
                      <a:pos x="69" y="129"/>
                    </a:cxn>
                    <a:cxn ang="0">
                      <a:pos x="70" y="213"/>
                    </a:cxn>
                    <a:cxn ang="0">
                      <a:pos x="72" y="270"/>
                    </a:cxn>
                    <a:cxn ang="0">
                      <a:pos x="74" y="334"/>
                    </a:cxn>
                    <a:cxn ang="0">
                      <a:pos x="69" y="349"/>
                    </a:cxn>
                    <a:cxn ang="0">
                      <a:pos x="67" y="293"/>
                    </a:cxn>
                    <a:cxn ang="0">
                      <a:pos x="65" y="237"/>
                    </a:cxn>
                    <a:cxn ang="0">
                      <a:pos x="65" y="208"/>
                    </a:cxn>
                    <a:cxn ang="0">
                      <a:pos x="64" y="153"/>
                    </a:cxn>
                    <a:cxn ang="0">
                      <a:pos x="57" y="99"/>
                    </a:cxn>
                    <a:cxn ang="0">
                      <a:pos x="50" y="96"/>
                    </a:cxn>
                    <a:cxn ang="0">
                      <a:pos x="39" y="82"/>
                    </a:cxn>
                    <a:cxn ang="0">
                      <a:pos x="30" y="69"/>
                    </a:cxn>
                    <a:cxn ang="0">
                      <a:pos x="24" y="59"/>
                    </a:cxn>
                    <a:cxn ang="0">
                      <a:pos x="20" y="52"/>
                    </a:cxn>
                    <a:cxn ang="0">
                      <a:pos x="24" y="42"/>
                    </a:cxn>
                    <a:cxn ang="0">
                      <a:pos x="30" y="31"/>
                    </a:cxn>
                    <a:cxn ang="0">
                      <a:pos x="39" y="24"/>
                    </a:cxn>
                    <a:cxn ang="0">
                      <a:pos x="30" y="16"/>
                    </a:cxn>
                    <a:cxn ang="0">
                      <a:pos x="20" y="19"/>
                    </a:cxn>
                    <a:cxn ang="0">
                      <a:pos x="4" y="0"/>
                    </a:cxn>
                  </a:cxnLst>
                  <a:rect l="0" t="0" r="r" b="b"/>
                  <a:pathLst>
                    <a:path w="74" h="349">
                      <a:moveTo>
                        <a:pt x="4" y="0"/>
                      </a:moveTo>
                      <a:lnTo>
                        <a:pt x="9" y="5"/>
                      </a:lnTo>
                      <a:lnTo>
                        <a:pt x="17" y="10"/>
                      </a:lnTo>
                      <a:lnTo>
                        <a:pt x="22" y="16"/>
                      </a:lnTo>
                      <a:lnTo>
                        <a:pt x="29" y="10"/>
                      </a:lnTo>
                      <a:lnTo>
                        <a:pt x="30" y="10"/>
                      </a:lnTo>
                      <a:lnTo>
                        <a:pt x="35" y="14"/>
                      </a:lnTo>
                      <a:lnTo>
                        <a:pt x="37" y="14"/>
                      </a:lnTo>
                      <a:lnTo>
                        <a:pt x="42" y="22"/>
                      </a:lnTo>
                      <a:lnTo>
                        <a:pt x="44" y="31"/>
                      </a:lnTo>
                      <a:lnTo>
                        <a:pt x="42" y="34"/>
                      </a:lnTo>
                      <a:lnTo>
                        <a:pt x="34" y="34"/>
                      </a:lnTo>
                      <a:lnTo>
                        <a:pt x="32" y="39"/>
                      </a:lnTo>
                      <a:lnTo>
                        <a:pt x="32" y="41"/>
                      </a:lnTo>
                      <a:lnTo>
                        <a:pt x="27" y="46"/>
                      </a:lnTo>
                      <a:lnTo>
                        <a:pt x="24" y="51"/>
                      </a:lnTo>
                      <a:lnTo>
                        <a:pt x="25" y="57"/>
                      </a:lnTo>
                      <a:lnTo>
                        <a:pt x="32" y="66"/>
                      </a:lnTo>
                      <a:lnTo>
                        <a:pt x="34" y="66"/>
                      </a:lnTo>
                      <a:lnTo>
                        <a:pt x="40" y="71"/>
                      </a:lnTo>
                      <a:lnTo>
                        <a:pt x="42" y="71"/>
                      </a:lnTo>
                      <a:lnTo>
                        <a:pt x="42" y="81"/>
                      </a:lnTo>
                      <a:lnTo>
                        <a:pt x="49" y="88"/>
                      </a:lnTo>
                      <a:lnTo>
                        <a:pt x="52" y="93"/>
                      </a:lnTo>
                      <a:lnTo>
                        <a:pt x="59" y="96"/>
                      </a:lnTo>
                      <a:lnTo>
                        <a:pt x="67" y="101"/>
                      </a:lnTo>
                      <a:lnTo>
                        <a:pt x="67" y="126"/>
                      </a:lnTo>
                      <a:lnTo>
                        <a:pt x="69" y="129"/>
                      </a:lnTo>
                      <a:lnTo>
                        <a:pt x="69" y="208"/>
                      </a:lnTo>
                      <a:lnTo>
                        <a:pt x="70" y="213"/>
                      </a:lnTo>
                      <a:lnTo>
                        <a:pt x="70" y="262"/>
                      </a:lnTo>
                      <a:lnTo>
                        <a:pt x="72" y="270"/>
                      </a:lnTo>
                      <a:lnTo>
                        <a:pt x="72" y="325"/>
                      </a:lnTo>
                      <a:lnTo>
                        <a:pt x="74" y="334"/>
                      </a:lnTo>
                      <a:lnTo>
                        <a:pt x="74" y="349"/>
                      </a:lnTo>
                      <a:lnTo>
                        <a:pt x="69" y="349"/>
                      </a:lnTo>
                      <a:lnTo>
                        <a:pt x="69" y="302"/>
                      </a:lnTo>
                      <a:lnTo>
                        <a:pt x="67" y="293"/>
                      </a:lnTo>
                      <a:lnTo>
                        <a:pt x="67" y="245"/>
                      </a:lnTo>
                      <a:lnTo>
                        <a:pt x="65" y="237"/>
                      </a:lnTo>
                      <a:lnTo>
                        <a:pt x="67" y="213"/>
                      </a:lnTo>
                      <a:lnTo>
                        <a:pt x="65" y="208"/>
                      </a:lnTo>
                      <a:lnTo>
                        <a:pt x="65" y="161"/>
                      </a:lnTo>
                      <a:lnTo>
                        <a:pt x="64" y="153"/>
                      </a:lnTo>
                      <a:lnTo>
                        <a:pt x="64" y="104"/>
                      </a:lnTo>
                      <a:lnTo>
                        <a:pt x="57" y="99"/>
                      </a:lnTo>
                      <a:lnTo>
                        <a:pt x="50" y="98"/>
                      </a:lnTo>
                      <a:lnTo>
                        <a:pt x="50" y="96"/>
                      </a:lnTo>
                      <a:lnTo>
                        <a:pt x="45" y="89"/>
                      </a:lnTo>
                      <a:lnTo>
                        <a:pt x="39" y="82"/>
                      </a:lnTo>
                      <a:lnTo>
                        <a:pt x="39" y="74"/>
                      </a:lnTo>
                      <a:lnTo>
                        <a:pt x="30" y="69"/>
                      </a:lnTo>
                      <a:lnTo>
                        <a:pt x="29" y="67"/>
                      </a:lnTo>
                      <a:lnTo>
                        <a:pt x="24" y="59"/>
                      </a:lnTo>
                      <a:lnTo>
                        <a:pt x="22" y="59"/>
                      </a:lnTo>
                      <a:lnTo>
                        <a:pt x="20" y="52"/>
                      </a:lnTo>
                      <a:lnTo>
                        <a:pt x="20" y="51"/>
                      </a:lnTo>
                      <a:lnTo>
                        <a:pt x="24" y="42"/>
                      </a:lnTo>
                      <a:lnTo>
                        <a:pt x="29" y="37"/>
                      </a:lnTo>
                      <a:lnTo>
                        <a:pt x="30" y="31"/>
                      </a:lnTo>
                      <a:lnTo>
                        <a:pt x="39" y="31"/>
                      </a:lnTo>
                      <a:lnTo>
                        <a:pt x="39" y="24"/>
                      </a:lnTo>
                      <a:lnTo>
                        <a:pt x="34" y="17"/>
                      </a:lnTo>
                      <a:lnTo>
                        <a:pt x="30" y="16"/>
                      </a:lnTo>
                      <a:lnTo>
                        <a:pt x="24" y="19"/>
                      </a:lnTo>
                      <a:lnTo>
                        <a:pt x="20" y="19"/>
                      </a:lnTo>
                      <a:lnTo>
                        <a:pt x="0" y="4"/>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95" name="Freeform 408"/>
                <p:cNvSpPr>
                  <a:spLocks/>
                </p:cNvSpPr>
                <p:nvPr/>
              </p:nvSpPr>
              <p:spPr bwMode="auto">
                <a:xfrm>
                  <a:off x="4360863" y="4095750"/>
                  <a:ext cx="34925" cy="552450"/>
                </a:xfrm>
                <a:custGeom>
                  <a:avLst/>
                  <a:gdLst/>
                  <a:ahLst/>
                  <a:cxnLst>
                    <a:cxn ang="0">
                      <a:pos x="19" y="0"/>
                    </a:cxn>
                    <a:cxn ang="0">
                      <a:pos x="22" y="0"/>
                    </a:cxn>
                    <a:cxn ang="0">
                      <a:pos x="22" y="25"/>
                    </a:cxn>
                    <a:cxn ang="0">
                      <a:pos x="20" y="40"/>
                    </a:cxn>
                    <a:cxn ang="0">
                      <a:pos x="20" y="50"/>
                    </a:cxn>
                    <a:cxn ang="0">
                      <a:pos x="19" y="57"/>
                    </a:cxn>
                    <a:cxn ang="0">
                      <a:pos x="19" y="80"/>
                    </a:cxn>
                    <a:cxn ang="0">
                      <a:pos x="17" y="89"/>
                    </a:cxn>
                    <a:cxn ang="0">
                      <a:pos x="17" y="124"/>
                    </a:cxn>
                    <a:cxn ang="0">
                      <a:pos x="15" y="131"/>
                    </a:cxn>
                    <a:cxn ang="0">
                      <a:pos x="15" y="151"/>
                    </a:cxn>
                    <a:cxn ang="0">
                      <a:pos x="14" y="157"/>
                    </a:cxn>
                    <a:cxn ang="0">
                      <a:pos x="14" y="179"/>
                    </a:cxn>
                    <a:cxn ang="0">
                      <a:pos x="12" y="186"/>
                    </a:cxn>
                    <a:cxn ang="0">
                      <a:pos x="12" y="223"/>
                    </a:cxn>
                    <a:cxn ang="0">
                      <a:pos x="10" y="226"/>
                    </a:cxn>
                    <a:cxn ang="0">
                      <a:pos x="10" y="253"/>
                    </a:cxn>
                    <a:cxn ang="0">
                      <a:pos x="9" y="260"/>
                    </a:cxn>
                    <a:cxn ang="0">
                      <a:pos x="9" y="281"/>
                    </a:cxn>
                    <a:cxn ang="0">
                      <a:pos x="7" y="288"/>
                    </a:cxn>
                    <a:cxn ang="0">
                      <a:pos x="7" y="325"/>
                    </a:cxn>
                    <a:cxn ang="0">
                      <a:pos x="5" y="332"/>
                    </a:cxn>
                    <a:cxn ang="0">
                      <a:pos x="5" y="348"/>
                    </a:cxn>
                    <a:cxn ang="0">
                      <a:pos x="0" y="347"/>
                    </a:cxn>
                    <a:cxn ang="0">
                      <a:pos x="2" y="340"/>
                    </a:cxn>
                    <a:cxn ang="0">
                      <a:pos x="2" y="318"/>
                    </a:cxn>
                    <a:cxn ang="0">
                      <a:pos x="4" y="310"/>
                    </a:cxn>
                    <a:cxn ang="0">
                      <a:pos x="4" y="271"/>
                    </a:cxn>
                    <a:cxn ang="0">
                      <a:pos x="5" y="265"/>
                    </a:cxn>
                    <a:cxn ang="0">
                      <a:pos x="5" y="245"/>
                    </a:cxn>
                    <a:cxn ang="0">
                      <a:pos x="7" y="238"/>
                    </a:cxn>
                    <a:cxn ang="0">
                      <a:pos x="7" y="214"/>
                    </a:cxn>
                    <a:cxn ang="0">
                      <a:pos x="9" y="208"/>
                    </a:cxn>
                    <a:cxn ang="0">
                      <a:pos x="9" y="171"/>
                    </a:cxn>
                    <a:cxn ang="0">
                      <a:pos x="10" y="164"/>
                    </a:cxn>
                    <a:cxn ang="0">
                      <a:pos x="10" y="142"/>
                    </a:cxn>
                    <a:cxn ang="0">
                      <a:pos x="12" y="136"/>
                    </a:cxn>
                    <a:cxn ang="0">
                      <a:pos x="12" y="117"/>
                    </a:cxn>
                    <a:cxn ang="0">
                      <a:pos x="14" y="111"/>
                    </a:cxn>
                    <a:cxn ang="0">
                      <a:pos x="14" y="72"/>
                    </a:cxn>
                    <a:cxn ang="0">
                      <a:pos x="15" y="65"/>
                    </a:cxn>
                    <a:cxn ang="0">
                      <a:pos x="15" y="40"/>
                    </a:cxn>
                    <a:cxn ang="0">
                      <a:pos x="17" y="25"/>
                    </a:cxn>
                    <a:cxn ang="0">
                      <a:pos x="17" y="18"/>
                    </a:cxn>
                    <a:cxn ang="0">
                      <a:pos x="19" y="10"/>
                    </a:cxn>
                    <a:cxn ang="0">
                      <a:pos x="19" y="0"/>
                    </a:cxn>
                  </a:cxnLst>
                  <a:rect l="0" t="0" r="r" b="b"/>
                  <a:pathLst>
                    <a:path w="22" h="348">
                      <a:moveTo>
                        <a:pt x="19" y="0"/>
                      </a:moveTo>
                      <a:lnTo>
                        <a:pt x="22" y="0"/>
                      </a:lnTo>
                      <a:lnTo>
                        <a:pt x="22" y="25"/>
                      </a:lnTo>
                      <a:lnTo>
                        <a:pt x="20" y="40"/>
                      </a:lnTo>
                      <a:lnTo>
                        <a:pt x="20" y="50"/>
                      </a:lnTo>
                      <a:lnTo>
                        <a:pt x="19" y="57"/>
                      </a:lnTo>
                      <a:lnTo>
                        <a:pt x="19" y="80"/>
                      </a:lnTo>
                      <a:lnTo>
                        <a:pt x="17" y="89"/>
                      </a:lnTo>
                      <a:lnTo>
                        <a:pt x="17" y="124"/>
                      </a:lnTo>
                      <a:lnTo>
                        <a:pt x="15" y="131"/>
                      </a:lnTo>
                      <a:lnTo>
                        <a:pt x="15" y="151"/>
                      </a:lnTo>
                      <a:lnTo>
                        <a:pt x="14" y="157"/>
                      </a:lnTo>
                      <a:lnTo>
                        <a:pt x="14" y="179"/>
                      </a:lnTo>
                      <a:lnTo>
                        <a:pt x="12" y="186"/>
                      </a:lnTo>
                      <a:lnTo>
                        <a:pt x="12" y="223"/>
                      </a:lnTo>
                      <a:lnTo>
                        <a:pt x="10" y="226"/>
                      </a:lnTo>
                      <a:lnTo>
                        <a:pt x="10" y="253"/>
                      </a:lnTo>
                      <a:lnTo>
                        <a:pt x="9" y="260"/>
                      </a:lnTo>
                      <a:lnTo>
                        <a:pt x="9" y="281"/>
                      </a:lnTo>
                      <a:lnTo>
                        <a:pt x="7" y="288"/>
                      </a:lnTo>
                      <a:lnTo>
                        <a:pt x="7" y="325"/>
                      </a:lnTo>
                      <a:lnTo>
                        <a:pt x="5" y="332"/>
                      </a:lnTo>
                      <a:lnTo>
                        <a:pt x="5" y="348"/>
                      </a:lnTo>
                      <a:lnTo>
                        <a:pt x="0" y="347"/>
                      </a:lnTo>
                      <a:lnTo>
                        <a:pt x="2" y="340"/>
                      </a:lnTo>
                      <a:lnTo>
                        <a:pt x="2" y="318"/>
                      </a:lnTo>
                      <a:lnTo>
                        <a:pt x="4" y="310"/>
                      </a:lnTo>
                      <a:lnTo>
                        <a:pt x="4" y="271"/>
                      </a:lnTo>
                      <a:lnTo>
                        <a:pt x="5" y="265"/>
                      </a:lnTo>
                      <a:lnTo>
                        <a:pt x="5" y="245"/>
                      </a:lnTo>
                      <a:lnTo>
                        <a:pt x="7" y="238"/>
                      </a:lnTo>
                      <a:lnTo>
                        <a:pt x="7" y="214"/>
                      </a:lnTo>
                      <a:lnTo>
                        <a:pt x="9" y="208"/>
                      </a:lnTo>
                      <a:lnTo>
                        <a:pt x="9" y="171"/>
                      </a:lnTo>
                      <a:lnTo>
                        <a:pt x="10" y="164"/>
                      </a:lnTo>
                      <a:lnTo>
                        <a:pt x="10" y="142"/>
                      </a:lnTo>
                      <a:lnTo>
                        <a:pt x="12" y="136"/>
                      </a:lnTo>
                      <a:lnTo>
                        <a:pt x="12" y="117"/>
                      </a:lnTo>
                      <a:lnTo>
                        <a:pt x="14" y="111"/>
                      </a:lnTo>
                      <a:lnTo>
                        <a:pt x="14" y="72"/>
                      </a:lnTo>
                      <a:lnTo>
                        <a:pt x="15" y="65"/>
                      </a:lnTo>
                      <a:lnTo>
                        <a:pt x="15" y="40"/>
                      </a:lnTo>
                      <a:lnTo>
                        <a:pt x="17" y="25"/>
                      </a:lnTo>
                      <a:lnTo>
                        <a:pt x="17" y="18"/>
                      </a:lnTo>
                      <a:lnTo>
                        <a:pt x="19" y="1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96" name="Freeform 409"/>
                <p:cNvSpPr>
                  <a:spLocks/>
                </p:cNvSpPr>
                <p:nvPr/>
              </p:nvSpPr>
              <p:spPr bwMode="auto">
                <a:xfrm>
                  <a:off x="4214813" y="4638675"/>
                  <a:ext cx="11113" cy="92075"/>
                </a:xfrm>
                <a:custGeom>
                  <a:avLst/>
                  <a:gdLst/>
                  <a:ahLst/>
                  <a:cxnLst>
                    <a:cxn ang="0">
                      <a:pos x="4" y="0"/>
                    </a:cxn>
                    <a:cxn ang="0">
                      <a:pos x="7" y="1"/>
                    </a:cxn>
                    <a:cxn ang="0">
                      <a:pos x="7" y="10"/>
                    </a:cxn>
                    <a:cxn ang="0">
                      <a:pos x="5" y="25"/>
                    </a:cxn>
                    <a:cxn ang="0">
                      <a:pos x="5" y="41"/>
                    </a:cxn>
                    <a:cxn ang="0">
                      <a:pos x="4" y="48"/>
                    </a:cxn>
                    <a:cxn ang="0">
                      <a:pos x="4" y="58"/>
                    </a:cxn>
                    <a:cxn ang="0">
                      <a:pos x="0" y="58"/>
                    </a:cxn>
                    <a:cxn ang="0">
                      <a:pos x="0" y="41"/>
                    </a:cxn>
                    <a:cxn ang="0">
                      <a:pos x="2" y="33"/>
                    </a:cxn>
                    <a:cxn ang="0">
                      <a:pos x="2" y="25"/>
                    </a:cxn>
                    <a:cxn ang="0">
                      <a:pos x="4" y="10"/>
                    </a:cxn>
                    <a:cxn ang="0">
                      <a:pos x="4" y="0"/>
                    </a:cxn>
                  </a:cxnLst>
                  <a:rect l="0" t="0" r="r" b="b"/>
                  <a:pathLst>
                    <a:path w="7" h="58">
                      <a:moveTo>
                        <a:pt x="4" y="0"/>
                      </a:moveTo>
                      <a:lnTo>
                        <a:pt x="7" y="1"/>
                      </a:lnTo>
                      <a:lnTo>
                        <a:pt x="7" y="10"/>
                      </a:lnTo>
                      <a:lnTo>
                        <a:pt x="5" y="25"/>
                      </a:lnTo>
                      <a:lnTo>
                        <a:pt x="5" y="41"/>
                      </a:lnTo>
                      <a:lnTo>
                        <a:pt x="4" y="48"/>
                      </a:lnTo>
                      <a:lnTo>
                        <a:pt x="4" y="58"/>
                      </a:lnTo>
                      <a:lnTo>
                        <a:pt x="0" y="58"/>
                      </a:lnTo>
                      <a:lnTo>
                        <a:pt x="0" y="41"/>
                      </a:lnTo>
                      <a:lnTo>
                        <a:pt x="2" y="33"/>
                      </a:lnTo>
                      <a:lnTo>
                        <a:pt x="2" y="25"/>
                      </a:lnTo>
                      <a:lnTo>
                        <a:pt x="4" y="1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97" name="Freeform 410"/>
                <p:cNvSpPr>
                  <a:spLocks/>
                </p:cNvSpPr>
                <p:nvPr/>
              </p:nvSpPr>
              <p:spPr bwMode="auto">
                <a:xfrm>
                  <a:off x="4222750" y="4635500"/>
                  <a:ext cx="144463" cy="15875"/>
                </a:xfrm>
                <a:custGeom>
                  <a:avLst/>
                  <a:gdLst/>
                  <a:ahLst/>
                  <a:cxnLst>
                    <a:cxn ang="0">
                      <a:pos x="0" y="0"/>
                    </a:cxn>
                    <a:cxn ang="0">
                      <a:pos x="9" y="0"/>
                    </a:cxn>
                    <a:cxn ang="0">
                      <a:pos x="15" y="2"/>
                    </a:cxn>
                    <a:cxn ang="0">
                      <a:pos x="30" y="2"/>
                    </a:cxn>
                    <a:cxn ang="0">
                      <a:pos x="39" y="3"/>
                    </a:cxn>
                    <a:cxn ang="0">
                      <a:pos x="59" y="3"/>
                    </a:cxn>
                    <a:cxn ang="0">
                      <a:pos x="67" y="5"/>
                    </a:cxn>
                    <a:cxn ang="0">
                      <a:pos x="91" y="5"/>
                    </a:cxn>
                    <a:cxn ang="0">
                      <a:pos x="89" y="10"/>
                    </a:cxn>
                    <a:cxn ang="0">
                      <a:pos x="82" y="8"/>
                    </a:cxn>
                    <a:cxn ang="0">
                      <a:pos x="66" y="8"/>
                    </a:cxn>
                    <a:cxn ang="0">
                      <a:pos x="59" y="7"/>
                    </a:cxn>
                    <a:cxn ang="0">
                      <a:pos x="30" y="7"/>
                    </a:cxn>
                    <a:cxn ang="0">
                      <a:pos x="24" y="5"/>
                    </a:cxn>
                    <a:cxn ang="0">
                      <a:pos x="7" y="5"/>
                    </a:cxn>
                    <a:cxn ang="0">
                      <a:pos x="0" y="3"/>
                    </a:cxn>
                    <a:cxn ang="0">
                      <a:pos x="0" y="0"/>
                    </a:cxn>
                  </a:cxnLst>
                  <a:rect l="0" t="0" r="r" b="b"/>
                  <a:pathLst>
                    <a:path w="91" h="10">
                      <a:moveTo>
                        <a:pt x="0" y="0"/>
                      </a:moveTo>
                      <a:lnTo>
                        <a:pt x="9" y="0"/>
                      </a:lnTo>
                      <a:lnTo>
                        <a:pt x="15" y="2"/>
                      </a:lnTo>
                      <a:lnTo>
                        <a:pt x="30" y="2"/>
                      </a:lnTo>
                      <a:lnTo>
                        <a:pt x="39" y="3"/>
                      </a:lnTo>
                      <a:lnTo>
                        <a:pt x="59" y="3"/>
                      </a:lnTo>
                      <a:lnTo>
                        <a:pt x="67" y="5"/>
                      </a:lnTo>
                      <a:lnTo>
                        <a:pt x="91" y="5"/>
                      </a:lnTo>
                      <a:lnTo>
                        <a:pt x="89" y="10"/>
                      </a:lnTo>
                      <a:lnTo>
                        <a:pt x="82" y="8"/>
                      </a:lnTo>
                      <a:lnTo>
                        <a:pt x="66" y="8"/>
                      </a:lnTo>
                      <a:lnTo>
                        <a:pt x="59" y="7"/>
                      </a:lnTo>
                      <a:lnTo>
                        <a:pt x="30" y="7"/>
                      </a:lnTo>
                      <a:lnTo>
                        <a:pt x="24" y="5"/>
                      </a:lnTo>
                      <a:lnTo>
                        <a:pt x="7" y="5"/>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98" name="Freeform 411"/>
                <p:cNvSpPr>
                  <a:spLocks/>
                </p:cNvSpPr>
                <p:nvPr/>
              </p:nvSpPr>
              <p:spPr bwMode="auto">
                <a:xfrm>
                  <a:off x="4392613" y="4090988"/>
                  <a:ext cx="930275" cy="25400"/>
                </a:xfrm>
                <a:custGeom>
                  <a:avLst/>
                  <a:gdLst/>
                  <a:ahLst/>
                  <a:cxnLst>
                    <a:cxn ang="0">
                      <a:pos x="0" y="0"/>
                    </a:cxn>
                    <a:cxn ang="0">
                      <a:pos x="7" y="1"/>
                    </a:cxn>
                    <a:cxn ang="0">
                      <a:pos x="29" y="1"/>
                    </a:cxn>
                    <a:cxn ang="0">
                      <a:pos x="36" y="3"/>
                    </a:cxn>
                    <a:cxn ang="0">
                      <a:pos x="57" y="3"/>
                    </a:cxn>
                    <a:cxn ang="0">
                      <a:pos x="66" y="5"/>
                    </a:cxn>
                    <a:cxn ang="0">
                      <a:pos x="104" y="5"/>
                    </a:cxn>
                    <a:cxn ang="0">
                      <a:pos x="111" y="6"/>
                    </a:cxn>
                    <a:cxn ang="0">
                      <a:pos x="148" y="6"/>
                    </a:cxn>
                    <a:cxn ang="0">
                      <a:pos x="154" y="8"/>
                    </a:cxn>
                    <a:cxn ang="0">
                      <a:pos x="191" y="8"/>
                    </a:cxn>
                    <a:cxn ang="0">
                      <a:pos x="198" y="10"/>
                    </a:cxn>
                    <a:cxn ang="0">
                      <a:pos x="281" y="10"/>
                    </a:cxn>
                    <a:cxn ang="0">
                      <a:pos x="288" y="11"/>
                    </a:cxn>
                    <a:cxn ang="0">
                      <a:pos x="410" y="11"/>
                    </a:cxn>
                    <a:cxn ang="0">
                      <a:pos x="417" y="13"/>
                    </a:cxn>
                    <a:cxn ang="0">
                      <a:pos x="424" y="13"/>
                    </a:cxn>
                    <a:cxn ang="0">
                      <a:pos x="432" y="11"/>
                    </a:cxn>
                    <a:cxn ang="0">
                      <a:pos x="439" y="13"/>
                    </a:cxn>
                    <a:cxn ang="0">
                      <a:pos x="445" y="11"/>
                    </a:cxn>
                    <a:cxn ang="0">
                      <a:pos x="586" y="11"/>
                    </a:cxn>
                    <a:cxn ang="0">
                      <a:pos x="586" y="15"/>
                    </a:cxn>
                    <a:cxn ang="0">
                      <a:pos x="556" y="15"/>
                    </a:cxn>
                    <a:cxn ang="0">
                      <a:pos x="547" y="16"/>
                    </a:cxn>
                    <a:cxn ang="0">
                      <a:pos x="327" y="16"/>
                    </a:cxn>
                    <a:cxn ang="0">
                      <a:pos x="320" y="15"/>
                    </a:cxn>
                    <a:cxn ang="0">
                      <a:pos x="251" y="15"/>
                    </a:cxn>
                    <a:cxn ang="0">
                      <a:pos x="243" y="13"/>
                    </a:cxn>
                    <a:cxn ang="0">
                      <a:pos x="176" y="13"/>
                    </a:cxn>
                    <a:cxn ang="0">
                      <a:pos x="169" y="11"/>
                    </a:cxn>
                    <a:cxn ang="0">
                      <a:pos x="133" y="11"/>
                    </a:cxn>
                    <a:cxn ang="0">
                      <a:pos x="126" y="10"/>
                    </a:cxn>
                    <a:cxn ang="0">
                      <a:pos x="97" y="10"/>
                    </a:cxn>
                    <a:cxn ang="0">
                      <a:pos x="91" y="8"/>
                    </a:cxn>
                    <a:cxn ang="0">
                      <a:pos x="51" y="8"/>
                    </a:cxn>
                    <a:cxn ang="0">
                      <a:pos x="44" y="6"/>
                    </a:cxn>
                    <a:cxn ang="0">
                      <a:pos x="20" y="6"/>
                    </a:cxn>
                    <a:cxn ang="0">
                      <a:pos x="14" y="5"/>
                    </a:cxn>
                    <a:cxn ang="0">
                      <a:pos x="0" y="5"/>
                    </a:cxn>
                    <a:cxn ang="0">
                      <a:pos x="0" y="0"/>
                    </a:cxn>
                  </a:cxnLst>
                  <a:rect l="0" t="0" r="r" b="b"/>
                  <a:pathLst>
                    <a:path w="586" h="16">
                      <a:moveTo>
                        <a:pt x="0" y="0"/>
                      </a:moveTo>
                      <a:lnTo>
                        <a:pt x="7" y="1"/>
                      </a:lnTo>
                      <a:lnTo>
                        <a:pt x="29" y="1"/>
                      </a:lnTo>
                      <a:lnTo>
                        <a:pt x="36" y="3"/>
                      </a:lnTo>
                      <a:lnTo>
                        <a:pt x="57" y="3"/>
                      </a:lnTo>
                      <a:lnTo>
                        <a:pt x="66" y="5"/>
                      </a:lnTo>
                      <a:lnTo>
                        <a:pt x="104" y="5"/>
                      </a:lnTo>
                      <a:lnTo>
                        <a:pt x="111" y="6"/>
                      </a:lnTo>
                      <a:lnTo>
                        <a:pt x="148" y="6"/>
                      </a:lnTo>
                      <a:lnTo>
                        <a:pt x="154" y="8"/>
                      </a:lnTo>
                      <a:lnTo>
                        <a:pt x="191" y="8"/>
                      </a:lnTo>
                      <a:lnTo>
                        <a:pt x="198" y="10"/>
                      </a:lnTo>
                      <a:lnTo>
                        <a:pt x="281" y="10"/>
                      </a:lnTo>
                      <a:lnTo>
                        <a:pt x="288" y="11"/>
                      </a:lnTo>
                      <a:lnTo>
                        <a:pt x="410" y="11"/>
                      </a:lnTo>
                      <a:lnTo>
                        <a:pt x="417" y="13"/>
                      </a:lnTo>
                      <a:lnTo>
                        <a:pt x="424" y="13"/>
                      </a:lnTo>
                      <a:lnTo>
                        <a:pt x="432" y="11"/>
                      </a:lnTo>
                      <a:lnTo>
                        <a:pt x="439" y="13"/>
                      </a:lnTo>
                      <a:lnTo>
                        <a:pt x="445" y="11"/>
                      </a:lnTo>
                      <a:lnTo>
                        <a:pt x="586" y="11"/>
                      </a:lnTo>
                      <a:lnTo>
                        <a:pt x="586" y="15"/>
                      </a:lnTo>
                      <a:lnTo>
                        <a:pt x="556" y="15"/>
                      </a:lnTo>
                      <a:lnTo>
                        <a:pt x="547" y="16"/>
                      </a:lnTo>
                      <a:lnTo>
                        <a:pt x="327" y="16"/>
                      </a:lnTo>
                      <a:lnTo>
                        <a:pt x="320" y="15"/>
                      </a:lnTo>
                      <a:lnTo>
                        <a:pt x="251" y="15"/>
                      </a:lnTo>
                      <a:lnTo>
                        <a:pt x="243" y="13"/>
                      </a:lnTo>
                      <a:lnTo>
                        <a:pt x="176" y="13"/>
                      </a:lnTo>
                      <a:lnTo>
                        <a:pt x="169" y="11"/>
                      </a:lnTo>
                      <a:lnTo>
                        <a:pt x="133" y="11"/>
                      </a:lnTo>
                      <a:lnTo>
                        <a:pt x="126" y="10"/>
                      </a:lnTo>
                      <a:lnTo>
                        <a:pt x="97" y="10"/>
                      </a:lnTo>
                      <a:lnTo>
                        <a:pt x="91" y="8"/>
                      </a:lnTo>
                      <a:lnTo>
                        <a:pt x="51" y="8"/>
                      </a:lnTo>
                      <a:lnTo>
                        <a:pt x="44" y="6"/>
                      </a:lnTo>
                      <a:lnTo>
                        <a:pt x="20" y="6"/>
                      </a:lnTo>
                      <a:lnTo>
                        <a:pt x="14" y="5"/>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99" name="Freeform 412"/>
                <p:cNvSpPr>
                  <a:spLocks/>
                </p:cNvSpPr>
                <p:nvPr/>
              </p:nvSpPr>
              <p:spPr bwMode="auto">
                <a:xfrm>
                  <a:off x="4367213" y="4643438"/>
                  <a:ext cx="1063625" cy="26988"/>
                </a:xfrm>
                <a:custGeom>
                  <a:avLst/>
                  <a:gdLst/>
                  <a:ahLst/>
                  <a:cxnLst>
                    <a:cxn ang="0">
                      <a:pos x="0" y="0"/>
                    </a:cxn>
                    <a:cxn ang="0">
                      <a:pos x="8" y="0"/>
                    </a:cxn>
                    <a:cxn ang="0">
                      <a:pos x="15" y="2"/>
                    </a:cxn>
                    <a:cxn ang="0">
                      <a:pos x="38" y="2"/>
                    </a:cxn>
                    <a:cxn ang="0">
                      <a:pos x="47" y="3"/>
                    </a:cxn>
                    <a:cxn ang="0">
                      <a:pos x="83" y="3"/>
                    </a:cxn>
                    <a:cxn ang="0">
                      <a:pos x="92" y="5"/>
                    </a:cxn>
                    <a:cxn ang="0">
                      <a:pos x="122" y="5"/>
                    </a:cxn>
                    <a:cxn ang="0">
                      <a:pos x="128" y="7"/>
                    </a:cxn>
                    <a:cxn ang="0">
                      <a:pos x="159" y="7"/>
                    </a:cxn>
                    <a:cxn ang="0">
                      <a:pos x="167" y="8"/>
                    </a:cxn>
                    <a:cxn ang="0">
                      <a:pos x="234" y="8"/>
                    </a:cxn>
                    <a:cxn ang="0">
                      <a:pos x="241" y="10"/>
                    </a:cxn>
                    <a:cxn ang="0">
                      <a:pos x="301" y="10"/>
                    </a:cxn>
                    <a:cxn ang="0">
                      <a:pos x="309" y="12"/>
                    </a:cxn>
                    <a:cxn ang="0">
                      <a:pos x="604" y="12"/>
                    </a:cxn>
                    <a:cxn ang="0">
                      <a:pos x="610" y="10"/>
                    </a:cxn>
                    <a:cxn ang="0">
                      <a:pos x="670" y="10"/>
                    </a:cxn>
                    <a:cxn ang="0">
                      <a:pos x="670" y="13"/>
                    </a:cxn>
                    <a:cxn ang="0">
                      <a:pos x="650" y="13"/>
                    </a:cxn>
                    <a:cxn ang="0">
                      <a:pos x="642" y="15"/>
                    </a:cxn>
                    <a:cxn ang="0">
                      <a:pos x="565" y="15"/>
                    </a:cxn>
                    <a:cxn ang="0">
                      <a:pos x="558" y="17"/>
                    </a:cxn>
                    <a:cxn ang="0">
                      <a:pos x="349" y="17"/>
                    </a:cxn>
                    <a:cxn ang="0">
                      <a:pos x="343" y="15"/>
                    </a:cxn>
                    <a:cxn ang="0">
                      <a:pos x="271" y="15"/>
                    </a:cxn>
                    <a:cxn ang="0">
                      <a:pos x="264" y="13"/>
                    </a:cxn>
                    <a:cxn ang="0">
                      <a:pos x="210" y="13"/>
                    </a:cxn>
                    <a:cxn ang="0">
                      <a:pos x="204" y="12"/>
                    </a:cxn>
                    <a:cxn ang="0">
                      <a:pos x="144" y="12"/>
                    </a:cxn>
                    <a:cxn ang="0">
                      <a:pos x="137" y="10"/>
                    </a:cxn>
                    <a:cxn ang="0">
                      <a:pos x="103" y="10"/>
                    </a:cxn>
                    <a:cxn ang="0">
                      <a:pos x="102" y="8"/>
                    </a:cxn>
                    <a:cxn ang="0">
                      <a:pos x="77" y="8"/>
                    </a:cxn>
                    <a:cxn ang="0">
                      <a:pos x="68" y="7"/>
                    </a:cxn>
                    <a:cxn ang="0">
                      <a:pos x="30" y="7"/>
                    </a:cxn>
                    <a:cxn ang="0">
                      <a:pos x="23" y="5"/>
                    </a:cxn>
                    <a:cxn ang="0">
                      <a:pos x="0" y="5"/>
                    </a:cxn>
                    <a:cxn ang="0">
                      <a:pos x="0" y="0"/>
                    </a:cxn>
                  </a:cxnLst>
                  <a:rect l="0" t="0" r="r" b="b"/>
                  <a:pathLst>
                    <a:path w="670" h="17">
                      <a:moveTo>
                        <a:pt x="0" y="0"/>
                      </a:moveTo>
                      <a:lnTo>
                        <a:pt x="8" y="0"/>
                      </a:lnTo>
                      <a:lnTo>
                        <a:pt x="15" y="2"/>
                      </a:lnTo>
                      <a:lnTo>
                        <a:pt x="38" y="2"/>
                      </a:lnTo>
                      <a:lnTo>
                        <a:pt x="47" y="3"/>
                      </a:lnTo>
                      <a:lnTo>
                        <a:pt x="83" y="3"/>
                      </a:lnTo>
                      <a:lnTo>
                        <a:pt x="92" y="5"/>
                      </a:lnTo>
                      <a:lnTo>
                        <a:pt x="122" y="5"/>
                      </a:lnTo>
                      <a:lnTo>
                        <a:pt x="128" y="7"/>
                      </a:lnTo>
                      <a:lnTo>
                        <a:pt x="159" y="7"/>
                      </a:lnTo>
                      <a:lnTo>
                        <a:pt x="167" y="8"/>
                      </a:lnTo>
                      <a:lnTo>
                        <a:pt x="234" y="8"/>
                      </a:lnTo>
                      <a:lnTo>
                        <a:pt x="241" y="10"/>
                      </a:lnTo>
                      <a:lnTo>
                        <a:pt x="301" y="10"/>
                      </a:lnTo>
                      <a:lnTo>
                        <a:pt x="309" y="12"/>
                      </a:lnTo>
                      <a:lnTo>
                        <a:pt x="604" y="12"/>
                      </a:lnTo>
                      <a:lnTo>
                        <a:pt x="610" y="10"/>
                      </a:lnTo>
                      <a:lnTo>
                        <a:pt x="670" y="10"/>
                      </a:lnTo>
                      <a:lnTo>
                        <a:pt x="670" y="13"/>
                      </a:lnTo>
                      <a:lnTo>
                        <a:pt x="650" y="13"/>
                      </a:lnTo>
                      <a:lnTo>
                        <a:pt x="642" y="15"/>
                      </a:lnTo>
                      <a:lnTo>
                        <a:pt x="565" y="15"/>
                      </a:lnTo>
                      <a:lnTo>
                        <a:pt x="558" y="17"/>
                      </a:lnTo>
                      <a:lnTo>
                        <a:pt x="349" y="17"/>
                      </a:lnTo>
                      <a:lnTo>
                        <a:pt x="343" y="15"/>
                      </a:lnTo>
                      <a:lnTo>
                        <a:pt x="271" y="15"/>
                      </a:lnTo>
                      <a:lnTo>
                        <a:pt x="264" y="13"/>
                      </a:lnTo>
                      <a:lnTo>
                        <a:pt x="210" y="13"/>
                      </a:lnTo>
                      <a:lnTo>
                        <a:pt x="204" y="12"/>
                      </a:lnTo>
                      <a:lnTo>
                        <a:pt x="144" y="12"/>
                      </a:lnTo>
                      <a:lnTo>
                        <a:pt x="137" y="10"/>
                      </a:lnTo>
                      <a:lnTo>
                        <a:pt x="103" y="10"/>
                      </a:lnTo>
                      <a:lnTo>
                        <a:pt x="102" y="8"/>
                      </a:lnTo>
                      <a:lnTo>
                        <a:pt x="77" y="8"/>
                      </a:lnTo>
                      <a:lnTo>
                        <a:pt x="68" y="7"/>
                      </a:lnTo>
                      <a:lnTo>
                        <a:pt x="30" y="7"/>
                      </a:lnTo>
                      <a:lnTo>
                        <a:pt x="23" y="5"/>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00" name="Freeform 413"/>
                <p:cNvSpPr>
                  <a:spLocks/>
                </p:cNvSpPr>
                <p:nvPr/>
              </p:nvSpPr>
              <p:spPr bwMode="auto">
                <a:xfrm>
                  <a:off x="3602038" y="4729163"/>
                  <a:ext cx="615950" cy="828675"/>
                </a:xfrm>
                <a:custGeom>
                  <a:avLst/>
                  <a:gdLst/>
                  <a:ahLst/>
                  <a:cxnLst>
                    <a:cxn ang="0">
                      <a:pos x="386" y="5"/>
                    </a:cxn>
                    <a:cxn ang="0">
                      <a:pos x="383" y="36"/>
                    </a:cxn>
                    <a:cxn ang="0">
                      <a:pos x="381" y="75"/>
                    </a:cxn>
                    <a:cxn ang="0">
                      <a:pos x="378" y="130"/>
                    </a:cxn>
                    <a:cxn ang="0">
                      <a:pos x="376" y="159"/>
                    </a:cxn>
                    <a:cxn ang="0">
                      <a:pos x="373" y="216"/>
                    </a:cxn>
                    <a:cxn ang="0">
                      <a:pos x="371" y="244"/>
                    </a:cxn>
                    <a:cxn ang="0">
                      <a:pos x="368" y="281"/>
                    </a:cxn>
                    <a:cxn ang="0">
                      <a:pos x="366" y="311"/>
                    </a:cxn>
                    <a:cxn ang="0">
                      <a:pos x="361" y="361"/>
                    </a:cxn>
                    <a:cxn ang="0">
                      <a:pos x="360" y="398"/>
                    </a:cxn>
                    <a:cxn ang="0">
                      <a:pos x="356" y="437"/>
                    </a:cxn>
                    <a:cxn ang="0">
                      <a:pos x="355" y="475"/>
                    </a:cxn>
                    <a:cxn ang="0">
                      <a:pos x="351" y="514"/>
                    </a:cxn>
                    <a:cxn ang="0">
                      <a:pos x="323" y="520"/>
                    </a:cxn>
                    <a:cxn ang="0">
                      <a:pos x="283" y="517"/>
                    </a:cxn>
                    <a:cxn ang="0">
                      <a:pos x="242" y="515"/>
                    </a:cxn>
                    <a:cxn ang="0">
                      <a:pos x="209" y="512"/>
                    </a:cxn>
                    <a:cxn ang="0">
                      <a:pos x="181" y="510"/>
                    </a:cxn>
                    <a:cxn ang="0">
                      <a:pos x="139" y="507"/>
                    </a:cxn>
                    <a:cxn ang="0">
                      <a:pos x="115" y="505"/>
                    </a:cxn>
                    <a:cxn ang="0">
                      <a:pos x="84" y="502"/>
                    </a:cxn>
                    <a:cxn ang="0">
                      <a:pos x="43" y="498"/>
                    </a:cxn>
                    <a:cxn ang="0">
                      <a:pos x="17" y="495"/>
                    </a:cxn>
                    <a:cxn ang="0">
                      <a:pos x="3" y="493"/>
                    </a:cxn>
                    <a:cxn ang="0">
                      <a:pos x="13" y="515"/>
                    </a:cxn>
                    <a:cxn ang="0">
                      <a:pos x="10" y="517"/>
                    </a:cxn>
                    <a:cxn ang="0">
                      <a:pos x="0" y="495"/>
                    </a:cxn>
                    <a:cxn ang="0">
                      <a:pos x="8" y="490"/>
                    </a:cxn>
                    <a:cxn ang="0">
                      <a:pos x="32" y="493"/>
                    </a:cxn>
                    <a:cxn ang="0">
                      <a:pos x="58" y="495"/>
                    </a:cxn>
                    <a:cxn ang="0">
                      <a:pos x="84" y="498"/>
                    </a:cxn>
                    <a:cxn ang="0">
                      <a:pos x="115" y="500"/>
                    </a:cxn>
                    <a:cxn ang="0">
                      <a:pos x="140" y="504"/>
                    </a:cxn>
                    <a:cxn ang="0">
                      <a:pos x="181" y="505"/>
                    </a:cxn>
                    <a:cxn ang="0">
                      <a:pos x="204" y="509"/>
                    </a:cxn>
                    <a:cxn ang="0">
                      <a:pos x="242" y="510"/>
                    </a:cxn>
                    <a:cxn ang="0">
                      <a:pos x="266" y="514"/>
                    </a:cxn>
                    <a:cxn ang="0">
                      <a:pos x="308" y="515"/>
                    </a:cxn>
                    <a:cxn ang="0">
                      <a:pos x="339" y="519"/>
                    </a:cxn>
                    <a:cxn ang="0">
                      <a:pos x="350" y="490"/>
                    </a:cxn>
                    <a:cxn ang="0">
                      <a:pos x="351" y="452"/>
                    </a:cxn>
                    <a:cxn ang="0">
                      <a:pos x="355" y="398"/>
                    </a:cxn>
                    <a:cxn ang="0">
                      <a:pos x="356" y="376"/>
                    </a:cxn>
                    <a:cxn ang="0">
                      <a:pos x="360" y="339"/>
                    </a:cxn>
                    <a:cxn ang="0">
                      <a:pos x="361" y="318"/>
                    </a:cxn>
                    <a:cxn ang="0">
                      <a:pos x="365" y="288"/>
                    </a:cxn>
                    <a:cxn ang="0">
                      <a:pos x="366" y="236"/>
                    </a:cxn>
                    <a:cxn ang="0">
                      <a:pos x="370" y="199"/>
                    </a:cxn>
                    <a:cxn ang="0">
                      <a:pos x="371" y="159"/>
                    </a:cxn>
                    <a:cxn ang="0">
                      <a:pos x="375" y="128"/>
                    </a:cxn>
                    <a:cxn ang="0">
                      <a:pos x="376" y="90"/>
                    </a:cxn>
                    <a:cxn ang="0">
                      <a:pos x="380" y="50"/>
                    </a:cxn>
                    <a:cxn ang="0">
                      <a:pos x="381" y="3"/>
                    </a:cxn>
                  </a:cxnLst>
                  <a:rect l="0" t="0" r="r" b="b"/>
                  <a:pathLst>
                    <a:path w="388" h="522">
                      <a:moveTo>
                        <a:pt x="388" y="0"/>
                      </a:moveTo>
                      <a:lnTo>
                        <a:pt x="388" y="3"/>
                      </a:lnTo>
                      <a:lnTo>
                        <a:pt x="386" y="5"/>
                      </a:lnTo>
                      <a:lnTo>
                        <a:pt x="385" y="10"/>
                      </a:lnTo>
                      <a:lnTo>
                        <a:pt x="385" y="28"/>
                      </a:lnTo>
                      <a:lnTo>
                        <a:pt x="383" y="36"/>
                      </a:lnTo>
                      <a:lnTo>
                        <a:pt x="383" y="51"/>
                      </a:lnTo>
                      <a:lnTo>
                        <a:pt x="381" y="67"/>
                      </a:lnTo>
                      <a:lnTo>
                        <a:pt x="381" y="75"/>
                      </a:lnTo>
                      <a:lnTo>
                        <a:pt x="380" y="90"/>
                      </a:lnTo>
                      <a:lnTo>
                        <a:pt x="380" y="120"/>
                      </a:lnTo>
                      <a:lnTo>
                        <a:pt x="378" y="130"/>
                      </a:lnTo>
                      <a:lnTo>
                        <a:pt x="378" y="144"/>
                      </a:lnTo>
                      <a:lnTo>
                        <a:pt x="376" y="152"/>
                      </a:lnTo>
                      <a:lnTo>
                        <a:pt x="376" y="159"/>
                      </a:lnTo>
                      <a:lnTo>
                        <a:pt x="375" y="167"/>
                      </a:lnTo>
                      <a:lnTo>
                        <a:pt x="375" y="200"/>
                      </a:lnTo>
                      <a:lnTo>
                        <a:pt x="373" y="216"/>
                      </a:lnTo>
                      <a:lnTo>
                        <a:pt x="373" y="222"/>
                      </a:lnTo>
                      <a:lnTo>
                        <a:pt x="371" y="231"/>
                      </a:lnTo>
                      <a:lnTo>
                        <a:pt x="371" y="244"/>
                      </a:lnTo>
                      <a:lnTo>
                        <a:pt x="370" y="249"/>
                      </a:lnTo>
                      <a:lnTo>
                        <a:pt x="370" y="266"/>
                      </a:lnTo>
                      <a:lnTo>
                        <a:pt x="368" y="281"/>
                      </a:lnTo>
                      <a:lnTo>
                        <a:pt x="368" y="296"/>
                      </a:lnTo>
                      <a:lnTo>
                        <a:pt x="366" y="303"/>
                      </a:lnTo>
                      <a:lnTo>
                        <a:pt x="366" y="311"/>
                      </a:lnTo>
                      <a:lnTo>
                        <a:pt x="365" y="318"/>
                      </a:lnTo>
                      <a:lnTo>
                        <a:pt x="365" y="339"/>
                      </a:lnTo>
                      <a:lnTo>
                        <a:pt x="361" y="361"/>
                      </a:lnTo>
                      <a:lnTo>
                        <a:pt x="361" y="378"/>
                      </a:lnTo>
                      <a:lnTo>
                        <a:pt x="360" y="385"/>
                      </a:lnTo>
                      <a:lnTo>
                        <a:pt x="360" y="398"/>
                      </a:lnTo>
                      <a:lnTo>
                        <a:pt x="358" y="413"/>
                      </a:lnTo>
                      <a:lnTo>
                        <a:pt x="358" y="421"/>
                      </a:lnTo>
                      <a:lnTo>
                        <a:pt x="356" y="437"/>
                      </a:lnTo>
                      <a:lnTo>
                        <a:pt x="356" y="455"/>
                      </a:lnTo>
                      <a:lnTo>
                        <a:pt x="355" y="463"/>
                      </a:lnTo>
                      <a:lnTo>
                        <a:pt x="355" y="475"/>
                      </a:lnTo>
                      <a:lnTo>
                        <a:pt x="353" y="482"/>
                      </a:lnTo>
                      <a:lnTo>
                        <a:pt x="353" y="490"/>
                      </a:lnTo>
                      <a:lnTo>
                        <a:pt x="351" y="514"/>
                      </a:lnTo>
                      <a:lnTo>
                        <a:pt x="345" y="522"/>
                      </a:lnTo>
                      <a:lnTo>
                        <a:pt x="331" y="522"/>
                      </a:lnTo>
                      <a:lnTo>
                        <a:pt x="323" y="520"/>
                      </a:lnTo>
                      <a:lnTo>
                        <a:pt x="306" y="520"/>
                      </a:lnTo>
                      <a:lnTo>
                        <a:pt x="291" y="519"/>
                      </a:lnTo>
                      <a:lnTo>
                        <a:pt x="283" y="517"/>
                      </a:lnTo>
                      <a:lnTo>
                        <a:pt x="254" y="517"/>
                      </a:lnTo>
                      <a:lnTo>
                        <a:pt x="251" y="515"/>
                      </a:lnTo>
                      <a:lnTo>
                        <a:pt x="242" y="515"/>
                      </a:lnTo>
                      <a:lnTo>
                        <a:pt x="234" y="514"/>
                      </a:lnTo>
                      <a:lnTo>
                        <a:pt x="217" y="514"/>
                      </a:lnTo>
                      <a:lnTo>
                        <a:pt x="209" y="512"/>
                      </a:lnTo>
                      <a:lnTo>
                        <a:pt x="196" y="512"/>
                      </a:lnTo>
                      <a:lnTo>
                        <a:pt x="187" y="510"/>
                      </a:lnTo>
                      <a:lnTo>
                        <a:pt x="181" y="510"/>
                      </a:lnTo>
                      <a:lnTo>
                        <a:pt x="172" y="509"/>
                      </a:lnTo>
                      <a:lnTo>
                        <a:pt x="147" y="509"/>
                      </a:lnTo>
                      <a:lnTo>
                        <a:pt x="139" y="507"/>
                      </a:lnTo>
                      <a:lnTo>
                        <a:pt x="132" y="507"/>
                      </a:lnTo>
                      <a:lnTo>
                        <a:pt x="124" y="505"/>
                      </a:lnTo>
                      <a:lnTo>
                        <a:pt x="115" y="505"/>
                      </a:lnTo>
                      <a:lnTo>
                        <a:pt x="107" y="504"/>
                      </a:lnTo>
                      <a:lnTo>
                        <a:pt x="92" y="504"/>
                      </a:lnTo>
                      <a:lnTo>
                        <a:pt x="84" y="502"/>
                      </a:lnTo>
                      <a:lnTo>
                        <a:pt x="75" y="502"/>
                      </a:lnTo>
                      <a:lnTo>
                        <a:pt x="58" y="498"/>
                      </a:lnTo>
                      <a:lnTo>
                        <a:pt x="43" y="498"/>
                      </a:lnTo>
                      <a:lnTo>
                        <a:pt x="35" y="497"/>
                      </a:lnTo>
                      <a:lnTo>
                        <a:pt x="25" y="497"/>
                      </a:lnTo>
                      <a:lnTo>
                        <a:pt x="17" y="495"/>
                      </a:lnTo>
                      <a:lnTo>
                        <a:pt x="8" y="495"/>
                      </a:lnTo>
                      <a:lnTo>
                        <a:pt x="7" y="493"/>
                      </a:lnTo>
                      <a:lnTo>
                        <a:pt x="3" y="493"/>
                      </a:lnTo>
                      <a:lnTo>
                        <a:pt x="3" y="495"/>
                      </a:lnTo>
                      <a:lnTo>
                        <a:pt x="8" y="509"/>
                      </a:lnTo>
                      <a:lnTo>
                        <a:pt x="13" y="515"/>
                      </a:lnTo>
                      <a:lnTo>
                        <a:pt x="15" y="517"/>
                      </a:lnTo>
                      <a:lnTo>
                        <a:pt x="12" y="520"/>
                      </a:lnTo>
                      <a:lnTo>
                        <a:pt x="10" y="517"/>
                      </a:lnTo>
                      <a:lnTo>
                        <a:pt x="5" y="510"/>
                      </a:lnTo>
                      <a:lnTo>
                        <a:pt x="3" y="510"/>
                      </a:lnTo>
                      <a:lnTo>
                        <a:pt x="0" y="495"/>
                      </a:lnTo>
                      <a:lnTo>
                        <a:pt x="0" y="492"/>
                      </a:lnTo>
                      <a:lnTo>
                        <a:pt x="2" y="490"/>
                      </a:lnTo>
                      <a:lnTo>
                        <a:pt x="8" y="490"/>
                      </a:lnTo>
                      <a:lnTo>
                        <a:pt x="10" y="492"/>
                      </a:lnTo>
                      <a:lnTo>
                        <a:pt x="25" y="492"/>
                      </a:lnTo>
                      <a:lnTo>
                        <a:pt x="32" y="493"/>
                      </a:lnTo>
                      <a:lnTo>
                        <a:pt x="43" y="493"/>
                      </a:lnTo>
                      <a:lnTo>
                        <a:pt x="52" y="495"/>
                      </a:lnTo>
                      <a:lnTo>
                        <a:pt x="58" y="495"/>
                      </a:lnTo>
                      <a:lnTo>
                        <a:pt x="69" y="497"/>
                      </a:lnTo>
                      <a:lnTo>
                        <a:pt x="75" y="497"/>
                      </a:lnTo>
                      <a:lnTo>
                        <a:pt x="84" y="498"/>
                      </a:lnTo>
                      <a:lnTo>
                        <a:pt x="92" y="498"/>
                      </a:lnTo>
                      <a:lnTo>
                        <a:pt x="99" y="500"/>
                      </a:lnTo>
                      <a:lnTo>
                        <a:pt x="115" y="500"/>
                      </a:lnTo>
                      <a:lnTo>
                        <a:pt x="124" y="502"/>
                      </a:lnTo>
                      <a:lnTo>
                        <a:pt x="132" y="502"/>
                      </a:lnTo>
                      <a:lnTo>
                        <a:pt x="140" y="504"/>
                      </a:lnTo>
                      <a:lnTo>
                        <a:pt x="147" y="504"/>
                      </a:lnTo>
                      <a:lnTo>
                        <a:pt x="155" y="505"/>
                      </a:lnTo>
                      <a:lnTo>
                        <a:pt x="181" y="505"/>
                      </a:lnTo>
                      <a:lnTo>
                        <a:pt x="187" y="507"/>
                      </a:lnTo>
                      <a:lnTo>
                        <a:pt x="196" y="507"/>
                      </a:lnTo>
                      <a:lnTo>
                        <a:pt x="204" y="509"/>
                      </a:lnTo>
                      <a:lnTo>
                        <a:pt x="209" y="509"/>
                      </a:lnTo>
                      <a:lnTo>
                        <a:pt x="219" y="510"/>
                      </a:lnTo>
                      <a:lnTo>
                        <a:pt x="242" y="510"/>
                      </a:lnTo>
                      <a:lnTo>
                        <a:pt x="251" y="512"/>
                      </a:lnTo>
                      <a:lnTo>
                        <a:pt x="261" y="512"/>
                      </a:lnTo>
                      <a:lnTo>
                        <a:pt x="266" y="514"/>
                      </a:lnTo>
                      <a:lnTo>
                        <a:pt x="283" y="514"/>
                      </a:lnTo>
                      <a:lnTo>
                        <a:pt x="291" y="515"/>
                      </a:lnTo>
                      <a:lnTo>
                        <a:pt x="308" y="515"/>
                      </a:lnTo>
                      <a:lnTo>
                        <a:pt x="316" y="517"/>
                      </a:lnTo>
                      <a:lnTo>
                        <a:pt x="331" y="517"/>
                      </a:lnTo>
                      <a:lnTo>
                        <a:pt x="339" y="519"/>
                      </a:lnTo>
                      <a:lnTo>
                        <a:pt x="341" y="519"/>
                      </a:lnTo>
                      <a:lnTo>
                        <a:pt x="348" y="512"/>
                      </a:lnTo>
                      <a:lnTo>
                        <a:pt x="350" y="490"/>
                      </a:lnTo>
                      <a:lnTo>
                        <a:pt x="350" y="472"/>
                      </a:lnTo>
                      <a:lnTo>
                        <a:pt x="351" y="462"/>
                      </a:lnTo>
                      <a:lnTo>
                        <a:pt x="351" y="452"/>
                      </a:lnTo>
                      <a:lnTo>
                        <a:pt x="353" y="443"/>
                      </a:lnTo>
                      <a:lnTo>
                        <a:pt x="353" y="413"/>
                      </a:lnTo>
                      <a:lnTo>
                        <a:pt x="355" y="398"/>
                      </a:lnTo>
                      <a:lnTo>
                        <a:pt x="355" y="393"/>
                      </a:lnTo>
                      <a:lnTo>
                        <a:pt x="356" y="385"/>
                      </a:lnTo>
                      <a:lnTo>
                        <a:pt x="356" y="376"/>
                      </a:lnTo>
                      <a:lnTo>
                        <a:pt x="358" y="370"/>
                      </a:lnTo>
                      <a:lnTo>
                        <a:pt x="358" y="361"/>
                      </a:lnTo>
                      <a:lnTo>
                        <a:pt x="360" y="339"/>
                      </a:lnTo>
                      <a:lnTo>
                        <a:pt x="360" y="333"/>
                      </a:lnTo>
                      <a:lnTo>
                        <a:pt x="361" y="324"/>
                      </a:lnTo>
                      <a:lnTo>
                        <a:pt x="361" y="318"/>
                      </a:lnTo>
                      <a:lnTo>
                        <a:pt x="363" y="309"/>
                      </a:lnTo>
                      <a:lnTo>
                        <a:pt x="363" y="294"/>
                      </a:lnTo>
                      <a:lnTo>
                        <a:pt x="365" y="288"/>
                      </a:lnTo>
                      <a:lnTo>
                        <a:pt x="365" y="281"/>
                      </a:lnTo>
                      <a:lnTo>
                        <a:pt x="366" y="264"/>
                      </a:lnTo>
                      <a:lnTo>
                        <a:pt x="366" y="236"/>
                      </a:lnTo>
                      <a:lnTo>
                        <a:pt x="368" y="231"/>
                      </a:lnTo>
                      <a:lnTo>
                        <a:pt x="368" y="216"/>
                      </a:lnTo>
                      <a:lnTo>
                        <a:pt x="370" y="199"/>
                      </a:lnTo>
                      <a:lnTo>
                        <a:pt x="370" y="194"/>
                      </a:lnTo>
                      <a:lnTo>
                        <a:pt x="371" y="185"/>
                      </a:lnTo>
                      <a:lnTo>
                        <a:pt x="371" y="159"/>
                      </a:lnTo>
                      <a:lnTo>
                        <a:pt x="373" y="152"/>
                      </a:lnTo>
                      <a:lnTo>
                        <a:pt x="373" y="135"/>
                      </a:lnTo>
                      <a:lnTo>
                        <a:pt x="375" y="128"/>
                      </a:lnTo>
                      <a:lnTo>
                        <a:pt x="375" y="112"/>
                      </a:lnTo>
                      <a:lnTo>
                        <a:pt x="376" y="98"/>
                      </a:lnTo>
                      <a:lnTo>
                        <a:pt x="376" y="90"/>
                      </a:lnTo>
                      <a:lnTo>
                        <a:pt x="378" y="73"/>
                      </a:lnTo>
                      <a:lnTo>
                        <a:pt x="378" y="67"/>
                      </a:lnTo>
                      <a:lnTo>
                        <a:pt x="380" y="50"/>
                      </a:lnTo>
                      <a:lnTo>
                        <a:pt x="380" y="36"/>
                      </a:lnTo>
                      <a:lnTo>
                        <a:pt x="381" y="28"/>
                      </a:lnTo>
                      <a:lnTo>
                        <a:pt x="381" y="3"/>
                      </a:lnTo>
                      <a:lnTo>
                        <a:pt x="383" y="1"/>
                      </a:lnTo>
                      <a:lnTo>
                        <a:pt x="3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01" name="Freeform 414"/>
                <p:cNvSpPr>
                  <a:spLocks/>
                </p:cNvSpPr>
                <p:nvPr/>
              </p:nvSpPr>
              <p:spPr bwMode="auto">
                <a:xfrm>
                  <a:off x="3354388" y="4552950"/>
                  <a:ext cx="868363" cy="87313"/>
                </a:xfrm>
                <a:custGeom>
                  <a:avLst/>
                  <a:gdLst/>
                  <a:ahLst/>
                  <a:cxnLst>
                    <a:cxn ang="0">
                      <a:pos x="4" y="0"/>
                    </a:cxn>
                    <a:cxn ang="0">
                      <a:pos x="14" y="2"/>
                    </a:cxn>
                    <a:cxn ang="0">
                      <a:pos x="29" y="5"/>
                    </a:cxn>
                    <a:cxn ang="0">
                      <a:pos x="46" y="7"/>
                    </a:cxn>
                    <a:cxn ang="0">
                      <a:pos x="61" y="8"/>
                    </a:cxn>
                    <a:cxn ang="0">
                      <a:pos x="76" y="10"/>
                    </a:cxn>
                    <a:cxn ang="0">
                      <a:pos x="91" y="12"/>
                    </a:cxn>
                    <a:cxn ang="0">
                      <a:pos x="106" y="13"/>
                    </a:cxn>
                    <a:cxn ang="0">
                      <a:pos x="127" y="15"/>
                    </a:cxn>
                    <a:cxn ang="0">
                      <a:pos x="143" y="17"/>
                    </a:cxn>
                    <a:cxn ang="0">
                      <a:pos x="156" y="18"/>
                    </a:cxn>
                    <a:cxn ang="0">
                      <a:pos x="173" y="20"/>
                    </a:cxn>
                    <a:cxn ang="0">
                      <a:pos x="186" y="22"/>
                    </a:cxn>
                    <a:cxn ang="0">
                      <a:pos x="206" y="23"/>
                    </a:cxn>
                    <a:cxn ang="0">
                      <a:pos x="221" y="25"/>
                    </a:cxn>
                    <a:cxn ang="0">
                      <a:pos x="238" y="27"/>
                    </a:cxn>
                    <a:cxn ang="0">
                      <a:pos x="260" y="29"/>
                    </a:cxn>
                    <a:cxn ang="0">
                      <a:pos x="276" y="30"/>
                    </a:cxn>
                    <a:cxn ang="0">
                      <a:pos x="293" y="32"/>
                    </a:cxn>
                    <a:cxn ang="0">
                      <a:pos x="313" y="34"/>
                    </a:cxn>
                    <a:cxn ang="0">
                      <a:pos x="328" y="35"/>
                    </a:cxn>
                    <a:cxn ang="0">
                      <a:pos x="352" y="37"/>
                    </a:cxn>
                    <a:cxn ang="0">
                      <a:pos x="367" y="39"/>
                    </a:cxn>
                    <a:cxn ang="0">
                      <a:pos x="388" y="40"/>
                    </a:cxn>
                    <a:cxn ang="0">
                      <a:pos x="417" y="42"/>
                    </a:cxn>
                    <a:cxn ang="0">
                      <a:pos x="430" y="44"/>
                    </a:cxn>
                    <a:cxn ang="0">
                      <a:pos x="454" y="45"/>
                    </a:cxn>
                    <a:cxn ang="0">
                      <a:pos x="479" y="47"/>
                    </a:cxn>
                    <a:cxn ang="0">
                      <a:pos x="502" y="49"/>
                    </a:cxn>
                    <a:cxn ang="0">
                      <a:pos x="526" y="50"/>
                    </a:cxn>
                    <a:cxn ang="0">
                      <a:pos x="547" y="52"/>
                    </a:cxn>
                    <a:cxn ang="0">
                      <a:pos x="517" y="55"/>
                    </a:cxn>
                    <a:cxn ang="0">
                      <a:pos x="494" y="54"/>
                    </a:cxn>
                    <a:cxn ang="0">
                      <a:pos x="479" y="52"/>
                    </a:cxn>
                    <a:cxn ang="0">
                      <a:pos x="445" y="50"/>
                    </a:cxn>
                    <a:cxn ang="0">
                      <a:pos x="430" y="49"/>
                    </a:cxn>
                    <a:cxn ang="0">
                      <a:pos x="412" y="47"/>
                    </a:cxn>
                    <a:cxn ang="0">
                      <a:pos x="382" y="45"/>
                    </a:cxn>
                    <a:cxn ang="0">
                      <a:pos x="367" y="44"/>
                    </a:cxn>
                    <a:cxn ang="0">
                      <a:pos x="350" y="42"/>
                    </a:cxn>
                    <a:cxn ang="0">
                      <a:pos x="328" y="40"/>
                    </a:cxn>
                    <a:cxn ang="0">
                      <a:pos x="313" y="39"/>
                    </a:cxn>
                    <a:cxn ang="0">
                      <a:pos x="301" y="37"/>
                    </a:cxn>
                    <a:cxn ang="0">
                      <a:pos x="275" y="35"/>
                    </a:cxn>
                    <a:cxn ang="0">
                      <a:pos x="260" y="34"/>
                    </a:cxn>
                    <a:cxn ang="0">
                      <a:pos x="236" y="32"/>
                    </a:cxn>
                    <a:cxn ang="0">
                      <a:pos x="213" y="29"/>
                    </a:cxn>
                    <a:cxn ang="0">
                      <a:pos x="201" y="27"/>
                    </a:cxn>
                    <a:cxn ang="0">
                      <a:pos x="179" y="25"/>
                    </a:cxn>
                    <a:cxn ang="0">
                      <a:pos x="164" y="23"/>
                    </a:cxn>
                    <a:cxn ang="0">
                      <a:pos x="143" y="22"/>
                    </a:cxn>
                    <a:cxn ang="0">
                      <a:pos x="127" y="20"/>
                    </a:cxn>
                    <a:cxn ang="0">
                      <a:pos x="112" y="18"/>
                    </a:cxn>
                    <a:cxn ang="0">
                      <a:pos x="97" y="17"/>
                    </a:cxn>
                    <a:cxn ang="0">
                      <a:pos x="82" y="15"/>
                    </a:cxn>
                    <a:cxn ang="0">
                      <a:pos x="67" y="13"/>
                    </a:cxn>
                    <a:cxn ang="0">
                      <a:pos x="52" y="12"/>
                    </a:cxn>
                    <a:cxn ang="0">
                      <a:pos x="37" y="8"/>
                    </a:cxn>
                    <a:cxn ang="0">
                      <a:pos x="20" y="7"/>
                    </a:cxn>
                    <a:cxn ang="0">
                      <a:pos x="5" y="5"/>
                    </a:cxn>
                    <a:cxn ang="0">
                      <a:pos x="0" y="0"/>
                    </a:cxn>
                  </a:cxnLst>
                  <a:rect l="0" t="0" r="r" b="b"/>
                  <a:pathLst>
                    <a:path w="547" h="55">
                      <a:moveTo>
                        <a:pt x="0" y="0"/>
                      </a:moveTo>
                      <a:lnTo>
                        <a:pt x="4" y="0"/>
                      </a:lnTo>
                      <a:lnTo>
                        <a:pt x="5" y="2"/>
                      </a:lnTo>
                      <a:lnTo>
                        <a:pt x="14" y="2"/>
                      </a:lnTo>
                      <a:lnTo>
                        <a:pt x="20" y="3"/>
                      </a:lnTo>
                      <a:lnTo>
                        <a:pt x="29" y="5"/>
                      </a:lnTo>
                      <a:lnTo>
                        <a:pt x="39" y="5"/>
                      </a:lnTo>
                      <a:lnTo>
                        <a:pt x="46" y="7"/>
                      </a:lnTo>
                      <a:lnTo>
                        <a:pt x="52" y="7"/>
                      </a:lnTo>
                      <a:lnTo>
                        <a:pt x="61" y="8"/>
                      </a:lnTo>
                      <a:lnTo>
                        <a:pt x="67" y="8"/>
                      </a:lnTo>
                      <a:lnTo>
                        <a:pt x="76" y="10"/>
                      </a:lnTo>
                      <a:lnTo>
                        <a:pt x="82" y="10"/>
                      </a:lnTo>
                      <a:lnTo>
                        <a:pt x="91" y="12"/>
                      </a:lnTo>
                      <a:lnTo>
                        <a:pt x="97" y="12"/>
                      </a:lnTo>
                      <a:lnTo>
                        <a:pt x="106" y="13"/>
                      </a:lnTo>
                      <a:lnTo>
                        <a:pt x="112" y="15"/>
                      </a:lnTo>
                      <a:lnTo>
                        <a:pt x="127" y="15"/>
                      </a:lnTo>
                      <a:lnTo>
                        <a:pt x="136" y="17"/>
                      </a:lnTo>
                      <a:lnTo>
                        <a:pt x="143" y="17"/>
                      </a:lnTo>
                      <a:lnTo>
                        <a:pt x="151" y="18"/>
                      </a:lnTo>
                      <a:lnTo>
                        <a:pt x="156" y="18"/>
                      </a:lnTo>
                      <a:lnTo>
                        <a:pt x="164" y="20"/>
                      </a:lnTo>
                      <a:lnTo>
                        <a:pt x="173" y="20"/>
                      </a:lnTo>
                      <a:lnTo>
                        <a:pt x="179" y="22"/>
                      </a:lnTo>
                      <a:lnTo>
                        <a:pt x="186" y="22"/>
                      </a:lnTo>
                      <a:lnTo>
                        <a:pt x="194" y="23"/>
                      </a:lnTo>
                      <a:lnTo>
                        <a:pt x="206" y="23"/>
                      </a:lnTo>
                      <a:lnTo>
                        <a:pt x="213" y="25"/>
                      </a:lnTo>
                      <a:lnTo>
                        <a:pt x="221" y="25"/>
                      </a:lnTo>
                      <a:lnTo>
                        <a:pt x="236" y="27"/>
                      </a:lnTo>
                      <a:lnTo>
                        <a:pt x="238" y="27"/>
                      </a:lnTo>
                      <a:lnTo>
                        <a:pt x="253" y="29"/>
                      </a:lnTo>
                      <a:lnTo>
                        <a:pt x="260" y="29"/>
                      </a:lnTo>
                      <a:lnTo>
                        <a:pt x="268" y="30"/>
                      </a:lnTo>
                      <a:lnTo>
                        <a:pt x="276" y="30"/>
                      </a:lnTo>
                      <a:lnTo>
                        <a:pt x="278" y="32"/>
                      </a:lnTo>
                      <a:lnTo>
                        <a:pt x="293" y="32"/>
                      </a:lnTo>
                      <a:lnTo>
                        <a:pt x="301" y="34"/>
                      </a:lnTo>
                      <a:lnTo>
                        <a:pt x="313" y="34"/>
                      </a:lnTo>
                      <a:lnTo>
                        <a:pt x="322" y="35"/>
                      </a:lnTo>
                      <a:lnTo>
                        <a:pt x="328" y="35"/>
                      </a:lnTo>
                      <a:lnTo>
                        <a:pt x="337" y="37"/>
                      </a:lnTo>
                      <a:lnTo>
                        <a:pt x="352" y="37"/>
                      </a:lnTo>
                      <a:lnTo>
                        <a:pt x="358" y="39"/>
                      </a:lnTo>
                      <a:lnTo>
                        <a:pt x="367" y="39"/>
                      </a:lnTo>
                      <a:lnTo>
                        <a:pt x="373" y="40"/>
                      </a:lnTo>
                      <a:lnTo>
                        <a:pt x="388" y="40"/>
                      </a:lnTo>
                      <a:lnTo>
                        <a:pt x="397" y="42"/>
                      </a:lnTo>
                      <a:lnTo>
                        <a:pt x="417" y="42"/>
                      </a:lnTo>
                      <a:lnTo>
                        <a:pt x="424" y="44"/>
                      </a:lnTo>
                      <a:lnTo>
                        <a:pt x="430" y="44"/>
                      </a:lnTo>
                      <a:lnTo>
                        <a:pt x="439" y="45"/>
                      </a:lnTo>
                      <a:lnTo>
                        <a:pt x="454" y="45"/>
                      </a:lnTo>
                      <a:lnTo>
                        <a:pt x="462" y="47"/>
                      </a:lnTo>
                      <a:lnTo>
                        <a:pt x="479" y="47"/>
                      </a:lnTo>
                      <a:lnTo>
                        <a:pt x="487" y="49"/>
                      </a:lnTo>
                      <a:lnTo>
                        <a:pt x="502" y="49"/>
                      </a:lnTo>
                      <a:lnTo>
                        <a:pt x="509" y="50"/>
                      </a:lnTo>
                      <a:lnTo>
                        <a:pt x="526" y="50"/>
                      </a:lnTo>
                      <a:lnTo>
                        <a:pt x="532" y="52"/>
                      </a:lnTo>
                      <a:lnTo>
                        <a:pt x="547" y="52"/>
                      </a:lnTo>
                      <a:lnTo>
                        <a:pt x="547" y="55"/>
                      </a:lnTo>
                      <a:lnTo>
                        <a:pt x="517" y="55"/>
                      </a:lnTo>
                      <a:lnTo>
                        <a:pt x="509" y="54"/>
                      </a:lnTo>
                      <a:lnTo>
                        <a:pt x="494" y="54"/>
                      </a:lnTo>
                      <a:lnTo>
                        <a:pt x="487" y="52"/>
                      </a:lnTo>
                      <a:lnTo>
                        <a:pt x="479" y="52"/>
                      </a:lnTo>
                      <a:lnTo>
                        <a:pt x="472" y="50"/>
                      </a:lnTo>
                      <a:lnTo>
                        <a:pt x="445" y="50"/>
                      </a:lnTo>
                      <a:lnTo>
                        <a:pt x="439" y="49"/>
                      </a:lnTo>
                      <a:lnTo>
                        <a:pt x="430" y="49"/>
                      </a:lnTo>
                      <a:lnTo>
                        <a:pt x="424" y="47"/>
                      </a:lnTo>
                      <a:lnTo>
                        <a:pt x="412" y="47"/>
                      </a:lnTo>
                      <a:lnTo>
                        <a:pt x="403" y="45"/>
                      </a:lnTo>
                      <a:lnTo>
                        <a:pt x="382" y="45"/>
                      </a:lnTo>
                      <a:lnTo>
                        <a:pt x="373" y="44"/>
                      </a:lnTo>
                      <a:lnTo>
                        <a:pt x="367" y="44"/>
                      </a:lnTo>
                      <a:lnTo>
                        <a:pt x="358" y="42"/>
                      </a:lnTo>
                      <a:lnTo>
                        <a:pt x="350" y="42"/>
                      </a:lnTo>
                      <a:lnTo>
                        <a:pt x="343" y="40"/>
                      </a:lnTo>
                      <a:lnTo>
                        <a:pt x="328" y="40"/>
                      </a:lnTo>
                      <a:lnTo>
                        <a:pt x="322" y="39"/>
                      </a:lnTo>
                      <a:lnTo>
                        <a:pt x="313" y="39"/>
                      </a:lnTo>
                      <a:lnTo>
                        <a:pt x="305" y="37"/>
                      </a:lnTo>
                      <a:lnTo>
                        <a:pt x="301" y="37"/>
                      </a:lnTo>
                      <a:lnTo>
                        <a:pt x="291" y="35"/>
                      </a:lnTo>
                      <a:lnTo>
                        <a:pt x="275" y="35"/>
                      </a:lnTo>
                      <a:lnTo>
                        <a:pt x="268" y="34"/>
                      </a:lnTo>
                      <a:lnTo>
                        <a:pt x="260" y="34"/>
                      </a:lnTo>
                      <a:lnTo>
                        <a:pt x="253" y="32"/>
                      </a:lnTo>
                      <a:lnTo>
                        <a:pt x="236" y="32"/>
                      </a:lnTo>
                      <a:lnTo>
                        <a:pt x="221" y="30"/>
                      </a:lnTo>
                      <a:lnTo>
                        <a:pt x="213" y="29"/>
                      </a:lnTo>
                      <a:lnTo>
                        <a:pt x="206" y="29"/>
                      </a:lnTo>
                      <a:lnTo>
                        <a:pt x="201" y="27"/>
                      </a:lnTo>
                      <a:lnTo>
                        <a:pt x="186" y="27"/>
                      </a:lnTo>
                      <a:lnTo>
                        <a:pt x="179" y="25"/>
                      </a:lnTo>
                      <a:lnTo>
                        <a:pt x="171" y="25"/>
                      </a:lnTo>
                      <a:lnTo>
                        <a:pt x="164" y="23"/>
                      </a:lnTo>
                      <a:lnTo>
                        <a:pt x="156" y="22"/>
                      </a:lnTo>
                      <a:lnTo>
                        <a:pt x="143" y="22"/>
                      </a:lnTo>
                      <a:lnTo>
                        <a:pt x="136" y="20"/>
                      </a:lnTo>
                      <a:lnTo>
                        <a:pt x="127" y="20"/>
                      </a:lnTo>
                      <a:lnTo>
                        <a:pt x="119" y="18"/>
                      </a:lnTo>
                      <a:lnTo>
                        <a:pt x="112" y="18"/>
                      </a:lnTo>
                      <a:lnTo>
                        <a:pt x="106" y="17"/>
                      </a:lnTo>
                      <a:lnTo>
                        <a:pt x="97" y="17"/>
                      </a:lnTo>
                      <a:lnTo>
                        <a:pt x="91" y="15"/>
                      </a:lnTo>
                      <a:lnTo>
                        <a:pt x="82" y="15"/>
                      </a:lnTo>
                      <a:lnTo>
                        <a:pt x="76" y="13"/>
                      </a:lnTo>
                      <a:lnTo>
                        <a:pt x="67" y="13"/>
                      </a:lnTo>
                      <a:lnTo>
                        <a:pt x="59" y="12"/>
                      </a:lnTo>
                      <a:lnTo>
                        <a:pt x="52" y="12"/>
                      </a:lnTo>
                      <a:lnTo>
                        <a:pt x="44" y="10"/>
                      </a:lnTo>
                      <a:lnTo>
                        <a:pt x="37" y="8"/>
                      </a:lnTo>
                      <a:lnTo>
                        <a:pt x="27" y="8"/>
                      </a:lnTo>
                      <a:lnTo>
                        <a:pt x="20" y="7"/>
                      </a:lnTo>
                      <a:lnTo>
                        <a:pt x="14" y="7"/>
                      </a:lnTo>
                      <a:lnTo>
                        <a:pt x="5" y="5"/>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02" name="Freeform 415"/>
                <p:cNvSpPr>
                  <a:spLocks/>
                </p:cNvSpPr>
                <p:nvPr/>
              </p:nvSpPr>
              <p:spPr bwMode="auto">
                <a:xfrm>
                  <a:off x="3222625" y="3824288"/>
                  <a:ext cx="228600" cy="1765300"/>
                </a:xfrm>
                <a:custGeom>
                  <a:avLst/>
                  <a:gdLst/>
                  <a:ahLst/>
                  <a:cxnLst>
                    <a:cxn ang="0">
                      <a:pos x="142" y="19"/>
                    </a:cxn>
                    <a:cxn ang="0">
                      <a:pos x="137" y="56"/>
                    </a:cxn>
                    <a:cxn ang="0">
                      <a:pos x="132" y="87"/>
                    </a:cxn>
                    <a:cxn ang="0">
                      <a:pos x="129" y="124"/>
                    </a:cxn>
                    <a:cxn ang="0">
                      <a:pos x="122" y="171"/>
                    </a:cxn>
                    <a:cxn ang="0">
                      <a:pos x="115" y="218"/>
                    </a:cxn>
                    <a:cxn ang="0">
                      <a:pos x="112" y="245"/>
                    </a:cxn>
                    <a:cxn ang="0">
                      <a:pos x="108" y="283"/>
                    </a:cxn>
                    <a:cxn ang="0">
                      <a:pos x="103" y="313"/>
                    </a:cxn>
                    <a:cxn ang="0">
                      <a:pos x="98" y="354"/>
                    </a:cxn>
                    <a:cxn ang="0">
                      <a:pos x="95" y="379"/>
                    </a:cxn>
                    <a:cxn ang="0">
                      <a:pos x="92" y="419"/>
                    </a:cxn>
                    <a:cxn ang="0">
                      <a:pos x="87" y="456"/>
                    </a:cxn>
                    <a:cxn ang="0">
                      <a:pos x="82" y="494"/>
                    </a:cxn>
                    <a:cxn ang="0">
                      <a:pos x="77" y="533"/>
                    </a:cxn>
                    <a:cxn ang="0">
                      <a:pos x="72" y="571"/>
                    </a:cxn>
                    <a:cxn ang="0">
                      <a:pos x="67" y="610"/>
                    </a:cxn>
                    <a:cxn ang="0">
                      <a:pos x="63" y="645"/>
                    </a:cxn>
                    <a:cxn ang="0">
                      <a:pos x="58" y="668"/>
                    </a:cxn>
                    <a:cxn ang="0">
                      <a:pos x="55" y="703"/>
                    </a:cxn>
                    <a:cxn ang="0">
                      <a:pos x="50" y="742"/>
                    </a:cxn>
                    <a:cxn ang="0">
                      <a:pos x="45" y="781"/>
                    </a:cxn>
                    <a:cxn ang="0">
                      <a:pos x="40" y="831"/>
                    </a:cxn>
                    <a:cxn ang="0">
                      <a:pos x="37" y="851"/>
                    </a:cxn>
                    <a:cxn ang="0">
                      <a:pos x="31" y="881"/>
                    </a:cxn>
                    <a:cxn ang="0">
                      <a:pos x="28" y="914"/>
                    </a:cxn>
                    <a:cxn ang="0">
                      <a:pos x="23" y="953"/>
                    </a:cxn>
                    <a:cxn ang="0">
                      <a:pos x="20" y="978"/>
                    </a:cxn>
                    <a:cxn ang="0">
                      <a:pos x="15" y="1022"/>
                    </a:cxn>
                    <a:cxn ang="0">
                      <a:pos x="10" y="1060"/>
                    </a:cxn>
                    <a:cxn ang="0">
                      <a:pos x="6" y="1090"/>
                    </a:cxn>
                    <a:cxn ang="0">
                      <a:pos x="0" y="1112"/>
                    </a:cxn>
                    <a:cxn ang="0">
                      <a:pos x="5" y="1074"/>
                    </a:cxn>
                    <a:cxn ang="0">
                      <a:pos x="8" y="1043"/>
                    </a:cxn>
                    <a:cxn ang="0">
                      <a:pos x="13" y="1008"/>
                    </a:cxn>
                    <a:cxn ang="0">
                      <a:pos x="18" y="971"/>
                    </a:cxn>
                    <a:cxn ang="0">
                      <a:pos x="21" y="936"/>
                    </a:cxn>
                    <a:cxn ang="0">
                      <a:pos x="26" y="899"/>
                    </a:cxn>
                    <a:cxn ang="0">
                      <a:pos x="30" y="866"/>
                    </a:cxn>
                    <a:cxn ang="0">
                      <a:pos x="35" y="829"/>
                    </a:cxn>
                    <a:cxn ang="0">
                      <a:pos x="40" y="796"/>
                    </a:cxn>
                    <a:cxn ang="0">
                      <a:pos x="43" y="764"/>
                    </a:cxn>
                    <a:cxn ang="0">
                      <a:pos x="48" y="719"/>
                    </a:cxn>
                    <a:cxn ang="0">
                      <a:pos x="53" y="685"/>
                    </a:cxn>
                    <a:cxn ang="0">
                      <a:pos x="58" y="643"/>
                    </a:cxn>
                    <a:cxn ang="0">
                      <a:pos x="63" y="610"/>
                    </a:cxn>
                    <a:cxn ang="0">
                      <a:pos x="68" y="571"/>
                    </a:cxn>
                    <a:cxn ang="0">
                      <a:pos x="72" y="533"/>
                    </a:cxn>
                    <a:cxn ang="0">
                      <a:pos x="77" y="494"/>
                    </a:cxn>
                    <a:cxn ang="0">
                      <a:pos x="82" y="456"/>
                    </a:cxn>
                    <a:cxn ang="0">
                      <a:pos x="88" y="410"/>
                    </a:cxn>
                    <a:cxn ang="0">
                      <a:pos x="93" y="372"/>
                    </a:cxn>
                    <a:cxn ang="0">
                      <a:pos x="98" y="328"/>
                    </a:cxn>
                    <a:cxn ang="0">
                      <a:pos x="102" y="298"/>
                    </a:cxn>
                    <a:cxn ang="0">
                      <a:pos x="105" y="268"/>
                    </a:cxn>
                    <a:cxn ang="0">
                      <a:pos x="110" y="230"/>
                    </a:cxn>
                    <a:cxn ang="0">
                      <a:pos x="113" y="201"/>
                    </a:cxn>
                    <a:cxn ang="0">
                      <a:pos x="120" y="154"/>
                    </a:cxn>
                    <a:cxn ang="0">
                      <a:pos x="125" y="116"/>
                    </a:cxn>
                    <a:cxn ang="0">
                      <a:pos x="130" y="71"/>
                    </a:cxn>
                    <a:cxn ang="0">
                      <a:pos x="135" y="40"/>
                    </a:cxn>
                    <a:cxn ang="0">
                      <a:pos x="139" y="10"/>
                    </a:cxn>
                  </a:cxnLst>
                  <a:rect l="0" t="0" r="r" b="b"/>
                  <a:pathLst>
                    <a:path w="144" h="1112">
                      <a:moveTo>
                        <a:pt x="140" y="0"/>
                      </a:moveTo>
                      <a:lnTo>
                        <a:pt x="144" y="2"/>
                      </a:lnTo>
                      <a:lnTo>
                        <a:pt x="142" y="4"/>
                      </a:lnTo>
                      <a:lnTo>
                        <a:pt x="142" y="19"/>
                      </a:lnTo>
                      <a:lnTo>
                        <a:pt x="139" y="32"/>
                      </a:lnTo>
                      <a:lnTo>
                        <a:pt x="139" y="40"/>
                      </a:lnTo>
                      <a:lnTo>
                        <a:pt x="137" y="49"/>
                      </a:lnTo>
                      <a:lnTo>
                        <a:pt x="137" y="56"/>
                      </a:lnTo>
                      <a:lnTo>
                        <a:pt x="135" y="64"/>
                      </a:lnTo>
                      <a:lnTo>
                        <a:pt x="134" y="71"/>
                      </a:lnTo>
                      <a:lnTo>
                        <a:pt x="134" y="86"/>
                      </a:lnTo>
                      <a:lnTo>
                        <a:pt x="132" y="87"/>
                      </a:lnTo>
                      <a:lnTo>
                        <a:pt x="132" y="94"/>
                      </a:lnTo>
                      <a:lnTo>
                        <a:pt x="130" y="109"/>
                      </a:lnTo>
                      <a:lnTo>
                        <a:pt x="129" y="118"/>
                      </a:lnTo>
                      <a:lnTo>
                        <a:pt x="129" y="124"/>
                      </a:lnTo>
                      <a:lnTo>
                        <a:pt x="127" y="133"/>
                      </a:lnTo>
                      <a:lnTo>
                        <a:pt x="125" y="148"/>
                      </a:lnTo>
                      <a:lnTo>
                        <a:pt x="123" y="154"/>
                      </a:lnTo>
                      <a:lnTo>
                        <a:pt x="122" y="171"/>
                      </a:lnTo>
                      <a:lnTo>
                        <a:pt x="120" y="178"/>
                      </a:lnTo>
                      <a:lnTo>
                        <a:pt x="118" y="193"/>
                      </a:lnTo>
                      <a:lnTo>
                        <a:pt x="118" y="201"/>
                      </a:lnTo>
                      <a:lnTo>
                        <a:pt x="115" y="218"/>
                      </a:lnTo>
                      <a:lnTo>
                        <a:pt x="115" y="223"/>
                      </a:lnTo>
                      <a:lnTo>
                        <a:pt x="113" y="230"/>
                      </a:lnTo>
                      <a:lnTo>
                        <a:pt x="113" y="238"/>
                      </a:lnTo>
                      <a:lnTo>
                        <a:pt x="112" y="245"/>
                      </a:lnTo>
                      <a:lnTo>
                        <a:pt x="110" y="261"/>
                      </a:lnTo>
                      <a:lnTo>
                        <a:pt x="110" y="268"/>
                      </a:lnTo>
                      <a:lnTo>
                        <a:pt x="108" y="275"/>
                      </a:lnTo>
                      <a:lnTo>
                        <a:pt x="108" y="283"/>
                      </a:lnTo>
                      <a:lnTo>
                        <a:pt x="107" y="292"/>
                      </a:lnTo>
                      <a:lnTo>
                        <a:pt x="105" y="298"/>
                      </a:lnTo>
                      <a:lnTo>
                        <a:pt x="105" y="307"/>
                      </a:lnTo>
                      <a:lnTo>
                        <a:pt x="103" y="313"/>
                      </a:lnTo>
                      <a:lnTo>
                        <a:pt x="103" y="322"/>
                      </a:lnTo>
                      <a:lnTo>
                        <a:pt x="102" y="330"/>
                      </a:lnTo>
                      <a:lnTo>
                        <a:pt x="100" y="345"/>
                      </a:lnTo>
                      <a:lnTo>
                        <a:pt x="98" y="354"/>
                      </a:lnTo>
                      <a:lnTo>
                        <a:pt x="98" y="360"/>
                      </a:lnTo>
                      <a:lnTo>
                        <a:pt x="97" y="369"/>
                      </a:lnTo>
                      <a:lnTo>
                        <a:pt x="97" y="372"/>
                      </a:lnTo>
                      <a:lnTo>
                        <a:pt x="95" y="379"/>
                      </a:lnTo>
                      <a:lnTo>
                        <a:pt x="95" y="387"/>
                      </a:lnTo>
                      <a:lnTo>
                        <a:pt x="93" y="402"/>
                      </a:lnTo>
                      <a:lnTo>
                        <a:pt x="92" y="410"/>
                      </a:lnTo>
                      <a:lnTo>
                        <a:pt x="92" y="419"/>
                      </a:lnTo>
                      <a:lnTo>
                        <a:pt x="90" y="426"/>
                      </a:lnTo>
                      <a:lnTo>
                        <a:pt x="88" y="441"/>
                      </a:lnTo>
                      <a:lnTo>
                        <a:pt x="87" y="449"/>
                      </a:lnTo>
                      <a:lnTo>
                        <a:pt x="87" y="456"/>
                      </a:lnTo>
                      <a:lnTo>
                        <a:pt x="85" y="469"/>
                      </a:lnTo>
                      <a:lnTo>
                        <a:pt x="83" y="471"/>
                      </a:lnTo>
                      <a:lnTo>
                        <a:pt x="82" y="488"/>
                      </a:lnTo>
                      <a:lnTo>
                        <a:pt x="82" y="494"/>
                      </a:lnTo>
                      <a:lnTo>
                        <a:pt x="80" y="503"/>
                      </a:lnTo>
                      <a:lnTo>
                        <a:pt x="78" y="509"/>
                      </a:lnTo>
                      <a:lnTo>
                        <a:pt x="77" y="526"/>
                      </a:lnTo>
                      <a:lnTo>
                        <a:pt x="77" y="533"/>
                      </a:lnTo>
                      <a:lnTo>
                        <a:pt x="75" y="549"/>
                      </a:lnTo>
                      <a:lnTo>
                        <a:pt x="73" y="556"/>
                      </a:lnTo>
                      <a:lnTo>
                        <a:pt x="72" y="565"/>
                      </a:lnTo>
                      <a:lnTo>
                        <a:pt x="72" y="571"/>
                      </a:lnTo>
                      <a:lnTo>
                        <a:pt x="70" y="580"/>
                      </a:lnTo>
                      <a:lnTo>
                        <a:pt x="70" y="586"/>
                      </a:lnTo>
                      <a:lnTo>
                        <a:pt x="68" y="595"/>
                      </a:lnTo>
                      <a:lnTo>
                        <a:pt x="67" y="610"/>
                      </a:lnTo>
                      <a:lnTo>
                        <a:pt x="65" y="618"/>
                      </a:lnTo>
                      <a:lnTo>
                        <a:pt x="65" y="621"/>
                      </a:lnTo>
                      <a:lnTo>
                        <a:pt x="63" y="628"/>
                      </a:lnTo>
                      <a:lnTo>
                        <a:pt x="63" y="645"/>
                      </a:lnTo>
                      <a:lnTo>
                        <a:pt x="62" y="652"/>
                      </a:lnTo>
                      <a:lnTo>
                        <a:pt x="62" y="653"/>
                      </a:lnTo>
                      <a:lnTo>
                        <a:pt x="60" y="662"/>
                      </a:lnTo>
                      <a:lnTo>
                        <a:pt x="58" y="668"/>
                      </a:lnTo>
                      <a:lnTo>
                        <a:pt x="58" y="685"/>
                      </a:lnTo>
                      <a:lnTo>
                        <a:pt x="57" y="692"/>
                      </a:lnTo>
                      <a:lnTo>
                        <a:pt x="55" y="697"/>
                      </a:lnTo>
                      <a:lnTo>
                        <a:pt x="55" y="703"/>
                      </a:lnTo>
                      <a:lnTo>
                        <a:pt x="53" y="710"/>
                      </a:lnTo>
                      <a:lnTo>
                        <a:pt x="53" y="719"/>
                      </a:lnTo>
                      <a:lnTo>
                        <a:pt x="52" y="735"/>
                      </a:lnTo>
                      <a:lnTo>
                        <a:pt x="50" y="742"/>
                      </a:lnTo>
                      <a:lnTo>
                        <a:pt x="48" y="757"/>
                      </a:lnTo>
                      <a:lnTo>
                        <a:pt x="47" y="765"/>
                      </a:lnTo>
                      <a:lnTo>
                        <a:pt x="47" y="772"/>
                      </a:lnTo>
                      <a:lnTo>
                        <a:pt x="45" y="781"/>
                      </a:lnTo>
                      <a:lnTo>
                        <a:pt x="45" y="789"/>
                      </a:lnTo>
                      <a:lnTo>
                        <a:pt x="42" y="802"/>
                      </a:lnTo>
                      <a:lnTo>
                        <a:pt x="40" y="819"/>
                      </a:lnTo>
                      <a:lnTo>
                        <a:pt x="40" y="831"/>
                      </a:lnTo>
                      <a:lnTo>
                        <a:pt x="38" y="837"/>
                      </a:lnTo>
                      <a:lnTo>
                        <a:pt x="38" y="841"/>
                      </a:lnTo>
                      <a:lnTo>
                        <a:pt x="37" y="844"/>
                      </a:lnTo>
                      <a:lnTo>
                        <a:pt x="37" y="851"/>
                      </a:lnTo>
                      <a:lnTo>
                        <a:pt x="35" y="859"/>
                      </a:lnTo>
                      <a:lnTo>
                        <a:pt x="35" y="866"/>
                      </a:lnTo>
                      <a:lnTo>
                        <a:pt x="33" y="874"/>
                      </a:lnTo>
                      <a:lnTo>
                        <a:pt x="31" y="881"/>
                      </a:lnTo>
                      <a:lnTo>
                        <a:pt x="31" y="896"/>
                      </a:lnTo>
                      <a:lnTo>
                        <a:pt x="30" y="899"/>
                      </a:lnTo>
                      <a:lnTo>
                        <a:pt x="30" y="909"/>
                      </a:lnTo>
                      <a:lnTo>
                        <a:pt x="28" y="914"/>
                      </a:lnTo>
                      <a:lnTo>
                        <a:pt x="26" y="921"/>
                      </a:lnTo>
                      <a:lnTo>
                        <a:pt x="26" y="938"/>
                      </a:lnTo>
                      <a:lnTo>
                        <a:pt x="25" y="945"/>
                      </a:lnTo>
                      <a:lnTo>
                        <a:pt x="23" y="953"/>
                      </a:lnTo>
                      <a:lnTo>
                        <a:pt x="23" y="955"/>
                      </a:lnTo>
                      <a:lnTo>
                        <a:pt x="21" y="963"/>
                      </a:lnTo>
                      <a:lnTo>
                        <a:pt x="21" y="971"/>
                      </a:lnTo>
                      <a:lnTo>
                        <a:pt x="20" y="978"/>
                      </a:lnTo>
                      <a:lnTo>
                        <a:pt x="18" y="995"/>
                      </a:lnTo>
                      <a:lnTo>
                        <a:pt x="16" y="1002"/>
                      </a:lnTo>
                      <a:lnTo>
                        <a:pt x="16" y="1013"/>
                      </a:lnTo>
                      <a:lnTo>
                        <a:pt x="15" y="1022"/>
                      </a:lnTo>
                      <a:lnTo>
                        <a:pt x="13" y="1028"/>
                      </a:lnTo>
                      <a:lnTo>
                        <a:pt x="13" y="1045"/>
                      </a:lnTo>
                      <a:lnTo>
                        <a:pt x="11" y="1052"/>
                      </a:lnTo>
                      <a:lnTo>
                        <a:pt x="10" y="1060"/>
                      </a:lnTo>
                      <a:lnTo>
                        <a:pt x="10" y="1067"/>
                      </a:lnTo>
                      <a:lnTo>
                        <a:pt x="8" y="1075"/>
                      </a:lnTo>
                      <a:lnTo>
                        <a:pt x="8" y="1082"/>
                      </a:lnTo>
                      <a:lnTo>
                        <a:pt x="6" y="1090"/>
                      </a:lnTo>
                      <a:lnTo>
                        <a:pt x="5" y="1097"/>
                      </a:lnTo>
                      <a:lnTo>
                        <a:pt x="5" y="1105"/>
                      </a:lnTo>
                      <a:lnTo>
                        <a:pt x="3" y="1112"/>
                      </a:lnTo>
                      <a:lnTo>
                        <a:pt x="0" y="1112"/>
                      </a:lnTo>
                      <a:lnTo>
                        <a:pt x="0" y="1105"/>
                      </a:lnTo>
                      <a:lnTo>
                        <a:pt x="3" y="1089"/>
                      </a:lnTo>
                      <a:lnTo>
                        <a:pt x="3" y="1082"/>
                      </a:lnTo>
                      <a:lnTo>
                        <a:pt x="5" y="1074"/>
                      </a:lnTo>
                      <a:lnTo>
                        <a:pt x="5" y="1067"/>
                      </a:lnTo>
                      <a:lnTo>
                        <a:pt x="6" y="1060"/>
                      </a:lnTo>
                      <a:lnTo>
                        <a:pt x="6" y="1050"/>
                      </a:lnTo>
                      <a:lnTo>
                        <a:pt x="8" y="1043"/>
                      </a:lnTo>
                      <a:lnTo>
                        <a:pt x="10" y="1028"/>
                      </a:lnTo>
                      <a:lnTo>
                        <a:pt x="11" y="1020"/>
                      </a:lnTo>
                      <a:lnTo>
                        <a:pt x="11" y="1012"/>
                      </a:lnTo>
                      <a:lnTo>
                        <a:pt x="13" y="1008"/>
                      </a:lnTo>
                      <a:lnTo>
                        <a:pt x="13" y="1002"/>
                      </a:lnTo>
                      <a:lnTo>
                        <a:pt x="15" y="995"/>
                      </a:lnTo>
                      <a:lnTo>
                        <a:pt x="16" y="978"/>
                      </a:lnTo>
                      <a:lnTo>
                        <a:pt x="18" y="971"/>
                      </a:lnTo>
                      <a:lnTo>
                        <a:pt x="18" y="961"/>
                      </a:lnTo>
                      <a:lnTo>
                        <a:pt x="20" y="955"/>
                      </a:lnTo>
                      <a:lnTo>
                        <a:pt x="20" y="945"/>
                      </a:lnTo>
                      <a:lnTo>
                        <a:pt x="21" y="936"/>
                      </a:lnTo>
                      <a:lnTo>
                        <a:pt x="23" y="921"/>
                      </a:lnTo>
                      <a:lnTo>
                        <a:pt x="25" y="913"/>
                      </a:lnTo>
                      <a:lnTo>
                        <a:pt x="25" y="909"/>
                      </a:lnTo>
                      <a:lnTo>
                        <a:pt x="26" y="899"/>
                      </a:lnTo>
                      <a:lnTo>
                        <a:pt x="26" y="896"/>
                      </a:lnTo>
                      <a:lnTo>
                        <a:pt x="28" y="881"/>
                      </a:lnTo>
                      <a:lnTo>
                        <a:pt x="30" y="874"/>
                      </a:lnTo>
                      <a:lnTo>
                        <a:pt x="30" y="866"/>
                      </a:lnTo>
                      <a:lnTo>
                        <a:pt x="31" y="858"/>
                      </a:lnTo>
                      <a:lnTo>
                        <a:pt x="33" y="851"/>
                      </a:lnTo>
                      <a:lnTo>
                        <a:pt x="33" y="836"/>
                      </a:lnTo>
                      <a:lnTo>
                        <a:pt x="35" y="829"/>
                      </a:lnTo>
                      <a:lnTo>
                        <a:pt x="35" y="827"/>
                      </a:lnTo>
                      <a:lnTo>
                        <a:pt x="37" y="819"/>
                      </a:lnTo>
                      <a:lnTo>
                        <a:pt x="38" y="802"/>
                      </a:lnTo>
                      <a:lnTo>
                        <a:pt x="40" y="796"/>
                      </a:lnTo>
                      <a:lnTo>
                        <a:pt x="40" y="787"/>
                      </a:lnTo>
                      <a:lnTo>
                        <a:pt x="42" y="781"/>
                      </a:lnTo>
                      <a:lnTo>
                        <a:pt x="42" y="772"/>
                      </a:lnTo>
                      <a:lnTo>
                        <a:pt x="43" y="764"/>
                      </a:lnTo>
                      <a:lnTo>
                        <a:pt x="45" y="757"/>
                      </a:lnTo>
                      <a:lnTo>
                        <a:pt x="47" y="740"/>
                      </a:lnTo>
                      <a:lnTo>
                        <a:pt x="47" y="734"/>
                      </a:lnTo>
                      <a:lnTo>
                        <a:pt x="48" y="719"/>
                      </a:lnTo>
                      <a:lnTo>
                        <a:pt x="50" y="710"/>
                      </a:lnTo>
                      <a:lnTo>
                        <a:pt x="52" y="703"/>
                      </a:lnTo>
                      <a:lnTo>
                        <a:pt x="52" y="692"/>
                      </a:lnTo>
                      <a:lnTo>
                        <a:pt x="53" y="685"/>
                      </a:lnTo>
                      <a:lnTo>
                        <a:pt x="55" y="668"/>
                      </a:lnTo>
                      <a:lnTo>
                        <a:pt x="57" y="662"/>
                      </a:lnTo>
                      <a:lnTo>
                        <a:pt x="57" y="650"/>
                      </a:lnTo>
                      <a:lnTo>
                        <a:pt x="58" y="643"/>
                      </a:lnTo>
                      <a:lnTo>
                        <a:pt x="60" y="628"/>
                      </a:lnTo>
                      <a:lnTo>
                        <a:pt x="62" y="621"/>
                      </a:lnTo>
                      <a:lnTo>
                        <a:pt x="62" y="618"/>
                      </a:lnTo>
                      <a:lnTo>
                        <a:pt x="63" y="610"/>
                      </a:lnTo>
                      <a:lnTo>
                        <a:pt x="65" y="593"/>
                      </a:lnTo>
                      <a:lnTo>
                        <a:pt x="65" y="586"/>
                      </a:lnTo>
                      <a:lnTo>
                        <a:pt x="67" y="578"/>
                      </a:lnTo>
                      <a:lnTo>
                        <a:pt x="68" y="571"/>
                      </a:lnTo>
                      <a:lnTo>
                        <a:pt x="68" y="565"/>
                      </a:lnTo>
                      <a:lnTo>
                        <a:pt x="70" y="554"/>
                      </a:lnTo>
                      <a:lnTo>
                        <a:pt x="70" y="548"/>
                      </a:lnTo>
                      <a:lnTo>
                        <a:pt x="72" y="533"/>
                      </a:lnTo>
                      <a:lnTo>
                        <a:pt x="73" y="524"/>
                      </a:lnTo>
                      <a:lnTo>
                        <a:pt x="75" y="509"/>
                      </a:lnTo>
                      <a:lnTo>
                        <a:pt x="77" y="503"/>
                      </a:lnTo>
                      <a:lnTo>
                        <a:pt x="77" y="494"/>
                      </a:lnTo>
                      <a:lnTo>
                        <a:pt x="78" y="486"/>
                      </a:lnTo>
                      <a:lnTo>
                        <a:pt x="80" y="471"/>
                      </a:lnTo>
                      <a:lnTo>
                        <a:pt x="80" y="467"/>
                      </a:lnTo>
                      <a:lnTo>
                        <a:pt x="82" y="456"/>
                      </a:lnTo>
                      <a:lnTo>
                        <a:pt x="83" y="447"/>
                      </a:lnTo>
                      <a:lnTo>
                        <a:pt x="83" y="441"/>
                      </a:lnTo>
                      <a:lnTo>
                        <a:pt x="85" y="424"/>
                      </a:lnTo>
                      <a:lnTo>
                        <a:pt x="88" y="410"/>
                      </a:lnTo>
                      <a:lnTo>
                        <a:pt x="88" y="402"/>
                      </a:lnTo>
                      <a:lnTo>
                        <a:pt x="90" y="387"/>
                      </a:lnTo>
                      <a:lnTo>
                        <a:pt x="92" y="379"/>
                      </a:lnTo>
                      <a:lnTo>
                        <a:pt x="93" y="372"/>
                      </a:lnTo>
                      <a:lnTo>
                        <a:pt x="93" y="360"/>
                      </a:lnTo>
                      <a:lnTo>
                        <a:pt x="95" y="352"/>
                      </a:lnTo>
                      <a:lnTo>
                        <a:pt x="97" y="345"/>
                      </a:lnTo>
                      <a:lnTo>
                        <a:pt x="98" y="328"/>
                      </a:lnTo>
                      <a:lnTo>
                        <a:pt x="98" y="322"/>
                      </a:lnTo>
                      <a:lnTo>
                        <a:pt x="100" y="313"/>
                      </a:lnTo>
                      <a:lnTo>
                        <a:pt x="100" y="307"/>
                      </a:lnTo>
                      <a:lnTo>
                        <a:pt x="102" y="298"/>
                      </a:lnTo>
                      <a:lnTo>
                        <a:pt x="102" y="290"/>
                      </a:lnTo>
                      <a:lnTo>
                        <a:pt x="103" y="283"/>
                      </a:lnTo>
                      <a:lnTo>
                        <a:pt x="105" y="275"/>
                      </a:lnTo>
                      <a:lnTo>
                        <a:pt x="105" y="268"/>
                      </a:lnTo>
                      <a:lnTo>
                        <a:pt x="107" y="260"/>
                      </a:lnTo>
                      <a:lnTo>
                        <a:pt x="108" y="245"/>
                      </a:lnTo>
                      <a:lnTo>
                        <a:pt x="110" y="236"/>
                      </a:lnTo>
                      <a:lnTo>
                        <a:pt x="110" y="230"/>
                      </a:lnTo>
                      <a:lnTo>
                        <a:pt x="112" y="221"/>
                      </a:lnTo>
                      <a:lnTo>
                        <a:pt x="112" y="216"/>
                      </a:lnTo>
                      <a:lnTo>
                        <a:pt x="113" y="210"/>
                      </a:lnTo>
                      <a:lnTo>
                        <a:pt x="113" y="201"/>
                      </a:lnTo>
                      <a:lnTo>
                        <a:pt x="115" y="193"/>
                      </a:lnTo>
                      <a:lnTo>
                        <a:pt x="117" y="178"/>
                      </a:lnTo>
                      <a:lnTo>
                        <a:pt x="118" y="171"/>
                      </a:lnTo>
                      <a:lnTo>
                        <a:pt x="120" y="154"/>
                      </a:lnTo>
                      <a:lnTo>
                        <a:pt x="120" y="148"/>
                      </a:lnTo>
                      <a:lnTo>
                        <a:pt x="122" y="131"/>
                      </a:lnTo>
                      <a:lnTo>
                        <a:pt x="123" y="124"/>
                      </a:lnTo>
                      <a:lnTo>
                        <a:pt x="125" y="116"/>
                      </a:lnTo>
                      <a:lnTo>
                        <a:pt x="125" y="109"/>
                      </a:lnTo>
                      <a:lnTo>
                        <a:pt x="127" y="92"/>
                      </a:lnTo>
                      <a:lnTo>
                        <a:pt x="130" y="79"/>
                      </a:lnTo>
                      <a:lnTo>
                        <a:pt x="130" y="71"/>
                      </a:lnTo>
                      <a:lnTo>
                        <a:pt x="132" y="61"/>
                      </a:lnTo>
                      <a:lnTo>
                        <a:pt x="132" y="56"/>
                      </a:lnTo>
                      <a:lnTo>
                        <a:pt x="134" y="47"/>
                      </a:lnTo>
                      <a:lnTo>
                        <a:pt x="135" y="40"/>
                      </a:lnTo>
                      <a:lnTo>
                        <a:pt x="135" y="32"/>
                      </a:lnTo>
                      <a:lnTo>
                        <a:pt x="137" y="24"/>
                      </a:lnTo>
                      <a:lnTo>
                        <a:pt x="137" y="19"/>
                      </a:lnTo>
                      <a:lnTo>
                        <a:pt x="139" y="10"/>
                      </a:lnTo>
                      <a:lnTo>
                        <a:pt x="139" y="2"/>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03" name="Freeform 416"/>
                <p:cNvSpPr>
                  <a:spLocks/>
                </p:cNvSpPr>
                <p:nvPr/>
              </p:nvSpPr>
              <p:spPr bwMode="auto">
                <a:xfrm>
                  <a:off x="2401888" y="4797425"/>
                  <a:ext cx="142875" cy="414338"/>
                </a:xfrm>
                <a:custGeom>
                  <a:avLst/>
                  <a:gdLst/>
                  <a:ahLst/>
                  <a:cxnLst>
                    <a:cxn ang="0">
                      <a:pos x="58" y="0"/>
                    </a:cxn>
                    <a:cxn ang="0">
                      <a:pos x="62" y="22"/>
                    </a:cxn>
                    <a:cxn ang="0">
                      <a:pos x="67" y="30"/>
                    </a:cxn>
                    <a:cxn ang="0">
                      <a:pos x="68" y="40"/>
                    </a:cxn>
                    <a:cxn ang="0">
                      <a:pos x="72" y="64"/>
                    </a:cxn>
                    <a:cxn ang="0">
                      <a:pos x="85" y="77"/>
                    </a:cxn>
                    <a:cxn ang="0">
                      <a:pos x="90" y="87"/>
                    </a:cxn>
                    <a:cxn ang="0">
                      <a:pos x="75" y="99"/>
                    </a:cxn>
                    <a:cxn ang="0">
                      <a:pos x="67" y="104"/>
                    </a:cxn>
                    <a:cxn ang="0">
                      <a:pos x="57" y="114"/>
                    </a:cxn>
                    <a:cxn ang="0">
                      <a:pos x="48" y="119"/>
                    </a:cxn>
                    <a:cxn ang="0">
                      <a:pos x="48" y="126"/>
                    </a:cxn>
                    <a:cxn ang="0">
                      <a:pos x="45" y="146"/>
                    </a:cxn>
                    <a:cxn ang="0">
                      <a:pos x="38" y="161"/>
                    </a:cxn>
                    <a:cxn ang="0">
                      <a:pos x="37" y="164"/>
                    </a:cxn>
                    <a:cxn ang="0">
                      <a:pos x="30" y="171"/>
                    </a:cxn>
                    <a:cxn ang="0">
                      <a:pos x="25" y="179"/>
                    </a:cxn>
                    <a:cxn ang="0">
                      <a:pos x="13" y="189"/>
                    </a:cxn>
                    <a:cxn ang="0">
                      <a:pos x="17" y="206"/>
                    </a:cxn>
                    <a:cxn ang="0">
                      <a:pos x="12" y="213"/>
                    </a:cxn>
                    <a:cxn ang="0">
                      <a:pos x="20" y="221"/>
                    </a:cxn>
                    <a:cxn ang="0">
                      <a:pos x="28" y="228"/>
                    </a:cxn>
                    <a:cxn ang="0">
                      <a:pos x="30" y="246"/>
                    </a:cxn>
                    <a:cxn ang="0">
                      <a:pos x="22" y="253"/>
                    </a:cxn>
                    <a:cxn ang="0">
                      <a:pos x="17" y="261"/>
                    </a:cxn>
                    <a:cxn ang="0">
                      <a:pos x="7" y="258"/>
                    </a:cxn>
                    <a:cxn ang="0">
                      <a:pos x="0" y="255"/>
                    </a:cxn>
                    <a:cxn ang="0">
                      <a:pos x="8" y="253"/>
                    </a:cxn>
                    <a:cxn ang="0">
                      <a:pos x="17" y="256"/>
                    </a:cxn>
                    <a:cxn ang="0">
                      <a:pos x="18" y="250"/>
                    </a:cxn>
                    <a:cxn ang="0">
                      <a:pos x="27" y="241"/>
                    </a:cxn>
                    <a:cxn ang="0">
                      <a:pos x="25" y="229"/>
                    </a:cxn>
                    <a:cxn ang="0">
                      <a:pos x="12" y="223"/>
                    </a:cxn>
                    <a:cxn ang="0">
                      <a:pos x="8" y="214"/>
                    </a:cxn>
                    <a:cxn ang="0">
                      <a:pos x="12" y="204"/>
                    </a:cxn>
                    <a:cxn ang="0">
                      <a:pos x="10" y="191"/>
                    </a:cxn>
                    <a:cxn ang="0">
                      <a:pos x="13" y="183"/>
                    </a:cxn>
                    <a:cxn ang="0">
                      <a:pos x="22" y="176"/>
                    </a:cxn>
                    <a:cxn ang="0">
                      <a:pos x="28" y="168"/>
                    </a:cxn>
                    <a:cxn ang="0">
                      <a:pos x="33" y="159"/>
                    </a:cxn>
                    <a:cxn ang="0">
                      <a:pos x="42" y="144"/>
                    </a:cxn>
                    <a:cxn ang="0">
                      <a:pos x="43" y="126"/>
                    </a:cxn>
                    <a:cxn ang="0">
                      <a:pos x="45" y="117"/>
                    </a:cxn>
                    <a:cxn ang="0">
                      <a:pos x="53" y="112"/>
                    </a:cxn>
                    <a:cxn ang="0">
                      <a:pos x="57" y="104"/>
                    </a:cxn>
                    <a:cxn ang="0">
                      <a:pos x="67" y="99"/>
                    </a:cxn>
                    <a:cxn ang="0">
                      <a:pos x="82" y="92"/>
                    </a:cxn>
                    <a:cxn ang="0">
                      <a:pos x="82" y="80"/>
                    </a:cxn>
                    <a:cxn ang="0">
                      <a:pos x="68" y="65"/>
                    </a:cxn>
                    <a:cxn ang="0">
                      <a:pos x="65" y="47"/>
                    </a:cxn>
                    <a:cxn ang="0">
                      <a:pos x="63" y="34"/>
                    </a:cxn>
                    <a:cxn ang="0">
                      <a:pos x="62" y="30"/>
                    </a:cxn>
                    <a:cxn ang="0">
                      <a:pos x="53" y="15"/>
                    </a:cxn>
                    <a:cxn ang="0">
                      <a:pos x="55" y="0"/>
                    </a:cxn>
                  </a:cxnLst>
                  <a:rect l="0" t="0" r="r" b="b"/>
                  <a:pathLst>
                    <a:path w="90" h="261">
                      <a:moveTo>
                        <a:pt x="55" y="0"/>
                      </a:moveTo>
                      <a:lnTo>
                        <a:pt x="58" y="0"/>
                      </a:lnTo>
                      <a:lnTo>
                        <a:pt x="58" y="13"/>
                      </a:lnTo>
                      <a:lnTo>
                        <a:pt x="62" y="22"/>
                      </a:lnTo>
                      <a:lnTo>
                        <a:pt x="65" y="29"/>
                      </a:lnTo>
                      <a:lnTo>
                        <a:pt x="67" y="30"/>
                      </a:lnTo>
                      <a:lnTo>
                        <a:pt x="67" y="32"/>
                      </a:lnTo>
                      <a:lnTo>
                        <a:pt x="68" y="40"/>
                      </a:lnTo>
                      <a:lnTo>
                        <a:pt x="72" y="54"/>
                      </a:lnTo>
                      <a:lnTo>
                        <a:pt x="72" y="64"/>
                      </a:lnTo>
                      <a:lnTo>
                        <a:pt x="78" y="69"/>
                      </a:lnTo>
                      <a:lnTo>
                        <a:pt x="85" y="77"/>
                      </a:lnTo>
                      <a:lnTo>
                        <a:pt x="90" y="84"/>
                      </a:lnTo>
                      <a:lnTo>
                        <a:pt x="90" y="87"/>
                      </a:lnTo>
                      <a:lnTo>
                        <a:pt x="83" y="94"/>
                      </a:lnTo>
                      <a:lnTo>
                        <a:pt x="75" y="99"/>
                      </a:lnTo>
                      <a:lnTo>
                        <a:pt x="68" y="104"/>
                      </a:lnTo>
                      <a:lnTo>
                        <a:pt x="67" y="104"/>
                      </a:lnTo>
                      <a:lnTo>
                        <a:pt x="60" y="107"/>
                      </a:lnTo>
                      <a:lnTo>
                        <a:pt x="57" y="114"/>
                      </a:lnTo>
                      <a:lnTo>
                        <a:pt x="55" y="116"/>
                      </a:lnTo>
                      <a:lnTo>
                        <a:pt x="48" y="119"/>
                      </a:lnTo>
                      <a:lnTo>
                        <a:pt x="47" y="126"/>
                      </a:lnTo>
                      <a:lnTo>
                        <a:pt x="48" y="126"/>
                      </a:lnTo>
                      <a:lnTo>
                        <a:pt x="45" y="131"/>
                      </a:lnTo>
                      <a:lnTo>
                        <a:pt x="45" y="146"/>
                      </a:lnTo>
                      <a:lnTo>
                        <a:pt x="40" y="152"/>
                      </a:lnTo>
                      <a:lnTo>
                        <a:pt x="38" y="161"/>
                      </a:lnTo>
                      <a:lnTo>
                        <a:pt x="38" y="162"/>
                      </a:lnTo>
                      <a:lnTo>
                        <a:pt x="37" y="164"/>
                      </a:lnTo>
                      <a:lnTo>
                        <a:pt x="32" y="171"/>
                      </a:lnTo>
                      <a:lnTo>
                        <a:pt x="30" y="171"/>
                      </a:lnTo>
                      <a:lnTo>
                        <a:pt x="30" y="173"/>
                      </a:lnTo>
                      <a:lnTo>
                        <a:pt x="25" y="179"/>
                      </a:lnTo>
                      <a:lnTo>
                        <a:pt x="17" y="184"/>
                      </a:lnTo>
                      <a:lnTo>
                        <a:pt x="13" y="189"/>
                      </a:lnTo>
                      <a:lnTo>
                        <a:pt x="17" y="198"/>
                      </a:lnTo>
                      <a:lnTo>
                        <a:pt x="17" y="206"/>
                      </a:lnTo>
                      <a:lnTo>
                        <a:pt x="15" y="206"/>
                      </a:lnTo>
                      <a:lnTo>
                        <a:pt x="12" y="213"/>
                      </a:lnTo>
                      <a:lnTo>
                        <a:pt x="13" y="219"/>
                      </a:lnTo>
                      <a:lnTo>
                        <a:pt x="20" y="221"/>
                      </a:lnTo>
                      <a:lnTo>
                        <a:pt x="28" y="226"/>
                      </a:lnTo>
                      <a:lnTo>
                        <a:pt x="28" y="228"/>
                      </a:lnTo>
                      <a:lnTo>
                        <a:pt x="30" y="234"/>
                      </a:lnTo>
                      <a:lnTo>
                        <a:pt x="30" y="246"/>
                      </a:lnTo>
                      <a:lnTo>
                        <a:pt x="28" y="248"/>
                      </a:lnTo>
                      <a:lnTo>
                        <a:pt x="22" y="253"/>
                      </a:lnTo>
                      <a:lnTo>
                        <a:pt x="20" y="260"/>
                      </a:lnTo>
                      <a:lnTo>
                        <a:pt x="17" y="261"/>
                      </a:lnTo>
                      <a:lnTo>
                        <a:pt x="10" y="260"/>
                      </a:lnTo>
                      <a:lnTo>
                        <a:pt x="7" y="258"/>
                      </a:lnTo>
                      <a:lnTo>
                        <a:pt x="1" y="258"/>
                      </a:lnTo>
                      <a:lnTo>
                        <a:pt x="0" y="255"/>
                      </a:lnTo>
                      <a:lnTo>
                        <a:pt x="7" y="253"/>
                      </a:lnTo>
                      <a:lnTo>
                        <a:pt x="8" y="253"/>
                      </a:lnTo>
                      <a:lnTo>
                        <a:pt x="12" y="255"/>
                      </a:lnTo>
                      <a:lnTo>
                        <a:pt x="17" y="256"/>
                      </a:lnTo>
                      <a:lnTo>
                        <a:pt x="18" y="251"/>
                      </a:lnTo>
                      <a:lnTo>
                        <a:pt x="18" y="250"/>
                      </a:lnTo>
                      <a:lnTo>
                        <a:pt x="25" y="246"/>
                      </a:lnTo>
                      <a:lnTo>
                        <a:pt x="27" y="241"/>
                      </a:lnTo>
                      <a:lnTo>
                        <a:pt x="27" y="234"/>
                      </a:lnTo>
                      <a:lnTo>
                        <a:pt x="25" y="229"/>
                      </a:lnTo>
                      <a:lnTo>
                        <a:pt x="18" y="224"/>
                      </a:lnTo>
                      <a:lnTo>
                        <a:pt x="12" y="223"/>
                      </a:lnTo>
                      <a:lnTo>
                        <a:pt x="10" y="221"/>
                      </a:lnTo>
                      <a:lnTo>
                        <a:pt x="8" y="214"/>
                      </a:lnTo>
                      <a:lnTo>
                        <a:pt x="8" y="213"/>
                      </a:lnTo>
                      <a:lnTo>
                        <a:pt x="12" y="204"/>
                      </a:lnTo>
                      <a:lnTo>
                        <a:pt x="13" y="198"/>
                      </a:lnTo>
                      <a:lnTo>
                        <a:pt x="10" y="191"/>
                      </a:lnTo>
                      <a:lnTo>
                        <a:pt x="10" y="189"/>
                      </a:lnTo>
                      <a:lnTo>
                        <a:pt x="13" y="183"/>
                      </a:lnTo>
                      <a:lnTo>
                        <a:pt x="15" y="181"/>
                      </a:lnTo>
                      <a:lnTo>
                        <a:pt x="22" y="176"/>
                      </a:lnTo>
                      <a:lnTo>
                        <a:pt x="27" y="169"/>
                      </a:lnTo>
                      <a:lnTo>
                        <a:pt x="28" y="168"/>
                      </a:lnTo>
                      <a:lnTo>
                        <a:pt x="33" y="161"/>
                      </a:lnTo>
                      <a:lnTo>
                        <a:pt x="33" y="159"/>
                      </a:lnTo>
                      <a:lnTo>
                        <a:pt x="37" y="151"/>
                      </a:lnTo>
                      <a:lnTo>
                        <a:pt x="42" y="144"/>
                      </a:lnTo>
                      <a:lnTo>
                        <a:pt x="42" y="131"/>
                      </a:lnTo>
                      <a:lnTo>
                        <a:pt x="43" y="126"/>
                      </a:lnTo>
                      <a:lnTo>
                        <a:pt x="43" y="124"/>
                      </a:lnTo>
                      <a:lnTo>
                        <a:pt x="45" y="117"/>
                      </a:lnTo>
                      <a:lnTo>
                        <a:pt x="47" y="116"/>
                      </a:lnTo>
                      <a:lnTo>
                        <a:pt x="53" y="112"/>
                      </a:lnTo>
                      <a:lnTo>
                        <a:pt x="57" y="106"/>
                      </a:lnTo>
                      <a:lnTo>
                        <a:pt x="57" y="104"/>
                      </a:lnTo>
                      <a:lnTo>
                        <a:pt x="65" y="101"/>
                      </a:lnTo>
                      <a:lnTo>
                        <a:pt x="67" y="99"/>
                      </a:lnTo>
                      <a:lnTo>
                        <a:pt x="73" y="96"/>
                      </a:lnTo>
                      <a:lnTo>
                        <a:pt x="82" y="92"/>
                      </a:lnTo>
                      <a:lnTo>
                        <a:pt x="87" y="85"/>
                      </a:lnTo>
                      <a:lnTo>
                        <a:pt x="82" y="80"/>
                      </a:lnTo>
                      <a:lnTo>
                        <a:pt x="75" y="72"/>
                      </a:lnTo>
                      <a:lnTo>
                        <a:pt x="68" y="65"/>
                      </a:lnTo>
                      <a:lnTo>
                        <a:pt x="68" y="55"/>
                      </a:lnTo>
                      <a:lnTo>
                        <a:pt x="65" y="47"/>
                      </a:lnTo>
                      <a:lnTo>
                        <a:pt x="65" y="40"/>
                      </a:lnTo>
                      <a:lnTo>
                        <a:pt x="63" y="34"/>
                      </a:lnTo>
                      <a:lnTo>
                        <a:pt x="62" y="32"/>
                      </a:lnTo>
                      <a:lnTo>
                        <a:pt x="62" y="30"/>
                      </a:lnTo>
                      <a:lnTo>
                        <a:pt x="58" y="24"/>
                      </a:lnTo>
                      <a:lnTo>
                        <a:pt x="53" y="15"/>
                      </a:lnTo>
                      <a:lnTo>
                        <a:pt x="53" y="7"/>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04" name="Freeform 417"/>
                <p:cNvSpPr>
                  <a:spLocks/>
                </p:cNvSpPr>
                <p:nvPr/>
              </p:nvSpPr>
              <p:spPr bwMode="auto">
                <a:xfrm>
                  <a:off x="2489200" y="4446588"/>
                  <a:ext cx="157163" cy="350838"/>
                </a:xfrm>
                <a:custGeom>
                  <a:avLst/>
                  <a:gdLst/>
                  <a:ahLst/>
                  <a:cxnLst>
                    <a:cxn ang="0">
                      <a:pos x="99" y="2"/>
                    </a:cxn>
                    <a:cxn ang="0">
                      <a:pos x="95" y="13"/>
                    </a:cxn>
                    <a:cxn ang="0">
                      <a:pos x="94" y="24"/>
                    </a:cxn>
                    <a:cxn ang="0">
                      <a:pos x="89" y="54"/>
                    </a:cxn>
                    <a:cxn ang="0">
                      <a:pos x="82" y="92"/>
                    </a:cxn>
                    <a:cxn ang="0">
                      <a:pos x="74" y="104"/>
                    </a:cxn>
                    <a:cxn ang="0">
                      <a:pos x="64" y="112"/>
                    </a:cxn>
                    <a:cxn ang="0">
                      <a:pos x="55" y="109"/>
                    </a:cxn>
                    <a:cxn ang="0">
                      <a:pos x="47" y="96"/>
                    </a:cxn>
                    <a:cxn ang="0">
                      <a:pos x="32" y="90"/>
                    </a:cxn>
                    <a:cxn ang="0">
                      <a:pos x="17" y="97"/>
                    </a:cxn>
                    <a:cxn ang="0">
                      <a:pos x="13" y="106"/>
                    </a:cxn>
                    <a:cxn ang="0">
                      <a:pos x="18" y="119"/>
                    </a:cxn>
                    <a:cxn ang="0">
                      <a:pos x="15" y="127"/>
                    </a:cxn>
                    <a:cxn ang="0">
                      <a:pos x="15" y="141"/>
                    </a:cxn>
                    <a:cxn ang="0">
                      <a:pos x="12" y="159"/>
                    </a:cxn>
                    <a:cxn ang="0">
                      <a:pos x="13" y="173"/>
                    </a:cxn>
                    <a:cxn ang="0">
                      <a:pos x="15" y="183"/>
                    </a:cxn>
                    <a:cxn ang="0">
                      <a:pos x="13" y="198"/>
                    </a:cxn>
                    <a:cxn ang="0">
                      <a:pos x="5" y="213"/>
                    </a:cxn>
                    <a:cxn ang="0">
                      <a:pos x="3" y="221"/>
                    </a:cxn>
                    <a:cxn ang="0">
                      <a:pos x="0" y="219"/>
                    </a:cxn>
                    <a:cxn ang="0">
                      <a:pos x="2" y="203"/>
                    </a:cxn>
                    <a:cxn ang="0">
                      <a:pos x="10" y="174"/>
                    </a:cxn>
                    <a:cxn ang="0">
                      <a:pos x="8" y="157"/>
                    </a:cxn>
                    <a:cxn ang="0">
                      <a:pos x="10" y="141"/>
                    </a:cxn>
                    <a:cxn ang="0">
                      <a:pos x="12" y="126"/>
                    </a:cxn>
                    <a:cxn ang="0">
                      <a:pos x="12" y="112"/>
                    </a:cxn>
                    <a:cxn ang="0">
                      <a:pos x="10" y="102"/>
                    </a:cxn>
                    <a:cxn ang="0">
                      <a:pos x="13" y="96"/>
                    </a:cxn>
                    <a:cxn ang="0">
                      <a:pos x="23" y="89"/>
                    </a:cxn>
                    <a:cxn ang="0">
                      <a:pos x="33" y="87"/>
                    </a:cxn>
                    <a:cxn ang="0">
                      <a:pos x="47" y="90"/>
                    </a:cxn>
                    <a:cxn ang="0">
                      <a:pos x="55" y="101"/>
                    </a:cxn>
                    <a:cxn ang="0">
                      <a:pos x="64" y="109"/>
                    </a:cxn>
                    <a:cxn ang="0">
                      <a:pos x="75" y="94"/>
                    </a:cxn>
                    <a:cxn ang="0">
                      <a:pos x="84" y="60"/>
                    </a:cxn>
                    <a:cxn ang="0">
                      <a:pos x="89" y="29"/>
                    </a:cxn>
                    <a:cxn ang="0">
                      <a:pos x="90" y="22"/>
                    </a:cxn>
                    <a:cxn ang="0">
                      <a:pos x="94" y="5"/>
                    </a:cxn>
                  </a:cxnLst>
                  <a:rect l="0" t="0" r="r" b="b"/>
                  <a:pathLst>
                    <a:path w="99" h="221">
                      <a:moveTo>
                        <a:pt x="94" y="0"/>
                      </a:moveTo>
                      <a:lnTo>
                        <a:pt x="99" y="2"/>
                      </a:lnTo>
                      <a:lnTo>
                        <a:pt x="97" y="5"/>
                      </a:lnTo>
                      <a:lnTo>
                        <a:pt x="95" y="13"/>
                      </a:lnTo>
                      <a:lnTo>
                        <a:pt x="95" y="22"/>
                      </a:lnTo>
                      <a:lnTo>
                        <a:pt x="94" y="24"/>
                      </a:lnTo>
                      <a:lnTo>
                        <a:pt x="94" y="30"/>
                      </a:lnTo>
                      <a:lnTo>
                        <a:pt x="89" y="54"/>
                      </a:lnTo>
                      <a:lnTo>
                        <a:pt x="87" y="60"/>
                      </a:lnTo>
                      <a:lnTo>
                        <a:pt x="82" y="92"/>
                      </a:lnTo>
                      <a:lnTo>
                        <a:pt x="79" y="96"/>
                      </a:lnTo>
                      <a:lnTo>
                        <a:pt x="74" y="104"/>
                      </a:lnTo>
                      <a:lnTo>
                        <a:pt x="65" y="112"/>
                      </a:lnTo>
                      <a:lnTo>
                        <a:pt x="64" y="112"/>
                      </a:lnTo>
                      <a:lnTo>
                        <a:pt x="57" y="111"/>
                      </a:lnTo>
                      <a:lnTo>
                        <a:pt x="55" y="109"/>
                      </a:lnTo>
                      <a:lnTo>
                        <a:pt x="52" y="101"/>
                      </a:lnTo>
                      <a:lnTo>
                        <a:pt x="47" y="96"/>
                      </a:lnTo>
                      <a:lnTo>
                        <a:pt x="38" y="96"/>
                      </a:lnTo>
                      <a:lnTo>
                        <a:pt x="32" y="90"/>
                      </a:lnTo>
                      <a:lnTo>
                        <a:pt x="25" y="92"/>
                      </a:lnTo>
                      <a:lnTo>
                        <a:pt x="17" y="97"/>
                      </a:lnTo>
                      <a:lnTo>
                        <a:pt x="15" y="104"/>
                      </a:lnTo>
                      <a:lnTo>
                        <a:pt x="13" y="106"/>
                      </a:lnTo>
                      <a:lnTo>
                        <a:pt x="17" y="111"/>
                      </a:lnTo>
                      <a:lnTo>
                        <a:pt x="18" y="119"/>
                      </a:lnTo>
                      <a:lnTo>
                        <a:pt x="18" y="121"/>
                      </a:lnTo>
                      <a:lnTo>
                        <a:pt x="15" y="127"/>
                      </a:lnTo>
                      <a:lnTo>
                        <a:pt x="13" y="134"/>
                      </a:lnTo>
                      <a:lnTo>
                        <a:pt x="15" y="141"/>
                      </a:lnTo>
                      <a:lnTo>
                        <a:pt x="15" y="149"/>
                      </a:lnTo>
                      <a:lnTo>
                        <a:pt x="12" y="159"/>
                      </a:lnTo>
                      <a:lnTo>
                        <a:pt x="12" y="166"/>
                      </a:lnTo>
                      <a:lnTo>
                        <a:pt x="13" y="173"/>
                      </a:lnTo>
                      <a:lnTo>
                        <a:pt x="15" y="181"/>
                      </a:lnTo>
                      <a:lnTo>
                        <a:pt x="15" y="183"/>
                      </a:lnTo>
                      <a:lnTo>
                        <a:pt x="13" y="184"/>
                      </a:lnTo>
                      <a:lnTo>
                        <a:pt x="13" y="198"/>
                      </a:lnTo>
                      <a:lnTo>
                        <a:pt x="5" y="206"/>
                      </a:lnTo>
                      <a:lnTo>
                        <a:pt x="5" y="213"/>
                      </a:lnTo>
                      <a:lnTo>
                        <a:pt x="3" y="219"/>
                      </a:lnTo>
                      <a:lnTo>
                        <a:pt x="3" y="221"/>
                      </a:lnTo>
                      <a:lnTo>
                        <a:pt x="0" y="221"/>
                      </a:lnTo>
                      <a:lnTo>
                        <a:pt x="0" y="219"/>
                      </a:lnTo>
                      <a:lnTo>
                        <a:pt x="2" y="213"/>
                      </a:lnTo>
                      <a:lnTo>
                        <a:pt x="2" y="203"/>
                      </a:lnTo>
                      <a:lnTo>
                        <a:pt x="10" y="198"/>
                      </a:lnTo>
                      <a:lnTo>
                        <a:pt x="10" y="174"/>
                      </a:lnTo>
                      <a:lnTo>
                        <a:pt x="8" y="166"/>
                      </a:lnTo>
                      <a:lnTo>
                        <a:pt x="8" y="157"/>
                      </a:lnTo>
                      <a:lnTo>
                        <a:pt x="12" y="149"/>
                      </a:lnTo>
                      <a:lnTo>
                        <a:pt x="10" y="141"/>
                      </a:lnTo>
                      <a:lnTo>
                        <a:pt x="10" y="126"/>
                      </a:lnTo>
                      <a:lnTo>
                        <a:pt x="12" y="126"/>
                      </a:lnTo>
                      <a:lnTo>
                        <a:pt x="15" y="119"/>
                      </a:lnTo>
                      <a:lnTo>
                        <a:pt x="12" y="112"/>
                      </a:lnTo>
                      <a:lnTo>
                        <a:pt x="10" y="106"/>
                      </a:lnTo>
                      <a:lnTo>
                        <a:pt x="10" y="102"/>
                      </a:lnTo>
                      <a:lnTo>
                        <a:pt x="12" y="102"/>
                      </a:lnTo>
                      <a:lnTo>
                        <a:pt x="13" y="96"/>
                      </a:lnTo>
                      <a:lnTo>
                        <a:pt x="15" y="94"/>
                      </a:lnTo>
                      <a:lnTo>
                        <a:pt x="23" y="89"/>
                      </a:lnTo>
                      <a:lnTo>
                        <a:pt x="23" y="87"/>
                      </a:lnTo>
                      <a:lnTo>
                        <a:pt x="33" y="87"/>
                      </a:lnTo>
                      <a:lnTo>
                        <a:pt x="40" y="90"/>
                      </a:lnTo>
                      <a:lnTo>
                        <a:pt x="47" y="90"/>
                      </a:lnTo>
                      <a:lnTo>
                        <a:pt x="55" y="99"/>
                      </a:lnTo>
                      <a:lnTo>
                        <a:pt x="55" y="101"/>
                      </a:lnTo>
                      <a:lnTo>
                        <a:pt x="59" y="107"/>
                      </a:lnTo>
                      <a:lnTo>
                        <a:pt x="64" y="109"/>
                      </a:lnTo>
                      <a:lnTo>
                        <a:pt x="72" y="101"/>
                      </a:lnTo>
                      <a:lnTo>
                        <a:pt x="75" y="94"/>
                      </a:lnTo>
                      <a:lnTo>
                        <a:pt x="79" y="90"/>
                      </a:lnTo>
                      <a:lnTo>
                        <a:pt x="84" y="60"/>
                      </a:lnTo>
                      <a:lnTo>
                        <a:pt x="85" y="52"/>
                      </a:lnTo>
                      <a:lnTo>
                        <a:pt x="89" y="29"/>
                      </a:lnTo>
                      <a:lnTo>
                        <a:pt x="90" y="24"/>
                      </a:lnTo>
                      <a:lnTo>
                        <a:pt x="90" y="22"/>
                      </a:lnTo>
                      <a:lnTo>
                        <a:pt x="92" y="12"/>
                      </a:lnTo>
                      <a:lnTo>
                        <a:pt x="94" y="5"/>
                      </a:lnTo>
                      <a:lnTo>
                        <a:pt x="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05" name="Freeform 418"/>
                <p:cNvSpPr>
                  <a:spLocks/>
                </p:cNvSpPr>
                <p:nvPr/>
              </p:nvSpPr>
              <p:spPr bwMode="auto">
                <a:xfrm>
                  <a:off x="2643188" y="4443413"/>
                  <a:ext cx="711200" cy="117475"/>
                </a:xfrm>
                <a:custGeom>
                  <a:avLst/>
                  <a:gdLst/>
                  <a:ahLst/>
                  <a:cxnLst>
                    <a:cxn ang="0">
                      <a:pos x="8" y="2"/>
                    </a:cxn>
                    <a:cxn ang="0">
                      <a:pos x="23" y="5"/>
                    </a:cxn>
                    <a:cxn ang="0">
                      <a:pos x="32" y="7"/>
                    </a:cxn>
                    <a:cxn ang="0">
                      <a:pos x="45" y="9"/>
                    </a:cxn>
                    <a:cxn ang="0">
                      <a:pos x="60" y="12"/>
                    </a:cxn>
                    <a:cxn ang="0">
                      <a:pos x="75" y="14"/>
                    </a:cxn>
                    <a:cxn ang="0">
                      <a:pos x="90" y="17"/>
                    </a:cxn>
                    <a:cxn ang="0">
                      <a:pos x="105" y="19"/>
                    </a:cxn>
                    <a:cxn ang="0">
                      <a:pos x="120" y="22"/>
                    </a:cxn>
                    <a:cxn ang="0">
                      <a:pos x="136" y="24"/>
                    </a:cxn>
                    <a:cxn ang="0">
                      <a:pos x="146" y="26"/>
                    </a:cxn>
                    <a:cxn ang="0">
                      <a:pos x="161" y="29"/>
                    </a:cxn>
                    <a:cxn ang="0">
                      <a:pos x="176" y="31"/>
                    </a:cxn>
                    <a:cxn ang="0">
                      <a:pos x="191" y="32"/>
                    </a:cxn>
                    <a:cxn ang="0">
                      <a:pos x="212" y="37"/>
                    </a:cxn>
                    <a:cxn ang="0">
                      <a:pos x="228" y="39"/>
                    </a:cxn>
                    <a:cxn ang="0">
                      <a:pos x="236" y="41"/>
                    </a:cxn>
                    <a:cxn ang="0">
                      <a:pos x="244" y="42"/>
                    </a:cxn>
                    <a:cxn ang="0">
                      <a:pos x="258" y="44"/>
                    </a:cxn>
                    <a:cxn ang="0">
                      <a:pos x="279" y="47"/>
                    </a:cxn>
                    <a:cxn ang="0">
                      <a:pos x="294" y="49"/>
                    </a:cxn>
                    <a:cxn ang="0">
                      <a:pos x="310" y="52"/>
                    </a:cxn>
                    <a:cxn ang="0">
                      <a:pos x="325" y="54"/>
                    </a:cxn>
                    <a:cxn ang="0">
                      <a:pos x="340" y="56"/>
                    </a:cxn>
                    <a:cxn ang="0">
                      <a:pos x="355" y="57"/>
                    </a:cxn>
                    <a:cxn ang="0">
                      <a:pos x="368" y="59"/>
                    </a:cxn>
                    <a:cxn ang="0">
                      <a:pos x="383" y="61"/>
                    </a:cxn>
                    <a:cxn ang="0">
                      <a:pos x="398" y="64"/>
                    </a:cxn>
                    <a:cxn ang="0">
                      <a:pos x="410" y="66"/>
                    </a:cxn>
                    <a:cxn ang="0">
                      <a:pos x="427" y="67"/>
                    </a:cxn>
                    <a:cxn ang="0">
                      <a:pos x="440" y="69"/>
                    </a:cxn>
                    <a:cxn ang="0">
                      <a:pos x="448" y="74"/>
                    </a:cxn>
                    <a:cxn ang="0">
                      <a:pos x="432" y="72"/>
                    </a:cxn>
                    <a:cxn ang="0">
                      <a:pos x="410" y="69"/>
                    </a:cxn>
                    <a:cxn ang="0">
                      <a:pos x="398" y="67"/>
                    </a:cxn>
                    <a:cxn ang="0">
                      <a:pos x="383" y="66"/>
                    </a:cxn>
                    <a:cxn ang="0">
                      <a:pos x="368" y="64"/>
                    </a:cxn>
                    <a:cxn ang="0">
                      <a:pos x="355" y="61"/>
                    </a:cxn>
                    <a:cxn ang="0">
                      <a:pos x="340" y="59"/>
                    </a:cxn>
                    <a:cxn ang="0">
                      <a:pos x="318" y="56"/>
                    </a:cxn>
                    <a:cxn ang="0">
                      <a:pos x="303" y="54"/>
                    </a:cxn>
                    <a:cxn ang="0">
                      <a:pos x="288" y="52"/>
                    </a:cxn>
                    <a:cxn ang="0">
                      <a:pos x="264" y="49"/>
                    </a:cxn>
                    <a:cxn ang="0">
                      <a:pos x="253" y="47"/>
                    </a:cxn>
                    <a:cxn ang="0">
                      <a:pos x="243" y="46"/>
                    </a:cxn>
                    <a:cxn ang="0">
                      <a:pos x="233" y="44"/>
                    </a:cxn>
                    <a:cxn ang="0">
                      <a:pos x="219" y="42"/>
                    </a:cxn>
                    <a:cxn ang="0">
                      <a:pos x="204" y="41"/>
                    </a:cxn>
                    <a:cxn ang="0">
                      <a:pos x="189" y="37"/>
                    </a:cxn>
                    <a:cxn ang="0">
                      <a:pos x="174" y="36"/>
                    </a:cxn>
                    <a:cxn ang="0">
                      <a:pos x="159" y="32"/>
                    </a:cxn>
                    <a:cxn ang="0">
                      <a:pos x="146" y="31"/>
                    </a:cxn>
                    <a:cxn ang="0">
                      <a:pos x="136" y="29"/>
                    </a:cxn>
                    <a:cxn ang="0">
                      <a:pos x="119" y="26"/>
                    </a:cxn>
                    <a:cxn ang="0">
                      <a:pos x="104" y="24"/>
                    </a:cxn>
                    <a:cxn ang="0">
                      <a:pos x="82" y="20"/>
                    </a:cxn>
                    <a:cxn ang="0">
                      <a:pos x="67" y="17"/>
                    </a:cxn>
                    <a:cxn ang="0">
                      <a:pos x="52" y="14"/>
                    </a:cxn>
                    <a:cxn ang="0">
                      <a:pos x="39" y="12"/>
                    </a:cxn>
                    <a:cxn ang="0">
                      <a:pos x="30" y="10"/>
                    </a:cxn>
                    <a:cxn ang="0">
                      <a:pos x="15" y="7"/>
                    </a:cxn>
                    <a:cxn ang="0">
                      <a:pos x="0" y="5"/>
                    </a:cxn>
                  </a:cxnLst>
                  <a:rect l="0" t="0" r="r" b="b"/>
                  <a:pathLst>
                    <a:path w="448" h="74">
                      <a:moveTo>
                        <a:pt x="0" y="0"/>
                      </a:moveTo>
                      <a:lnTo>
                        <a:pt x="8" y="2"/>
                      </a:lnTo>
                      <a:lnTo>
                        <a:pt x="15" y="4"/>
                      </a:lnTo>
                      <a:lnTo>
                        <a:pt x="23" y="5"/>
                      </a:lnTo>
                      <a:lnTo>
                        <a:pt x="30" y="7"/>
                      </a:lnTo>
                      <a:lnTo>
                        <a:pt x="32" y="7"/>
                      </a:lnTo>
                      <a:lnTo>
                        <a:pt x="40" y="9"/>
                      </a:lnTo>
                      <a:lnTo>
                        <a:pt x="45" y="9"/>
                      </a:lnTo>
                      <a:lnTo>
                        <a:pt x="52" y="10"/>
                      </a:lnTo>
                      <a:lnTo>
                        <a:pt x="60" y="12"/>
                      </a:lnTo>
                      <a:lnTo>
                        <a:pt x="67" y="14"/>
                      </a:lnTo>
                      <a:lnTo>
                        <a:pt x="75" y="14"/>
                      </a:lnTo>
                      <a:lnTo>
                        <a:pt x="82" y="15"/>
                      </a:lnTo>
                      <a:lnTo>
                        <a:pt x="90" y="17"/>
                      </a:lnTo>
                      <a:lnTo>
                        <a:pt x="97" y="19"/>
                      </a:lnTo>
                      <a:lnTo>
                        <a:pt x="105" y="19"/>
                      </a:lnTo>
                      <a:lnTo>
                        <a:pt x="112" y="20"/>
                      </a:lnTo>
                      <a:lnTo>
                        <a:pt x="120" y="22"/>
                      </a:lnTo>
                      <a:lnTo>
                        <a:pt x="127" y="24"/>
                      </a:lnTo>
                      <a:lnTo>
                        <a:pt x="136" y="24"/>
                      </a:lnTo>
                      <a:lnTo>
                        <a:pt x="139" y="26"/>
                      </a:lnTo>
                      <a:lnTo>
                        <a:pt x="146" y="26"/>
                      </a:lnTo>
                      <a:lnTo>
                        <a:pt x="152" y="27"/>
                      </a:lnTo>
                      <a:lnTo>
                        <a:pt x="161" y="29"/>
                      </a:lnTo>
                      <a:lnTo>
                        <a:pt x="167" y="29"/>
                      </a:lnTo>
                      <a:lnTo>
                        <a:pt x="176" y="31"/>
                      </a:lnTo>
                      <a:lnTo>
                        <a:pt x="182" y="32"/>
                      </a:lnTo>
                      <a:lnTo>
                        <a:pt x="191" y="32"/>
                      </a:lnTo>
                      <a:lnTo>
                        <a:pt x="204" y="36"/>
                      </a:lnTo>
                      <a:lnTo>
                        <a:pt x="212" y="37"/>
                      </a:lnTo>
                      <a:lnTo>
                        <a:pt x="219" y="37"/>
                      </a:lnTo>
                      <a:lnTo>
                        <a:pt x="228" y="39"/>
                      </a:lnTo>
                      <a:lnTo>
                        <a:pt x="233" y="39"/>
                      </a:lnTo>
                      <a:lnTo>
                        <a:pt x="236" y="41"/>
                      </a:lnTo>
                      <a:lnTo>
                        <a:pt x="238" y="41"/>
                      </a:lnTo>
                      <a:lnTo>
                        <a:pt x="244" y="42"/>
                      </a:lnTo>
                      <a:lnTo>
                        <a:pt x="254" y="42"/>
                      </a:lnTo>
                      <a:lnTo>
                        <a:pt x="258" y="44"/>
                      </a:lnTo>
                      <a:lnTo>
                        <a:pt x="266" y="44"/>
                      </a:lnTo>
                      <a:lnTo>
                        <a:pt x="279" y="47"/>
                      </a:lnTo>
                      <a:lnTo>
                        <a:pt x="288" y="47"/>
                      </a:lnTo>
                      <a:lnTo>
                        <a:pt x="294" y="49"/>
                      </a:lnTo>
                      <a:lnTo>
                        <a:pt x="303" y="51"/>
                      </a:lnTo>
                      <a:lnTo>
                        <a:pt x="310" y="52"/>
                      </a:lnTo>
                      <a:lnTo>
                        <a:pt x="318" y="52"/>
                      </a:lnTo>
                      <a:lnTo>
                        <a:pt x="325" y="54"/>
                      </a:lnTo>
                      <a:lnTo>
                        <a:pt x="333" y="54"/>
                      </a:lnTo>
                      <a:lnTo>
                        <a:pt x="340" y="56"/>
                      </a:lnTo>
                      <a:lnTo>
                        <a:pt x="348" y="56"/>
                      </a:lnTo>
                      <a:lnTo>
                        <a:pt x="355" y="57"/>
                      </a:lnTo>
                      <a:lnTo>
                        <a:pt x="363" y="59"/>
                      </a:lnTo>
                      <a:lnTo>
                        <a:pt x="368" y="59"/>
                      </a:lnTo>
                      <a:lnTo>
                        <a:pt x="376" y="61"/>
                      </a:lnTo>
                      <a:lnTo>
                        <a:pt x="383" y="61"/>
                      </a:lnTo>
                      <a:lnTo>
                        <a:pt x="391" y="62"/>
                      </a:lnTo>
                      <a:lnTo>
                        <a:pt x="398" y="64"/>
                      </a:lnTo>
                      <a:lnTo>
                        <a:pt x="403" y="64"/>
                      </a:lnTo>
                      <a:lnTo>
                        <a:pt x="410" y="66"/>
                      </a:lnTo>
                      <a:lnTo>
                        <a:pt x="418" y="66"/>
                      </a:lnTo>
                      <a:lnTo>
                        <a:pt x="427" y="67"/>
                      </a:lnTo>
                      <a:lnTo>
                        <a:pt x="433" y="67"/>
                      </a:lnTo>
                      <a:lnTo>
                        <a:pt x="440" y="69"/>
                      </a:lnTo>
                      <a:lnTo>
                        <a:pt x="448" y="71"/>
                      </a:lnTo>
                      <a:lnTo>
                        <a:pt x="448" y="74"/>
                      </a:lnTo>
                      <a:lnTo>
                        <a:pt x="440" y="72"/>
                      </a:lnTo>
                      <a:lnTo>
                        <a:pt x="432" y="72"/>
                      </a:lnTo>
                      <a:lnTo>
                        <a:pt x="418" y="69"/>
                      </a:lnTo>
                      <a:lnTo>
                        <a:pt x="410" y="69"/>
                      </a:lnTo>
                      <a:lnTo>
                        <a:pt x="403" y="67"/>
                      </a:lnTo>
                      <a:lnTo>
                        <a:pt x="398" y="67"/>
                      </a:lnTo>
                      <a:lnTo>
                        <a:pt x="391" y="66"/>
                      </a:lnTo>
                      <a:lnTo>
                        <a:pt x="383" y="66"/>
                      </a:lnTo>
                      <a:lnTo>
                        <a:pt x="376" y="64"/>
                      </a:lnTo>
                      <a:lnTo>
                        <a:pt x="368" y="64"/>
                      </a:lnTo>
                      <a:lnTo>
                        <a:pt x="363" y="62"/>
                      </a:lnTo>
                      <a:lnTo>
                        <a:pt x="355" y="61"/>
                      </a:lnTo>
                      <a:lnTo>
                        <a:pt x="346" y="61"/>
                      </a:lnTo>
                      <a:lnTo>
                        <a:pt x="340" y="59"/>
                      </a:lnTo>
                      <a:lnTo>
                        <a:pt x="331" y="59"/>
                      </a:lnTo>
                      <a:lnTo>
                        <a:pt x="318" y="56"/>
                      </a:lnTo>
                      <a:lnTo>
                        <a:pt x="310" y="56"/>
                      </a:lnTo>
                      <a:lnTo>
                        <a:pt x="303" y="54"/>
                      </a:lnTo>
                      <a:lnTo>
                        <a:pt x="294" y="52"/>
                      </a:lnTo>
                      <a:lnTo>
                        <a:pt x="288" y="52"/>
                      </a:lnTo>
                      <a:lnTo>
                        <a:pt x="271" y="49"/>
                      </a:lnTo>
                      <a:lnTo>
                        <a:pt x="264" y="49"/>
                      </a:lnTo>
                      <a:lnTo>
                        <a:pt x="256" y="47"/>
                      </a:lnTo>
                      <a:lnTo>
                        <a:pt x="253" y="47"/>
                      </a:lnTo>
                      <a:lnTo>
                        <a:pt x="251" y="46"/>
                      </a:lnTo>
                      <a:lnTo>
                        <a:pt x="243" y="46"/>
                      </a:lnTo>
                      <a:lnTo>
                        <a:pt x="236" y="44"/>
                      </a:lnTo>
                      <a:lnTo>
                        <a:pt x="233" y="44"/>
                      </a:lnTo>
                      <a:lnTo>
                        <a:pt x="226" y="42"/>
                      </a:lnTo>
                      <a:lnTo>
                        <a:pt x="219" y="42"/>
                      </a:lnTo>
                      <a:lnTo>
                        <a:pt x="212" y="41"/>
                      </a:lnTo>
                      <a:lnTo>
                        <a:pt x="204" y="41"/>
                      </a:lnTo>
                      <a:lnTo>
                        <a:pt x="197" y="39"/>
                      </a:lnTo>
                      <a:lnTo>
                        <a:pt x="189" y="37"/>
                      </a:lnTo>
                      <a:lnTo>
                        <a:pt x="182" y="36"/>
                      </a:lnTo>
                      <a:lnTo>
                        <a:pt x="174" y="36"/>
                      </a:lnTo>
                      <a:lnTo>
                        <a:pt x="167" y="34"/>
                      </a:lnTo>
                      <a:lnTo>
                        <a:pt x="159" y="32"/>
                      </a:lnTo>
                      <a:lnTo>
                        <a:pt x="152" y="31"/>
                      </a:lnTo>
                      <a:lnTo>
                        <a:pt x="146" y="31"/>
                      </a:lnTo>
                      <a:lnTo>
                        <a:pt x="139" y="29"/>
                      </a:lnTo>
                      <a:lnTo>
                        <a:pt x="136" y="29"/>
                      </a:lnTo>
                      <a:lnTo>
                        <a:pt x="126" y="27"/>
                      </a:lnTo>
                      <a:lnTo>
                        <a:pt x="119" y="26"/>
                      </a:lnTo>
                      <a:lnTo>
                        <a:pt x="112" y="26"/>
                      </a:lnTo>
                      <a:lnTo>
                        <a:pt x="104" y="24"/>
                      </a:lnTo>
                      <a:lnTo>
                        <a:pt x="90" y="20"/>
                      </a:lnTo>
                      <a:lnTo>
                        <a:pt x="82" y="20"/>
                      </a:lnTo>
                      <a:lnTo>
                        <a:pt x="74" y="19"/>
                      </a:lnTo>
                      <a:lnTo>
                        <a:pt x="67" y="17"/>
                      </a:lnTo>
                      <a:lnTo>
                        <a:pt x="59" y="15"/>
                      </a:lnTo>
                      <a:lnTo>
                        <a:pt x="52" y="14"/>
                      </a:lnTo>
                      <a:lnTo>
                        <a:pt x="44" y="12"/>
                      </a:lnTo>
                      <a:lnTo>
                        <a:pt x="39" y="12"/>
                      </a:lnTo>
                      <a:lnTo>
                        <a:pt x="32" y="10"/>
                      </a:lnTo>
                      <a:lnTo>
                        <a:pt x="30" y="10"/>
                      </a:lnTo>
                      <a:lnTo>
                        <a:pt x="22" y="9"/>
                      </a:lnTo>
                      <a:lnTo>
                        <a:pt x="15" y="7"/>
                      </a:lnTo>
                      <a:lnTo>
                        <a:pt x="7" y="7"/>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06" name="Freeform 419"/>
                <p:cNvSpPr>
                  <a:spLocks/>
                </p:cNvSpPr>
                <p:nvPr/>
              </p:nvSpPr>
              <p:spPr bwMode="auto">
                <a:xfrm>
                  <a:off x="1884363" y="3375025"/>
                  <a:ext cx="609600" cy="1422400"/>
                </a:xfrm>
                <a:custGeom>
                  <a:avLst/>
                  <a:gdLst/>
                  <a:ahLst/>
                  <a:cxnLst>
                    <a:cxn ang="0">
                      <a:pos x="83" y="14"/>
                    </a:cxn>
                    <a:cxn ang="0">
                      <a:pos x="72" y="59"/>
                    </a:cxn>
                    <a:cxn ang="0">
                      <a:pos x="60" y="111"/>
                    </a:cxn>
                    <a:cxn ang="0">
                      <a:pos x="53" y="141"/>
                    </a:cxn>
                    <a:cxn ang="0">
                      <a:pos x="45" y="171"/>
                    </a:cxn>
                    <a:cxn ang="0">
                      <a:pos x="36" y="208"/>
                    </a:cxn>
                    <a:cxn ang="0">
                      <a:pos x="30" y="231"/>
                    </a:cxn>
                    <a:cxn ang="0">
                      <a:pos x="20" y="272"/>
                    </a:cxn>
                    <a:cxn ang="0">
                      <a:pos x="15" y="298"/>
                    </a:cxn>
                    <a:cxn ang="0">
                      <a:pos x="8" y="322"/>
                    </a:cxn>
                    <a:cxn ang="0">
                      <a:pos x="8" y="344"/>
                    </a:cxn>
                    <a:cxn ang="0">
                      <a:pos x="26" y="369"/>
                    </a:cxn>
                    <a:cxn ang="0">
                      <a:pos x="40" y="389"/>
                    </a:cxn>
                    <a:cxn ang="0">
                      <a:pos x="60" y="421"/>
                    </a:cxn>
                    <a:cxn ang="0">
                      <a:pos x="82" y="449"/>
                    </a:cxn>
                    <a:cxn ang="0">
                      <a:pos x="112" y="494"/>
                    </a:cxn>
                    <a:cxn ang="0">
                      <a:pos x="128" y="519"/>
                    </a:cxn>
                    <a:cxn ang="0">
                      <a:pos x="154" y="556"/>
                    </a:cxn>
                    <a:cxn ang="0">
                      <a:pos x="172" y="581"/>
                    </a:cxn>
                    <a:cxn ang="0">
                      <a:pos x="197" y="620"/>
                    </a:cxn>
                    <a:cxn ang="0">
                      <a:pos x="224" y="660"/>
                    </a:cxn>
                    <a:cxn ang="0">
                      <a:pos x="242" y="685"/>
                    </a:cxn>
                    <a:cxn ang="0">
                      <a:pos x="261" y="712"/>
                    </a:cxn>
                    <a:cxn ang="0">
                      <a:pos x="277" y="735"/>
                    </a:cxn>
                    <a:cxn ang="0">
                      <a:pos x="307" y="781"/>
                    </a:cxn>
                    <a:cxn ang="0">
                      <a:pos x="327" y="811"/>
                    </a:cxn>
                    <a:cxn ang="0">
                      <a:pos x="341" y="831"/>
                    </a:cxn>
                    <a:cxn ang="0">
                      <a:pos x="358" y="854"/>
                    </a:cxn>
                    <a:cxn ang="0">
                      <a:pos x="379" y="886"/>
                    </a:cxn>
                    <a:cxn ang="0">
                      <a:pos x="376" y="888"/>
                    </a:cxn>
                    <a:cxn ang="0">
                      <a:pos x="354" y="858"/>
                    </a:cxn>
                    <a:cxn ang="0">
                      <a:pos x="338" y="832"/>
                    </a:cxn>
                    <a:cxn ang="0">
                      <a:pos x="324" y="814"/>
                    </a:cxn>
                    <a:cxn ang="0">
                      <a:pos x="304" y="784"/>
                    </a:cxn>
                    <a:cxn ang="0">
                      <a:pos x="284" y="754"/>
                    </a:cxn>
                    <a:cxn ang="0">
                      <a:pos x="269" y="730"/>
                    </a:cxn>
                    <a:cxn ang="0">
                      <a:pos x="249" y="702"/>
                    </a:cxn>
                    <a:cxn ang="0">
                      <a:pos x="232" y="677"/>
                    </a:cxn>
                    <a:cxn ang="0">
                      <a:pos x="214" y="652"/>
                    </a:cxn>
                    <a:cxn ang="0">
                      <a:pos x="189" y="615"/>
                    </a:cxn>
                    <a:cxn ang="0">
                      <a:pos x="162" y="576"/>
                    </a:cxn>
                    <a:cxn ang="0">
                      <a:pos x="145" y="551"/>
                    </a:cxn>
                    <a:cxn ang="0">
                      <a:pos x="110" y="499"/>
                    </a:cxn>
                    <a:cxn ang="0">
                      <a:pos x="88" y="467"/>
                    </a:cxn>
                    <a:cxn ang="0">
                      <a:pos x="63" y="431"/>
                    </a:cxn>
                    <a:cxn ang="0">
                      <a:pos x="36" y="390"/>
                    </a:cxn>
                    <a:cxn ang="0">
                      <a:pos x="23" y="370"/>
                    </a:cxn>
                    <a:cxn ang="0">
                      <a:pos x="0" y="339"/>
                    </a:cxn>
                    <a:cxn ang="0">
                      <a:pos x="10" y="297"/>
                    </a:cxn>
                    <a:cxn ang="0">
                      <a:pos x="13" y="287"/>
                    </a:cxn>
                    <a:cxn ang="0">
                      <a:pos x="20" y="262"/>
                    </a:cxn>
                    <a:cxn ang="0">
                      <a:pos x="26" y="231"/>
                    </a:cxn>
                    <a:cxn ang="0">
                      <a:pos x="31" y="206"/>
                    </a:cxn>
                    <a:cxn ang="0">
                      <a:pos x="41" y="169"/>
                    </a:cxn>
                    <a:cxn ang="0">
                      <a:pos x="50" y="133"/>
                    </a:cxn>
                    <a:cxn ang="0">
                      <a:pos x="58" y="102"/>
                    </a:cxn>
                    <a:cxn ang="0">
                      <a:pos x="67" y="66"/>
                    </a:cxn>
                    <a:cxn ang="0">
                      <a:pos x="73" y="36"/>
                    </a:cxn>
                    <a:cxn ang="0">
                      <a:pos x="82" y="7"/>
                    </a:cxn>
                  </a:cxnLst>
                  <a:rect l="0" t="0" r="r" b="b"/>
                  <a:pathLst>
                    <a:path w="384" h="896">
                      <a:moveTo>
                        <a:pt x="82" y="0"/>
                      </a:moveTo>
                      <a:lnTo>
                        <a:pt x="87" y="2"/>
                      </a:lnTo>
                      <a:lnTo>
                        <a:pt x="85" y="7"/>
                      </a:lnTo>
                      <a:lnTo>
                        <a:pt x="83" y="14"/>
                      </a:lnTo>
                      <a:lnTo>
                        <a:pt x="80" y="30"/>
                      </a:lnTo>
                      <a:lnTo>
                        <a:pt x="78" y="37"/>
                      </a:lnTo>
                      <a:lnTo>
                        <a:pt x="75" y="46"/>
                      </a:lnTo>
                      <a:lnTo>
                        <a:pt x="72" y="59"/>
                      </a:lnTo>
                      <a:lnTo>
                        <a:pt x="70" y="67"/>
                      </a:lnTo>
                      <a:lnTo>
                        <a:pt x="65" y="87"/>
                      </a:lnTo>
                      <a:lnTo>
                        <a:pt x="62" y="102"/>
                      </a:lnTo>
                      <a:lnTo>
                        <a:pt x="60" y="111"/>
                      </a:lnTo>
                      <a:lnTo>
                        <a:pt x="58" y="118"/>
                      </a:lnTo>
                      <a:lnTo>
                        <a:pt x="57" y="126"/>
                      </a:lnTo>
                      <a:lnTo>
                        <a:pt x="55" y="133"/>
                      </a:lnTo>
                      <a:lnTo>
                        <a:pt x="53" y="141"/>
                      </a:lnTo>
                      <a:lnTo>
                        <a:pt x="51" y="148"/>
                      </a:lnTo>
                      <a:lnTo>
                        <a:pt x="48" y="156"/>
                      </a:lnTo>
                      <a:lnTo>
                        <a:pt x="46" y="163"/>
                      </a:lnTo>
                      <a:lnTo>
                        <a:pt x="45" y="171"/>
                      </a:lnTo>
                      <a:lnTo>
                        <a:pt x="43" y="178"/>
                      </a:lnTo>
                      <a:lnTo>
                        <a:pt x="40" y="193"/>
                      </a:lnTo>
                      <a:lnTo>
                        <a:pt x="38" y="200"/>
                      </a:lnTo>
                      <a:lnTo>
                        <a:pt x="36" y="208"/>
                      </a:lnTo>
                      <a:lnTo>
                        <a:pt x="35" y="211"/>
                      </a:lnTo>
                      <a:lnTo>
                        <a:pt x="33" y="220"/>
                      </a:lnTo>
                      <a:lnTo>
                        <a:pt x="31" y="226"/>
                      </a:lnTo>
                      <a:lnTo>
                        <a:pt x="30" y="231"/>
                      </a:lnTo>
                      <a:lnTo>
                        <a:pt x="26" y="248"/>
                      </a:lnTo>
                      <a:lnTo>
                        <a:pt x="23" y="262"/>
                      </a:lnTo>
                      <a:lnTo>
                        <a:pt x="23" y="265"/>
                      </a:lnTo>
                      <a:lnTo>
                        <a:pt x="20" y="272"/>
                      </a:lnTo>
                      <a:lnTo>
                        <a:pt x="18" y="280"/>
                      </a:lnTo>
                      <a:lnTo>
                        <a:pt x="16" y="287"/>
                      </a:lnTo>
                      <a:lnTo>
                        <a:pt x="16" y="290"/>
                      </a:lnTo>
                      <a:lnTo>
                        <a:pt x="15" y="298"/>
                      </a:lnTo>
                      <a:lnTo>
                        <a:pt x="13" y="305"/>
                      </a:lnTo>
                      <a:lnTo>
                        <a:pt x="10" y="313"/>
                      </a:lnTo>
                      <a:lnTo>
                        <a:pt x="10" y="315"/>
                      </a:lnTo>
                      <a:lnTo>
                        <a:pt x="8" y="322"/>
                      </a:lnTo>
                      <a:lnTo>
                        <a:pt x="6" y="330"/>
                      </a:lnTo>
                      <a:lnTo>
                        <a:pt x="5" y="337"/>
                      </a:lnTo>
                      <a:lnTo>
                        <a:pt x="8" y="342"/>
                      </a:lnTo>
                      <a:lnTo>
                        <a:pt x="8" y="344"/>
                      </a:lnTo>
                      <a:lnTo>
                        <a:pt x="10" y="344"/>
                      </a:lnTo>
                      <a:lnTo>
                        <a:pt x="15" y="354"/>
                      </a:lnTo>
                      <a:lnTo>
                        <a:pt x="20" y="360"/>
                      </a:lnTo>
                      <a:lnTo>
                        <a:pt x="26" y="369"/>
                      </a:lnTo>
                      <a:lnTo>
                        <a:pt x="28" y="374"/>
                      </a:lnTo>
                      <a:lnTo>
                        <a:pt x="35" y="380"/>
                      </a:lnTo>
                      <a:lnTo>
                        <a:pt x="38" y="387"/>
                      </a:lnTo>
                      <a:lnTo>
                        <a:pt x="40" y="389"/>
                      </a:lnTo>
                      <a:lnTo>
                        <a:pt x="50" y="404"/>
                      </a:lnTo>
                      <a:lnTo>
                        <a:pt x="55" y="411"/>
                      </a:lnTo>
                      <a:lnTo>
                        <a:pt x="60" y="419"/>
                      </a:lnTo>
                      <a:lnTo>
                        <a:pt x="60" y="421"/>
                      </a:lnTo>
                      <a:lnTo>
                        <a:pt x="67" y="427"/>
                      </a:lnTo>
                      <a:lnTo>
                        <a:pt x="72" y="434"/>
                      </a:lnTo>
                      <a:lnTo>
                        <a:pt x="77" y="442"/>
                      </a:lnTo>
                      <a:lnTo>
                        <a:pt x="82" y="449"/>
                      </a:lnTo>
                      <a:lnTo>
                        <a:pt x="92" y="466"/>
                      </a:lnTo>
                      <a:lnTo>
                        <a:pt x="97" y="472"/>
                      </a:lnTo>
                      <a:lnTo>
                        <a:pt x="102" y="481"/>
                      </a:lnTo>
                      <a:lnTo>
                        <a:pt x="112" y="494"/>
                      </a:lnTo>
                      <a:lnTo>
                        <a:pt x="113" y="496"/>
                      </a:lnTo>
                      <a:lnTo>
                        <a:pt x="118" y="504"/>
                      </a:lnTo>
                      <a:lnTo>
                        <a:pt x="123" y="511"/>
                      </a:lnTo>
                      <a:lnTo>
                        <a:pt x="128" y="519"/>
                      </a:lnTo>
                      <a:lnTo>
                        <a:pt x="133" y="526"/>
                      </a:lnTo>
                      <a:lnTo>
                        <a:pt x="138" y="534"/>
                      </a:lnTo>
                      <a:lnTo>
                        <a:pt x="149" y="550"/>
                      </a:lnTo>
                      <a:lnTo>
                        <a:pt x="154" y="556"/>
                      </a:lnTo>
                      <a:lnTo>
                        <a:pt x="160" y="565"/>
                      </a:lnTo>
                      <a:lnTo>
                        <a:pt x="165" y="571"/>
                      </a:lnTo>
                      <a:lnTo>
                        <a:pt x="165" y="575"/>
                      </a:lnTo>
                      <a:lnTo>
                        <a:pt x="172" y="581"/>
                      </a:lnTo>
                      <a:lnTo>
                        <a:pt x="182" y="596"/>
                      </a:lnTo>
                      <a:lnTo>
                        <a:pt x="187" y="605"/>
                      </a:lnTo>
                      <a:lnTo>
                        <a:pt x="192" y="611"/>
                      </a:lnTo>
                      <a:lnTo>
                        <a:pt x="197" y="620"/>
                      </a:lnTo>
                      <a:lnTo>
                        <a:pt x="207" y="635"/>
                      </a:lnTo>
                      <a:lnTo>
                        <a:pt x="217" y="648"/>
                      </a:lnTo>
                      <a:lnTo>
                        <a:pt x="220" y="652"/>
                      </a:lnTo>
                      <a:lnTo>
                        <a:pt x="224" y="660"/>
                      </a:lnTo>
                      <a:lnTo>
                        <a:pt x="230" y="668"/>
                      </a:lnTo>
                      <a:lnTo>
                        <a:pt x="235" y="675"/>
                      </a:lnTo>
                      <a:lnTo>
                        <a:pt x="241" y="683"/>
                      </a:lnTo>
                      <a:lnTo>
                        <a:pt x="242" y="685"/>
                      </a:lnTo>
                      <a:lnTo>
                        <a:pt x="247" y="693"/>
                      </a:lnTo>
                      <a:lnTo>
                        <a:pt x="252" y="700"/>
                      </a:lnTo>
                      <a:lnTo>
                        <a:pt x="256" y="705"/>
                      </a:lnTo>
                      <a:lnTo>
                        <a:pt x="261" y="712"/>
                      </a:lnTo>
                      <a:lnTo>
                        <a:pt x="266" y="720"/>
                      </a:lnTo>
                      <a:lnTo>
                        <a:pt x="271" y="727"/>
                      </a:lnTo>
                      <a:lnTo>
                        <a:pt x="276" y="735"/>
                      </a:lnTo>
                      <a:lnTo>
                        <a:pt x="277" y="735"/>
                      </a:lnTo>
                      <a:lnTo>
                        <a:pt x="282" y="744"/>
                      </a:lnTo>
                      <a:lnTo>
                        <a:pt x="287" y="750"/>
                      </a:lnTo>
                      <a:lnTo>
                        <a:pt x="297" y="767"/>
                      </a:lnTo>
                      <a:lnTo>
                        <a:pt x="307" y="781"/>
                      </a:lnTo>
                      <a:lnTo>
                        <a:pt x="312" y="789"/>
                      </a:lnTo>
                      <a:lnTo>
                        <a:pt x="317" y="796"/>
                      </a:lnTo>
                      <a:lnTo>
                        <a:pt x="322" y="804"/>
                      </a:lnTo>
                      <a:lnTo>
                        <a:pt x="327" y="811"/>
                      </a:lnTo>
                      <a:lnTo>
                        <a:pt x="331" y="814"/>
                      </a:lnTo>
                      <a:lnTo>
                        <a:pt x="331" y="816"/>
                      </a:lnTo>
                      <a:lnTo>
                        <a:pt x="336" y="822"/>
                      </a:lnTo>
                      <a:lnTo>
                        <a:pt x="341" y="831"/>
                      </a:lnTo>
                      <a:lnTo>
                        <a:pt x="346" y="837"/>
                      </a:lnTo>
                      <a:lnTo>
                        <a:pt x="351" y="846"/>
                      </a:lnTo>
                      <a:lnTo>
                        <a:pt x="356" y="853"/>
                      </a:lnTo>
                      <a:lnTo>
                        <a:pt x="358" y="854"/>
                      </a:lnTo>
                      <a:lnTo>
                        <a:pt x="368" y="869"/>
                      </a:lnTo>
                      <a:lnTo>
                        <a:pt x="368" y="871"/>
                      </a:lnTo>
                      <a:lnTo>
                        <a:pt x="373" y="878"/>
                      </a:lnTo>
                      <a:lnTo>
                        <a:pt x="379" y="886"/>
                      </a:lnTo>
                      <a:lnTo>
                        <a:pt x="384" y="893"/>
                      </a:lnTo>
                      <a:lnTo>
                        <a:pt x="384" y="894"/>
                      </a:lnTo>
                      <a:lnTo>
                        <a:pt x="381" y="896"/>
                      </a:lnTo>
                      <a:lnTo>
                        <a:pt x="376" y="888"/>
                      </a:lnTo>
                      <a:lnTo>
                        <a:pt x="369" y="881"/>
                      </a:lnTo>
                      <a:lnTo>
                        <a:pt x="366" y="873"/>
                      </a:lnTo>
                      <a:lnTo>
                        <a:pt x="364" y="873"/>
                      </a:lnTo>
                      <a:lnTo>
                        <a:pt x="354" y="858"/>
                      </a:lnTo>
                      <a:lnTo>
                        <a:pt x="353" y="856"/>
                      </a:lnTo>
                      <a:lnTo>
                        <a:pt x="348" y="848"/>
                      </a:lnTo>
                      <a:lnTo>
                        <a:pt x="343" y="841"/>
                      </a:lnTo>
                      <a:lnTo>
                        <a:pt x="338" y="832"/>
                      </a:lnTo>
                      <a:lnTo>
                        <a:pt x="333" y="826"/>
                      </a:lnTo>
                      <a:lnTo>
                        <a:pt x="327" y="817"/>
                      </a:lnTo>
                      <a:lnTo>
                        <a:pt x="327" y="816"/>
                      </a:lnTo>
                      <a:lnTo>
                        <a:pt x="324" y="814"/>
                      </a:lnTo>
                      <a:lnTo>
                        <a:pt x="319" y="806"/>
                      </a:lnTo>
                      <a:lnTo>
                        <a:pt x="314" y="799"/>
                      </a:lnTo>
                      <a:lnTo>
                        <a:pt x="309" y="791"/>
                      </a:lnTo>
                      <a:lnTo>
                        <a:pt x="304" y="784"/>
                      </a:lnTo>
                      <a:lnTo>
                        <a:pt x="299" y="776"/>
                      </a:lnTo>
                      <a:lnTo>
                        <a:pt x="294" y="769"/>
                      </a:lnTo>
                      <a:lnTo>
                        <a:pt x="289" y="760"/>
                      </a:lnTo>
                      <a:lnTo>
                        <a:pt x="284" y="754"/>
                      </a:lnTo>
                      <a:lnTo>
                        <a:pt x="279" y="745"/>
                      </a:lnTo>
                      <a:lnTo>
                        <a:pt x="274" y="739"/>
                      </a:lnTo>
                      <a:lnTo>
                        <a:pt x="272" y="737"/>
                      </a:lnTo>
                      <a:lnTo>
                        <a:pt x="269" y="730"/>
                      </a:lnTo>
                      <a:lnTo>
                        <a:pt x="262" y="722"/>
                      </a:lnTo>
                      <a:lnTo>
                        <a:pt x="257" y="715"/>
                      </a:lnTo>
                      <a:lnTo>
                        <a:pt x="252" y="707"/>
                      </a:lnTo>
                      <a:lnTo>
                        <a:pt x="249" y="702"/>
                      </a:lnTo>
                      <a:lnTo>
                        <a:pt x="244" y="695"/>
                      </a:lnTo>
                      <a:lnTo>
                        <a:pt x="239" y="687"/>
                      </a:lnTo>
                      <a:lnTo>
                        <a:pt x="237" y="685"/>
                      </a:lnTo>
                      <a:lnTo>
                        <a:pt x="232" y="677"/>
                      </a:lnTo>
                      <a:lnTo>
                        <a:pt x="227" y="670"/>
                      </a:lnTo>
                      <a:lnTo>
                        <a:pt x="220" y="662"/>
                      </a:lnTo>
                      <a:lnTo>
                        <a:pt x="217" y="655"/>
                      </a:lnTo>
                      <a:lnTo>
                        <a:pt x="214" y="652"/>
                      </a:lnTo>
                      <a:lnTo>
                        <a:pt x="209" y="643"/>
                      </a:lnTo>
                      <a:lnTo>
                        <a:pt x="204" y="637"/>
                      </a:lnTo>
                      <a:lnTo>
                        <a:pt x="194" y="622"/>
                      </a:lnTo>
                      <a:lnTo>
                        <a:pt x="189" y="615"/>
                      </a:lnTo>
                      <a:lnTo>
                        <a:pt x="184" y="606"/>
                      </a:lnTo>
                      <a:lnTo>
                        <a:pt x="179" y="600"/>
                      </a:lnTo>
                      <a:lnTo>
                        <a:pt x="169" y="583"/>
                      </a:lnTo>
                      <a:lnTo>
                        <a:pt x="162" y="576"/>
                      </a:lnTo>
                      <a:lnTo>
                        <a:pt x="162" y="573"/>
                      </a:lnTo>
                      <a:lnTo>
                        <a:pt x="157" y="566"/>
                      </a:lnTo>
                      <a:lnTo>
                        <a:pt x="150" y="560"/>
                      </a:lnTo>
                      <a:lnTo>
                        <a:pt x="145" y="551"/>
                      </a:lnTo>
                      <a:lnTo>
                        <a:pt x="135" y="536"/>
                      </a:lnTo>
                      <a:lnTo>
                        <a:pt x="130" y="529"/>
                      </a:lnTo>
                      <a:lnTo>
                        <a:pt x="120" y="513"/>
                      </a:lnTo>
                      <a:lnTo>
                        <a:pt x="110" y="499"/>
                      </a:lnTo>
                      <a:lnTo>
                        <a:pt x="108" y="496"/>
                      </a:lnTo>
                      <a:lnTo>
                        <a:pt x="98" y="483"/>
                      </a:lnTo>
                      <a:lnTo>
                        <a:pt x="93" y="474"/>
                      </a:lnTo>
                      <a:lnTo>
                        <a:pt x="88" y="467"/>
                      </a:lnTo>
                      <a:lnTo>
                        <a:pt x="83" y="459"/>
                      </a:lnTo>
                      <a:lnTo>
                        <a:pt x="78" y="452"/>
                      </a:lnTo>
                      <a:lnTo>
                        <a:pt x="73" y="444"/>
                      </a:lnTo>
                      <a:lnTo>
                        <a:pt x="63" y="431"/>
                      </a:lnTo>
                      <a:lnTo>
                        <a:pt x="57" y="422"/>
                      </a:lnTo>
                      <a:lnTo>
                        <a:pt x="57" y="421"/>
                      </a:lnTo>
                      <a:lnTo>
                        <a:pt x="46" y="407"/>
                      </a:lnTo>
                      <a:lnTo>
                        <a:pt x="36" y="390"/>
                      </a:lnTo>
                      <a:lnTo>
                        <a:pt x="35" y="389"/>
                      </a:lnTo>
                      <a:lnTo>
                        <a:pt x="31" y="384"/>
                      </a:lnTo>
                      <a:lnTo>
                        <a:pt x="25" y="375"/>
                      </a:lnTo>
                      <a:lnTo>
                        <a:pt x="23" y="370"/>
                      </a:lnTo>
                      <a:lnTo>
                        <a:pt x="16" y="362"/>
                      </a:lnTo>
                      <a:lnTo>
                        <a:pt x="6" y="349"/>
                      </a:lnTo>
                      <a:lnTo>
                        <a:pt x="5" y="344"/>
                      </a:lnTo>
                      <a:lnTo>
                        <a:pt x="0" y="339"/>
                      </a:lnTo>
                      <a:lnTo>
                        <a:pt x="0" y="337"/>
                      </a:lnTo>
                      <a:lnTo>
                        <a:pt x="3" y="329"/>
                      </a:lnTo>
                      <a:lnTo>
                        <a:pt x="5" y="322"/>
                      </a:lnTo>
                      <a:lnTo>
                        <a:pt x="10" y="297"/>
                      </a:lnTo>
                      <a:lnTo>
                        <a:pt x="11" y="290"/>
                      </a:lnTo>
                      <a:lnTo>
                        <a:pt x="11" y="288"/>
                      </a:lnTo>
                      <a:lnTo>
                        <a:pt x="13" y="288"/>
                      </a:lnTo>
                      <a:lnTo>
                        <a:pt x="13" y="287"/>
                      </a:lnTo>
                      <a:lnTo>
                        <a:pt x="15" y="278"/>
                      </a:lnTo>
                      <a:lnTo>
                        <a:pt x="16" y="272"/>
                      </a:lnTo>
                      <a:lnTo>
                        <a:pt x="18" y="263"/>
                      </a:lnTo>
                      <a:lnTo>
                        <a:pt x="20" y="262"/>
                      </a:lnTo>
                      <a:lnTo>
                        <a:pt x="21" y="253"/>
                      </a:lnTo>
                      <a:lnTo>
                        <a:pt x="23" y="246"/>
                      </a:lnTo>
                      <a:lnTo>
                        <a:pt x="25" y="238"/>
                      </a:lnTo>
                      <a:lnTo>
                        <a:pt x="26" y="231"/>
                      </a:lnTo>
                      <a:lnTo>
                        <a:pt x="28" y="226"/>
                      </a:lnTo>
                      <a:lnTo>
                        <a:pt x="30" y="218"/>
                      </a:lnTo>
                      <a:lnTo>
                        <a:pt x="31" y="211"/>
                      </a:lnTo>
                      <a:lnTo>
                        <a:pt x="31" y="206"/>
                      </a:lnTo>
                      <a:lnTo>
                        <a:pt x="35" y="200"/>
                      </a:lnTo>
                      <a:lnTo>
                        <a:pt x="35" y="193"/>
                      </a:lnTo>
                      <a:lnTo>
                        <a:pt x="40" y="176"/>
                      </a:lnTo>
                      <a:lnTo>
                        <a:pt x="41" y="169"/>
                      </a:lnTo>
                      <a:lnTo>
                        <a:pt x="43" y="161"/>
                      </a:lnTo>
                      <a:lnTo>
                        <a:pt x="45" y="154"/>
                      </a:lnTo>
                      <a:lnTo>
                        <a:pt x="46" y="146"/>
                      </a:lnTo>
                      <a:lnTo>
                        <a:pt x="50" y="133"/>
                      </a:lnTo>
                      <a:lnTo>
                        <a:pt x="53" y="124"/>
                      </a:lnTo>
                      <a:lnTo>
                        <a:pt x="53" y="118"/>
                      </a:lnTo>
                      <a:lnTo>
                        <a:pt x="57" y="109"/>
                      </a:lnTo>
                      <a:lnTo>
                        <a:pt x="58" y="102"/>
                      </a:lnTo>
                      <a:lnTo>
                        <a:pt x="62" y="87"/>
                      </a:lnTo>
                      <a:lnTo>
                        <a:pt x="63" y="79"/>
                      </a:lnTo>
                      <a:lnTo>
                        <a:pt x="65" y="74"/>
                      </a:lnTo>
                      <a:lnTo>
                        <a:pt x="67" y="66"/>
                      </a:lnTo>
                      <a:lnTo>
                        <a:pt x="68" y="59"/>
                      </a:lnTo>
                      <a:lnTo>
                        <a:pt x="70" y="51"/>
                      </a:lnTo>
                      <a:lnTo>
                        <a:pt x="72" y="44"/>
                      </a:lnTo>
                      <a:lnTo>
                        <a:pt x="73" y="36"/>
                      </a:lnTo>
                      <a:lnTo>
                        <a:pt x="77" y="29"/>
                      </a:lnTo>
                      <a:lnTo>
                        <a:pt x="77" y="20"/>
                      </a:lnTo>
                      <a:lnTo>
                        <a:pt x="80" y="14"/>
                      </a:lnTo>
                      <a:lnTo>
                        <a:pt x="82" y="7"/>
                      </a:lnTo>
                      <a:lnTo>
                        <a:pt x="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07" name="Freeform 420"/>
                <p:cNvSpPr>
                  <a:spLocks/>
                </p:cNvSpPr>
                <p:nvPr/>
              </p:nvSpPr>
              <p:spPr bwMode="auto">
                <a:xfrm>
                  <a:off x="8442325" y="3300413"/>
                  <a:ext cx="34925" cy="125413"/>
                </a:xfrm>
                <a:custGeom>
                  <a:avLst/>
                  <a:gdLst/>
                  <a:ahLst/>
                  <a:cxnLst>
                    <a:cxn ang="0">
                      <a:pos x="5" y="0"/>
                    </a:cxn>
                    <a:cxn ang="0">
                      <a:pos x="9" y="14"/>
                    </a:cxn>
                    <a:cxn ang="0">
                      <a:pos x="10" y="22"/>
                    </a:cxn>
                    <a:cxn ang="0">
                      <a:pos x="19" y="51"/>
                    </a:cxn>
                    <a:cxn ang="0">
                      <a:pos x="20" y="59"/>
                    </a:cxn>
                    <a:cxn ang="0">
                      <a:pos x="22" y="66"/>
                    </a:cxn>
                    <a:cxn ang="0">
                      <a:pos x="22" y="67"/>
                    </a:cxn>
                    <a:cxn ang="0">
                      <a:pos x="20" y="72"/>
                    </a:cxn>
                    <a:cxn ang="0">
                      <a:pos x="22" y="77"/>
                    </a:cxn>
                    <a:cxn ang="0">
                      <a:pos x="19" y="79"/>
                    </a:cxn>
                    <a:cxn ang="0">
                      <a:pos x="17" y="72"/>
                    </a:cxn>
                    <a:cxn ang="0">
                      <a:pos x="19" y="66"/>
                    </a:cxn>
                    <a:cxn ang="0">
                      <a:pos x="15" y="52"/>
                    </a:cxn>
                    <a:cxn ang="0">
                      <a:pos x="7" y="24"/>
                    </a:cxn>
                    <a:cxn ang="0">
                      <a:pos x="4" y="16"/>
                    </a:cxn>
                    <a:cxn ang="0">
                      <a:pos x="4" y="9"/>
                    </a:cxn>
                    <a:cxn ang="0">
                      <a:pos x="0" y="2"/>
                    </a:cxn>
                    <a:cxn ang="0">
                      <a:pos x="5" y="0"/>
                    </a:cxn>
                  </a:cxnLst>
                  <a:rect l="0" t="0" r="r" b="b"/>
                  <a:pathLst>
                    <a:path w="22" h="79">
                      <a:moveTo>
                        <a:pt x="5" y="0"/>
                      </a:moveTo>
                      <a:lnTo>
                        <a:pt x="9" y="14"/>
                      </a:lnTo>
                      <a:lnTo>
                        <a:pt x="10" y="22"/>
                      </a:lnTo>
                      <a:lnTo>
                        <a:pt x="19" y="51"/>
                      </a:lnTo>
                      <a:lnTo>
                        <a:pt x="20" y="59"/>
                      </a:lnTo>
                      <a:lnTo>
                        <a:pt x="22" y="66"/>
                      </a:lnTo>
                      <a:lnTo>
                        <a:pt x="22" y="67"/>
                      </a:lnTo>
                      <a:lnTo>
                        <a:pt x="20" y="72"/>
                      </a:lnTo>
                      <a:lnTo>
                        <a:pt x="22" y="77"/>
                      </a:lnTo>
                      <a:lnTo>
                        <a:pt x="19" y="79"/>
                      </a:lnTo>
                      <a:lnTo>
                        <a:pt x="17" y="72"/>
                      </a:lnTo>
                      <a:lnTo>
                        <a:pt x="19" y="66"/>
                      </a:lnTo>
                      <a:lnTo>
                        <a:pt x="15" y="52"/>
                      </a:lnTo>
                      <a:lnTo>
                        <a:pt x="7" y="24"/>
                      </a:lnTo>
                      <a:lnTo>
                        <a:pt x="4" y="16"/>
                      </a:lnTo>
                      <a:lnTo>
                        <a:pt x="4" y="9"/>
                      </a:lnTo>
                      <a:lnTo>
                        <a:pt x="0" y="2"/>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08" name="Freeform 421"/>
                <p:cNvSpPr>
                  <a:spLocks/>
                </p:cNvSpPr>
                <p:nvPr/>
              </p:nvSpPr>
              <p:spPr bwMode="auto">
                <a:xfrm>
                  <a:off x="8224838" y="3298825"/>
                  <a:ext cx="223838" cy="55563"/>
                </a:xfrm>
                <a:custGeom>
                  <a:avLst/>
                  <a:gdLst/>
                  <a:ahLst/>
                  <a:cxnLst>
                    <a:cxn ang="0">
                      <a:pos x="132" y="0"/>
                    </a:cxn>
                    <a:cxn ang="0">
                      <a:pos x="141" y="0"/>
                    </a:cxn>
                    <a:cxn ang="0">
                      <a:pos x="139" y="3"/>
                    </a:cxn>
                    <a:cxn ang="0">
                      <a:pos x="132" y="3"/>
                    </a:cxn>
                    <a:cxn ang="0">
                      <a:pos x="119" y="6"/>
                    </a:cxn>
                    <a:cxn ang="0">
                      <a:pos x="111" y="8"/>
                    </a:cxn>
                    <a:cxn ang="0">
                      <a:pos x="104" y="12"/>
                    </a:cxn>
                    <a:cxn ang="0">
                      <a:pos x="97" y="12"/>
                    </a:cxn>
                    <a:cxn ang="0">
                      <a:pos x="91" y="15"/>
                    </a:cxn>
                    <a:cxn ang="0">
                      <a:pos x="84" y="15"/>
                    </a:cxn>
                    <a:cxn ang="0">
                      <a:pos x="75" y="20"/>
                    </a:cxn>
                    <a:cxn ang="0">
                      <a:pos x="74" y="20"/>
                    </a:cxn>
                    <a:cxn ang="0">
                      <a:pos x="72" y="18"/>
                    </a:cxn>
                    <a:cxn ang="0">
                      <a:pos x="70" y="18"/>
                    </a:cxn>
                    <a:cxn ang="0">
                      <a:pos x="64" y="20"/>
                    </a:cxn>
                    <a:cxn ang="0">
                      <a:pos x="57" y="23"/>
                    </a:cxn>
                    <a:cxn ang="0">
                      <a:pos x="50" y="23"/>
                    </a:cxn>
                    <a:cxn ang="0">
                      <a:pos x="42" y="25"/>
                    </a:cxn>
                    <a:cxn ang="0">
                      <a:pos x="29" y="28"/>
                    </a:cxn>
                    <a:cxn ang="0">
                      <a:pos x="20" y="30"/>
                    </a:cxn>
                    <a:cxn ang="0">
                      <a:pos x="14" y="32"/>
                    </a:cxn>
                    <a:cxn ang="0">
                      <a:pos x="9" y="33"/>
                    </a:cxn>
                    <a:cxn ang="0">
                      <a:pos x="0" y="35"/>
                    </a:cxn>
                    <a:cxn ang="0">
                      <a:pos x="0" y="30"/>
                    </a:cxn>
                    <a:cxn ang="0">
                      <a:pos x="7" y="28"/>
                    </a:cxn>
                    <a:cxn ang="0">
                      <a:pos x="12" y="28"/>
                    </a:cxn>
                    <a:cxn ang="0">
                      <a:pos x="20" y="27"/>
                    </a:cxn>
                    <a:cxn ang="0">
                      <a:pos x="27" y="25"/>
                    </a:cxn>
                    <a:cxn ang="0">
                      <a:pos x="35" y="23"/>
                    </a:cxn>
                    <a:cxn ang="0">
                      <a:pos x="49" y="20"/>
                    </a:cxn>
                    <a:cxn ang="0">
                      <a:pos x="55" y="20"/>
                    </a:cxn>
                    <a:cxn ang="0">
                      <a:pos x="62" y="17"/>
                    </a:cxn>
                    <a:cxn ang="0">
                      <a:pos x="70" y="15"/>
                    </a:cxn>
                    <a:cxn ang="0">
                      <a:pos x="74" y="15"/>
                    </a:cxn>
                    <a:cxn ang="0">
                      <a:pos x="82" y="12"/>
                    </a:cxn>
                    <a:cxn ang="0">
                      <a:pos x="96" y="8"/>
                    </a:cxn>
                    <a:cxn ang="0">
                      <a:pos x="104" y="6"/>
                    </a:cxn>
                    <a:cxn ang="0">
                      <a:pos x="124" y="1"/>
                    </a:cxn>
                    <a:cxn ang="0">
                      <a:pos x="132" y="0"/>
                    </a:cxn>
                  </a:cxnLst>
                  <a:rect l="0" t="0" r="r" b="b"/>
                  <a:pathLst>
                    <a:path w="141" h="35">
                      <a:moveTo>
                        <a:pt x="132" y="0"/>
                      </a:moveTo>
                      <a:lnTo>
                        <a:pt x="141" y="0"/>
                      </a:lnTo>
                      <a:lnTo>
                        <a:pt x="139" y="3"/>
                      </a:lnTo>
                      <a:lnTo>
                        <a:pt x="132" y="3"/>
                      </a:lnTo>
                      <a:lnTo>
                        <a:pt x="119" y="6"/>
                      </a:lnTo>
                      <a:lnTo>
                        <a:pt x="111" y="8"/>
                      </a:lnTo>
                      <a:lnTo>
                        <a:pt x="104" y="12"/>
                      </a:lnTo>
                      <a:lnTo>
                        <a:pt x="97" y="12"/>
                      </a:lnTo>
                      <a:lnTo>
                        <a:pt x="91" y="15"/>
                      </a:lnTo>
                      <a:lnTo>
                        <a:pt x="84" y="15"/>
                      </a:lnTo>
                      <a:lnTo>
                        <a:pt x="75" y="20"/>
                      </a:lnTo>
                      <a:lnTo>
                        <a:pt x="74" y="20"/>
                      </a:lnTo>
                      <a:lnTo>
                        <a:pt x="72" y="18"/>
                      </a:lnTo>
                      <a:lnTo>
                        <a:pt x="70" y="18"/>
                      </a:lnTo>
                      <a:lnTo>
                        <a:pt x="64" y="20"/>
                      </a:lnTo>
                      <a:lnTo>
                        <a:pt x="57" y="23"/>
                      </a:lnTo>
                      <a:lnTo>
                        <a:pt x="50" y="23"/>
                      </a:lnTo>
                      <a:lnTo>
                        <a:pt x="42" y="25"/>
                      </a:lnTo>
                      <a:lnTo>
                        <a:pt x="29" y="28"/>
                      </a:lnTo>
                      <a:lnTo>
                        <a:pt x="20" y="30"/>
                      </a:lnTo>
                      <a:lnTo>
                        <a:pt x="14" y="32"/>
                      </a:lnTo>
                      <a:lnTo>
                        <a:pt x="9" y="33"/>
                      </a:lnTo>
                      <a:lnTo>
                        <a:pt x="0" y="35"/>
                      </a:lnTo>
                      <a:lnTo>
                        <a:pt x="0" y="30"/>
                      </a:lnTo>
                      <a:lnTo>
                        <a:pt x="7" y="28"/>
                      </a:lnTo>
                      <a:lnTo>
                        <a:pt x="12" y="28"/>
                      </a:lnTo>
                      <a:lnTo>
                        <a:pt x="20" y="27"/>
                      </a:lnTo>
                      <a:lnTo>
                        <a:pt x="27" y="25"/>
                      </a:lnTo>
                      <a:lnTo>
                        <a:pt x="35" y="23"/>
                      </a:lnTo>
                      <a:lnTo>
                        <a:pt x="49" y="20"/>
                      </a:lnTo>
                      <a:lnTo>
                        <a:pt x="55" y="20"/>
                      </a:lnTo>
                      <a:lnTo>
                        <a:pt x="62" y="17"/>
                      </a:lnTo>
                      <a:lnTo>
                        <a:pt x="70" y="15"/>
                      </a:lnTo>
                      <a:lnTo>
                        <a:pt x="74" y="15"/>
                      </a:lnTo>
                      <a:lnTo>
                        <a:pt x="82" y="12"/>
                      </a:lnTo>
                      <a:lnTo>
                        <a:pt x="96" y="8"/>
                      </a:lnTo>
                      <a:lnTo>
                        <a:pt x="104" y="6"/>
                      </a:lnTo>
                      <a:lnTo>
                        <a:pt x="124" y="1"/>
                      </a:lnTo>
                      <a:lnTo>
                        <a:pt x="1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09" name="Freeform 422"/>
                <p:cNvSpPr>
                  <a:spLocks/>
                </p:cNvSpPr>
                <p:nvPr/>
              </p:nvSpPr>
              <p:spPr bwMode="auto">
                <a:xfrm>
                  <a:off x="8216900" y="3219450"/>
                  <a:ext cx="11113" cy="131763"/>
                </a:xfrm>
                <a:custGeom>
                  <a:avLst/>
                  <a:gdLst/>
                  <a:ahLst/>
                  <a:cxnLst>
                    <a:cxn ang="0">
                      <a:pos x="4" y="0"/>
                    </a:cxn>
                    <a:cxn ang="0">
                      <a:pos x="7" y="0"/>
                    </a:cxn>
                    <a:cxn ang="0">
                      <a:pos x="5" y="6"/>
                    </a:cxn>
                    <a:cxn ang="0">
                      <a:pos x="5" y="77"/>
                    </a:cxn>
                    <a:cxn ang="0">
                      <a:pos x="7" y="82"/>
                    </a:cxn>
                    <a:cxn ang="0">
                      <a:pos x="4" y="83"/>
                    </a:cxn>
                    <a:cxn ang="0">
                      <a:pos x="0" y="80"/>
                    </a:cxn>
                    <a:cxn ang="0">
                      <a:pos x="0" y="43"/>
                    </a:cxn>
                    <a:cxn ang="0">
                      <a:pos x="2" y="36"/>
                    </a:cxn>
                    <a:cxn ang="0">
                      <a:pos x="2" y="6"/>
                    </a:cxn>
                    <a:cxn ang="0">
                      <a:pos x="4" y="0"/>
                    </a:cxn>
                  </a:cxnLst>
                  <a:rect l="0" t="0" r="r" b="b"/>
                  <a:pathLst>
                    <a:path w="7" h="83">
                      <a:moveTo>
                        <a:pt x="4" y="0"/>
                      </a:moveTo>
                      <a:lnTo>
                        <a:pt x="7" y="0"/>
                      </a:lnTo>
                      <a:lnTo>
                        <a:pt x="5" y="6"/>
                      </a:lnTo>
                      <a:lnTo>
                        <a:pt x="5" y="77"/>
                      </a:lnTo>
                      <a:lnTo>
                        <a:pt x="7" y="82"/>
                      </a:lnTo>
                      <a:lnTo>
                        <a:pt x="4" y="83"/>
                      </a:lnTo>
                      <a:lnTo>
                        <a:pt x="0" y="80"/>
                      </a:lnTo>
                      <a:lnTo>
                        <a:pt x="0" y="43"/>
                      </a:lnTo>
                      <a:lnTo>
                        <a:pt x="2" y="36"/>
                      </a:lnTo>
                      <a:lnTo>
                        <a:pt x="2" y="6"/>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10" name="Freeform 423"/>
                <p:cNvSpPr>
                  <a:spLocks/>
                </p:cNvSpPr>
                <p:nvPr/>
              </p:nvSpPr>
              <p:spPr bwMode="auto">
                <a:xfrm>
                  <a:off x="8326438" y="3109913"/>
                  <a:ext cx="206375" cy="90488"/>
                </a:xfrm>
                <a:custGeom>
                  <a:avLst/>
                  <a:gdLst/>
                  <a:ahLst/>
                  <a:cxnLst>
                    <a:cxn ang="0">
                      <a:pos x="122" y="0"/>
                    </a:cxn>
                    <a:cxn ang="0">
                      <a:pos x="130" y="0"/>
                    </a:cxn>
                    <a:cxn ang="0">
                      <a:pos x="130" y="3"/>
                    </a:cxn>
                    <a:cxn ang="0">
                      <a:pos x="124" y="5"/>
                    </a:cxn>
                    <a:cxn ang="0">
                      <a:pos x="117" y="8"/>
                    </a:cxn>
                    <a:cxn ang="0">
                      <a:pos x="112" y="17"/>
                    </a:cxn>
                    <a:cxn ang="0">
                      <a:pos x="109" y="17"/>
                    </a:cxn>
                    <a:cxn ang="0">
                      <a:pos x="105" y="23"/>
                    </a:cxn>
                    <a:cxn ang="0">
                      <a:pos x="95" y="33"/>
                    </a:cxn>
                    <a:cxn ang="0">
                      <a:pos x="95" y="35"/>
                    </a:cxn>
                    <a:cxn ang="0">
                      <a:pos x="88" y="37"/>
                    </a:cxn>
                    <a:cxn ang="0">
                      <a:pos x="87" y="37"/>
                    </a:cxn>
                    <a:cxn ang="0">
                      <a:pos x="73" y="40"/>
                    </a:cxn>
                    <a:cxn ang="0">
                      <a:pos x="65" y="42"/>
                    </a:cxn>
                    <a:cxn ang="0">
                      <a:pos x="58" y="43"/>
                    </a:cxn>
                    <a:cxn ang="0">
                      <a:pos x="50" y="45"/>
                    </a:cxn>
                    <a:cxn ang="0">
                      <a:pos x="37" y="48"/>
                    </a:cxn>
                    <a:cxn ang="0">
                      <a:pos x="28" y="50"/>
                    </a:cxn>
                    <a:cxn ang="0">
                      <a:pos x="15" y="54"/>
                    </a:cxn>
                    <a:cxn ang="0">
                      <a:pos x="13" y="54"/>
                    </a:cxn>
                    <a:cxn ang="0">
                      <a:pos x="5" y="55"/>
                    </a:cxn>
                    <a:cxn ang="0">
                      <a:pos x="1" y="57"/>
                    </a:cxn>
                    <a:cxn ang="0">
                      <a:pos x="0" y="54"/>
                    </a:cxn>
                    <a:cxn ang="0">
                      <a:pos x="5" y="52"/>
                    </a:cxn>
                    <a:cxn ang="0">
                      <a:pos x="11" y="50"/>
                    </a:cxn>
                    <a:cxn ang="0">
                      <a:pos x="13" y="50"/>
                    </a:cxn>
                    <a:cxn ang="0">
                      <a:pos x="22" y="48"/>
                    </a:cxn>
                    <a:cxn ang="0">
                      <a:pos x="35" y="45"/>
                    </a:cxn>
                    <a:cxn ang="0">
                      <a:pos x="43" y="43"/>
                    </a:cxn>
                    <a:cxn ang="0">
                      <a:pos x="63" y="38"/>
                    </a:cxn>
                    <a:cxn ang="0">
                      <a:pos x="72" y="35"/>
                    </a:cxn>
                    <a:cxn ang="0">
                      <a:pos x="78" y="35"/>
                    </a:cxn>
                    <a:cxn ang="0">
                      <a:pos x="85" y="33"/>
                    </a:cxn>
                    <a:cxn ang="0">
                      <a:pos x="87" y="32"/>
                    </a:cxn>
                    <a:cxn ang="0">
                      <a:pos x="93" y="32"/>
                    </a:cxn>
                    <a:cxn ang="0">
                      <a:pos x="98" y="25"/>
                    </a:cxn>
                    <a:cxn ang="0">
                      <a:pos x="102" y="22"/>
                    </a:cxn>
                    <a:cxn ang="0">
                      <a:pos x="107" y="13"/>
                    </a:cxn>
                    <a:cxn ang="0">
                      <a:pos x="109" y="13"/>
                    </a:cxn>
                    <a:cxn ang="0">
                      <a:pos x="114" y="7"/>
                    </a:cxn>
                    <a:cxn ang="0">
                      <a:pos x="114" y="5"/>
                    </a:cxn>
                    <a:cxn ang="0">
                      <a:pos x="122" y="0"/>
                    </a:cxn>
                  </a:cxnLst>
                  <a:rect l="0" t="0" r="r" b="b"/>
                  <a:pathLst>
                    <a:path w="130" h="57">
                      <a:moveTo>
                        <a:pt x="122" y="0"/>
                      </a:moveTo>
                      <a:lnTo>
                        <a:pt x="130" y="0"/>
                      </a:lnTo>
                      <a:lnTo>
                        <a:pt x="130" y="3"/>
                      </a:lnTo>
                      <a:lnTo>
                        <a:pt x="124" y="5"/>
                      </a:lnTo>
                      <a:lnTo>
                        <a:pt x="117" y="8"/>
                      </a:lnTo>
                      <a:lnTo>
                        <a:pt x="112" y="17"/>
                      </a:lnTo>
                      <a:lnTo>
                        <a:pt x="109" y="17"/>
                      </a:lnTo>
                      <a:lnTo>
                        <a:pt x="105" y="23"/>
                      </a:lnTo>
                      <a:lnTo>
                        <a:pt x="95" y="33"/>
                      </a:lnTo>
                      <a:lnTo>
                        <a:pt x="95" y="35"/>
                      </a:lnTo>
                      <a:lnTo>
                        <a:pt x="88" y="37"/>
                      </a:lnTo>
                      <a:lnTo>
                        <a:pt x="87" y="37"/>
                      </a:lnTo>
                      <a:lnTo>
                        <a:pt x="73" y="40"/>
                      </a:lnTo>
                      <a:lnTo>
                        <a:pt x="65" y="42"/>
                      </a:lnTo>
                      <a:lnTo>
                        <a:pt x="58" y="43"/>
                      </a:lnTo>
                      <a:lnTo>
                        <a:pt x="50" y="45"/>
                      </a:lnTo>
                      <a:lnTo>
                        <a:pt x="37" y="48"/>
                      </a:lnTo>
                      <a:lnTo>
                        <a:pt x="28" y="50"/>
                      </a:lnTo>
                      <a:lnTo>
                        <a:pt x="15" y="54"/>
                      </a:lnTo>
                      <a:lnTo>
                        <a:pt x="13" y="54"/>
                      </a:lnTo>
                      <a:lnTo>
                        <a:pt x="5" y="55"/>
                      </a:lnTo>
                      <a:lnTo>
                        <a:pt x="1" y="57"/>
                      </a:lnTo>
                      <a:lnTo>
                        <a:pt x="0" y="54"/>
                      </a:lnTo>
                      <a:lnTo>
                        <a:pt x="5" y="52"/>
                      </a:lnTo>
                      <a:lnTo>
                        <a:pt x="11" y="50"/>
                      </a:lnTo>
                      <a:lnTo>
                        <a:pt x="13" y="50"/>
                      </a:lnTo>
                      <a:lnTo>
                        <a:pt x="22" y="48"/>
                      </a:lnTo>
                      <a:lnTo>
                        <a:pt x="35" y="45"/>
                      </a:lnTo>
                      <a:lnTo>
                        <a:pt x="43" y="43"/>
                      </a:lnTo>
                      <a:lnTo>
                        <a:pt x="63" y="38"/>
                      </a:lnTo>
                      <a:lnTo>
                        <a:pt x="72" y="35"/>
                      </a:lnTo>
                      <a:lnTo>
                        <a:pt x="78" y="35"/>
                      </a:lnTo>
                      <a:lnTo>
                        <a:pt x="85" y="33"/>
                      </a:lnTo>
                      <a:lnTo>
                        <a:pt x="87" y="32"/>
                      </a:lnTo>
                      <a:lnTo>
                        <a:pt x="93" y="32"/>
                      </a:lnTo>
                      <a:lnTo>
                        <a:pt x="98" y="25"/>
                      </a:lnTo>
                      <a:lnTo>
                        <a:pt x="102" y="22"/>
                      </a:lnTo>
                      <a:lnTo>
                        <a:pt x="107" y="13"/>
                      </a:lnTo>
                      <a:lnTo>
                        <a:pt x="109" y="13"/>
                      </a:lnTo>
                      <a:lnTo>
                        <a:pt x="114" y="7"/>
                      </a:lnTo>
                      <a:lnTo>
                        <a:pt x="114" y="5"/>
                      </a:lnTo>
                      <a:lnTo>
                        <a:pt x="1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11" name="Freeform 424"/>
                <p:cNvSpPr>
                  <a:spLocks/>
                </p:cNvSpPr>
                <p:nvPr/>
              </p:nvSpPr>
              <p:spPr bwMode="auto">
                <a:xfrm>
                  <a:off x="8223250" y="3195638"/>
                  <a:ext cx="103188" cy="25400"/>
                </a:xfrm>
                <a:custGeom>
                  <a:avLst/>
                  <a:gdLst/>
                  <a:ahLst/>
                  <a:cxnLst>
                    <a:cxn ang="0">
                      <a:pos x="58" y="0"/>
                    </a:cxn>
                    <a:cxn ang="0">
                      <a:pos x="65" y="0"/>
                    </a:cxn>
                    <a:cxn ang="0">
                      <a:pos x="65" y="3"/>
                    </a:cxn>
                    <a:cxn ang="0">
                      <a:pos x="51" y="6"/>
                    </a:cxn>
                    <a:cxn ang="0">
                      <a:pos x="43" y="8"/>
                    </a:cxn>
                    <a:cxn ang="0">
                      <a:pos x="30" y="11"/>
                    </a:cxn>
                    <a:cxn ang="0">
                      <a:pos x="21" y="11"/>
                    </a:cxn>
                    <a:cxn ang="0">
                      <a:pos x="15" y="13"/>
                    </a:cxn>
                    <a:cxn ang="0">
                      <a:pos x="8" y="16"/>
                    </a:cxn>
                    <a:cxn ang="0">
                      <a:pos x="1" y="16"/>
                    </a:cxn>
                    <a:cxn ang="0">
                      <a:pos x="0" y="13"/>
                    </a:cxn>
                    <a:cxn ang="0">
                      <a:pos x="5" y="11"/>
                    </a:cxn>
                    <a:cxn ang="0">
                      <a:pos x="6" y="11"/>
                    </a:cxn>
                    <a:cxn ang="0">
                      <a:pos x="13" y="10"/>
                    </a:cxn>
                    <a:cxn ang="0">
                      <a:pos x="21" y="8"/>
                    </a:cxn>
                    <a:cxn ang="0">
                      <a:pos x="28" y="6"/>
                    </a:cxn>
                    <a:cxn ang="0">
                      <a:pos x="36" y="5"/>
                    </a:cxn>
                    <a:cxn ang="0">
                      <a:pos x="43" y="5"/>
                    </a:cxn>
                    <a:cxn ang="0">
                      <a:pos x="50" y="1"/>
                    </a:cxn>
                    <a:cxn ang="0">
                      <a:pos x="58" y="0"/>
                    </a:cxn>
                  </a:cxnLst>
                  <a:rect l="0" t="0" r="r" b="b"/>
                  <a:pathLst>
                    <a:path w="65" h="16">
                      <a:moveTo>
                        <a:pt x="58" y="0"/>
                      </a:moveTo>
                      <a:lnTo>
                        <a:pt x="65" y="0"/>
                      </a:lnTo>
                      <a:lnTo>
                        <a:pt x="65" y="3"/>
                      </a:lnTo>
                      <a:lnTo>
                        <a:pt x="51" y="6"/>
                      </a:lnTo>
                      <a:lnTo>
                        <a:pt x="43" y="8"/>
                      </a:lnTo>
                      <a:lnTo>
                        <a:pt x="30" y="11"/>
                      </a:lnTo>
                      <a:lnTo>
                        <a:pt x="21" y="11"/>
                      </a:lnTo>
                      <a:lnTo>
                        <a:pt x="15" y="13"/>
                      </a:lnTo>
                      <a:lnTo>
                        <a:pt x="8" y="16"/>
                      </a:lnTo>
                      <a:lnTo>
                        <a:pt x="1" y="16"/>
                      </a:lnTo>
                      <a:lnTo>
                        <a:pt x="0" y="13"/>
                      </a:lnTo>
                      <a:lnTo>
                        <a:pt x="5" y="11"/>
                      </a:lnTo>
                      <a:lnTo>
                        <a:pt x="6" y="11"/>
                      </a:lnTo>
                      <a:lnTo>
                        <a:pt x="13" y="10"/>
                      </a:lnTo>
                      <a:lnTo>
                        <a:pt x="21" y="8"/>
                      </a:lnTo>
                      <a:lnTo>
                        <a:pt x="28" y="6"/>
                      </a:lnTo>
                      <a:lnTo>
                        <a:pt x="36" y="5"/>
                      </a:lnTo>
                      <a:lnTo>
                        <a:pt x="43" y="5"/>
                      </a:lnTo>
                      <a:lnTo>
                        <a:pt x="50" y="1"/>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12" name="Freeform 425"/>
                <p:cNvSpPr>
                  <a:spLocks/>
                </p:cNvSpPr>
                <p:nvPr/>
              </p:nvSpPr>
              <p:spPr bwMode="auto">
                <a:xfrm>
                  <a:off x="2638425" y="3543300"/>
                  <a:ext cx="169863" cy="906463"/>
                </a:xfrm>
                <a:custGeom>
                  <a:avLst/>
                  <a:gdLst/>
                  <a:ahLst/>
                  <a:cxnLst>
                    <a:cxn ang="0">
                      <a:pos x="107" y="0"/>
                    </a:cxn>
                    <a:cxn ang="0">
                      <a:pos x="93" y="72"/>
                    </a:cxn>
                    <a:cxn ang="0">
                      <a:pos x="85" y="117"/>
                    </a:cxn>
                    <a:cxn ang="0">
                      <a:pos x="80" y="142"/>
                    </a:cxn>
                    <a:cxn ang="0">
                      <a:pos x="75" y="171"/>
                    </a:cxn>
                    <a:cxn ang="0">
                      <a:pos x="72" y="189"/>
                    </a:cxn>
                    <a:cxn ang="0">
                      <a:pos x="67" y="221"/>
                    </a:cxn>
                    <a:cxn ang="0">
                      <a:pos x="65" y="231"/>
                    </a:cxn>
                    <a:cxn ang="0">
                      <a:pos x="60" y="261"/>
                    </a:cxn>
                    <a:cxn ang="0">
                      <a:pos x="55" y="283"/>
                    </a:cxn>
                    <a:cxn ang="0">
                      <a:pos x="53" y="298"/>
                    </a:cxn>
                    <a:cxn ang="0">
                      <a:pos x="48" y="328"/>
                    </a:cxn>
                    <a:cxn ang="0">
                      <a:pos x="47" y="338"/>
                    </a:cxn>
                    <a:cxn ang="0">
                      <a:pos x="40" y="370"/>
                    </a:cxn>
                    <a:cxn ang="0">
                      <a:pos x="35" y="400"/>
                    </a:cxn>
                    <a:cxn ang="0">
                      <a:pos x="30" y="422"/>
                    </a:cxn>
                    <a:cxn ang="0">
                      <a:pos x="28" y="437"/>
                    </a:cxn>
                    <a:cxn ang="0">
                      <a:pos x="23" y="467"/>
                    </a:cxn>
                    <a:cxn ang="0">
                      <a:pos x="18" y="490"/>
                    </a:cxn>
                    <a:cxn ang="0">
                      <a:pos x="15" y="509"/>
                    </a:cxn>
                    <a:cxn ang="0">
                      <a:pos x="13" y="526"/>
                    </a:cxn>
                    <a:cxn ang="0">
                      <a:pos x="10" y="541"/>
                    </a:cxn>
                    <a:cxn ang="0">
                      <a:pos x="6" y="562"/>
                    </a:cxn>
                    <a:cxn ang="0">
                      <a:pos x="0" y="569"/>
                    </a:cxn>
                    <a:cxn ang="0">
                      <a:pos x="3" y="554"/>
                    </a:cxn>
                    <a:cxn ang="0">
                      <a:pos x="8" y="532"/>
                    </a:cxn>
                    <a:cxn ang="0">
                      <a:pos x="10" y="517"/>
                    </a:cxn>
                    <a:cxn ang="0">
                      <a:pos x="13" y="502"/>
                    </a:cxn>
                    <a:cxn ang="0">
                      <a:pos x="15" y="490"/>
                    </a:cxn>
                    <a:cxn ang="0">
                      <a:pos x="18" y="467"/>
                    </a:cxn>
                    <a:cxn ang="0">
                      <a:pos x="25" y="437"/>
                    </a:cxn>
                    <a:cxn ang="0">
                      <a:pos x="26" y="422"/>
                    </a:cxn>
                    <a:cxn ang="0">
                      <a:pos x="31" y="398"/>
                    </a:cxn>
                    <a:cxn ang="0">
                      <a:pos x="36" y="368"/>
                    </a:cxn>
                    <a:cxn ang="0">
                      <a:pos x="42" y="338"/>
                    </a:cxn>
                    <a:cxn ang="0">
                      <a:pos x="43" y="328"/>
                    </a:cxn>
                    <a:cxn ang="0">
                      <a:pos x="50" y="298"/>
                    </a:cxn>
                    <a:cxn ang="0">
                      <a:pos x="52" y="283"/>
                    </a:cxn>
                    <a:cxn ang="0">
                      <a:pos x="55" y="259"/>
                    </a:cxn>
                    <a:cxn ang="0">
                      <a:pos x="60" y="238"/>
                    </a:cxn>
                    <a:cxn ang="0">
                      <a:pos x="62" y="228"/>
                    </a:cxn>
                    <a:cxn ang="0">
                      <a:pos x="63" y="212"/>
                    </a:cxn>
                    <a:cxn ang="0">
                      <a:pos x="70" y="182"/>
                    </a:cxn>
                    <a:cxn ang="0">
                      <a:pos x="72" y="171"/>
                    </a:cxn>
                    <a:cxn ang="0">
                      <a:pos x="77" y="142"/>
                    </a:cxn>
                    <a:cxn ang="0">
                      <a:pos x="78" y="129"/>
                    </a:cxn>
                    <a:cxn ang="0">
                      <a:pos x="82" y="115"/>
                    </a:cxn>
                    <a:cxn ang="0">
                      <a:pos x="88" y="73"/>
                    </a:cxn>
                    <a:cxn ang="0">
                      <a:pos x="92" y="57"/>
                    </a:cxn>
                  </a:cxnLst>
                  <a:rect l="0" t="0" r="r" b="b"/>
                  <a:pathLst>
                    <a:path w="107" h="571">
                      <a:moveTo>
                        <a:pt x="102" y="0"/>
                      </a:moveTo>
                      <a:lnTo>
                        <a:pt x="107" y="0"/>
                      </a:lnTo>
                      <a:lnTo>
                        <a:pt x="97" y="57"/>
                      </a:lnTo>
                      <a:lnTo>
                        <a:pt x="93" y="72"/>
                      </a:lnTo>
                      <a:lnTo>
                        <a:pt x="93" y="75"/>
                      </a:lnTo>
                      <a:lnTo>
                        <a:pt x="85" y="117"/>
                      </a:lnTo>
                      <a:lnTo>
                        <a:pt x="85" y="122"/>
                      </a:lnTo>
                      <a:lnTo>
                        <a:pt x="80" y="142"/>
                      </a:lnTo>
                      <a:lnTo>
                        <a:pt x="80" y="147"/>
                      </a:lnTo>
                      <a:lnTo>
                        <a:pt x="75" y="171"/>
                      </a:lnTo>
                      <a:lnTo>
                        <a:pt x="75" y="176"/>
                      </a:lnTo>
                      <a:lnTo>
                        <a:pt x="72" y="189"/>
                      </a:lnTo>
                      <a:lnTo>
                        <a:pt x="68" y="212"/>
                      </a:lnTo>
                      <a:lnTo>
                        <a:pt x="67" y="221"/>
                      </a:lnTo>
                      <a:lnTo>
                        <a:pt x="65" y="228"/>
                      </a:lnTo>
                      <a:lnTo>
                        <a:pt x="65" y="231"/>
                      </a:lnTo>
                      <a:lnTo>
                        <a:pt x="62" y="244"/>
                      </a:lnTo>
                      <a:lnTo>
                        <a:pt x="60" y="261"/>
                      </a:lnTo>
                      <a:lnTo>
                        <a:pt x="58" y="268"/>
                      </a:lnTo>
                      <a:lnTo>
                        <a:pt x="55" y="283"/>
                      </a:lnTo>
                      <a:lnTo>
                        <a:pt x="55" y="291"/>
                      </a:lnTo>
                      <a:lnTo>
                        <a:pt x="53" y="298"/>
                      </a:lnTo>
                      <a:lnTo>
                        <a:pt x="48" y="321"/>
                      </a:lnTo>
                      <a:lnTo>
                        <a:pt x="48" y="328"/>
                      </a:lnTo>
                      <a:lnTo>
                        <a:pt x="47" y="336"/>
                      </a:lnTo>
                      <a:lnTo>
                        <a:pt x="47" y="338"/>
                      </a:lnTo>
                      <a:lnTo>
                        <a:pt x="45" y="346"/>
                      </a:lnTo>
                      <a:lnTo>
                        <a:pt x="40" y="370"/>
                      </a:lnTo>
                      <a:lnTo>
                        <a:pt x="38" y="377"/>
                      </a:lnTo>
                      <a:lnTo>
                        <a:pt x="35" y="400"/>
                      </a:lnTo>
                      <a:lnTo>
                        <a:pt x="33" y="407"/>
                      </a:lnTo>
                      <a:lnTo>
                        <a:pt x="30" y="422"/>
                      </a:lnTo>
                      <a:lnTo>
                        <a:pt x="30" y="430"/>
                      </a:lnTo>
                      <a:lnTo>
                        <a:pt x="28" y="437"/>
                      </a:lnTo>
                      <a:lnTo>
                        <a:pt x="25" y="460"/>
                      </a:lnTo>
                      <a:lnTo>
                        <a:pt x="23" y="467"/>
                      </a:lnTo>
                      <a:lnTo>
                        <a:pt x="20" y="484"/>
                      </a:lnTo>
                      <a:lnTo>
                        <a:pt x="18" y="490"/>
                      </a:lnTo>
                      <a:lnTo>
                        <a:pt x="18" y="495"/>
                      </a:lnTo>
                      <a:lnTo>
                        <a:pt x="15" y="509"/>
                      </a:lnTo>
                      <a:lnTo>
                        <a:pt x="13" y="517"/>
                      </a:lnTo>
                      <a:lnTo>
                        <a:pt x="13" y="526"/>
                      </a:lnTo>
                      <a:lnTo>
                        <a:pt x="11" y="532"/>
                      </a:lnTo>
                      <a:lnTo>
                        <a:pt x="10" y="541"/>
                      </a:lnTo>
                      <a:lnTo>
                        <a:pt x="6" y="556"/>
                      </a:lnTo>
                      <a:lnTo>
                        <a:pt x="6" y="562"/>
                      </a:lnTo>
                      <a:lnTo>
                        <a:pt x="5" y="571"/>
                      </a:lnTo>
                      <a:lnTo>
                        <a:pt x="0" y="569"/>
                      </a:lnTo>
                      <a:lnTo>
                        <a:pt x="1" y="562"/>
                      </a:lnTo>
                      <a:lnTo>
                        <a:pt x="3" y="554"/>
                      </a:lnTo>
                      <a:lnTo>
                        <a:pt x="6" y="539"/>
                      </a:lnTo>
                      <a:lnTo>
                        <a:pt x="8" y="532"/>
                      </a:lnTo>
                      <a:lnTo>
                        <a:pt x="8" y="524"/>
                      </a:lnTo>
                      <a:lnTo>
                        <a:pt x="10" y="517"/>
                      </a:lnTo>
                      <a:lnTo>
                        <a:pt x="11" y="509"/>
                      </a:lnTo>
                      <a:lnTo>
                        <a:pt x="13" y="502"/>
                      </a:lnTo>
                      <a:lnTo>
                        <a:pt x="13" y="494"/>
                      </a:lnTo>
                      <a:lnTo>
                        <a:pt x="15" y="490"/>
                      </a:lnTo>
                      <a:lnTo>
                        <a:pt x="16" y="482"/>
                      </a:lnTo>
                      <a:lnTo>
                        <a:pt x="18" y="467"/>
                      </a:lnTo>
                      <a:lnTo>
                        <a:pt x="20" y="460"/>
                      </a:lnTo>
                      <a:lnTo>
                        <a:pt x="25" y="437"/>
                      </a:lnTo>
                      <a:lnTo>
                        <a:pt x="26" y="430"/>
                      </a:lnTo>
                      <a:lnTo>
                        <a:pt x="26" y="422"/>
                      </a:lnTo>
                      <a:lnTo>
                        <a:pt x="30" y="407"/>
                      </a:lnTo>
                      <a:lnTo>
                        <a:pt x="31" y="398"/>
                      </a:lnTo>
                      <a:lnTo>
                        <a:pt x="35" y="375"/>
                      </a:lnTo>
                      <a:lnTo>
                        <a:pt x="36" y="368"/>
                      </a:lnTo>
                      <a:lnTo>
                        <a:pt x="40" y="345"/>
                      </a:lnTo>
                      <a:lnTo>
                        <a:pt x="42" y="338"/>
                      </a:lnTo>
                      <a:lnTo>
                        <a:pt x="42" y="336"/>
                      </a:lnTo>
                      <a:lnTo>
                        <a:pt x="43" y="328"/>
                      </a:lnTo>
                      <a:lnTo>
                        <a:pt x="45" y="321"/>
                      </a:lnTo>
                      <a:lnTo>
                        <a:pt x="50" y="298"/>
                      </a:lnTo>
                      <a:lnTo>
                        <a:pt x="50" y="291"/>
                      </a:lnTo>
                      <a:lnTo>
                        <a:pt x="52" y="283"/>
                      </a:lnTo>
                      <a:lnTo>
                        <a:pt x="55" y="268"/>
                      </a:lnTo>
                      <a:lnTo>
                        <a:pt x="55" y="259"/>
                      </a:lnTo>
                      <a:lnTo>
                        <a:pt x="58" y="244"/>
                      </a:lnTo>
                      <a:lnTo>
                        <a:pt x="60" y="238"/>
                      </a:lnTo>
                      <a:lnTo>
                        <a:pt x="62" y="229"/>
                      </a:lnTo>
                      <a:lnTo>
                        <a:pt x="62" y="228"/>
                      </a:lnTo>
                      <a:lnTo>
                        <a:pt x="63" y="219"/>
                      </a:lnTo>
                      <a:lnTo>
                        <a:pt x="63" y="212"/>
                      </a:lnTo>
                      <a:lnTo>
                        <a:pt x="68" y="189"/>
                      </a:lnTo>
                      <a:lnTo>
                        <a:pt x="70" y="182"/>
                      </a:lnTo>
                      <a:lnTo>
                        <a:pt x="72" y="174"/>
                      </a:lnTo>
                      <a:lnTo>
                        <a:pt x="72" y="171"/>
                      </a:lnTo>
                      <a:lnTo>
                        <a:pt x="77" y="147"/>
                      </a:lnTo>
                      <a:lnTo>
                        <a:pt x="77" y="142"/>
                      </a:lnTo>
                      <a:lnTo>
                        <a:pt x="78" y="135"/>
                      </a:lnTo>
                      <a:lnTo>
                        <a:pt x="78" y="129"/>
                      </a:lnTo>
                      <a:lnTo>
                        <a:pt x="80" y="120"/>
                      </a:lnTo>
                      <a:lnTo>
                        <a:pt x="82" y="115"/>
                      </a:lnTo>
                      <a:lnTo>
                        <a:pt x="83" y="107"/>
                      </a:lnTo>
                      <a:lnTo>
                        <a:pt x="88" y="73"/>
                      </a:lnTo>
                      <a:lnTo>
                        <a:pt x="90" y="72"/>
                      </a:lnTo>
                      <a:lnTo>
                        <a:pt x="92" y="57"/>
                      </a:lnTo>
                      <a:lnTo>
                        <a:pt x="1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13" name="Freeform 426"/>
                <p:cNvSpPr>
                  <a:spLocks/>
                </p:cNvSpPr>
                <p:nvPr/>
              </p:nvSpPr>
              <p:spPr bwMode="auto">
                <a:xfrm>
                  <a:off x="8294688" y="2754313"/>
                  <a:ext cx="63500" cy="446088"/>
                </a:xfrm>
                <a:custGeom>
                  <a:avLst/>
                  <a:gdLst/>
                  <a:ahLst/>
                  <a:cxnLst>
                    <a:cxn ang="0">
                      <a:pos x="31" y="0"/>
                    </a:cxn>
                    <a:cxn ang="0">
                      <a:pos x="30" y="6"/>
                    </a:cxn>
                    <a:cxn ang="0">
                      <a:pos x="35" y="18"/>
                    </a:cxn>
                    <a:cxn ang="0">
                      <a:pos x="30" y="33"/>
                    </a:cxn>
                    <a:cxn ang="0">
                      <a:pos x="37" y="46"/>
                    </a:cxn>
                    <a:cxn ang="0">
                      <a:pos x="40" y="62"/>
                    </a:cxn>
                    <a:cxn ang="0">
                      <a:pos x="38" y="67"/>
                    </a:cxn>
                    <a:cxn ang="0">
                      <a:pos x="20" y="87"/>
                    </a:cxn>
                    <a:cxn ang="0">
                      <a:pos x="16" y="88"/>
                    </a:cxn>
                    <a:cxn ang="0">
                      <a:pos x="11" y="102"/>
                    </a:cxn>
                    <a:cxn ang="0">
                      <a:pos x="16" y="115"/>
                    </a:cxn>
                    <a:cxn ang="0">
                      <a:pos x="13" y="130"/>
                    </a:cxn>
                    <a:cxn ang="0">
                      <a:pos x="15" y="139"/>
                    </a:cxn>
                    <a:cxn ang="0">
                      <a:pos x="11" y="152"/>
                    </a:cxn>
                    <a:cxn ang="0">
                      <a:pos x="6" y="167"/>
                    </a:cxn>
                    <a:cxn ang="0">
                      <a:pos x="8" y="179"/>
                    </a:cxn>
                    <a:cxn ang="0">
                      <a:pos x="3" y="185"/>
                    </a:cxn>
                    <a:cxn ang="0">
                      <a:pos x="6" y="195"/>
                    </a:cxn>
                    <a:cxn ang="0">
                      <a:pos x="10" y="211"/>
                    </a:cxn>
                    <a:cxn ang="0">
                      <a:pos x="13" y="239"/>
                    </a:cxn>
                    <a:cxn ang="0">
                      <a:pos x="15" y="249"/>
                    </a:cxn>
                    <a:cxn ang="0">
                      <a:pos x="11" y="262"/>
                    </a:cxn>
                    <a:cxn ang="0">
                      <a:pos x="21" y="278"/>
                    </a:cxn>
                    <a:cxn ang="0">
                      <a:pos x="11" y="272"/>
                    </a:cxn>
                    <a:cxn ang="0">
                      <a:pos x="6" y="254"/>
                    </a:cxn>
                    <a:cxn ang="0">
                      <a:pos x="10" y="241"/>
                    </a:cxn>
                    <a:cxn ang="0">
                      <a:pos x="6" y="226"/>
                    </a:cxn>
                    <a:cxn ang="0">
                      <a:pos x="6" y="211"/>
                    </a:cxn>
                    <a:cxn ang="0">
                      <a:pos x="1" y="194"/>
                    </a:cxn>
                    <a:cxn ang="0">
                      <a:pos x="0" y="184"/>
                    </a:cxn>
                    <a:cxn ang="0">
                      <a:pos x="3" y="174"/>
                    </a:cxn>
                    <a:cxn ang="0">
                      <a:pos x="1" y="165"/>
                    </a:cxn>
                    <a:cxn ang="0">
                      <a:pos x="8" y="152"/>
                    </a:cxn>
                    <a:cxn ang="0">
                      <a:pos x="10" y="137"/>
                    </a:cxn>
                    <a:cxn ang="0">
                      <a:pos x="11" y="122"/>
                    </a:cxn>
                    <a:cxn ang="0">
                      <a:pos x="10" y="110"/>
                    </a:cxn>
                    <a:cxn ang="0">
                      <a:pos x="15" y="85"/>
                    </a:cxn>
                    <a:cxn ang="0">
                      <a:pos x="23" y="78"/>
                    </a:cxn>
                    <a:cxn ang="0">
                      <a:pos x="33" y="63"/>
                    </a:cxn>
                    <a:cxn ang="0">
                      <a:pos x="37" y="55"/>
                    </a:cxn>
                    <a:cxn ang="0">
                      <a:pos x="28" y="41"/>
                    </a:cxn>
                    <a:cxn ang="0">
                      <a:pos x="26" y="33"/>
                    </a:cxn>
                    <a:cxn ang="0">
                      <a:pos x="28" y="23"/>
                    </a:cxn>
                    <a:cxn ang="0">
                      <a:pos x="28" y="11"/>
                    </a:cxn>
                    <a:cxn ang="0">
                      <a:pos x="25" y="6"/>
                    </a:cxn>
                    <a:cxn ang="0">
                      <a:pos x="30" y="0"/>
                    </a:cxn>
                  </a:cxnLst>
                  <a:rect l="0" t="0" r="r" b="b"/>
                  <a:pathLst>
                    <a:path w="40" h="281">
                      <a:moveTo>
                        <a:pt x="30" y="0"/>
                      </a:moveTo>
                      <a:lnTo>
                        <a:pt x="31" y="0"/>
                      </a:lnTo>
                      <a:lnTo>
                        <a:pt x="31" y="5"/>
                      </a:lnTo>
                      <a:lnTo>
                        <a:pt x="30" y="6"/>
                      </a:lnTo>
                      <a:lnTo>
                        <a:pt x="35" y="16"/>
                      </a:lnTo>
                      <a:lnTo>
                        <a:pt x="35" y="18"/>
                      </a:lnTo>
                      <a:lnTo>
                        <a:pt x="31" y="25"/>
                      </a:lnTo>
                      <a:lnTo>
                        <a:pt x="30" y="33"/>
                      </a:lnTo>
                      <a:lnTo>
                        <a:pt x="31" y="40"/>
                      </a:lnTo>
                      <a:lnTo>
                        <a:pt x="37" y="46"/>
                      </a:lnTo>
                      <a:lnTo>
                        <a:pt x="40" y="53"/>
                      </a:lnTo>
                      <a:lnTo>
                        <a:pt x="40" y="62"/>
                      </a:lnTo>
                      <a:lnTo>
                        <a:pt x="38" y="62"/>
                      </a:lnTo>
                      <a:lnTo>
                        <a:pt x="38" y="67"/>
                      </a:lnTo>
                      <a:lnTo>
                        <a:pt x="33" y="73"/>
                      </a:lnTo>
                      <a:lnTo>
                        <a:pt x="20" y="87"/>
                      </a:lnTo>
                      <a:lnTo>
                        <a:pt x="20" y="88"/>
                      </a:lnTo>
                      <a:lnTo>
                        <a:pt x="16" y="88"/>
                      </a:lnTo>
                      <a:lnTo>
                        <a:pt x="11" y="95"/>
                      </a:lnTo>
                      <a:lnTo>
                        <a:pt x="11" y="102"/>
                      </a:lnTo>
                      <a:lnTo>
                        <a:pt x="13" y="108"/>
                      </a:lnTo>
                      <a:lnTo>
                        <a:pt x="16" y="115"/>
                      </a:lnTo>
                      <a:lnTo>
                        <a:pt x="16" y="117"/>
                      </a:lnTo>
                      <a:lnTo>
                        <a:pt x="13" y="130"/>
                      </a:lnTo>
                      <a:lnTo>
                        <a:pt x="15" y="137"/>
                      </a:lnTo>
                      <a:lnTo>
                        <a:pt x="15" y="139"/>
                      </a:lnTo>
                      <a:lnTo>
                        <a:pt x="11" y="145"/>
                      </a:lnTo>
                      <a:lnTo>
                        <a:pt x="11" y="152"/>
                      </a:lnTo>
                      <a:lnTo>
                        <a:pt x="10" y="160"/>
                      </a:lnTo>
                      <a:lnTo>
                        <a:pt x="6" y="167"/>
                      </a:lnTo>
                      <a:lnTo>
                        <a:pt x="8" y="174"/>
                      </a:lnTo>
                      <a:lnTo>
                        <a:pt x="8" y="179"/>
                      </a:lnTo>
                      <a:lnTo>
                        <a:pt x="6" y="179"/>
                      </a:lnTo>
                      <a:lnTo>
                        <a:pt x="3" y="185"/>
                      </a:lnTo>
                      <a:lnTo>
                        <a:pt x="6" y="192"/>
                      </a:lnTo>
                      <a:lnTo>
                        <a:pt x="6" y="195"/>
                      </a:lnTo>
                      <a:lnTo>
                        <a:pt x="8" y="202"/>
                      </a:lnTo>
                      <a:lnTo>
                        <a:pt x="10" y="211"/>
                      </a:lnTo>
                      <a:lnTo>
                        <a:pt x="10" y="226"/>
                      </a:lnTo>
                      <a:lnTo>
                        <a:pt x="13" y="239"/>
                      </a:lnTo>
                      <a:lnTo>
                        <a:pt x="15" y="247"/>
                      </a:lnTo>
                      <a:lnTo>
                        <a:pt x="15" y="249"/>
                      </a:lnTo>
                      <a:lnTo>
                        <a:pt x="11" y="256"/>
                      </a:lnTo>
                      <a:lnTo>
                        <a:pt x="11" y="262"/>
                      </a:lnTo>
                      <a:lnTo>
                        <a:pt x="15" y="271"/>
                      </a:lnTo>
                      <a:lnTo>
                        <a:pt x="21" y="278"/>
                      </a:lnTo>
                      <a:lnTo>
                        <a:pt x="18" y="281"/>
                      </a:lnTo>
                      <a:lnTo>
                        <a:pt x="11" y="272"/>
                      </a:lnTo>
                      <a:lnTo>
                        <a:pt x="6" y="264"/>
                      </a:lnTo>
                      <a:lnTo>
                        <a:pt x="6" y="254"/>
                      </a:lnTo>
                      <a:lnTo>
                        <a:pt x="10" y="247"/>
                      </a:lnTo>
                      <a:lnTo>
                        <a:pt x="10" y="241"/>
                      </a:lnTo>
                      <a:lnTo>
                        <a:pt x="8" y="234"/>
                      </a:lnTo>
                      <a:lnTo>
                        <a:pt x="6" y="226"/>
                      </a:lnTo>
                      <a:lnTo>
                        <a:pt x="5" y="219"/>
                      </a:lnTo>
                      <a:lnTo>
                        <a:pt x="6" y="211"/>
                      </a:lnTo>
                      <a:lnTo>
                        <a:pt x="3" y="197"/>
                      </a:lnTo>
                      <a:lnTo>
                        <a:pt x="1" y="194"/>
                      </a:lnTo>
                      <a:lnTo>
                        <a:pt x="0" y="185"/>
                      </a:lnTo>
                      <a:lnTo>
                        <a:pt x="0" y="184"/>
                      </a:lnTo>
                      <a:lnTo>
                        <a:pt x="3" y="177"/>
                      </a:lnTo>
                      <a:lnTo>
                        <a:pt x="3" y="174"/>
                      </a:lnTo>
                      <a:lnTo>
                        <a:pt x="1" y="167"/>
                      </a:lnTo>
                      <a:lnTo>
                        <a:pt x="1" y="165"/>
                      </a:lnTo>
                      <a:lnTo>
                        <a:pt x="6" y="159"/>
                      </a:lnTo>
                      <a:lnTo>
                        <a:pt x="8" y="152"/>
                      </a:lnTo>
                      <a:lnTo>
                        <a:pt x="8" y="144"/>
                      </a:lnTo>
                      <a:lnTo>
                        <a:pt x="10" y="137"/>
                      </a:lnTo>
                      <a:lnTo>
                        <a:pt x="10" y="128"/>
                      </a:lnTo>
                      <a:lnTo>
                        <a:pt x="11" y="122"/>
                      </a:lnTo>
                      <a:lnTo>
                        <a:pt x="11" y="117"/>
                      </a:lnTo>
                      <a:lnTo>
                        <a:pt x="10" y="110"/>
                      </a:lnTo>
                      <a:lnTo>
                        <a:pt x="6" y="93"/>
                      </a:lnTo>
                      <a:lnTo>
                        <a:pt x="15" y="85"/>
                      </a:lnTo>
                      <a:lnTo>
                        <a:pt x="18" y="85"/>
                      </a:lnTo>
                      <a:lnTo>
                        <a:pt x="23" y="78"/>
                      </a:lnTo>
                      <a:lnTo>
                        <a:pt x="30" y="72"/>
                      </a:lnTo>
                      <a:lnTo>
                        <a:pt x="33" y="63"/>
                      </a:lnTo>
                      <a:lnTo>
                        <a:pt x="35" y="62"/>
                      </a:lnTo>
                      <a:lnTo>
                        <a:pt x="37" y="55"/>
                      </a:lnTo>
                      <a:lnTo>
                        <a:pt x="33" y="48"/>
                      </a:lnTo>
                      <a:lnTo>
                        <a:pt x="28" y="41"/>
                      </a:lnTo>
                      <a:lnTo>
                        <a:pt x="28" y="40"/>
                      </a:lnTo>
                      <a:lnTo>
                        <a:pt x="26" y="33"/>
                      </a:lnTo>
                      <a:lnTo>
                        <a:pt x="26" y="31"/>
                      </a:lnTo>
                      <a:lnTo>
                        <a:pt x="28" y="23"/>
                      </a:lnTo>
                      <a:lnTo>
                        <a:pt x="30" y="18"/>
                      </a:lnTo>
                      <a:lnTo>
                        <a:pt x="28" y="11"/>
                      </a:lnTo>
                      <a:lnTo>
                        <a:pt x="25" y="8"/>
                      </a:lnTo>
                      <a:lnTo>
                        <a:pt x="25" y="6"/>
                      </a:lnTo>
                      <a:lnTo>
                        <a:pt x="30" y="1"/>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14" name="Freeform 427"/>
                <p:cNvSpPr>
                  <a:spLocks/>
                </p:cNvSpPr>
                <p:nvPr/>
              </p:nvSpPr>
              <p:spPr bwMode="auto">
                <a:xfrm>
                  <a:off x="8108950" y="2819400"/>
                  <a:ext cx="119063" cy="401638"/>
                </a:xfrm>
                <a:custGeom>
                  <a:avLst/>
                  <a:gdLst/>
                  <a:ahLst/>
                  <a:cxnLst>
                    <a:cxn ang="0">
                      <a:pos x="5" y="2"/>
                    </a:cxn>
                    <a:cxn ang="0">
                      <a:pos x="6" y="9"/>
                    </a:cxn>
                    <a:cxn ang="0">
                      <a:pos x="5" y="17"/>
                    </a:cxn>
                    <a:cxn ang="0">
                      <a:pos x="11" y="42"/>
                    </a:cxn>
                    <a:cxn ang="0">
                      <a:pos x="21" y="56"/>
                    </a:cxn>
                    <a:cxn ang="0">
                      <a:pos x="23" y="64"/>
                    </a:cxn>
                    <a:cxn ang="0">
                      <a:pos x="26" y="81"/>
                    </a:cxn>
                    <a:cxn ang="0">
                      <a:pos x="23" y="93"/>
                    </a:cxn>
                    <a:cxn ang="0">
                      <a:pos x="26" y="113"/>
                    </a:cxn>
                    <a:cxn ang="0">
                      <a:pos x="33" y="128"/>
                    </a:cxn>
                    <a:cxn ang="0">
                      <a:pos x="36" y="143"/>
                    </a:cxn>
                    <a:cxn ang="0">
                      <a:pos x="41" y="153"/>
                    </a:cxn>
                    <a:cxn ang="0">
                      <a:pos x="55" y="165"/>
                    </a:cxn>
                    <a:cxn ang="0">
                      <a:pos x="58" y="181"/>
                    </a:cxn>
                    <a:cxn ang="0">
                      <a:pos x="60" y="196"/>
                    </a:cxn>
                    <a:cxn ang="0">
                      <a:pos x="65" y="210"/>
                    </a:cxn>
                    <a:cxn ang="0">
                      <a:pos x="70" y="238"/>
                    </a:cxn>
                    <a:cxn ang="0">
                      <a:pos x="75" y="250"/>
                    </a:cxn>
                    <a:cxn ang="0">
                      <a:pos x="67" y="245"/>
                    </a:cxn>
                    <a:cxn ang="0">
                      <a:pos x="65" y="231"/>
                    </a:cxn>
                    <a:cxn ang="0">
                      <a:pos x="58" y="203"/>
                    </a:cxn>
                    <a:cxn ang="0">
                      <a:pos x="55" y="188"/>
                    </a:cxn>
                    <a:cxn ang="0">
                      <a:pos x="50" y="166"/>
                    </a:cxn>
                    <a:cxn ang="0">
                      <a:pos x="40" y="163"/>
                    </a:cxn>
                    <a:cxn ang="0">
                      <a:pos x="35" y="165"/>
                    </a:cxn>
                    <a:cxn ang="0">
                      <a:pos x="33" y="148"/>
                    </a:cxn>
                    <a:cxn ang="0">
                      <a:pos x="30" y="129"/>
                    </a:cxn>
                    <a:cxn ang="0">
                      <a:pos x="23" y="114"/>
                    </a:cxn>
                    <a:cxn ang="0">
                      <a:pos x="20" y="89"/>
                    </a:cxn>
                    <a:cxn ang="0">
                      <a:pos x="20" y="74"/>
                    </a:cxn>
                    <a:cxn ang="0">
                      <a:pos x="18" y="59"/>
                    </a:cxn>
                    <a:cxn ang="0">
                      <a:pos x="11" y="51"/>
                    </a:cxn>
                    <a:cxn ang="0">
                      <a:pos x="8" y="42"/>
                    </a:cxn>
                    <a:cxn ang="0">
                      <a:pos x="6" y="27"/>
                    </a:cxn>
                    <a:cxn ang="0">
                      <a:pos x="1" y="17"/>
                    </a:cxn>
                    <a:cxn ang="0">
                      <a:pos x="1" y="5"/>
                    </a:cxn>
                    <a:cxn ang="0">
                      <a:pos x="0" y="2"/>
                    </a:cxn>
                  </a:cxnLst>
                  <a:rect l="0" t="0" r="r" b="b"/>
                  <a:pathLst>
                    <a:path w="75" h="253">
                      <a:moveTo>
                        <a:pt x="3" y="0"/>
                      </a:moveTo>
                      <a:lnTo>
                        <a:pt x="5" y="2"/>
                      </a:lnTo>
                      <a:lnTo>
                        <a:pt x="5" y="4"/>
                      </a:lnTo>
                      <a:lnTo>
                        <a:pt x="6" y="9"/>
                      </a:lnTo>
                      <a:lnTo>
                        <a:pt x="6" y="10"/>
                      </a:lnTo>
                      <a:lnTo>
                        <a:pt x="5" y="17"/>
                      </a:lnTo>
                      <a:lnTo>
                        <a:pt x="11" y="26"/>
                      </a:lnTo>
                      <a:lnTo>
                        <a:pt x="11" y="42"/>
                      </a:lnTo>
                      <a:lnTo>
                        <a:pt x="15" y="49"/>
                      </a:lnTo>
                      <a:lnTo>
                        <a:pt x="21" y="56"/>
                      </a:lnTo>
                      <a:lnTo>
                        <a:pt x="21" y="57"/>
                      </a:lnTo>
                      <a:lnTo>
                        <a:pt x="23" y="64"/>
                      </a:lnTo>
                      <a:lnTo>
                        <a:pt x="23" y="72"/>
                      </a:lnTo>
                      <a:lnTo>
                        <a:pt x="26" y="81"/>
                      </a:lnTo>
                      <a:lnTo>
                        <a:pt x="26" y="89"/>
                      </a:lnTo>
                      <a:lnTo>
                        <a:pt x="23" y="93"/>
                      </a:lnTo>
                      <a:lnTo>
                        <a:pt x="23" y="106"/>
                      </a:lnTo>
                      <a:lnTo>
                        <a:pt x="26" y="113"/>
                      </a:lnTo>
                      <a:lnTo>
                        <a:pt x="28" y="119"/>
                      </a:lnTo>
                      <a:lnTo>
                        <a:pt x="33" y="128"/>
                      </a:lnTo>
                      <a:lnTo>
                        <a:pt x="35" y="134"/>
                      </a:lnTo>
                      <a:lnTo>
                        <a:pt x="36" y="143"/>
                      </a:lnTo>
                      <a:lnTo>
                        <a:pt x="36" y="158"/>
                      </a:lnTo>
                      <a:lnTo>
                        <a:pt x="41" y="153"/>
                      </a:lnTo>
                      <a:lnTo>
                        <a:pt x="50" y="159"/>
                      </a:lnTo>
                      <a:lnTo>
                        <a:pt x="55" y="165"/>
                      </a:lnTo>
                      <a:lnTo>
                        <a:pt x="55" y="173"/>
                      </a:lnTo>
                      <a:lnTo>
                        <a:pt x="58" y="181"/>
                      </a:lnTo>
                      <a:lnTo>
                        <a:pt x="60" y="188"/>
                      </a:lnTo>
                      <a:lnTo>
                        <a:pt x="60" y="196"/>
                      </a:lnTo>
                      <a:lnTo>
                        <a:pt x="62" y="203"/>
                      </a:lnTo>
                      <a:lnTo>
                        <a:pt x="65" y="210"/>
                      </a:lnTo>
                      <a:lnTo>
                        <a:pt x="68" y="231"/>
                      </a:lnTo>
                      <a:lnTo>
                        <a:pt x="70" y="238"/>
                      </a:lnTo>
                      <a:lnTo>
                        <a:pt x="70" y="243"/>
                      </a:lnTo>
                      <a:lnTo>
                        <a:pt x="75" y="250"/>
                      </a:lnTo>
                      <a:lnTo>
                        <a:pt x="72" y="253"/>
                      </a:lnTo>
                      <a:lnTo>
                        <a:pt x="67" y="245"/>
                      </a:lnTo>
                      <a:lnTo>
                        <a:pt x="67" y="240"/>
                      </a:lnTo>
                      <a:lnTo>
                        <a:pt x="65" y="231"/>
                      </a:lnTo>
                      <a:lnTo>
                        <a:pt x="60" y="211"/>
                      </a:lnTo>
                      <a:lnTo>
                        <a:pt x="58" y="203"/>
                      </a:lnTo>
                      <a:lnTo>
                        <a:pt x="56" y="196"/>
                      </a:lnTo>
                      <a:lnTo>
                        <a:pt x="55" y="188"/>
                      </a:lnTo>
                      <a:lnTo>
                        <a:pt x="51" y="175"/>
                      </a:lnTo>
                      <a:lnTo>
                        <a:pt x="50" y="166"/>
                      </a:lnTo>
                      <a:lnTo>
                        <a:pt x="41" y="158"/>
                      </a:lnTo>
                      <a:lnTo>
                        <a:pt x="40" y="163"/>
                      </a:lnTo>
                      <a:lnTo>
                        <a:pt x="40" y="165"/>
                      </a:lnTo>
                      <a:lnTo>
                        <a:pt x="35" y="165"/>
                      </a:lnTo>
                      <a:lnTo>
                        <a:pt x="31" y="156"/>
                      </a:lnTo>
                      <a:lnTo>
                        <a:pt x="33" y="148"/>
                      </a:lnTo>
                      <a:lnTo>
                        <a:pt x="33" y="143"/>
                      </a:lnTo>
                      <a:lnTo>
                        <a:pt x="30" y="129"/>
                      </a:lnTo>
                      <a:lnTo>
                        <a:pt x="25" y="121"/>
                      </a:lnTo>
                      <a:lnTo>
                        <a:pt x="23" y="114"/>
                      </a:lnTo>
                      <a:lnTo>
                        <a:pt x="20" y="106"/>
                      </a:lnTo>
                      <a:lnTo>
                        <a:pt x="20" y="89"/>
                      </a:lnTo>
                      <a:lnTo>
                        <a:pt x="23" y="87"/>
                      </a:lnTo>
                      <a:lnTo>
                        <a:pt x="20" y="74"/>
                      </a:lnTo>
                      <a:lnTo>
                        <a:pt x="20" y="66"/>
                      </a:lnTo>
                      <a:lnTo>
                        <a:pt x="18" y="59"/>
                      </a:lnTo>
                      <a:lnTo>
                        <a:pt x="11" y="52"/>
                      </a:lnTo>
                      <a:lnTo>
                        <a:pt x="11" y="51"/>
                      </a:lnTo>
                      <a:lnTo>
                        <a:pt x="8" y="44"/>
                      </a:lnTo>
                      <a:lnTo>
                        <a:pt x="8" y="42"/>
                      </a:lnTo>
                      <a:lnTo>
                        <a:pt x="6" y="36"/>
                      </a:lnTo>
                      <a:lnTo>
                        <a:pt x="6" y="27"/>
                      </a:lnTo>
                      <a:lnTo>
                        <a:pt x="1" y="19"/>
                      </a:lnTo>
                      <a:lnTo>
                        <a:pt x="1" y="17"/>
                      </a:lnTo>
                      <a:lnTo>
                        <a:pt x="3" y="10"/>
                      </a:lnTo>
                      <a:lnTo>
                        <a:pt x="1" y="5"/>
                      </a:lnTo>
                      <a:lnTo>
                        <a:pt x="0" y="4"/>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15" name="Freeform 428"/>
                <p:cNvSpPr>
                  <a:spLocks/>
                </p:cNvSpPr>
                <p:nvPr/>
              </p:nvSpPr>
              <p:spPr bwMode="auto">
                <a:xfrm>
                  <a:off x="8377238" y="2692400"/>
                  <a:ext cx="155575" cy="385763"/>
                </a:xfrm>
                <a:custGeom>
                  <a:avLst/>
                  <a:gdLst/>
                  <a:ahLst/>
                  <a:cxnLst>
                    <a:cxn ang="0">
                      <a:pos x="5" y="5"/>
                    </a:cxn>
                    <a:cxn ang="0">
                      <a:pos x="10" y="20"/>
                    </a:cxn>
                    <a:cxn ang="0">
                      <a:pos x="15" y="34"/>
                    </a:cxn>
                    <a:cxn ang="0">
                      <a:pos x="20" y="47"/>
                    </a:cxn>
                    <a:cxn ang="0">
                      <a:pos x="25" y="62"/>
                    </a:cxn>
                    <a:cxn ang="0">
                      <a:pos x="26" y="69"/>
                    </a:cxn>
                    <a:cxn ang="0">
                      <a:pos x="31" y="84"/>
                    </a:cxn>
                    <a:cxn ang="0">
                      <a:pos x="36" y="99"/>
                    </a:cxn>
                    <a:cxn ang="0">
                      <a:pos x="38" y="104"/>
                    </a:cxn>
                    <a:cxn ang="0">
                      <a:pos x="45" y="126"/>
                    </a:cxn>
                    <a:cxn ang="0">
                      <a:pos x="50" y="141"/>
                    </a:cxn>
                    <a:cxn ang="0">
                      <a:pos x="55" y="156"/>
                    </a:cxn>
                    <a:cxn ang="0">
                      <a:pos x="60" y="169"/>
                    </a:cxn>
                    <a:cxn ang="0">
                      <a:pos x="68" y="191"/>
                    </a:cxn>
                    <a:cxn ang="0">
                      <a:pos x="70" y="206"/>
                    </a:cxn>
                    <a:cxn ang="0">
                      <a:pos x="80" y="219"/>
                    </a:cxn>
                    <a:cxn ang="0">
                      <a:pos x="88" y="224"/>
                    </a:cxn>
                    <a:cxn ang="0">
                      <a:pos x="95" y="238"/>
                    </a:cxn>
                    <a:cxn ang="0">
                      <a:pos x="97" y="243"/>
                    </a:cxn>
                    <a:cxn ang="0">
                      <a:pos x="85" y="233"/>
                    </a:cxn>
                    <a:cxn ang="0">
                      <a:pos x="77" y="223"/>
                    </a:cxn>
                    <a:cxn ang="0">
                      <a:pos x="66" y="208"/>
                    </a:cxn>
                    <a:cxn ang="0">
                      <a:pos x="63" y="193"/>
                    </a:cxn>
                    <a:cxn ang="0">
                      <a:pos x="58" y="178"/>
                    </a:cxn>
                    <a:cxn ang="0">
                      <a:pos x="53" y="164"/>
                    </a:cxn>
                    <a:cxn ang="0">
                      <a:pos x="48" y="149"/>
                    </a:cxn>
                    <a:cxn ang="0">
                      <a:pos x="43" y="134"/>
                    </a:cxn>
                    <a:cxn ang="0">
                      <a:pos x="38" y="121"/>
                    </a:cxn>
                    <a:cxn ang="0">
                      <a:pos x="31" y="101"/>
                    </a:cxn>
                    <a:cxn ang="0">
                      <a:pos x="28" y="85"/>
                    </a:cxn>
                    <a:cxn ang="0">
                      <a:pos x="23" y="70"/>
                    </a:cxn>
                    <a:cxn ang="0">
                      <a:pos x="21" y="67"/>
                    </a:cxn>
                    <a:cxn ang="0">
                      <a:pos x="20" y="64"/>
                    </a:cxn>
                    <a:cxn ang="0">
                      <a:pos x="15" y="49"/>
                    </a:cxn>
                    <a:cxn ang="0">
                      <a:pos x="8" y="29"/>
                    </a:cxn>
                    <a:cxn ang="0">
                      <a:pos x="3" y="13"/>
                    </a:cxn>
                    <a:cxn ang="0">
                      <a:pos x="0" y="2"/>
                    </a:cxn>
                  </a:cxnLst>
                  <a:rect l="0" t="0" r="r" b="b"/>
                  <a:pathLst>
                    <a:path w="98" h="243">
                      <a:moveTo>
                        <a:pt x="3" y="0"/>
                      </a:moveTo>
                      <a:lnTo>
                        <a:pt x="5" y="5"/>
                      </a:lnTo>
                      <a:lnTo>
                        <a:pt x="6" y="12"/>
                      </a:lnTo>
                      <a:lnTo>
                        <a:pt x="10" y="20"/>
                      </a:lnTo>
                      <a:lnTo>
                        <a:pt x="11" y="27"/>
                      </a:lnTo>
                      <a:lnTo>
                        <a:pt x="15" y="34"/>
                      </a:lnTo>
                      <a:lnTo>
                        <a:pt x="16" y="40"/>
                      </a:lnTo>
                      <a:lnTo>
                        <a:pt x="20" y="47"/>
                      </a:lnTo>
                      <a:lnTo>
                        <a:pt x="21" y="55"/>
                      </a:lnTo>
                      <a:lnTo>
                        <a:pt x="25" y="62"/>
                      </a:lnTo>
                      <a:lnTo>
                        <a:pt x="25" y="65"/>
                      </a:lnTo>
                      <a:lnTo>
                        <a:pt x="26" y="69"/>
                      </a:lnTo>
                      <a:lnTo>
                        <a:pt x="28" y="75"/>
                      </a:lnTo>
                      <a:lnTo>
                        <a:pt x="31" y="84"/>
                      </a:lnTo>
                      <a:lnTo>
                        <a:pt x="33" y="90"/>
                      </a:lnTo>
                      <a:lnTo>
                        <a:pt x="36" y="99"/>
                      </a:lnTo>
                      <a:lnTo>
                        <a:pt x="36" y="101"/>
                      </a:lnTo>
                      <a:lnTo>
                        <a:pt x="38" y="104"/>
                      </a:lnTo>
                      <a:lnTo>
                        <a:pt x="41" y="119"/>
                      </a:lnTo>
                      <a:lnTo>
                        <a:pt x="45" y="126"/>
                      </a:lnTo>
                      <a:lnTo>
                        <a:pt x="46" y="134"/>
                      </a:lnTo>
                      <a:lnTo>
                        <a:pt x="50" y="141"/>
                      </a:lnTo>
                      <a:lnTo>
                        <a:pt x="51" y="147"/>
                      </a:lnTo>
                      <a:lnTo>
                        <a:pt x="55" y="156"/>
                      </a:lnTo>
                      <a:lnTo>
                        <a:pt x="56" y="162"/>
                      </a:lnTo>
                      <a:lnTo>
                        <a:pt x="60" y="169"/>
                      </a:lnTo>
                      <a:lnTo>
                        <a:pt x="61" y="178"/>
                      </a:lnTo>
                      <a:lnTo>
                        <a:pt x="68" y="191"/>
                      </a:lnTo>
                      <a:lnTo>
                        <a:pt x="68" y="199"/>
                      </a:lnTo>
                      <a:lnTo>
                        <a:pt x="70" y="206"/>
                      </a:lnTo>
                      <a:lnTo>
                        <a:pt x="73" y="213"/>
                      </a:lnTo>
                      <a:lnTo>
                        <a:pt x="80" y="219"/>
                      </a:lnTo>
                      <a:lnTo>
                        <a:pt x="87" y="223"/>
                      </a:lnTo>
                      <a:lnTo>
                        <a:pt x="88" y="224"/>
                      </a:lnTo>
                      <a:lnTo>
                        <a:pt x="88" y="231"/>
                      </a:lnTo>
                      <a:lnTo>
                        <a:pt x="95" y="238"/>
                      </a:lnTo>
                      <a:lnTo>
                        <a:pt x="98" y="239"/>
                      </a:lnTo>
                      <a:lnTo>
                        <a:pt x="97" y="243"/>
                      </a:lnTo>
                      <a:lnTo>
                        <a:pt x="93" y="241"/>
                      </a:lnTo>
                      <a:lnTo>
                        <a:pt x="85" y="233"/>
                      </a:lnTo>
                      <a:lnTo>
                        <a:pt x="85" y="226"/>
                      </a:lnTo>
                      <a:lnTo>
                        <a:pt x="77" y="223"/>
                      </a:lnTo>
                      <a:lnTo>
                        <a:pt x="70" y="216"/>
                      </a:lnTo>
                      <a:lnTo>
                        <a:pt x="66" y="208"/>
                      </a:lnTo>
                      <a:lnTo>
                        <a:pt x="63" y="201"/>
                      </a:lnTo>
                      <a:lnTo>
                        <a:pt x="63" y="193"/>
                      </a:lnTo>
                      <a:lnTo>
                        <a:pt x="60" y="186"/>
                      </a:lnTo>
                      <a:lnTo>
                        <a:pt x="58" y="178"/>
                      </a:lnTo>
                      <a:lnTo>
                        <a:pt x="55" y="171"/>
                      </a:lnTo>
                      <a:lnTo>
                        <a:pt x="53" y="164"/>
                      </a:lnTo>
                      <a:lnTo>
                        <a:pt x="51" y="156"/>
                      </a:lnTo>
                      <a:lnTo>
                        <a:pt x="48" y="149"/>
                      </a:lnTo>
                      <a:lnTo>
                        <a:pt x="46" y="142"/>
                      </a:lnTo>
                      <a:lnTo>
                        <a:pt x="43" y="134"/>
                      </a:lnTo>
                      <a:lnTo>
                        <a:pt x="41" y="127"/>
                      </a:lnTo>
                      <a:lnTo>
                        <a:pt x="38" y="121"/>
                      </a:lnTo>
                      <a:lnTo>
                        <a:pt x="35" y="106"/>
                      </a:lnTo>
                      <a:lnTo>
                        <a:pt x="31" y="101"/>
                      </a:lnTo>
                      <a:lnTo>
                        <a:pt x="31" y="99"/>
                      </a:lnTo>
                      <a:lnTo>
                        <a:pt x="28" y="85"/>
                      </a:lnTo>
                      <a:lnTo>
                        <a:pt x="25" y="77"/>
                      </a:lnTo>
                      <a:lnTo>
                        <a:pt x="23" y="70"/>
                      </a:lnTo>
                      <a:lnTo>
                        <a:pt x="21" y="70"/>
                      </a:lnTo>
                      <a:lnTo>
                        <a:pt x="21" y="67"/>
                      </a:lnTo>
                      <a:lnTo>
                        <a:pt x="20" y="65"/>
                      </a:lnTo>
                      <a:lnTo>
                        <a:pt x="20" y="64"/>
                      </a:lnTo>
                      <a:lnTo>
                        <a:pt x="18" y="57"/>
                      </a:lnTo>
                      <a:lnTo>
                        <a:pt x="15" y="49"/>
                      </a:lnTo>
                      <a:lnTo>
                        <a:pt x="11" y="35"/>
                      </a:lnTo>
                      <a:lnTo>
                        <a:pt x="8" y="29"/>
                      </a:lnTo>
                      <a:lnTo>
                        <a:pt x="6" y="20"/>
                      </a:lnTo>
                      <a:lnTo>
                        <a:pt x="3" y="13"/>
                      </a:lnTo>
                      <a:lnTo>
                        <a:pt x="1" y="7"/>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16" name="Freeform 429"/>
                <p:cNvSpPr>
                  <a:spLocks/>
                </p:cNvSpPr>
                <p:nvPr/>
              </p:nvSpPr>
              <p:spPr bwMode="auto">
                <a:xfrm>
                  <a:off x="8223250" y="3349625"/>
                  <a:ext cx="36513" cy="196850"/>
                </a:xfrm>
                <a:custGeom>
                  <a:avLst/>
                  <a:gdLst/>
                  <a:ahLst/>
                  <a:cxnLst>
                    <a:cxn ang="0">
                      <a:pos x="3" y="0"/>
                    </a:cxn>
                    <a:cxn ang="0">
                      <a:pos x="5" y="6"/>
                    </a:cxn>
                    <a:cxn ang="0">
                      <a:pos x="6" y="11"/>
                    </a:cxn>
                    <a:cxn ang="0">
                      <a:pos x="6" y="18"/>
                    </a:cxn>
                    <a:cxn ang="0">
                      <a:pos x="8" y="25"/>
                    </a:cxn>
                    <a:cxn ang="0">
                      <a:pos x="10" y="33"/>
                    </a:cxn>
                    <a:cxn ang="0">
                      <a:pos x="11" y="40"/>
                    </a:cxn>
                    <a:cxn ang="0">
                      <a:pos x="11" y="48"/>
                    </a:cxn>
                    <a:cxn ang="0">
                      <a:pos x="13" y="55"/>
                    </a:cxn>
                    <a:cxn ang="0">
                      <a:pos x="18" y="82"/>
                    </a:cxn>
                    <a:cxn ang="0">
                      <a:pos x="23" y="90"/>
                    </a:cxn>
                    <a:cxn ang="0">
                      <a:pos x="23" y="100"/>
                    </a:cxn>
                    <a:cxn ang="0">
                      <a:pos x="11" y="112"/>
                    </a:cxn>
                    <a:cxn ang="0">
                      <a:pos x="11" y="113"/>
                    </a:cxn>
                    <a:cxn ang="0">
                      <a:pos x="18" y="120"/>
                    </a:cxn>
                    <a:cxn ang="0">
                      <a:pos x="16" y="124"/>
                    </a:cxn>
                    <a:cxn ang="0">
                      <a:pos x="8" y="115"/>
                    </a:cxn>
                    <a:cxn ang="0">
                      <a:pos x="8" y="110"/>
                    </a:cxn>
                    <a:cxn ang="0">
                      <a:pos x="20" y="98"/>
                    </a:cxn>
                    <a:cxn ang="0">
                      <a:pos x="20" y="92"/>
                    </a:cxn>
                    <a:cxn ang="0">
                      <a:pos x="15" y="85"/>
                    </a:cxn>
                    <a:cxn ang="0">
                      <a:pos x="15" y="83"/>
                    </a:cxn>
                    <a:cxn ang="0">
                      <a:pos x="8" y="55"/>
                    </a:cxn>
                    <a:cxn ang="0">
                      <a:pos x="8" y="48"/>
                    </a:cxn>
                    <a:cxn ang="0">
                      <a:pos x="6" y="41"/>
                    </a:cxn>
                    <a:cxn ang="0">
                      <a:pos x="5" y="33"/>
                    </a:cxn>
                    <a:cxn ang="0">
                      <a:pos x="3" y="26"/>
                    </a:cxn>
                    <a:cxn ang="0">
                      <a:pos x="3" y="20"/>
                    </a:cxn>
                    <a:cxn ang="0">
                      <a:pos x="1" y="11"/>
                    </a:cxn>
                    <a:cxn ang="0">
                      <a:pos x="1" y="8"/>
                    </a:cxn>
                    <a:cxn ang="0">
                      <a:pos x="0" y="1"/>
                    </a:cxn>
                    <a:cxn ang="0">
                      <a:pos x="3" y="0"/>
                    </a:cxn>
                  </a:cxnLst>
                  <a:rect l="0" t="0" r="r" b="b"/>
                  <a:pathLst>
                    <a:path w="23" h="124">
                      <a:moveTo>
                        <a:pt x="3" y="0"/>
                      </a:moveTo>
                      <a:lnTo>
                        <a:pt x="5" y="6"/>
                      </a:lnTo>
                      <a:lnTo>
                        <a:pt x="6" y="11"/>
                      </a:lnTo>
                      <a:lnTo>
                        <a:pt x="6" y="18"/>
                      </a:lnTo>
                      <a:lnTo>
                        <a:pt x="8" y="25"/>
                      </a:lnTo>
                      <a:lnTo>
                        <a:pt x="10" y="33"/>
                      </a:lnTo>
                      <a:lnTo>
                        <a:pt x="11" y="40"/>
                      </a:lnTo>
                      <a:lnTo>
                        <a:pt x="11" y="48"/>
                      </a:lnTo>
                      <a:lnTo>
                        <a:pt x="13" y="55"/>
                      </a:lnTo>
                      <a:lnTo>
                        <a:pt x="18" y="82"/>
                      </a:lnTo>
                      <a:lnTo>
                        <a:pt x="23" y="90"/>
                      </a:lnTo>
                      <a:lnTo>
                        <a:pt x="23" y="100"/>
                      </a:lnTo>
                      <a:lnTo>
                        <a:pt x="11" y="112"/>
                      </a:lnTo>
                      <a:lnTo>
                        <a:pt x="11" y="113"/>
                      </a:lnTo>
                      <a:lnTo>
                        <a:pt x="18" y="120"/>
                      </a:lnTo>
                      <a:lnTo>
                        <a:pt x="16" y="124"/>
                      </a:lnTo>
                      <a:lnTo>
                        <a:pt x="8" y="115"/>
                      </a:lnTo>
                      <a:lnTo>
                        <a:pt x="8" y="110"/>
                      </a:lnTo>
                      <a:lnTo>
                        <a:pt x="20" y="98"/>
                      </a:lnTo>
                      <a:lnTo>
                        <a:pt x="20" y="92"/>
                      </a:lnTo>
                      <a:lnTo>
                        <a:pt x="15" y="85"/>
                      </a:lnTo>
                      <a:lnTo>
                        <a:pt x="15" y="83"/>
                      </a:lnTo>
                      <a:lnTo>
                        <a:pt x="8" y="55"/>
                      </a:lnTo>
                      <a:lnTo>
                        <a:pt x="8" y="48"/>
                      </a:lnTo>
                      <a:lnTo>
                        <a:pt x="6" y="41"/>
                      </a:lnTo>
                      <a:lnTo>
                        <a:pt x="5" y="33"/>
                      </a:lnTo>
                      <a:lnTo>
                        <a:pt x="3" y="26"/>
                      </a:lnTo>
                      <a:lnTo>
                        <a:pt x="3" y="20"/>
                      </a:lnTo>
                      <a:lnTo>
                        <a:pt x="1" y="11"/>
                      </a:lnTo>
                      <a:lnTo>
                        <a:pt x="1" y="8"/>
                      </a:lnTo>
                      <a:lnTo>
                        <a:pt x="0"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17" name="Freeform 430"/>
                <p:cNvSpPr>
                  <a:spLocks/>
                </p:cNvSpPr>
                <p:nvPr/>
              </p:nvSpPr>
              <p:spPr bwMode="auto">
                <a:xfrm>
                  <a:off x="6735763" y="3662363"/>
                  <a:ext cx="180975" cy="38100"/>
                </a:xfrm>
                <a:custGeom>
                  <a:avLst/>
                  <a:gdLst/>
                  <a:ahLst/>
                  <a:cxnLst>
                    <a:cxn ang="0">
                      <a:pos x="109" y="0"/>
                    </a:cxn>
                    <a:cxn ang="0">
                      <a:pos x="112" y="0"/>
                    </a:cxn>
                    <a:cxn ang="0">
                      <a:pos x="114" y="4"/>
                    </a:cxn>
                    <a:cxn ang="0">
                      <a:pos x="110" y="5"/>
                    </a:cxn>
                    <a:cxn ang="0">
                      <a:pos x="109" y="5"/>
                    </a:cxn>
                    <a:cxn ang="0">
                      <a:pos x="102" y="7"/>
                    </a:cxn>
                    <a:cxn ang="0">
                      <a:pos x="93" y="9"/>
                    </a:cxn>
                    <a:cxn ang="0">
                      <a:pos x="92" y="9"/>
                    </a:cxn>
                    <a:cxn ang="0">
                      <a:pos x="85" y="10"/>
                    </a:cxn>
                    <a:cxn ang="0">
                      <a:pos x="78" y="10"/>
                    </a:cxn>
                    <a:cxn ang="0">
                      <a:pos x="72" y="12"/>
                    </a:cxn>
                    <a:cxn ang="0">
                      <a:pos x="63" y="14"/>
                    </a:cxn>
                    <a:cxn ang="0">
                      <a:pos x="57" y="14"/>
                    </a:cxn>
                    <a:cxn ang="0">
                      <a:pos x="50" y="15"/>
                    </a:cxn>
                    <a:cxn ang="0">
                      <a:pos x="42" y="17"/>
                    </a:cxn>
                    <a:cxn ang="0">
                      <a:pos x="35" y="19"/>
                    </a:cxn>
                    <a:cxn ang="0">
                      <a:pos x="27" y="19"/>
                    </a:cxn>
                    <a:cxn ang="0">
                      <a:pos x="6" y="24"/>
                    </a:cxn>
                    <a:cxn ang="0">
                      <a:pos x="1" y="24"/>
                    </a:cxn>
                    <a:cxn ang="0">
                      <a:pos x="0" y="20"/>
                    </a:cxn>
                    <a:cxn ang="0">
                      <a:pos x="5" y="19"/>
                    </a:cxn>
                    <a:cxn ang="0">
                      <a:pos x="12" y="17"/>
                    </a:cxn>
                    <a:cxn ang="0">
                      <a:pos x="27" y="15"/>
                    </a:cxn>
                    <a:cxn ang="0">
                      <a:pos x="35" y="14"/>
                    </a:cxn>
                    <a:cxn ang="0">
                      <a:pos x="42" y="12"/>
                    </a:cxn>
                    <a:cxn ang="0">
                      <a:pos x="48" y="12"/>
                    </a:cxn>
                    <a:cxn ang="0">
                      <a:pos x="55" y="10"/>
                    </a:cxn>
                    <a:cxn ang="0">
                      <a:pos x="63" y="9"/>
                    </a:cxn>
                    <a:cxn ang="0">
                      <a:pos x="70" y="7"/>
                    </a:cxn>
                    <a:cxn ang="0">
                      <a:pos x="77" y="7"/>
                    </a:cxn>
                    <a:cxn ang="0">
                      <a:pos x="85" y="5"/>
                    </a:cxn>
                    <a:cxn ang="0">
                      <a:pos x="92" y="4"/>
                    </a:cxn>
                    <a:cxn ang="0">
                      <a:pos x="93" y="4"/>
                    </a:cxn>
                    <a:cxn ang="0">
                      <a:pos x="100" y="2"/>
                    </a:cxn>
                    <a:cxn ang="0">
                      <a:pos x="109" y="0"/>
                    </a:cxn>
                  </a:cxnLst>
                  <a:rect l="0" t="0" r="r" b="b"/>
                  <a:pathLst>
                    <a:path w="114" h="24">
                      <a:moveTo>
                        <a:pt x="109" y="0"/>
                      </a:moveTo>
                      <a:lnTo>
                        <a:pt x="112" y="0"/>
                      </a:lnTo>
                      <a:lnTo>
                        <a:pt x="114" y="4"/>
                      </a:lnTo>
                      <a:lnTo>
                        <a:pt x="110" y="5"/>
                      </a:lnTo>
                      <a:lnTo>
                        <a:pt x="109" y="5"/>
                      </a:lnTo>
                      <a:lnTo>
                        <a:pt x="102" y="7"/>
                      </a:lnTo>
                      <a:lnTo>
                        <a:pt x="93" y="9"/>
                      </a:lnTo>
                      <a:lnTo>
                        <a:pt x="92" y="9"/>
                      </a:lnTo>
                      <a:lnTo>
                        <a:pt x="85" y="10"/>
                      </a:lnTo>
                      <a:lnTo>
                        <a:pt x="78" y="10"/>
                      </a:lnTo>
                      <a:lnTo>
                        <a:pt x="72" y="12"/>
                      </a:lnTo>
                      <a:lnTo>
                        <a:pt x="63" y="14"/>
                      </a:lnTo>
                      <a:lnTo>
                        <a:pt x="57" y="14"/>
                      </a:lnTo>
                      <a:lnTo>
                        <a:pt x="50" y="15"/>
                      </a:lnTo>
                      <a:lnTo>
                        <a:pt x="42" y="17"/>
                      </a:lnTo>
                      <a:lnTo>
                        <a:pt x="35" y="19"/>
                      </a:lnTo>
                      <a:lnTo>
                        <a:pt x="27" y="19"/>
                      </a:lnTo>
                      <a:lnTo>
                        <a:pt x="6" y="24"/>
                      </a:lnTo>
                      <a:lnTo>
                        <a:pt x="1" y="24"/>
                      </a:lnTo>
                      <a:lnTo>
                        <a:pt x="0" y="20"/>
                      </a:lnTo>
                      <a:lnTo>
                        <a:pt x="5" y="19"/>
                      </a:lnTo>
                      <a:lnTo>
                        <a:pt x="12" y="17"/>
                      </a:lnTo>
                      <a:lnTo>
                        <a:pt x="27" y="15"/>
                      </a:lnTo>
                      <a:lnTo>
                        <a:pt x="35" y="14"/>
                      </a:lnTo>
                      <a:lnTo>
                        <a:pt x="42" y="12"/>
                      </a:lnTo>
                      <a:lnTo>
                        <a:pt x="48" y="12"/>
                      </a:lnTo>
                      <a:lnTo>
                        <a:pt x="55" y="10"/>
                      </a:lnTo>
                      <a:lnTo>
                        <a:pt x="63" y="9"/>
                      </a:lnTo>
                      <a:lnTo>
                        <a:pt x="70" y="7"/>
                      </a:lnTo>
                      <a:lnTo>
                        <a:pt x="77" y="7"/>
                      </a:lnTo>
                      <a:lnTo>
                        <a:pt x="85" y="5"/>
                      </a:lnTo>
                      <a:lnTo>
                        <a:pt x="92" y="4"/>
                      </a:lnTo>
                      <a:lnTo>
                        <a:pt x="93" y="4"/>
                      </a:lnTo>
                      <a:lnTo>
                        <a:pt x="100" y="2"/>
                      </a:lnTo>
                      <a:lnTo>
                        <a:pt x="1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18" name="Freeform 431"/>
                <p:cNvSpPr>
                  <a:spLocks/>
                </p:cNvSpPr>
                <p:nvPr/>
              </p:nvSpPr>
              <p:spPr bwMode="auto">
                <a:xfrm>
                  <a:off x="8094663" y="3511550"/>
                  <a:ext cx="144463" cy="146050"/>
                </a:xfrm>
                <a:custGeom>
                  <a:avLst/>
                  <a:gdLst/>
                  <a:ahLst/>
                  <a:cxnLst>
                    <a:cxn ang="0">
                      <a:pos x="0" y="0"/>
                    </a:cxn>
                    <a:cxn ang="0">
                      <a:pos x="2" y="0"/>
                    </a:cxn>
                    <a:cxn ang="0">
                      <a:pos x="9" y="3"/>
                    </a:cxn>
                    <a:cxn ang="0">
                      <a:pos x="17" y="5"/>
                    </a:cxn>
                    <a:cxn ang="0">
                      <a:pos x="22" y="6"/>
                    </a:cxn>
                    <a:cxn ang="0">
                      <a:pos x="30" y="10"/>
                    </a:cxn>
                    <a:cxn ang="0">
                      <a:pos x="37" y="11"/>
                    </a:cxn>
                    <a:cxn ang="0">
                      <a:pos x="45" y="15"/>
                    </a:cxn>
                    <a:cxn ang="0">
                      <a:pos x="52" y="16"/>
                    </a:cxn>
                    <a:cxn ang="0">
                      <a:pos x="54" y="18"/>
                    </a:cxn>
                    <a:cxn ang="0">
                      <a:pos x="62" y="20"/>
                    </a:cxn>
                    <a:cxn ang="0">
                      <a:pos x="71" y="23"/>
                    </a:cxn>
                    <a:cxn ang="0">
                      <a:pos x="77" y="25"/>
                    </a:cxn>
                    <a:cxn ang="0">
                      <a:pos x="79" y="25"/>
                    </a:cxn>
                    <a:cxn ang="0">
                      <a:pos x="81" y="27"/>
                    </a:cxn>
                    <a:cxn ang="0">
                      <a:pos x="81" y="35"/>
                    </a:cxn>
                    <a:cxn ang="0">
                      <a:pos x="79" y="43"/>
                    </a:cxn>
                    <a:cxn ang="0">
                      <a:pos x="79" y="47"/>
                    </a:cxn>
                    <a:cxn ang="0">
                      <a:pos x="77" y="53"/>
                    </a:cxn>
                    <a:cxn ang="0">
                      <a:pos x="77" y="62"/>
                    </a:cxn>
                    <a:cxn ang="0">
                      <a:pos x="72" y="68"/>
                    </a:cxn>
                    <a:cxn ang="0">
                      <a:pos x="72" y="70"/>
                    </a:cxn>
                    <a:cxn ang="0">
                      <a:pos x="64" y="73"/>
                    </a:cxn>
                    <a:cxn ang="0">
                      <a:pos x="64" y="85"/>
                    </a:cxn>
                    <a:cxn ang="0">
                      <a:pos x="67" y="87"/>
                    </a:cxn>
                    <a:cxn ang="0">
                      <a:pos x="74" y="83"/>
                    </a:cxn>
                    <a:cxn ang="0">
                      <a:pos x="82" y="80"/>
                    </a:cxn>
                    <a:cxn ang="0">
                      <a:pos x="84" y="78"/>
                    </a:cxn>
                    <a:cxn ang="0">
                      <a:pos x="91" y="80"/>
                    </a:cxn>
                    <a:cxn ang="0">
                      <a:pos x="91" y="83"/>
                    </a:cxn>
                    <a:cxn ang="0">
                      <a:pos x="84" y="83"/>
                    </a:cxn>
                    <a:cxn ang="0">
                      <a:pos x="77" y="87"/>
                    </a:cxn>
                    <a:cxn ang="0">
                      <a:pos x="69" y="92"/>
                    </a:cxn>
                    <a:cxn ang="0">
                      <a:pos x="67" y="92"/>
                    </a:cxn>
                    <a:cxn ang="0">
                      <a:pos x="60" y="88"/>
                    </a:cxn>
                    <a:cxn ang="0">
                      <a:pos x="59" y="87"/>
                    </a:cxn>
                    <a:cxn ang="0">
                      <a:pos x="60" y="80"/>
                    </a:cxn>
                    <a:cxn ang="0">
                      <a:pos x="60" y="70"/>
                    </a:cxn>
                    <a:cxn ang="0">
                      <a:pos x="62" y="70"/>
                    </a:cxn>
                    <a:cxn ang="0">
                      <a:pos x="69" y="67"/>
                    </a:cxn>
                    <a:cxn ang="0">
                      <a:pos x="74" y="60"/>
                    </a:cxn>
                    <a:cxn ang="0">
                      <a:pos x="72" y="55"/>
                    </a:cxn>
                    <a:cxn ang="0">
                      <a:pos x="72" y="53"/>
                    </a:cxn>
                    <a:cxn ang="0">
                      <a:pos x="76" y="47"/>
                    </a:cxn>
                    <a:cxn ang="0">
                      <a:pos x="76" y="28"/>
                    </a:cxn>
                    <a:cxn ang="0">
                      <a:pos x="69" y="27"/>
                    </a:cxn>
                    <a:cxn ang="0">
                      <a:pos x="62" y="23"/>
                    </a:cxn>
                    <a:cxn ang="0">
                      <a:pos x="54" y="22"/>
                    </a:cxn>
                    <a:cxn ang="0">
                      <a:pos x="50" y="20"/>
                    </a:cxn>
                    <a:cxn ang="0">
                      <a:pos x="37" y="16"/>
                    </a:cxn>
                    <a:cxn ang="0">
                      <a:pos x="29" y="13"/>
                    </a:cxn>
                    <a:cxn ang="0">
                      <a:pos x="20" y="11"/>
                    </a:cxn>
                    <a:cxn ang="0">
                      <a:pos x="15" y="8"/>
                    </a:cxn>
                    <a:cxn ang="0">
                      <a:pos x="9" y="6"/>
                    </a:cxn>
                    <a:cxn ang="0">
                      <a:pos x="0" y="3"/>
                    </a:cxn>
                    <a:cxn ang="0">
                      <a:pos x="0" y="0"/>
                    </a:cxn>
                  </a:cxnLst>
                  <a:rect l="0" t="0" r="r" b="b"/>
                  <a:pathLst>
                    <a:path w="91" h="92">
                      <a:moveTo>
                        <a:pt x="0" y="0"/>
                      </a:moveTo>
                      <a:lnTo>
                        <a:pt x="2" y="0"/>
                      </a:lnTo>
                      <a:lnTo>
                        <a:pt x="9" y="3"/>
                      </a:lnTo>
                      <a:lnTo>
                        <a:pt x="17" y="5"/>
                      </a:lnTo>
                      <a:lnTo>
                        <a:pt x="22" y="6"/>
                      </a:lnTo>
                      <a:lnTo>
                        <a:pt x="30" y="10"/>
                      </a:lnTo>
                      <a:lnTo>
                        <a:pt x="37" y="11"/>
                      </a:lnTo>
                      <a:lnTo>
                        <a:pt x="45" y="15"/>
                      </a:lnTo>
                      <a:lnTo>
                        <a:pt x="52" y="16"/>
                      </a:lnTo>
                      <a:lnTo>
                        <a:pt x="54" y="18"/>
                      </a:lnTo>
                      <a:lnTo>
                        <a:pt x="62" y="20"/>
                      </a:lnTo>
                      <a:lnTo>
                        <a:pt x="71" y="23"/>
                      </a:lnTo>
                      <a:lnTo>
                        <a:pt x="77" y="25"/>
                      </a:lnTo>
                      <a:lnTo>
                        <a:pt x="79" y="25"/>
                      </a:lnTo>
                      <a:lnTo>
                        <a:pt x="81" y="27"/>
                      </a:lnTo>
                      <a:lnTo>
                        <a:pt x="81" y="35"/>
                      </a:lnTo>
                      <a:lnTo>
                        <a:pt x="79" y="43"/>
                      </a:lnTo>
                      <a:lnTo>
                        <a:pt x="79" y="47"/>
                      </a:lnTo>
                      <a:lnTo>
                        <a:pt x="77" y="53"/>
                      </a:lnTo>
                      <a:lnTo>
                        <a:pt x="77" y="62"/>
                      </a:lnTo>
                      <a:lnTo>
                        <a:pt x="72" y="68"/>
                      </a:lnTo>
                      <a:lnTo>
                        <a:pt x="72" y="70"/>
                      </a:lnTo>
                      <a:lnTo>
                        <a:pt x="64" y="73"/>
                      </a:lnTo>
                      <a:lnTo>
                        <a:pt x="64" y="85"/>
                      </a:lnTo>
                      <a:lnTo>
                        <a:pt x="67" y="87"/>
                      </a:lnTo>
                      <a:lnTo>
                        <a:pt x="74" y="83"/>
                      </a:lnTo>
                      <a:lnTo>
                        <a:pt x="82" y="80"/>
                      </a:lnTo>
                      <a:lnTo>
                        <a:pt x="84" y="78"/>
                      </a:lnTo>
                      <a:lnTo>
                        <a:pt x="91" y="80"/>
                      </a:lnTo>
                      <a:lnTo>
                        <a:pt x="91" y="83"/>
                      </a:lnTo>
                      <a:lnTo>
                        <a:pt x="84" y="83"/>
                      </a:lnTo>
                      <a:lnTo>
                        <a:pt x="77" y="87"/>
                      </a:lnTo>
                      <a:lnTo>
                        <a:pt x="69" y="92"/>
                      </a:lnTo>
                      <a:lnTo>
                        <a:pt x="67" y="92"/>
                      </a:lnTo>
                      <a:lnTo>
                        <a:pt x="60" y="88"/>
                      </a:lnTo>
                      <a:lnTo>
                        <a:pt x="59" y="87"/>
                      </a:lnTo>
                      <a:lnTo>
                        <a:pt x="60" y="80"/>
                      </a:lnTo>
                      <a:lnTo>
                        <a:pt x="60" y="70"/>
                      </a:lnTo>
                      <a:lnTo>
                        <a:pt x="62" y="70"/>
                      </a:lnTo>
                      <a:lnTo>
                        <a:pt x="69" y="67"/>
                      </a:lnTo>
                      <a:lnTo>
                        <a:pt x="74" y="60"/>
                      </a:lnTo>
                      <a:lnTo>
                        <a:pt x="72" y="55"/>
                      </a:lnTo>
                      <a:lnTo>
                        <a:pt x="72" y="53"/>
                      </a:lnTo>
                      <a:lnTo>
                        <a:pt x="76" y="47"/>
                      </a:lnTo>
                      <a:lnTo>
                        <a:pt x="76" y="28"/>
                      </a:lnTo>
                      <a:lnTo>
                        <a:pt x="69" y="27"/>
                      </a:lnTo>
                      <a:lnTo>
                        <a:pt x="62" y="23"/>
                      </a:lnTo>
                      <a:lnTo>
                        <a:pt x="54" y="22"/>
                      </a:lnTo>
                      <a:lnTo>
                        <a:pt x="50" y="20"/>
                      </a:lnTo>
                      <a:lnTo>
                        <a:pt x="37" y="16"/>
                      </a:lnTo>
                      <a:lnTo>
                        <a:pt x="29" y="13"/>
                      </a:lnTo>
                      <a:lnTo>
                        <a:pt x="20" y="11"/>
                      </a:lnTo>
                      <a:lnTo>
                        <a:pt x="15" y="8"/>
                      </a:lnTo>
                      <a:lnTo>
                        <a:pt x="9" y="6"/>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19" name="Freeform 433"/>
                <p:cNvSpPr>
                  <a:spLocks/>
                </p:cNvSpPr>
                <p:nvPr/>
              </p:nvSpPr>
              <p:spPr bwMode="auto">
                <a:xfrm>
                  <a:off x="8445500" y="3284538"/>
                  <a:ext cx="117475" cy="82550"/>
                </a:xfrm>
                <a:custGeom>
                  <a:avLst/>
                  <a:gdLst/>
                  <a:ahLst/>
                  <a:cxnLst>
                    <a:cxn ang="0">
                      <a:pos x="29" y="0"/>
                    </a:cxn>
                    <a:cxn ang="0">
                      <a:pos x="30" y="0"/>
                    </a:cxn>
                    <a:cxn ang="0">
                      <a:pos x="37" y="5"/>
                    </a:cxn>
                    <a:cxn ang="0">
                      <a:pos x="39" y="7"/>
                    </a:cxn>
                    <a:cxn ang="0">
                      <a:pos x="40" y="12"/>
                    </a:cxn>
                    <a:cxn ang="0">
                      <a:pos x="44" y="14"/>
                    </a:cxn>
                    <a:cxn ang="0">
                      <a:pos x="45" y="15"/>
                    </a:cxn>
                    <a:cxn ang="0">
                      <a:pos x="45" y="21"/>
                    </a:cxn>
                    <a:cxn ang="0">
                      <a:pos x="50" y="26"/>
                    </a:cxn>
                    <a:cxn ang="0">
                      <a:pos x="57" y="31"/>
                    </a:cxn>
                    <a:cxn ang="0">
                      <a:pos x="67" y="36"/>
                    </a:cxn>
                    <a:cxn ang="0">
                      <a:pos x="69" y="36"/>
                    </a:cxn>
                    <a:cxn ang="0">
                      <a:pos x="74" y="51"/>
                    </a:cxn>
                    <a:cxn ang="0">
                      <a:pos x="69" y="52"/>
                    </a:cxn>
                    <a:cxn ang="0">
                      <a:pos x="65" y="39"/>
                    </a:cxn>
                    <a:cxn ang="0">
                      <a:pos x="59" y="37"/>
                    </a:cxn>
                    <a:cxn ang="0">
                      <a:pos x="55" y="34"/>
                    </a:cxn>
                    <a:cxn ang="0">
                      <a:pos x="47" y="29"/>
                    </a:cxn>
                    <a:cxn ang="0">
                      <a:pos x="42" y="24"/>
                    </a:cxn>
                    <a:cxn ang="0">
                      <a:pos x="42" y="17"/>
                    </a:cxn>
                    <a:cxn ang="0">
                      <a:pos x="39" y="15"/>
                    </a:cxn>
                    <a:cxn ang="0">
                      <a:pos x="37" y="15"/>
                    </a:cxn>
                    <a:cxn ang="0">
                      <a:pos x="35" y="9"/>
                    </a:cxn>
                    <a:cxn ang="0">
                      <a:pos x="29" y="4"/>
                    </a:cxn>
                    <a:cxn ang="0">
                      <a:pos x="22" y="7"/>
                    </a:cxn>
                    <a:cxn ang="0">
                      <a:pos x="2" y="12"/>
                    </a:cxn>
                    <a:cxn ang="0">
                      <a:pos x="0" y="9"/>
                    </a:cxn>
                    <a:cxn ang="0">
                      <a:pos x="7" y="7"/>
                    </a:cxn>
                    <a:cxn ang="0">
                      <a:pos x="20" y="2"/>
                    </a:cxn>
                    <a:cxn ang="0">
                      <a:pos x="29" y="0"/>
                    </a:cxn>
                  </a:cxnLst>
                  <a:rect l="0" t="0" r="r" b="b"/>
                  <a:pathLst>
                    <a:path w="74" h="52">
                      <a:moveTo>
                        <a:pt x="29" y="0"/>
                      </a:moveTo>
                      <a:lnTo>
                        <a:pt x="30" y="0"/>
                      </a:lnTo>
                      <a:lnTo>
                        <a:pt x="37" y="5"/>
                      </a:lnTo>
                      <a:lnTo>
                        <a:pt x="39" y="7"/>
                      </a:lnTo>
                      <a:lnTo>
                        <a:pt x="40" y="12"/>
                      </a:lnTo>
                      <a:lnTo>
                        <a:pt x="44" y="14"/>
                      </a:lnTo>
                      <a:lnTo>
                        <a:pt x="45" y="15"/>
                      </a:lnTo>
                      <a:lnTo>
                        <a:pt x="45" y="21"/>
                      </a:lnTo>
                      <a:lnTo>
                        <a:pt x="50" y="26"/>
                      </a:lnTo>
                      <a:lnTo>
                        <a:pt x="57" y="31"/>
                      </a:lnTo>
                      <a:lnTo>
                        <a:pt x="67" y="36"/>
                      </a:lnTo>
                      <a:lnTo>
                        <a:pt x="69" y="36"/>
                      </a:lnTo>
                      <a:lnTo>
                        <a:pt x="74" y="51"/>
                      </a:lnTo>
                      <a:lnTo>
                        <a:pt x="69" y="52"/>
                      </a:lnTo>
                      <a:lnTo>
                        <a:pt x="65" y="39"/>
                      </a:lnTo>
                      <a:lnTo>
                        <a:pt x="59" y="37"/>
                      </a:lnTo>
                      <a:lnTo>
                        <a:pt x="55" y="34"/>
                      </a:lnTo>
                      <a:lnTo>
                        <a:pt x="47" y="29"/>
                      </a:lnTo>
                      <a:lnTo>
                        <a:pt x="42" y="24"/>
                      </a:lnTo>
                      <a:lnTo>
                        <a:pt x="42" y="17"/>
                      </a:lnTo>
                      <a:lnTo>
                        <a:pt x="39" y="15"/>
                      </a:lnTo>
                      <a:lnTo>
                        <a:pt x="37" y="15"/>
                      </a:lnTo>
                      <a:lnTo>
                        <a:pt x="35" y="9"/>
                      </a:lnTo>
                      <a:lnTo>
                        <a:pt x="29" y="4"/>
                      </a:lnTo>
                      <a:lnTo>
                        <a:pt x="22" y="7"/>
                      </a:lnTo>
                      <a:lnTo>
                        <a:pt x="2" y="12"/>
                      </a:lnTo>
                      <a:lnTo>
                        <a:pt x="0" y="9"/>
                      </a:lnTo>
                      <a:lnTo>
                        <a:pt x="7" y="7"/>
                      </a:lnTo>
                      <a:lnTo>
                        <a:pt x="20" y="2"/>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20" name="Freeform 434"/>
                <p:cNvSpPr>
                  <a:spLocks/>
                </p:cNvSpPr>
                <p:nvPr/>
              </p:nvSpPr>
              <p:spPr bwMode="auto">
                <a:xfrm>
                  <a:off x="7388225" y="3414713"/>
                  <a:ext cx="709613" cy="125413"/>
                </a:xfrm>
                <a:custGeom>
                  <a:avLst/>
                  <a:gdLst/>
                  <a:ahLst/>
                  <a:cxnLst>
                    <a:cxn ang="0">
                      <a:pos x="377" y="2"/>
                    </a:cxn>
                    <a:cxn ang="0">
                      <a:pos x="385" y="7"/>
                    </a:cxn>
                    <a:cxn ang="0">
                      <a:pos x="392" y="11"/>
                    </a:cxn>
                    <a:cxn ang="0">
                      <a:pos x="402" y="17"/>
                    </a:cxn>
                    <a:cxn ang="0">
                      <a:pos x="407" y="27"/>
                    </a:cxn>
                    <a:cxn ang="0">
                      <a:pos x="412" y="41"/>
                    </a:cxn>
                    <a:cxn ang="0">
                      <a:pos x="424" y="51"/>
                    </a:cxn>
                    <a:cxn ang="0">
                      <a:pos x="437" y="54"/>
                    </a:cxn>
                    <a:cxn ang="0">
                      <a:pos x="447" y="61"/>
                    </a:cxn>
                    <a:cxn ang="0">
                      <a:pos x="444" y="62"/>
                    </a:cxn>
                    <a:cxn ang="0">
                      <a:pos x="430" y="57"/>
                    </a:cxn>
                    <a:cxn ang="0">
                      <a:pos x="422" y="54"/>
                    </a:cxn>
                    <a:cxn ang="0">
                      <a:pos x="415" y="51"/>
                    </a:cxn>
                    <a:cxn ang="0">
                      <a:pos x="408" y="42"/>
                    </a:cxn>
                    <a:cxn ang="0">
                      <a:pos x="403" y="29"/>
                    </a:cxn>
                    <a:cxn ang="0">
                      <a:pos x="392" y="16"/>
                    </a:cxn>
                    <a:cxn ang="0">
                      <a:pos x="385" y="16"/>
                    </a:cxn>
                    <a:cxn ang="0">
                      <a:pos x="375" y="5"/>
                    </a:cxn>
                    <a:cxn ang="0">
                      <a:pos x="360" y="7"/>
                    </a:cxn>
                    <a:cxn ang="0">
                      <a:pos x="345" y="12"/>
                    </a:cxn>
                    <a:cxn ang="0">
                      <a:pos x="332" y="14"/>
                    </a:cxn>
                    <a:cxn ang="0">
                      <a:pos x="315" y="17"/>
                    </a:cxn>
                    <a:cxn ang="0">
                      <a:pos x="298" y="22"/>
                    </a:cxn>
                    <a:cxn ang="0">
                      <a:pos x="286" y="24"/>
                    </a:cxn>
                    <a:cxn ang="0">
                      <a:pos x="273" y="27"/>
                    </a:cxn>
                    <a:cxn ang="0">
                      <a:pos x="229" y="36"/>
                    </a:cxn>
                    <a:cxn ang="0">
                      <a:pos x="196" y="44"/>
                    </a:cxn>
                    <a:cxn ang="0">
                      <a:pos x="179" y="47"/>
                    </a:cxn>
                    <a:cxn ang="0">
                      <a:pos x="166" y="49"/>
                    </a:cxn>
                    <a:cxn ang="0">
                      <a:pos x="127" y="57"/>
                    </a:cxn>
                    <a:cxn ang="0">
                      <a:pos x="107" y="61"/>
                    </a:cxn>
                    <a:cxn ang="0">
                      <a:pos x="92" y="64"/>
                    </a:cxn>
                    <a:cxn ang="0">
                      <a:pos x="69" y="69"/>
                    </a:cxn>
                    <a:cxn ang="0">
                      <a:pos x="42" y="72"/>
                    </a:cxn>
                    <a:cxn ang="0">
                      <a:pos x="32" y="76"/>
                    </a:cxn>
                    <a:cxn ang="0">
                      <a:pos x="9" y="79"/>
                    </a:cxn>
                    <a:cxn ang="0">
                      <a:pos x="4" y="71"/>
                    </a:cxn>
                    <a:cxn ang="0">
                      <a:pos x="0" y="51"/>
                    </a:cxn>
                    <a:cxn ang="0">
                      <a:pos x="4" y="47"/>
                    </a:cxn>
                    <a:cxn ang="0">
                      <a:pos x="5" y="54"/>
                    </a:cxn>
                    <a:cxn ang="0">
                      <a:pos x="9" y="76"/>
                    </a:cxn>
                    <a:cxn ang="0">
                      <a:pos x="32" y="71"/>
                    </a:cxn>
                    <a:cxn ang="0">
                      <a:pos x="59" y="66"/>
                    </a:cxn>
                    <a:cxn ang="0">
                      <a:pos x="76" y="64"/>
                    </a:cxn>
                    <a:cxn ang="0">
                      <a:pos x="99" y="59"/>
                    </a:cxn>
                    <a:cxn ang="0">
                      <a:pos x="111" y="56"/>
                    </a:cxn>
                    <a:cxn ang="0">
                      <a:pos x="132" y="52"/>
                    </a:cxn>
                    <a:cxn ang="0">
                      <a:pos x="171" y="44"/>
                    </a:cxn>
                    <a:cxn ang="0">
                      <a:pos x="203" y="37"/>
                    </a:cxn>
                    <a:cxn ang="0">
                      <a:pos x="231" y="32"/>
                    </a:cxn>
                    <a:cxn ang="0">
                      <a:pos x="271" y="24"/>
                    </a:cxn>
                    <a:cxn ang="0">
                      <a:pos x="280" y="22"/>
                    </a:cxn>
                    <a:cxn ang="0">
                      <a:pos x="293" y="19"/>
                    </a:cxn>
                    <a:cxn ang="0">
                      <a:pos x="305" y="16"/>
                    </a:cxn>
                    <a:cxn ang="0">
                      <a:pos x="342" y="9"/>
                    </a:cxn>
                    <a:cxn ang="0">
                      <a:pos x="345" y="7"/>
                    </a:cxn>
                    <a:cxn ang="0">
                      <a:pos x="358" y="4"/>
                    </a:cxn>
                    <a:cxn ang="0">
                      <a:pos x="375" y="0"/>
                    </a:cxn>
                  </a:cxnLst>
                  <a:rect l="0" t="0" r="r" b="b"/>
                  <a:pathLst>
                    <a:path w="447" h="79">
                      <a:moveTo>
                        <a:pt x="375" y="0"/>
                      </a:moveTo>
                      <a:lnTo>
                        <a:pt x="377" y="2"/>
                      </a:lnTo>
                      <a:lnTo>
                        <a:pt x="383" y="5"/>
                      </a:lnTo>
                      <a:lnTo>
                        <a:pt x="385" y="7"/>
                      </a:lnTo>
                      <a:lnTo>
                        <a:pt x="388" y="12"/>
                      </a:lnTo>
                      <a:lnTo>
                        <a:pt x="392" y="11"/>
                      </a:lnTo>
                      <a:lnTo>
                        <a:pt x="393" y="12"/>
                      </a:lnTo>
                      <a:lnTo>
                        <a:pt x="402" y="17"/>
                      </a:lnTo>
                      <a:lnTo>
                        <a:pt x="402" y="19"/>
                      </a:lnTo>
                      <a:lnTo>
                        <a:pt x="407" y="27"/>
                      </a:lnTo>
                      <a:lnTo>
                        <a:pt x="410" y="34"/>
                      </a:lnTo>
                      <a:lnTo>
                        <a:pt x="412" y="41"/>
                      </a:lnTo>
                      <a:lnTo>
                        <a:pt x="417" y="49"/>
                      </a:lnTo>
                      <a:lnTo>
                        <a:pt x="424" y="51"/>
                      </a:lnTo>
                      <a:lnTo>
                        <a:pt x="430" y="54"/>
                      </a:lnTo>
                      <a:lnTo>
                        <a:pt x="437" y="54"/>
                      </a:lnTo>
                      <a:lnTo>
                        <a:pt x="445" y="57"/>
                      </a:lnTo>
                      <a:lnTo>
                        <a:pt x="447" y="61"/>
                      </a:lnTo>
                      <a:lnTo>
                        <a:pt x="447" y="62"/>
                      </a:lnTo>
                      <a:lnTo>
                        <a:pt x="444" y="62"/>
                      </a:lnTo>
                      <a:lnTo>
                        <a:pt x="444" y="61"/>
                      </a:lnTo>
                      <a:lnTo>
                        <a:pt x="430" y="57"/>
                      </a:lnTo>
                      <a:lnTo>
                        <a:pt x="429" y="57"/>
                      </a:lnTo>
                      <a:lnTo>
                        <a:pt x="422" y="54"/>
                      </a:lnTo>
                      <a:lnTo>
                        <a:pt x="415" y="52"/>
                      </a:lnTo>
                      <a:lnTo>
                        <a:pt x="415" y="51"/>
                      </a:lnTo>
                      <a:lnTo>
                        <a:pt x="408" y="44"/>
                      </a:lnTo>
                      <a:lnTo>
                        <a:pt x="408" y="42"/>
                      </a:lnTo>
                      <a:lnTo>
                        <a:pt x="407" y="36"/>
                      </a:lnTo>
                      <a:lnTo>
                        <a:pt x="403" y="29"/>
                      </a:lnTo>
                      <a:lnTo>
                        <a:pt x="398" y="21"/>
                      </a:lnTo>
                      <a:lnTo>
                        <a:pt x="392" y="16"/>
                      </a:lnTo>
                      <a:lnTo>
                        <a:pt x="387" y="17"/>
                      </a:lnTo>
                      <a:lnTo>
                        <a:pt x="385" y="16"/>
                      </a:lnTo>
                      <a:lnTo>
                        <a:pt x="382" y="9"/>
                      </a:lnTo>
                      <a:lnTo>
                        <a:pt x="375" y="5"/>
                      </a:lnTo>
                      <a:lnTo>
                        <a:pt x="368" y="5"/>
                      </a:lnTo>
                      <a:lnTo>
                        <a:pt x="360" y="7"/>
                      </a:lnTo>
                      <a:lnTo>
                        <a:pt x="347" y="11"/>
                      </a:lnTo>
                      <a:lnTo>
                        <a:pt x="345" y="12"/>
                      </a:lnTo>
                      <a:lnTo>
                        <a:pt x="338" y="12"/>
                      </a:lnTo>
                      <a:lnTo>
                        <a:pt x="332" y="14"/>
                      </a:lnTo>
                      <a:lnTo>
                        <a:pt x="323" y="17"/>
                      </a:lnTo>
                      <a:lnTo>
                        <a:pt x="315" y="17"/>
                      </a:lnTo>
                      <a:lnTo>
                        <a:pt x="306" y="21"/>
                      </a:lnTo>
                      <a:lnTo>
                        <a:pt x="298" y="22"/>
                      </a:lnTo>
                      <a:lnTo>
                        <a:pt x="293" y="22"/>
                      </a:lnTo>
                      <a:lnTo>
                        <a:pt x="286" y="24"/>
                      </a:lnTo>
                      <a:lnTo>
                        <a:pt x="276" y="27"/>
                      </a:lnTo>
                      <a:lnTo>
                        <a:pt x="273" y="27"/>
                      </a:lnTo>
                      <a:lnTo>
                        <a:pt x="231" y="36"/>
                      </a:lnTo>
                      <a:lnTo>
                        <a:pt x="229" y="36"/>
                      </a:lnTo>
                      <a:lnTo>
                        <a:pt x="221" y="39"/>
                      </a:lnTo>
                      <a:lnTo>
                        <a:pt x="196" y="44"/>
                      </a:lnTo>
                      <a:lnTo>
                        <a:pt x="189" y="44"/>
                      </a:lnTo>
                      <a:lnTo>
                        <a:pt x="179" y="47"/>
                      </a:lnTo>
                      <a:lnTo>
                        <a:pt x="173" y="49"/>
                      </a:lnTo>
                      <a:lnTo>
                        <a:pt x="166" y="49"/>
                      </a:lnTo>
                      <a:lnTo>
                        <a:pt x="141" y="54"/>
                      </a:lnTo>
                      <a:lnTo>
                        <a:pt x="127" y="57"/>
                      </a:lnTo>
                      <a:lnTo>
                        <a:pt x="111" y="61"/>
                      </a:lnTo>
                      <a:lnTo>
                        <a:pt x="107" y="61"/>
                      </a:lnTo>
                      <a:lnTo>
                        <a:pt x="101" y="62"/>
                      </a:lnTo>
                      <a:lnTo>
                        <a:pt x="92" y="64"/>
                      </a:lnTo>
                      <a:lnTo>
                        <a:pt x="82" y="66"/>
                      </a:lnTo>
                      <a:lnTo>
                        <a:pt x="69" y="69"/>
                      </a:lnTo>
                      <a:lnTo>
                        <a:pt x="59" y="71"/>
                      </a:lnTo>
                      <a:lnTo>
                        <a:pt x="42" y="72"/>
                      </a:lnTo>
                      <a:lnTo>
                        <a:pt x="34" y="76"/>
                      </a:lnTo>
                      <a:lnTo>
                        <a:pt x="32" y="76"/>
                      </a:lnTo>
                      <a:lnTo>
                        <a:pt x="25" y="77"/>
                      </a:lnTo>
                      <a:lnTo>
                        <a:pt x="9" y="79"/>
                      </a:lnTo>
                      <a:lnTo>
                        <a:pt x="5" y="77"/>
                      </a:lnTo>
                      <a:lnTo>
                        <a:pt x="4" y="71"/>
                      </a:lnTo>
                      <a:lnTo>
                        <a:pt x="2" y="56"/>
                      </a:lnTo>
                      <a:lnTo>
                        <a:pt x="0" y="51"/>
                      </a:lnTo>
                      <a:lnTo>
                        <a:pt x="0" y="47"/>
                      </a:lnTo>
                      <a:lnTo>
                        <a:pt x="4" y="47"/>
                      </a:lnTo>
                      <a:lnTo>
                        <a:pt x="5" y="51"/>
                      </a:lnTo>
                      <a:lnTo>
                        <a:pt x="5" y="54"/>
                      </a:lnTo>
                      <a:lnTo>
                        <a:pt x="9" y="71"/>
                      </a:lnTo>
                      <a:lnTo>
                        <a:pt x="9" y="76"/>
                      </a:lnTo>
                      <a:lnTo>
                        <a:pt x="24" y="72"/>
                      </a:lnTo>
                      <a:lnTo>
                        <a:pt x="32" y="71"/>
                      </a:lnTo>
                      <a:lnTo>
                        <a:pt x="34" y="71"/>
                      </a:lnTo>
                      <a:lnTo>
                        <a:pt x="59" y="66"/>
                      </a:lnTo>
                      <a:lnTo>
                        <a:pt x="67" y="66"/>
                      </a:lnTo>
                      <a:lnTo>
                        <a:pt x="76" y="64"/>
                      </a:lnTo>
                      <a:lnTo>
                        <a:pt x="82" y="62"/>
                      </a:lnTo>
                      <a:lnTo>
                        <a:pt x="99" y="59"/>
                      </a:lnTo>
                      <a:lnTo>
                        <a:pt x="106" y="57"/>
                      </a:lnTo>
                      <a:lnTo>
                        <a:pt x="111" y="56"/>
                      </a:lnTo>
                      <a:lnTo>
                        <a:pt x="119" y="56"/>
                      </a:lnTo>
                      <a:lnTo>
                        <a:pt x="132" y="52"/>
                      </a:lnTo>
                      <a:lnTo>
                        <a:pt x="158" y="47"/>
                      </a:lnTo>
                      <a:lnTo>
                        <a:pt x="171" y="44"/>
                      </a:lnTo>
                      <a:lnTo>
                        <a:pt x="196" y="39"/>
                      </a:lnTo>
                      <a:lnTo>
                        <a:pt x="203" y="37"/>
                      </a:lnTo>
                      <a:lnTo>
                        <a:pt x="228" y="32"/>
                      </a:lnTo>
                      <a:lnTo>
                        <a:pt x="231" y="32"/>
                      </a:lnTo>
                      <a:lnTo>
                        <a:pt x="265" y="26"/>
                      </a:lnTo>
                      <a:lnTo>
                        <a:pt x="271" y="24"/>
                      </a:lnTo>
                      <a:lnTo>
                        <a:pt x="275" y="22"/>
                      </a:lnTo>
                      <a:lnTo>
                        <a:pt x="280" y="22"/>
                      </a:lnTo>
                      <a:lnTo>
                        <a:pt x="285" y="21"/>
                      </a:lnTo>
                      <a:lnTo>
                        <a:pt x="293" y="19"/>
                      </a:lnTo>
                      <a:lnTo>
                        <a:pt x="296" y="19"/>
                      </a:lnTo>
                      <a:lnTo>
                        <a:pt x="305" y="16"/>
                      </a:lnTo>
                      <a:lnTo>
                        <a:pt x="338" y="9"/>
                      </a:lnTo>
                      <a:lnTo>
                        <a:pt x="342" y="9"/>
                      </a:lnTo>
                      <a:lnTo>
                        <a:pt x="343" y="7"/>
                      </a:lnTo>
                      <a:lnTo>
                        <a:pt x="345" y="7"/>
                      </a:lnTo>
                      <a:lnTo>
                        <a:pt x="353" y="5"/>
                      </a:lnTo>
                      <a:lnTo>
                        <a:pt x="358" y="4"/>
                      </a:lnTo>
                      <a:lnTo>
                        <a:pt x="368" y="2"/>
                      </a:lnTo>
                      <a:lnTo>
                        <a:pt x="3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21" name="Freeform 435"/>
                <p:cNvSpPr>
                  <a:spLocks/>
                </p:cNvSpPr>
                <p:nvPr/>
              </p:nvSpPr>
              <p:spPr bwMode="auto">
                <a:xfrm>
                  <a:off x="5610225" y="2854325"/>
                  <a:ext cx="242888" cy="595313"/>
                </a:xfrm>
                <a:custGeom>
                  <a:avLst/>
                  <a:gdLst/>
                  <a:ahLst/>
                  <a:cxnLst>
                    <a:cxn ang="0">
                      <a:pos x="56" y="7"/>
                    </a:cxn>
                    <a:cxn ang="0">
                      <a:pos x="51" y="17"/>
                    </a:cxn>
                    <a:cxn ang="0">
                      <a:pos x="50" y="59"/>
                    </a:cxn>
                    <a:cxn ang="0">
                      <a:pos x="48" y="84"/>
                    </a:cxn>
                    <a:cxn ang="0">
                      <a:pos x="43" y="91"/>
                    </a:cxn>
                    <a:cxn ang="0">
                      <a:pos x="15" y="107"/>
                    </a:cxn>
                    <a:cxn ang="0">
                      <a:pos x="5" y="129"/>
                    </a:cxn>
                    <a:cxn ang="0">
                      <a:pos x="15" y="143"/>
                    </a:cxn>
                    <a:cxn ang="0">
                      <a:pos x="25" y="158"/>
                    </a:cxn>
                    <a:cxn ang="0">
                      <a:pos x="20" y="171"/>
                    </a:cxn>
                    <a:cxn ang="0">
                      <a:pos x="18" y="193"/>
                    </a:cxn>
                    <a:cxn ang="0">
                      <a:pos x="18" y="209"/>
                    </a:cxn>
                    <a:cxn ang="0">
                      <a:pos x="18" y="230"/>
                    </a:cxn>
                    <a:cxn ang="0">
                      <a:pos x="26" y="243"/>
                    </a:cxn>
                    <a:cxn ang="0">
                      <a:pos x="53" y="256"/>
                    </a:cxn>
                    <a:cxn ang="0">
                      <a:pos x="65" y="268"/>
                    </a:cxn>
                    <a:cxn ang="0">
                      <a:pos x="80" y="273"/>
                    </a:cxn>
                    <a:cxn ang="0">
                      <a:pos x="97" y="295"/>
                    </a:cxn>
                    <a:cxn ang="0">
                      <a:pos x="125" y="312"/>
                    </a:cxn>
                    <a:cxn ang="0">
                      <a:pos x="140" y="325"/>
                    </a:cxn>
                    <a:cxn ang="0">
                      <a:pos x="148" y="342"/>
                    </a:cxn>
                    <a:cxn ang="0">
                      <a:pos x="150" y="365"/>
                    </a:cxn>
                    <a:cxn ang="0">
                      <a:pos x="147" y="367"/>
                    </a:cxn>
                    <a:cxn ang="0">
                      <a:pos x="143" y="342"/>
                    </a:cxn>
                    <a:cxn ang="0">
                      <a:pos x="137" y="328"/>
                    </a:cxn>
                    <a:cxn ang="0">
                      <a:pos x="117" y="315"/>
                    </a:cxn>
                    <a:cxn ang="0">
                      <a:pos x="93" y="295"/>
                    </a:cxn>
                    <a:cxn ang="0">
                      <a:pos x="73" y="275"/>
                    </a:cxn>
                    <a:cxn ang="0">
                      <a:pos x="56" y="266"/>
                    </a:cxn>
                    <a:cxn ang="0">
                      <a:pos x="38" y="258"/>
                    </a:cxn>
                    <a:cxn ang="0">
                      <a:pos x="16" y="241"/>
                    </a:cxn>
                    <a:cxn ang="0">
                      <a:pos x="15" y="228"/>
                    </a:cxn>
                    <a:cxn ang="0">
                      <a:pos x="13" y="208"/>
                    </a:cxn>
                    <a:cxn ang="0">
                      <a:pos x="15" y="193"/>
                    </a:cxn>
                    <a:cxn ang="0">
                      <a:pos x="16" y="169"/>
                    </a:cxn>
                    <a:cxn ang="0">
                      <a:pos x="13" y="146"/>
                    </a:cxn>
                    <a:cxn ang="0">
                      <a:pos x="1" y="137"/>
                    </a:cxn>
                    <a:cxn ang="0">
                      <a:pos x="1" y="127"/>
                    </a:cxn>
                    <a:cxn ang="0">
                      <a:pos x="11" y="106"/>
                    </a:cxn>
                    <a:cxn ang="0">
                      <a:pos x="28" y="94"/>
                    </a:cxn>
                    <a:cxn ang="0">
                      <a:pos x="45" y="82"/>
                    </a:cxn>
                    <a:cxn ang="0">
                      <a:pos x="45" y="32"/>
                    </a:cxn>
                    <a:cxn ang="0">
                      <a:pos x="45" y="14"/>
                    </a:cxn>
                    <a:cxn ang="0">
                      <a:pos x="53" y="5"/>
                    </a:cxn>
                  </a:cxnLst>
                  <a:rect l="0" t="0" r="r" b="b"/>
                  <a:pathLst>
                    <a:path w="153" h="375">
                      <a:moveTo>
                        <a:pt x="58" y="0"/>
                      </a:moveTo>
                      <a:lnTo>
                        <a:pt x="60" y="4"/>
                      </a:lnTo>
                      <a:lnTo>
                        <a:pt x="56" y="7"/>
                      </a:lnTo>
                      <a:lnTo>
                        <a:pt x="56" y="9"/>
                      </a:lnTo>
                      <a:lnTo>
                        <a:pt x="53" y="15"/>
                      </a:lnTo>
                      <a:lnTo>
                        <a:pt x="51" y="17"/>
                      </a:lnTo>
                      <a:lnTo>
                        <a:pt x="48" y="17"/>
                      </a:lnTo>
                      <a:lnTo>
                        <a:pt x="48" y="50"/>
                      </a:lnTo>
                      <a:lnTo>
                        <a:pt x="50" y="59"/>
                      </a:lnTo>
                      <a:lnTo>
                        <a:pt x="50" y="74"/>
                      </a:lnTo>
                      <a:lnTo>
                        <a:pt x="48" y="82"/>
                      </a:lnTo>
                      <a:lnTo>
                        <a:pt x="48" y="84"/>
                      </a:lnTo>
                      <a:lnTo>
                        <a:pt x="46" y="86"/>
                      </a:lnTo>
                      <a:lnTo>
                        <a:pt x="45" y="91"/>
                      </a:lnTo>
                      <a:lnTo>
                        <a:pt x="43" y="91"/>
                      </a:lnTo>
                      <a:lnTo>
                        <a:pt x="30" y="97"/>
                      </a:lnTo>
                      <a:lnTo>
                        <a:pt x="23" y="102"/>
                      </a:lnTo>
                      <a:lnTo>
                        <a:pt x="15" y="107"/>
                      </a:lnTo>
                      <a:lnTo>
                        <a:pt x="15" y="114"/>
                      </a:lnTo>
                      <a:lnTo>
                        <a:pt x="10" y="122"/>
                      </a:lnTo>
                      <a:lnTo>
                        <a:pt x="5" y="129"/>
                      </a:lnTo>
                      <a:lnTo>
                        <a:pt x="5" y="136"/>
                      </a:lnTo>
                      <a:lnTo>
                        <a:pt x="8" y="141"/>
                      </a:lnTo>
                      <a:lnTo>
                        <a:pt x="15" y="143"/>
                      </a:lnTo>
                      <a:lnTo>
                        <a:pt x="16" y="143"/>
                      </a:lnTo>
                      <a:lnTo>
                        <a:pt x="20" y="151"/>
                      </a:lnTo>
                      <a:lnTo>
                        <a:pt x="25" y="158"/>
                      </a:lnTo>
                      <a:lnTo>
                        <a:pt x="25" y="159"/>
                      </a:lnTo>
                      <a:lnTo>
                        <a:pt x="21" y="168"/>
                      </a:lnTo>
                      <a:lnTo>
                        <a:pt x="20" y="171"/>
                      </a:lnTo>
                      <a:lnTo>
                        <a:pt x="16" y="179"/>
                      </a:lnTo>
                      <a:lnTo>
                        <a:pt x="16" y="184"/>
                      </a:lnTo>
                      <a:lnTo>
                        <a:pt x="18" y="193"/>
                      </a:lnTo>
                      <a:lnTo>
                        <a:pt x="15" y="201"/>
                      </a:lnTo>
                      <a:lnTo>
                        <a:pt x="18" y="208"/>
                      </a:lnTo>
                      <a:lnTo>
                        <a:pt x="18" y="209"/>
                      </a:lnTo>
                      <a:lnTo>
                        <a:pt x="20" y="216"/>
                      </a:lnTo>
                      <a:lnTo>
                        <a:pt x="18" y="221"/>
                      </a:lnTo>
                      <a:lnTo>
                        <a:pt x="18" y="230"/>
                      </a:lnTo>
                      <a:lnTo>
                        <a:pt x="15" y="236"/>
                      </a:lnTo>
                      <a:lnTo>
                        <a:pt x="20" y="238"/>
                      </a:lnTo>
                      <a:lnTo>
                        <a:pt x="26" y="243"/>
                      </a:lnTo>
                      <a:lnTo>
                        <a:pt x="33" y="250"/>
                      </a:lnTo>
                      <a:lnTo>
                        <a:pt x="40" y="253"/>
                      </a:lnTo>
                      <a:lnTo>
                        <a:pt x="53" y="256"/>
                      </a:lnTo>
                      <a:lnTo>
                        <a:pt x="55" y="256"/>
                      </a:lnTo>
                      <a:lnTo>
                        <a:pt x="58" y="265"/>
                      </a:lnTo>
                      <a:lnTo>
                        <a:pt x="65" y="268"/>
                      </a:lnTo>
                      <a:lnTo>
                        <a:pt x="73" y="270"/>
                      </a:lnTo>
                      <a:lnTo>
                        <a:pt x="75" y="271"/>
                      </a:lnTo>
                      <a:lnTo>
                        <a:pt x="80" y="273"/>
                      </a:lnTo>
                      <a:lnTo>
                        <a:pt x="87" y="280"/>
                      </a:lnTo>
                      <a:lnTo>
                        <a:pt x="97" y="293"/>
                      </a:lnTo>
                      <a:lnTo>
                        <a:pt x="97" y="295"/>
                      </a:lnTo>
                      <a:lnTo>
                        <a:pt x="110" y="307"/>
                      </a:lnTo>
                      <a:lnTo>
                        <a:pt x="118" y="312"/>
                      </a:lnTo>
                      <a:lnTo>
                        <a:pt x="125" y="312"/>
                      </a:lnTo>
                      <a:lnTo>
                        <a:pt x="125" y="313"/>
                      </a:lnTo>
                      <a:lnTo>
                        <a:pt x="132" y="318"/>
                      </a:lnTo>
                      <a:lnTo>
                        <a:pt x="140" y="325"/>
                      </a:lnTo>
                      <a:lnTo>
                        <a:pt x="145" y="335"/>
                      </a:lnTo>
                      <a:lnTo>
                        <a:pt x="147" y="335"/>
                      </a:lnTo>
                      <a:lnTo>
                        <a:pt x="148" y="342"/>
                      </a:lnTo>
                      <a:lnTo>
                        <a:pt x="148" y="355"/>
                      </a:lnTo>
                      <a:lnTo>
                        <a:pt x="152" y="364"/>
                      </a:lnTo>
                      <a:lnTo>
                        <a:pt x="150" y="365"/>
                      </a:lnTo>
                      <a:lnTo>
                        <a:pt x="153" y="374"/>
                      </a:lnTo>
                      <a:lnTo>
                        <a:pt x="150" y="375"/>
                      </a:lnTo>
                      <a:lnTo>
                        <a:pt x="147" y="367"/>
                      </a:lnTo>
                      <a:lnTo>
                        <a:pt x="147" y="364"/>
                      </a:lnTo>
                      <a:lnTo>
                        <a:pt x="145" y="355"/>
                      </a:lnTo>
                      <a:lnTo>
                        <a:pt x="143" y="342"/>
                      </a:lnTo>
                      <a:lnTo>
                        <a:pt x="143" y="337"/>
                      </a:lnTo>
                      <a:lnTo>
                        <a:pt x="140" y="335"/>
                      </a:lnTo>
                      <a:lnTo>
                        <a:pt x="137" y="328"/>
                      </a:lnTo>
                      <a:lnTo>
                        <a:pt x="130" y="322"/>
                      </a:lnTo>
                      <a:lnTo>
                        <a:pt x="123" y="317"/>
                      </a:lnTo>
                      <a:lnTo>
                        <a:pt x="117" y="315"/>
                      </a:lnTo>
                      <a:lnTo>
                        <a:pt x="108" y="310"/>
                      </a:lnTo>
                      <a:lnTo>
                        <a:pt x="93" y="298"/>
                      </a:lnTo>
                      <a:lnTo>
                        <a:pt x="93" y="295"/>
                      </a:lnTo>
                      <a:lnTo>
                        <a:pt x="83" y="281"/>
                      </a:lnTo>
                      <a:lnTo>
                        <a:pt x="76" y="276"/>
                      </a:lnTo>
                      <a:lnTo>
                        <a:pt x="73" y="275"/>
                      </a:lnTo>
                      <a:lnTo>
                        <a:pt x="71" y="273"/>
                      </a:lnTo>
                      <a:lnTo>
                        <a:pt x="63" y="271"/>
                      </a:lnTo>
                      <a:lnTo>
                        <a:pt x="56" y="266"/>
                      </a:lnTo>
                      <a:lnTo>
                        <a:pt x="51" y="260"/>
                      </a:lnTo>
                      <a:lnTo>
                        <a:pt x="45" y="258"/>
                      </a:lnTo>
                      <a:lnTo>
                        <a:pt x="38" y="258"/>
                      </a:lnTo>
                      <a:lnTo>
                        <a:pt x="31" y="255"/>
                      </a:lnTo>
                      <a:lnTo>
                        <a:pt x="23" y="246"/>
                      </a:lnTo>
                      <a:lnTo>
                        <a:pt x="16" y="241"/>
                      </a:lnTo>
                      <a:lnTo>
                        <a:pt x="11" y="238"/>
                      </a:lnTo>
                      <a:lnTo>
                        <a:pt x="11" y="236"/>
                      </a:lnTo>
                      <a:lnTo>
                        <a:pt x="15" y="228"/>
                      </a:lnTo>
                      <a:lnTo>
                        <a:pt x="15" y="216"/>
                      </a:lnTo>
                      <a:lnTo>
                        <a:pt x="13" y="209"/>
                      </a:lnTo>
                      <a:lnTo>
                        <a:pt x="13" y="208"/>
                      </a:lnTo>
                      <a:lnTo>
                        <a:pt x="11" y="201"/>
                      </a:lnTo>
                      <a:lnTo>
                        <a:pt x="11" y="199"/>
                      </a:lnTo>
                      <a:lnTo>
                        <a:pt x="15" y="193"/>
                      </a:lnTo>
                      <a:lnTo>
                        <a:pt x="13" y="186"/>
                      </a:lnTo>
                      <a:lnTo>
                        <a:pt x="13" y="178"/>
                      </a:lnTo>
                      <a:lnTo>
                        <a:pt x="16" y="169"/>
                      </a:lnTo>
                      <a:lnTo>
                        <a:pt x="18" y="166"/>
                      </a:lnTo>
                      <a:lnTo>
                        <a:pt x="20" y="159"/>
                      </a:lnTo>
                      <a:lnTo>
                        <a:pt x="13" y="146"/>
                      </a:lnTo>
                      <a:lnTo>
                        <a:pt x="6" y="146"/>
                      </a:lnTo>
                      <a:lnTo>
                        <a:pt x="6" y="144"/>
                      </a:lnTo>
                      <a:lnTo>
                        <a:pt x="1" y="137"/>
                      </a:lnTo>
                      <a:lnTo>
                        <a:pt x="0" y="136"/>
                      </a:lnTo>
                      <a:lnTo>
                        <a:pt x="0" y="127"/>
                      </a:lnTo>
                      <a:lnTo>
                        <a:pt x="1" y="127"/>
                      </a:lnTo>
                      <a:lnTo>
                        <a:pt x="6" y="121"/>
                      </a:lnTo>
                      <a:lnTo>
                        <a:pt x="10" y="112"/>
                      </a:lnTo>
                      <a:lnTo>
                        <a:pt x="11" y="106"/>
                      </a:lnTo>
                      <a:lnTo>
                        <a:pt x="13" y="106"/>
                      </a:lnTo>
                      <a:lnTo>
                        <a:pt x="20" y="99"/>
                      </a:lnTo>
                      <a:lnTo>
                        <a:pt x="28" y="94"/>
                      </a:lnTo>
                      <a:lnTo>
                        <a:pt x="41" y="87"/>
                      </a:lnTo>
                      <a:lnTo>
                        <a:pt x="43" y="84"/>
                      </a:lnTo>
                      <a:lnTo>
                        <a:pt x="45" y="82"/>
                      </a:lnTo>
                      <a:lnTo>
                        <a:pt x="46" y="74"/>
                      </a:lnTo>
                      <a:lnTo>
                        <a:pt x="45" y="65"/>
                      </a:lnTo>
                      <a:lnTo>
                        <a:pt x="45" y="32"/>
                      </a:lnTo>
                      <a:lnTo>
                        <a:pt x="43" y="24"/>
                      </a:lnTo>
                      <a:lnTo>
                        <a:pt x="43" y="15"/>
                      </a:lnTo>
                      <a:lnTo>
                        <a:pt x="45" y="14"/>
                      </a:lnTo>
                      <a:lnTo>
                        <a:pt x="50" y="12"/>
                      </a:lnTo>
                      <a:lnTo>
                        <a:pt x="53" y="7"/>
                      </a:lnTo>
                      <a:lnTo>
                        <a:pt x="53" y="5"/>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22" name="Freeform 436"/>
                <p:cNvSpPr>
                  <a:spLocks/>
                </p:cNvSpPr>
                <p:nvPr/>
              </p:nvSpPr>
              <p:spPr bwMode="auto">
                <a:xfrm>
                  <a:off x="5918200" y="2878138"/>
                  <a:ext cx="381000" cy="242888"/>
                </a:xfrm>
                <a:custGeom>
                  <a:avLst/>
                  <a:gdLst/>
                  <a:ahLst/>
                  <a:cxnLst>
                    <a:cxn ang="0">
                      <a:pos x="5" y="2"/>
                    </a:cxn>
                    <a:cxn ang="0">
                      <a:pos x="20" y="12"/>
                    </a:cxn>
                    <a:cxn ang="0">
                      <a:pos x="28" y="25"/>
                    </a:cxn>
                    <a:cxn ang="0">
                      <a:pos x="41" y="29"/>
                    </a:cxn>
                    <a:cxn ang="0">
                      <a:pos x="65" y="32"/>
                    </a:cxn>
                    <a:cxn ang="0">
                      <a:pos x="85" y="35"/>
                    </a:cxn>
                    <a:cxn ang="0">
                      <a:pos x="93" y="39"/>
                    </a:cxn>
                    <a:cxn ang="0">
                      <a:pos x="107" y="40"/>
                    </a:cxn>
                    <a:cxn ang="0">
                      <a:pos x="132" y="50"/>
                    </a:cxn>
                    <a:cxn ang="0">
                      <a:pos x="142" y="52"/>
                    </a:cxn>
                    <a:cxn ang="0">
                      <a:pos x="155" y="50"/>
                    </a:cxn>
                    <a:cxn ang="0">
                      <a:pos x="164" y="54"/>
                    </a:cxn>
                    <a:cxn ang="0">
                      <a:pos x="184" y="56"/>
                    </a:cxn>
                    <a:cxn ang="0">
                      <a:pos x="192" y="62"/>
                    </a:cxn>
                    <a:cxn ang="0">
                      <a:pos x="194" y="74"/>
                    </a:cxn>
                    <a:cxn ang="0">
                      <a:pos x="205" y="76"/>
                    </a:cxn>
                    <a:cxn ang="0">
                      <a:pos x="210" y="79"/>
                    </a:cxn>
                    <a:cxn ang="0">
                      <a:pos x="219" y="87"/>
                    </a:cxn>
                    <a:cxn ang="0">
                      <a:pos x="220" y="96"/>
                    </a:cxn>
                    <a:cxn ang="0">
                      <a:pos x="219" y="111"/>
                    </a:cxn>
                    <a:cxn ang="0">
                      <a:pos x="219" y="122"/>
                    </a:cxn>
                    <a:cxn ang="0">
                      <a:pos x="232" y="119"/>
                    </a:cxn>
                    <a:cxn ang="0">
                      <a:pos x="230" y="136"/>
                    </a:cxn>
                    <a:cxn ang="0">
                      <a:pos x="237" y="148"/>
                    </a:cxn>
                    <a:cxn ang="0">
                      <a:pos x="239" y="153"/>
                    </a:cxn>
                    <a:cxn ang="0">
                      <a:pos x="234" y="151"/>
                    </a:cxn>
                    <a:cxn ang="0">
                      <a:pos x="225" y="136"/>
                    </a:cxn>
                    <a:cxn ang="0">
                      <a:pos x="229" y="124"/>
                    </a:cxn>
                    <a:cxn ang="0">
                      <a:pos x="219" y="126"/>
                    </a:cxn>
                    <a:cxn ang="0">
                      <a:pos x="214" y="119"/>
                    </a:cxn>
                    <a:cxn ang="0">
                      <a:pos x="215" y="111"/>
                    </a:cxn>
                    <a:cxn ang="0">
                      <a:pos x="217" y="96"/>
                    </a:cxn>
                    <a:cxn ang="0">
                      <a:pos x="214" y="87"/>
                    </a:cxn>
                    <a:cxn ang="0">
                      <a:pos x="209" y="81"/>
                    </a:cxn>
                    <a:cxn ang="0">
                      <a:pos x="199" y="77"/>
                    </a:cxn>
                    <a:cxn ang="0">
                      <a:pos x="189" y="76"/>
                    </a:cxn>
                    <a:cxn ang="0">
                      <a:pos x="182" y="59"/>
                    </a:cxn>
                    <a:cxn ang="0">
                      <a:pos x="155" y="56"/>
                    </a:cxn>
                    <a:cxn ang="0">
                      <a:pos x="148" y="57"/>
                    </a:cxn>
                    <a:cxn ang="0">
                      <a:pos x="130" y="56"/>
                    </a:cxn>
                    <a:cxn ang="0">
                      <a:pos x="105" y="44"/>
                    </a:cxn>
                    <a:cxn ang="0">
                      <a:pos x="93" y="42"/>
                    </a:cxn>
                    <a:cxn ang="0">
                      <a:pos x="83" y="40"/>
                    </a:cxn>
                    <a:cxn ang="0">
                      <a:pos x="63" y="35"/>
                    </a:cxn>
                    <a:cxn ang="0">
                      <a:pos x="40" y="32"/>
                    </a:cxn>
                    <a:cxn ang="0">
                      <a:pos x="28" y="29"/>
                    </a:cxn>
                    <a:cxn ang="0">
                      <a:pos x="21" y="20"/>
                    </a:cxn>
                    <a:cxn ang="0">
                      <a:pos x="11" y="9"/>
                    </a:cxn>
                    <a:cxn ang="0">
                      <a:pos x="3" y="5"/>
                    </a:cxn>
                    <a:cxn ang="0">
                      <a:pos x="3" y="0"/>
                    </a:cxn>
                  </a:cxnLst>
                  <a:rect l="0" t="0" r="r" b="b"/>
                  <a:pathLst>
                    <a:path w="240" h="153">
                      <a:moveTo>
                        <a:pt x="3" y="0"/>
                      </a:moveTo>
                      <a:lnTo>
                        <a:pt x="5" y="2"/>
                      </a:lnTo>
                      <a:lnTo>
                        <a:pt x="13" y="5"/>
                      </a:lnTo>
                      <a:lnTo>
                        <a:pt x="20" y="12"/>
                      </a:lnTo>
                      <a:lnTo>
                        <a:pt x="21" y="12"/>
                      </a:lnTo>
                      <a:lnTo>
                        <a:pt x="28" y="25"/>
                      </a:lnTo>
                      <a:lnTo>
                        <a:pt x="36" y="27"/>
                      </a:lnTo>
                      <a:lnTo>
                        <a:pt x="41" y="29"/>
                      </a:lnTo>
                      <a:lnTo>
                        <a:pt x="56" y="30"/>
                      </a:lnTo>
                      <a:lnTo>
                        <a:pt x="65" y="32"/>
                      </a:lnTo>
                      <a:lnTo>
                        <a:pt x="80" y="35"/>
                      </a:lnTo>
                      <a:lnTo>
                        <a:pt x="85" y="35"/>
                      </a:lnTo>
                      <a:lnTo>
                        <a:pt x="85" y="37"/>
                      </a:lnTo>
                      <a:lnTo>
                        <a:pt x="93" y="39"/>
                      </a:lnTo>
                      <a:lnTo>
                        <a:pt x="102" y="39"/>
                      </a:lnTo>
                      <a:lnTo>
                        <a:pt x="107" y="40"/>
                      </a:lnTo>
                      <a:lnTo>
                        <a:pt x="123" y="49"/>
                      </a:lnTo>
                      <a:lnTo>
                        <a:pt x="132" y="50"/>
                      </a:lnTo>
                      <a:lnTo>
                        <a:pt x="135" y="50"/>
                      </a:lnTo>
                      <a:lnTo>
                        <a:pt x="142" y="52"/>
                      </a:lnTo>
                      <a:lnTo>
                        <a:pt x="148" y="52"/>
                      </a:lnTo>
                      <a:lnTo>
                        <a:pt x="155" y="50"/>
                      </a:lnTo>
                      <a:lnTo>
                        <a:pt x="157" y="50"/>
                      </a:lnTo>
                      <a:lnTo>
                        <a:pt x="164" y="54"/>
                      </a:lnTo>
                      <a:lnTo>
                        <a:pt x="172" y="56"/>
                      </a:lnTo>
                      <a:lnTo>
                        <a:pt x="184" y="56"/>
                      </a:lnTo>
                      <a:lnTo>
                        <a:pt x="190" y="61"/>
                      </a:lnTo>
                      <a:lnTo>
                        <a:pt x="192" y="62"/>
                      </a:lnTo>
                      <a:lnTo>
                        <a:pt x="194" y="69"/>
                      </a:lnTo>
                      <a:lnTo>
                        <a:pt x="194" y="74"/>
                      </a:lnTo>
                      <a:lnTo>
                        <a:pt x="199" y="74"/>
                      </a:lnTo>
                      <a:lnTo>
                        <a:pt x="205" y="76"/>
                      </a:lnTo>
                      <a:lnTo>
                        <a:pt x="210" y="77"/>
                      </a:lnTo>
                      <a:lnTo>
                        <a:pt x="210" y="79"/>
                      </a:lnTo>
                      <a:lnTo>
                        <a:pt x="219" y="86"/>
                      </a:lnTo>
                      <a:lnTo>
                        <a:pt x="219" y="87"/>
                      </a:lnTo>
                      <a:lnTo>
                        <a:pt x="217" y="89"/>
                      </a:lnTo>
                      <a:lnTo>
                        <a:pt x="220" y="96"/>
                      </a:lnTo>
                      <a:lnTo>
                        <a:pt x="220" y="102"/>
                      </a:lnTo>
                      <a:lnTo>
                        <a:pt x="219" y="111"/>
                      </a:lnTo>
                      <a:lnTo>
                        <a:pt x="217" y="117"/>
                      </a:lnTo>
                      <a:lnTo>
                        <a:pt x="219" y="122"/>
                      </a:lnTo>
                      <a:lnTo>
                        <a:pt x="224" y="121"/>
                      </a:lnTo>
                      <a:lnTo>
                        <a:pt x="232" y="119"/>
                      </a:lnTo>
                      <a:lnTo>
                        <a:pt x="234" y="122"/>
                      </a:lnTo>
                      <a:lnTo>
                        <a:pt x="230" y="136"/>
                      </a:lnTo>
                      <a:lnTo>
                        <a:pt x="230" y="143"/>
                      </a:lnTo>
                      <a:lnTo>
                        <a:pt x="237" y="148"/>
                      </a:lnTo>
                      <a:lnTo>
                        <a:pt x="240" y="149"/>
                      </a:lnTo>
                      <a:lnTo>
                        <a:pt x="239" y="153"/>
                      </a:lnTo>
                      <a:lnTo>
                        <a:pt x="235" y="151"/>
                      </a:lnTo>
                      <a:lnTo>
                        <a:pt x="234" y="151"/>
                      </a:lnTo>
                      <a:lnTo>
                        <a:pt x="227" y="144"/>
                      </a:lnTo>
                      <a:lnTo>
                        <a:pt x="225" y="136"/>
                      </a:lnTo>
                      <a:lnTo>
                        <a:pt x="227" y="129"/>
                      </a:lnTo>
                      <a:lnTo>
                        <a:pt x="229" y="124"/>
                      </a:lnTo>
                      <a:lnTo>
                        <a:pt x="225" y="124"/>
                      </a:lnTo>
                      <a:lnTo>
                        <a:pt x="219" y="126"/>
                      </a:lnTo>
                      <a:lnTo>
                        <a:pt x="215" y="126"/>
                      </a:lnTo>
                      <a:lnTo>
                        <a:pt x="214" y="119"/>
                      </a:lnTo>
                      <a:lnTo>
                        <a:pt x="212" y="117"/>
                      </a:lnTo>
                      <a:lnTo>
                        <a:pt x="215" y="111"/>
                      </a:lnTo>
                      <a:lnTo>
                        <a:pt x="215" y="102"/>
                      </a:lnTo>
                      <a:lnTo>
                        <a:pt x="217" y="96"/>
                      </a:lnTo>
                      <a:lnTo>
                        <a:pt x="214" y="89"/>
                      </a:lnTo>
                      <a:lnTo>
                        <a:pt x="214" y="87"/>
                      </a:lnTo>
                      <a:lnTo>
                        <a:pt x="215" y="87"/>
                      </a:lnTo>
                      <a:lnTo>
                        <a:pt x="209" y="81"/>
                      </a:lnTo>
                      <a:lnTo>
                        <a:pt x="205" y="81"/>
                      </a:lnTo>
                      <a:lnTo>
                        <a:pt x="199" y="77"/>
                      </a:lnTo>
                      <a:lnTo>
                        <a:pt x="190" y="77"/>
                      </a:lnTo>
                      <a:lnTo>
                        <a:pt x="189" y="76"/>
                      </a:lnTo>
                      <a:lnTo>
                        <a:pt x="189" y="64"/>
                      </a:lnTo>
                      <a:lnTo>
                        <a:pt x="182" y="59"/>
                      </a:lnTo>
                      <a:lnTo>
                        <a:pt x="172" y="59"/>
                      </a:lnTo>
                      <a:lnTo>
                        <a:pt x="155" y="56"/>
                      </a:lnTo>
                      <a:lnTo>
                        <a:pt x="150" y="57"/>
                      </a:lnTo>
                      <a:lnTo>
                        <a:pt x="148" y="57"/>
                      </a:lnTo>
                      <a:lnTo>
                        <a:pt x="142" y="56"/>
                      </a:lnTo>
                      <a:lnTo>
                        <a:pt x="130" y="56"/>
                      </a:lnTo>
                      <a:lnTo>
                        <a:pt x="122" y="52"/>
                      </a:lnTo>
                      <a:lnTo>
                        <a:pt x="105" y="44"/>
                      </a:lnTo>
                      <a:lnTo>
                        <a:pt x="100" y="44"/>
                      </a:lnTo>
                      <a:lnTo>
                        <a:pt x="93" y="42"/>
                      </a:lnTo>
                      <a:lnTo>
                        <a:pt x="85" y="40"/>
                      </a:lnTo>
                      <a:lnTo>
                        <a:pt x="83" y="40"/>
                      </a:lnTo>
                      <a:lnTo>
                        <a:pt x="80" y="39"/>
                      </a:lnTo>
                      <a:lnTo>
                        <a:pt x="63" y="35"/>
                      </a:lnTo>
                      <a:lnTo>
                        <a:pt x="56" y="35"/>
                      </a:lnTo>
                      <a:lnTo>
                        <a:pt x="40" y="32"/>
                      </a:lnTo>
                      <a:lnTo>
                        <a:pt x="35" y="30"/>
                      </a:lnTo>
                      <a:lnTo>
                        <a:pt x="28" y="29"/>
                      </a:lnTo>
                      <a:lnTo>
                        <a:pt x="26" y="29"/>
                      </a:lnTo>
                      <a:lnTo>
                        <a:pt x="21" y="20"/>
                      </a:lnTo>
                      <a:lnTo>
                        <a:pt x="18" y="14"/>
                      </a:lnTo>
                      <a:lnTo>
                        <a:pt x="11" y="9"/>
                      </a:lnTo>
                      <a:lnTo>
                        <a:pt x="3" y="7"/>
                      </a:lnTo>
                      <a:lnTo>
                        <a:pt x="3" y="5"/>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23" name="Freeform 437"/>
                <p:cNvSpPr>
                  <a:spLocks/>
                </p:cNvSpPr>
                <p:nvPr/>
              </p:nvSpPr>
              <p:spPr bwMode="auto">
                <a:xfrm>
                  <a:off x="5938838" y="3594100"/>
                  <a:ext cx="379413" cy="31750"/>
                </a:xfrm>
                <a:custGeom>
                  <a:avLst/>
                  <a:gdLst/>
                  <a:ahLst/>
                  <a:cxnLst>
                    <a:cxn ang="0">
                      <a:pos x="227" y="0"/>
                    </a:cxn>
                    <a:cxn ang="0">
                      <a:pos x="239" y="0"/>
                    </a:cxn>
                    <a:cxn ang="0">
                      <a:pos x="239" y="3"/>
                    </a:cxn>
                    <a:cxn ang="0">
                      <a:pos x="232" y="5"/>
                    </a:cxn>
                    <a:cxn ang="0">
                      <a:pos x="227" y="5"/>
                    </a:cxn>
                    <a:cxn ang="0">
                      <a:pos x="219" y="6"/>
                    </a:cxn>
                    <a:cxn ang="0">
                      <a:pos x="199" y="6"/>
                    </a:cxn>
                    <a:cxn ang="0">
                      <a:pos x="191" y="8"/>
                    </a:cxn>
                    <a:cxn ang="0">
                      <a:pos x="184" y="8"/>
                    </a:cxn>
                    <a:cxn ang="0">
                      <a:pos x="177" y="10"/>
                    </a:cxn>
                    <a:cxn ang="0">
                      <a:pos x="164" y="10"/>
                    </a:cxn>
                    <a:cxn ang="0">
                      <a:pos x="149" y="11"/>
                    </a:cxn>
                    <a:cxn ang="0">
                      <a:pos x="142" y="11"/>
                    </a:cxn>
                    <a:cxn ang="0">
                      <a:pos x="134" y="13"/>
                    </a:cxn>
                    <a:cxn ang="0">
                      <a:pos x="127" y="13"/>
                    </a:cxn>
                    <a:cxn ang="0">
                      <a:pos x="114" y="15"/>
                    </a:cxn>
                    <a:cxn ang="0">
                      <a:pos x="84" y="15"/>
                    </a:cxn>
                    <a:cxn ang="0">
                      <a:pos x="77" y="16"/>
                    </a:cxn>
                    <a:cxn ang="0">
                      <a:pos x="70" y="16"/>
                    </a:cxn>
                    <a:cxn ang="0">
                      <a:pos x="55" y="18"/>
                    </a:cxn>
                    <a:cxn ang="0">
                      <a:pos x="40" y="18"/>
                    </a:cxn>
                    <a:cxn ang="0">
                      <a:pos x="32" y="20"/>
                    </a:cxn>
                    <a:cxn ang="0">
                      <a:pos x="0" y="20"/>
                    </a:cxn>
                    <a:cxn ang="0">
                      <a:pos x="0" y="16"/>
                    </a:cxn>
                    <a:cxn ang="0">
                      <a:pos x="18" y="16"/>
                    </a:cxn>
                    <a:cxn ang="0">
                      <a:pos x="25" y="15"/>
                    </a:cxn>
                    <a:cxn ang="0">
                      <a:pos x="38" y="15"/>
                    </a:cxn>
                    <a:cxn ang="0">
                      <a:pos x="47" y="13"/>
                    </a:cxn>
                    <a:cxn ang="0">
                      <a:pos x="77" y="13"/>
                    </a:cxn>
                    <a:cxn ang="0">
                      <a:pos x="84" y="11"/>
                    </a:cxn>
                    <a:cxn ang="0">
                      <a:pos x="97" y="11"/>
                    </a:cxn>
                    <a:cxn ang="0">
                      <a:pos x="105" y="10"/>
                    </a:cxn>
                    <a:cxn ang="0">
                      <a:pos x="114" y="10"/>
                    </a:cxn>
                    <a:cxn ang="0">
                      <a:pos x="127" y="8"/>
                    </a:cxn>
                    <a:cxn ang="0">
                      <a:pos x="147" y="8"/>
                    </a:cxn>
                    <a:cxn ang="0">
                      <a:pos x="164" y="6"/>
                    </a:cxn>
                    <a:cxn ang="0">
                      <a:pos x="169" y="6"/>
                    </a:cxn>
                    <a:cxn ang="0">
                      <a:pos x="177" y="5"/>
                    </a:cxn>
                    <a:cxn ang="0">
                      <a:pos x="184" y="5"/>
                    </a:cxn>
                    <a:cxn ang="0">
                      <a:pos x="191" y="3"/>
                    </a:cxn>
                    <a:cxn ang="0">
                      <a:pos x="206" y="3"/>
                    </a:cxn>
                    <a:cxn ang="0">
                      <a:pos x="212" y="1"/>
                    </a:cxn>
                    <a:cxn ang="0">
                      <a:pos x="226" y="1"/>
                    </a:cxn>
                    <a:cxn ang="0">
                      <a:pos x="227" y="0"/>
                    </a:cxn>
                  </a:cxnLst>
                  <a:rect l="0" t="0" r="r" b="b"/>
                  <a:pathLst>
                    <a:path w="239" h="20">
                      <a:moveTo>
                        <a:pt x="227" y="0"/>
                      </a:moveTo>
                      <a:lnTo>
                        <a:pt x="239" y="0"/>
                      </a:lnTo>
                      <a:lnTo>
                        <a:pt x="239" y="3"/>
                      </a:lnTo>
                      <a:lnTo>
                        <a:pt x="232" y="5"/>
                      </a:lnTo>
                      <a:lnTo>
                        <a:pt x="227" y="5"/>
                      </a:lnTo>
                      <a:lnTo>
                        <a:pt x="219" y="6"/>
                      </a:lnTo>
                      <a:lnTo>
                        <a:pt x="199" y="6"/>
                      </a:lnTo>
                      <a:lnTo>
                        <a:pt x="191" y="8"/>
                      </a:lnTo>
                      <a:lnTo>
                        <a:pt x="184" y="8"/>
                      </a:lnTo>
                      <a:lnTo>
                        <a:pt x="177" y="10"/>
                      </a:lnTo>
                      <a:lnTo>
                        <a:pt x="164" y="10"/>
                      </a:lnTo>
                      <a:lnTo>
                        <a:pt x="149" y="11"/>
                      </a:lnTo>
                      <a:lnTo>
                        <a:pt x="142" y="11"/>
                      </a:lnTo>
                      <a:lnTo>
                        <a:pt x="134" y="13"/>
                      </a:lnTo>
                      <a:lnTo>
                        <a:pt x="127" y="13"/>
                      </a:lnTo>
                      <a:lnTo>
                        <a:pt x="114" y="15"/>
                      </a:lnTo>
                      <a:lnTo>
                        <a:pt x="84" y="15"/>
                      </a:lnTo>
                      <a:lnTo>
                        <a:pt x="77" y="16"/>
                      </a:lnTo>
                      <a:lnTo>
                        <a:pt x="70" y="16"/>
                      </a:lnTo>
                      <a:lnTo>
                        <a:pt x="55" y="18"/>
                      </a:lnTo>
                      <a:lnTo>
                        <a:pt x="40" y="18"/>
                      </a:lnTo>
                      <a:lnTo>
                        <a:pt x="32" y="20"/>
                      </a:lnTo>
                      <a:lnTo>
                        <a:pt x="0" y="20"/>
                      </a:lnTo>
                      <a:lnTo>
                        <a:pt x="0" y="16"/>
                      </a:lnTo>
                      <a:lnTo>
                        <a:pt x="18" y="16"/>
                      </a:lnTo>
                      <a:lnTo>
                        <a:pt x="25" y="15"/>
                      </a:lnTo>
                      <a:lnTo>
                        <a:pt x="38" y="15"/>
                      </a:lnTo>
                      <a:lnTo>
                        <a:pt x="47" y="13"/>
                      </a:lnTo>
                      <a:lnTo>
                        <a:pt x="77" y="13"/>
                      </a:lnTo>
                      <a:lnTo>
                        <a:pt x="84" y="11"/>
                      </a:lnTo>
                      <a:lnTo>
                        <a:pt x="97" y="11"/>
                      </a:lnTo>
                      <a:lnTo>
                        <a:pt x="105" y="10"/>
                      </a:lnTo>
                      <a:lnTo>
                        <a:pt x="114" y="10"/>
                      </a:lnTo>
                      <a:lnTo>
                        <a:pt x="127" y="8"/>
                      </a:lnTo>
                      <a:lnTo>
                        <a:pt x="147" y="8"/>
                      </a:lnTo>
                      <a:lnTo>
                        <a:pt x="164" y="6"/>
                      </a:lnTo>
                      <a:lnTo>
                        <a:pt x="169" y="6"/>
                      </a:lnTo>
                      <a:lnTo>
                        <a:pt x="177" y="5"/>
                      </a:lnTo>
                      <a:lnTo>
                        <a:pt x="184" y="5"/>
                      </a:lnTo>
                      <a:lnTo>
                        <a:pt x="191" y="3"/>
                      </a:lnTo>
                      <a:lnTo>
                        <a:pt x="206" y="3"/>
                      </a:lnTo>
                      <a:lnTo>
                        <a:pt x="212" y="1"/>
                      </a:lnTo>
                      <a:lnTo>
                        <a:pt x="226" y="1"/>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24" name="Freeform 438"/>
                <p:cNvSpPr>
                  <a:spLocks/>
                </p:cNvSpPr>
                <p:nvPr/>
              </p:nvSpPr>
              <p:spPr bwMode="auto">
                <a:xfrm>
                  <a:off x="6461125" y="3684588"/>
                  <a:ext cx="276225" cy="36513"/>
                </a:xfrm>
                <a:custGeom>
                  <a:avLst/>
                  <a:gdLst/>
                  <a:ahLst/>
                  <a:cxnLst>
                    <a:cxn ang="0">
                      <a:pos x="159" y="0"/>
                    </a:cxn>
                    <a:cxn ang="0">
                      <a:pos x="166" y="0"/>
                    </a:cxn>
                    <a:cxn ang="0">
                      <a:pos x="174" y="6"/>
                    </a:cxn>
                    <a:cxn ang="0">
                      <a:pos x="173" y="10"/>
                    </a:cxn>
                    <a:cxn ang="0">
                      <a:pos x="164" y="3"/>
                    </a:cxn>
                    <a:cxn ang="0">
                      <a:pos x="159" y="5"/>
                    </a:cxn>
                    <a:cxn ang="0">
                      <a:pos x="148" y="5"/>
                    </a:cxn>
                    <a:cxn ang="0">
                      <a:pos x="123" y="10"/>
                    </a:cxn>
                    <a:cxn ang="0">
                      <a:pos x="114" y="10"/>
                    </a:cxn>
                    <a:cxn ang="0">
                      <a:pos x="106" y="11"/>
                    </a:cxn>
                    <a:cxn ang="0">
                      <a:pos x="96" y="11"/>
                    </a:cxn>
                    <a:cxn ang="0">
                      <a:pos x="79" y="15"/>
                    </a:cxn>
                    <a:cxn ang="0">
                      <a:pos x="69" y="15"/>
                    </a:cxn>
                    <a:cxn ang="0">
                      <a:pos x="61" y="16"/>
                    </a:cxn>
                    <a:cxn ang="0">
                      <a:pos x="54" y="16"/>
                    </a:cxn>
                    <a:cxn ang="0">
                      <a:pos x="46" y="18"/>
                    </a:cxn>
                    <a:cxn ang="0">
                      <a:pos x="37" y="18"/>
                    </a:cxn>
                    <a:cxn ang="0">
                      <a:pos x="29" y="20"/>
                    </a:cxn>
                    <a:cxn ang="0">
                      <a:pos x="27" y="20"/>
                    </a:cxn>
                    <a:cxn ang="0">
                      <a:pos x="19" y="21"/>
                    </a:cxn>
                    <a:cxn ang="0">
                      <a:pos x="11" y="21"/>
                    </a:cxn>
                    <a:cxn ang="0">
                      <a:pos x="4" y="23"/>
                    </a:cxn>
                    <a:cxn ang="0">
                      <a:pos x="0" y="23"/>
                    </a:cxn>
                    <a:cxn ang="0">
                      <a:pos x="0" y="18"/>
                    </a:cxn>
                    <a:cxn ang="0">
                      <a:pos x="11" y="18"/>
                    </a:cxn>
                    <a:cxn ang="0">
                      <a:pos x="19" y="16"/>
                    </a:cxn>
                    <a:cxn ang="0">
                      <a:pos x="29" y="16"/>
                    </a:cxn>
                    <a:cxn ang="0">
                      <a:pos x="37" y="15"/>
                    </a:cxn>
                    <a:cxn ang="0">
                      <a:pos x="46" y="15"/>
                    </a:cxn>
                    <a:cxn ang="0">
                      <a:pos x="54" y="13"/>
                    </a:cxn>
                    <a:cxn ang="0">
                      <a:pos x="61" y="11"/>
                    </a:cxn>
                    <a:cxn ang="0">
                      <a:pos x="69" y="11"/>
                    </a:cxn>
                    <a:cxn ang="0">
                      <a:pos x="77" y="10"/>
                    </a:cxn>
                    <a:cxn ang="0">
                      <a:pos x="86" y="10"/>
                    </a:cxn>
                    <a:cxn ang="0">
                      <a:pos x="103" y="6"/>
                    </a:cxn>
                    <a:cxn ang="0">
                      <a:pos x="114" y="6"/>
                    </a:cxn>
                    <a:cxn ang="0">
                      <a:pos x="131" y="3"/>
                    </a:cxn>
                    <a:cxn ang="0">
                      <a:pos x="139" y="3"/>
                    </a:cxn>
                    <a:cxn ang="0">
                      <a:pos x="148" y="1"/>
                    </a:cxn>
                    <a:cxn ang="0">
                      <a:pos x="154" y="1"/>
                    </a:cxn>
                    <a:cxn ang="0">
                      <a:pos x="159" y="0"/>
                    </a:cxn>
                  </a:cxnLst>
                  <a:rect l="0" t="0" r="r" b="b"/>
                  <a:pathLst>
                    <a:path w="174" h="23">
                      <a:moveTo>
                        <a:pt x="159" y="0"/>
                      </a:moveTo>
                      <a:lnTo>
                        <a:pt x="166" y="0"/>
                      </a:lnTo>
                      <a:lnTo>
                        <a:pt x="174" y="6"/>
                      </a:lnTo>
                      <a:lnTo>
                        <a:pt x="173" y="10"/>
                      </a:lnTo>
                      <a:lnTo>
                        <a:pt x="164" y="3"/>
                      </a:lnTo>
                      <a:lnTo>
                        <a:pt x="159" y="5"/>
                      </a:lnTo>
                      <a:lnTo>
                        <a:pt x="148" y="5"/>
                      </a:lnTo>
                      <a:lnTo>
                        <a:pt x="123" y="10"/>
                      </a:lnTo>
                      <a:lnTo>
                        <a:pt x="114" y="10"/>
                      </a:lnTo>
                      <a:lnTo>
                        <a:pt x="106" y="11"/>
                      </a:lnTo>
                      <a:lnTo>
                        <a:pt x="96" y="11"/>
                      </a:lnTo>
                      <a:lnTo>
                        <a:pt x="79" y="15"/>
                      </a:lnTo>
                      <a:lnTo>
                        <a:pt x="69" y="15"/>
                      </a:lnTo>
                      <a:lnTo>
                        <a:pt x="61" y="16"/>
                      </a:lnTo>
                      <a:lnTo>
                        <a:pt x="54" y="16"/>
                      </a:lnTo>
                      <a:lnTo>
                        <a:pt x="46" y="18"/>
                      </a:lnTo>
                      <a:lnTo>
                        <a:pt x="37" y="18"/>
                      </a:lnTo>
                      <a:lnTo>
                        <a:pt x="29" y="20"/>
                      </a:lnTo>
                      <a:lnTo>
                        <a:pt x="27" y="20"/>
                      </a:lnTo>
                      <a:lnTo>
                        <a:pt x="19" y="21"/>
                      </a:lnTo>
                      <a:lnTo>
                        <a:pt x="11" y="21"/>
                      </a:lnTo>
                      <a:lnTo>
                        <a:pt x="4" y="23"/>
                      </a:lnTo>
                      <a:lnTo>
                        <a:pt x="0" y="23"/>
                      </a:lnTo>
                      <a:lnTo>
                        <a:pt x="0" y="18"/>
                      </a:lnTo>
                      <a:lnTo>
                        <a:pt x="11" y="18"/>
                      </a:lnTo>
                      <a:lnTo>
                        <a:pt x="19" y="16"/>
                      </a:lnTo>
                      <a:lnTo>
                        <a:pt x="29" y="16"/>
                      </a:lnTo>
                      <a:lnTo>
                        <a:pt x="37" y="15"/>
                      </a:lnTo>
                      <a:lnTo>
                        <a:pt x="46" y="15"/>
                      </a:lnTo>
                      <a:lnTo>
                        <a:pt x="54" y="13"/>
                      </a:lnTo>
                      <a:lnTo>
                        <a:pt x="61" y="11"/>
                      </a:lnTo>
                      <a:lnTo>
                        <a:pt x="69" y="11"/>
                      </a:lnTo>
                      <a:lnTo>
                        <a:pt x="77" y="10"/>
                      </a:lnTo>
                      <a:lnTo>
                        <a:pt x="86" y="10"/>
                      </a:lnTo>
                      <a:lnTo>
                        <a:pt x="103" y="6"/>
                      </a:lnTo>
                      <a:lnTo>
                        <a:pt x="114" y="6"/>
                      </a:lnTo>
                      <a:lnTo>
                        <a:pt x="131" y="3"/>
                      </a:lnTo>
                      <a:lnTo>
                        <a:pt x="139" y="3"/>
                      </a:lnTo>
                      <a:lnTo>
                        <a:pt x="148" y="1"/>
                      </a:lnTo>
                      <a:lnTo>
                        <a:pt x="154" y="1"/>
                      </a:lnTo>
                      <a:lnTo>
                        <a:pt x="1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25" name="Freeform 439"/>
                <p:cNvSpPr>
                  <a:spLocks/>
                </p:cNvSpPr>
                <p:nvPr/>
              </p:nvSpPr>
              <p:spPr bwMode="auto">
                <a:xfrm>
                  <a:off x="7297738" y="3559175"/>
                  <a:ext cx="49213" cy="244475"/>
                </a:xfrm>
                <a:custGeom>
                  <a:avLst/>
                  <a:gdLst/>
                  <a:ahLst/>
                  <a:cxnLst>
                    <a:cxn ang="0">
                      <a:pos x="4" y="0"/>
                    </a:cxn>
                    <a:cxn ang="0">
                      <a:pos x="4" y="5"/>
                    </a:cxn>
                    <a:cxn ang="0">
                      <a:pos x="5" y="8"/>
                    </a:cxn>
                    <a:cxn ang="0">
                      <a:pos x="7" y="23"/>
                    </a:cxn>
                    <a:cxn ang="0">
                      <a:pos x="9" y="32"/>
                    </a:cxn>
                    <a:cxn ang="0">
                      <a:pos x="12" y="47"/>
                    </a:cxn>
                    <a:cxn ang="0">
                      <a:pos x="12" y="53"/>
                    </a:cxn>
                    <a:cxn ang="0">
                      <a:pos x="14" y="62"/>
                    </a:cxn>
                    <a:cxn ang="0">
                      <a:pos x="19" y="85"/>
                    </a:cxn>
                    <a:cxn ang="0">
                      <a:pos x="19" y="90"/>
                    </a:cxn>
                    <a:cxn ang="0">
                      <a:pos x="20" y="92"/>
                    </a:cxn>
                    <a:cxn ang="0">
                      <a:pos x="20" y="100"/>
                    </a:cxn>
                    <a:cxn ang="0">
                      <a:pos x="22" y="109"/>
                    </a:cxn>
                    <a:cxn ang="0">
                      <a:pos x="24" y="115"/>
                    </a:cxn>
                    <a:cxn ang="0">
                      <a:pos x="26" y="129"/>
                    </a:cxn>
                    <a:cxn ang="0">
                      <a:pos x="27" y="135"/>
                    </a:cxn>
                    <a:cxn ang="0">
                      <a:pos x="29" y="144"/>
                    </a:cxn>
                    <a:cxn ang="0">
                      <a:pos x="31" y="151"/>
                    </a:cxn>
                    <a:cxn ang="0">
                      <a:pos x="31" y="154"/>
                    </a:cxn>
                    <a:cxn ang="0">
                      <a:pos x="26" y="154"/>
                    </a:cxn>
                    <a:cxn ang="0">
                      <a:pos x="26" y="152"/>
                    </a:cxn>
                    <a:cxn ang="0">
                      <a:pos x="24" y="144"/>
                    </a:cxn>
                    <a:cxn ang="0">
                      <a:pos x="22" y="137"/>
                    </a:cxn>
                    <a:cxn ang="0">
                      <a:pos x="22" y="130"/>
                    </a:cxn>
                    <a:cxn ang="0">
                      <a:pos x="19" y="115"/>
                    </a:cxn>
                    <a:cxn ang="0">
                      <a:pos x="19" y="109"/>
                    </a:cxn>
                    <a:cxn ang="0">
                      <a:pos x="17" y="100"/>
                    </a:cxn>
                    <a:cxn ang="0">
                      <a:pos x="15" y="94"/>
                    </a:cxn>
                    <a:cxn ang="0">
                      <a:pos x="15" y="92"/>
                    </a:cxn>
                    <a:cxn ang="0">
                      <a:pos x="14" y="85"/>
                    </a:cxn>
                    <a:cxn ang="0">
                      <a:pos x="10" y="62"/>
                    </a:cxn>
                    <a:cxn ang="0">
                      <a:pos x="9" y="55"/>
                    </a:cxn>
                    <a:cxn ang="0">
                      <a:pos x="9" y="47"/>
                    </a:cxn>
                    <a:cxn ang="0">
                      <a:pos x="5" y="32"/>
                    </a:cxn>
                    <a:cxn ang="0">
                      <a:pos x="4" y="25"/>
                    </a:cxn>
                    <a:cxn ang="0">
                      <a:pos x="0" y="8"/>
                    </a:cxn>
                    <a:cxn ang="0">
                      <a:pos x="0" y="2"/>
                    </a:cxn>
                    <a:cxn ang="0">
                      <a:pos x="4" y="0"/>
                    </a:cxn>
                  </a:cxnLst>
                  <a:rect l="0" t="0" r="r" b="b"/>
                  <a:pathLst>
                    <a:path w="31" h="154">
                      <a:moveTo>
                        <a:pt x="4" y="0"/>
                      </a:moveTo>
                      <a:lnTo>
                        <a:pt x="4" y="5"/>
                      </a:lnTo>
                      <a:lnTo>
                        <a:pt x="5" y="8"/>
                      </a:lnTo>
                      <a:lnTo>
                        <a:pt x="7" y="23"/>
                      </a:lnTo>
                      <a:lnTo>
                        <a:pt x="9" y="32"/>
                      </a:lnTo>
                      <a:lnTo>
                        <a:pt x="12" y="47"/>
                      </a:lnTo>
                      <a:lnTo>
                        <a:pt x="12" y="53"/>
                      </a:lnTo>
                      <a:lnTo>
                        <a:pt x="14" y="62"/>
                      </a:lnTo>
                      <a:lnTo>
                        <a:pt x="19" y="85"/>
                      </a:lnTo>
                      <a:lnTo>
                        <a:pt x="19" y="90"/>
                      </a:lnTo>
                      <a:lnTo>
                        <a:pt x="20" y="92"/>
                      </a:lnTo>
                      <a:lnTo>
                        <a:pt x="20" y="100"/>
                      </a:lnTo>
                      <a:lnTo>
                        <a:pt x="22" y="109"/>
                      </a:lnTo>
                      <a:lnTo>
                        <a:pt x="24" y="115"/>
                      </a:lnTo>
                      <a:lnTo>
                        <a:pt x="26" y="129"/>
                      </a:lnTo>
                      <a:lnTo>
                        <a:pt x="27" y="135"/>
                      </a:lnTo>
                      <a:lnTo>
                        <a:pt x="29" y="144"/>
                      </a:lnTo>
                      <a:lnTo>
                        <a:pt x="31" y="151"/>
                      </a:lnTo>
                      <a:lnTo>
                        <a:pt x="31" y="154"/>
                      </a:lnTo>
                      <a:lnTo>
                        <a:pt x="26" y="154"/>
                      </a:lnTo>
                      <a:lnTo>
                        <a:pt x="26" y="152"/>
                      </a:lnTo>
                      <a:lnTo>
                        <a:pt x="24" y="144"/>
                      </a:lnTo>
                      <a:lnTo>
                        <a:pt x="22" y="137"/>
                      </a:lnTo>
                      <a:lnTo>
                        <a:pt x="22" y="130"/>
                      </a:lnTo>
                      <a:lnTo>
                        <a:pt x="19" y="115"/>
                      </a:lnTo>
                      <a:lnTo>
                        <a:pt x="19" y="109"/>
                      </a:lnTo>
                      <a:lnTo>
                        <a:pt x="17" y="100"/>
                      </a:lnTo>
                      <a:lnTo>
                        <a:pt x="15" y="94"/>
                      </a:lnTo>
                      <a:lnTo>
                        <a:pt x="15" y="92"/>
                      </a:lnTo>
                      <a:lnTo>
                        <a:pt x="14" y="85"/>
                      </a:lnTo>
                      <a:lnTo>
                        <a:pt x="10" y="62"/>
                      </a:lnTo>
                      <a:lnTo>
                        <a:pt x="9" y="55"/>
                      </a:lnTo>
                      <a:lnTo>
                        <a:pt x="9" y="47"/>
                      </a:lnTo>
                      <a:lnTo>
                        <a:pt x="5" y="32"/>
                      </a:lnTo>
                      <a:lnTo>
                        <a:pt x="4" y="25"/>
                      </a:lnTo>
                      <a:lnTo>
                        <a:pt x="0" y="8"/>
                      </a:lnTo>
                      <a:lnTo>
                        <a:pt x="0" y="2"/>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26" name="Freeform 440"/>
                <p:cNvSpPr>
                  <a:spLocks/>
                </p:cNvSpPr>
                <p:nvPr/>
              </p:nvSpPr>
              <p:spPr bwMode="auto">
                <a:xfrm>
                  <a:off x="5259388" y="3973513"/>
                  <a:ext cx="596900" cy="50800"/>
                </a:xfrm>
                <a:custGeom>
                  <a:avLst/>
                  <a:gdLst/>
                  <a:ahLst/>
                  <a:cxnLst>
                    <a:cxn ang="0">
                      <a:pos x="348" y="0"/>
                    </a:cxn>
                    <a:cxn ang="0">
                      <a:pos x="349" y="2"/>
                    </a:cxn>
                    <a:cxn ang="0">
                      <a:pos x="354" y="10"/>
                    </a:cxn>
                    <a:cxn ang="0">
                      <a:pos x="368" y="20"/>
                    </a:cxn>
                    <a:cxn ang="0">
                      <a:pos x="373" y="27"/>
                    </a:cxn>
                    <a:cxn ang="0">
                      <a:pos x="374" y="29"/>
                    </a:cxn>
                    <a:cxn ang="0">
                      <a:pos x="376" y="29"/>
                    </a:cxn>
                    <a:cxn ang="0">
                      <a:pos x="374" y="32"/>
                    </a:cxn>
                    <a:cxn ang="0">
                      <a:pos x="373" y="32"/>
                    </a:cxn>
                    <a:cxn ang="0">
                      <a:pos x="364" y="24"/>
                    </a:cxn>
                    <a:cxn ang="0">
                      <a:pos x="358" y="18"/>
                    </a:cxn>
                    <a:cxn ang="0">
                      <a:pos x="351" y="12"/>
                    </a:cxn>
                    <a:cxn ang="0">
                      <a:pos x="346" y="5"/>
                    </a:cxn>
                    <a:cxn ang="0">
                      <a:pos x="341" y="7"/>
                    </a:cxn>
                    <a:cxn ang="0">
                      <a:pos x="326" y="8"/>
                    </a:cxn>
                    <a:cxn ang="0">
                      <a:pos x="313" y="8"/>
                    </a:cxn>
                    <a:cxn ang="0">
                      <a:pos x="299" y="10"/>
                    </a:cxn>
                    <a:cxn ang="0">
                      <a:pos x="291" y="12"/>
                    </a:cxn>
                    <a:cxn ang="0">
                      <a:pos x="266" y="12"/>
                    </a:cxn>
                    <a:cxn ang="0">
                      <a:pos x="259" y="13"/>
                    </a:cxn>
                    <a:cxn ang="0">
                      <a:pos x="239" y="13"/>
                    </a:cxn>
                    <a:cxn ang="0">
                      <a:pos x="231" y="15"/>
                    </a:cxn>
                    <a:cxn ang="0">
                      <a:pos x="217" y="15"/>
                    </a:cxn>
                    <a:cxn ang="0">
                      <a:pos x="211" y="17"/>
                    </a:cxn>
                    <a:cxn ang="0">
                      <a:pos x="189" y="17"/>
                    </a:cxn>
                    <a:cxn ang="0">
                      <a:pos x="172" y="18"/>
                    </a:cxn>
                    <a:cxn ang="0">
                      <a:pos x="142" y="18"/>
                    </a:cxn>
                    <a:cxn ang="0">
                      <a:pos x="135" y="20"/>
                    </a:cxn>
                    <a:cxn ang="0">
                      <a:pos x="0" y="20"/>
                    </a:cxn>
                    <a:cxn ang="0">
                      <a:pos x="0" y="15"/>
                    </a:cxn>
                    <a:cxn ang="0">
                      <a:pos x="8" y="15"/>
                    </a:cxn>
                    <a:cxn ang="0">
                      <a:pos x="10" y="17"/>
                    </a:cxn>
                    <a:cxn ang="0">
                      <a:pos x="97" y="17"/>
                    </a:cxn>
                    <a:cxn ang="0">
                      <a:pos x="103" y="15"/>
                    </a:cxn>
                    <a:cxn ang="0">
                      <a:pos x="157" y="15"/>
                    </a:cxn>
                    <a:cxn ang="0">
                      <a:pos x="165" y="13"/>
                    </a:cxn>
                    <a:cxn ang="0">
                      <a:pos x="194" y="13"/>
                    </a:cxn>
                    <a:cxn ang="0">
                      <a:pos x="202" y="12"/>
                    </a:cxn>
                    <a:cxn ang="0">
                      <a:pos x="224" y="12"/>
                    </a:cxn>
                    <a:cxn ang="0">
                      <a:pos x="231" y="10"/>
                    </a:cxn>
                    <a:cxn ang="0">
                      <a:pos x="259" y="10"/>
                    </a:cxn>
                    <a:cxn ang="0">
                      <a:pos x="266" y="8"/>
                    </a:cxn>
                    <a:cxn ang="0">
                      <a:pos x="276" y="8"/>
                    </a:cxn>
                    <a:cxn ang="0">
                      <a:pos x="284" y="7"/>
                    </a:cxn>
                    <a:cxn ang="0">
                      <a:pos x="297" y="7"/>
                    </a:cxn>
                    <a:cxn ang="0">
                      <a:pos x="313" y="5"/>
                    </a:cxn>
                    <a:cxn ang="0">
                      <a:pos x="326" y="3"/>
                    </a:cxn>
                    <a:cxn ang="0">
                      <a:pos x="341" y="2"/>
                    </a:cxn>
                    <a:cxn ang="0">
                      <a:pos x="348" y="0"/>
                    </a:cxn>
                  </a:cxnLst>
                  <a:rect l="0" t="0" r="r" b="b"/>
                  <a:pathLst>
                    <a:path w="376" h="32">
                      <a:moveTo>
                        <a:pt x="348" y="0"/>
                      </a:moveTo>
                      <a:lnTo>
                        <a:pt x="349" y="2"/>
                      </a:lnTo>
                      <a:lnTo>
                        <a:pt x="354" y="10"/>
                      </a:lnTo>
                      <a:lnTo>
                        <a:pt x="368" y="20"/>
                      </a:lnTo>
                      <a:lnTo>
                        <a:pt x="373" y="27"/>
                      </a:lnTo>
                      <a:lnTo>
                        <a:pt x="374" y="29"/>
                      </a:lnTo>
                      <a:lnTo>
                        <a:pt x="376" y="29"/>
                      </a:lnTo>
                      <a:lnTo>
                        <a:pt x="374" y="32"/>
                      </a:lnTo>
                      <a:lnTo>
                        <a:pt x="373" y="32"/>
                      </a:lnTo>
                      <a:lnTo>
                        <a:pt x="364" y="24"/>
                      </a:lnTo>
                      <a:lnTo>
                        <a:pt x="358" y="18"/>
                      </a:lnTo>
                      <a:lnTo>
                        <a:pt x="351" y="12"/>
                      </a:lnTo>
                      <a:lnTo>
                        <a:pt x="346" y="5"/>
                      </a:lnTo>
                      <a:lnTo>
                        <a:pt x="341" y="7"/>
                      </a:lnTo>
                      <a:lnTo>
                        <a:pt x="326" y="8"/>
                      </a:lnTo>
                      <a:lnTo>
                        <a:pt x="313" y="8"/>
                      </a:lnTo>
                      <a:lnTo>
                        <a:pt x="299" y="10"/>
                      </a:lnTo>
                      <a:lnTo>
                        <a:pt x="291" y="12"/>
                      </a:lnTo>
                      <a:lnTo>
                        <a:pt x="266" y="12"/>
                      </a:lnTo>
                      <a:lnTo>
                        <a:pt x="259" y="13"/>
                      </a:lnTo>
                      <a:lnTo>
                        <a:pt x="239" y="13"/>
                      </a:lnTo>
                      <a:lnTo>
                        <a:pt x="231" y="15"/>
                      </a:lnTo>
                      <a:lnTo>
                        <a:pt x="217" y="15"/>
                      </a:lnTo>
                      <a:lnTo>
                        <a:pt x="211" y="17"/>
                      </a:lnTo>
                      <a:lnTo>
                        <a:pt x="189" y="17"/>
                      </a:lnTo>
                      <a:lnTo>
                        <a:pt x="172" y="18"/>
                      </a:lnTo>
                      <a:lnTo>
                        <a:pt x="142" y="18"/>
                      </a:lnTo>
                      <a:lnTo>
                        <a:pt x="135" y="20"/>
                      </a:lnTo>
                      <a:lnTo>
                        <a:pt x="0" y="20"/>
                      </a:lnTo>
                      <a:lnTo>
                        <a:pt x="0" y="15"/>
                      </a:lnTo>
                      <a:lnTo>
                        <a:pt x="8" y="15"/>
                      </a:lnTo>
                      <a:lnTo>
                        <a:pt x="10" y="17"/>
                      </a:lnTo>
                      <a:lnTo>
                        <a:pt x="97" y="17"/>
                      </a:lnTo>
                      <a:lnTo>
                        <a:pt x="103" y="15"/>
                      </a:lnTo>
                      <a:lnTo>
                        <a:pt x="157" y="15"/>
                      </a:lnTo>
                      <a:lnTo>
                        <a:pt x="165" y="13"/>
                      </a:lnTo>
                      <a:lnTo>
                        <a:pt x="194" y="13"/>
                      </a:lnTo>
                      <a:lnTo>
                        <a:pt x="202" y="12"/>
                      </a:lnTo>
                      <a:lnTo>
                        <a:pt x="224" y="12"/>
                      </a:lnTo>
                      <a:lnTo>
                        <a:pt x="231" y="10"/>
                      </a:lnTo>
                      <a:lnTo>
                        <a:pt x="259" y="10"/>
                      </a:lnTo>
                      <a:lnTo>
                        <a:pt x="266" y="8"/>
                      </a:lnTo>
                      <a:lnTo>
                        <a:pt x="276" y="8"/>
                      </a:lnTo>
                      <a:lnTo>
                        <a:pt x="284" y="7"/>
                      </a:lnTo>
                      <a:lnTo>
                        <a:pt x="297" y="7"/>
                      </a:lnTo>
                      <a:lnTo>
                        <a:pt x="313" y="5"/>
                      </a:lnTo>
                      <a:lnTo>
                        <a:pt x="326" y="3"/>
                      </a:lnTo>
                      <a:lnTo>
                        <a:pt x="341" y="2"/>
                      </a:lnTo>
                      <a:lnTo>
                        <a:pt x="3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27" name="Freeform 441"/>
                <p:cNvSpPr>
                  <a:spLocks/>
                </p:cNvSpPr>
                <p:nvPr/>
              </p:nvSpPr>
              <p:spPr bwMode="auto">
                <a:xfrm>
                  <a:off x="5853113" y="3622675"/>
                  <a:ext cx="161925" cy="401638"/>
                </a:xfrm>
                <a:custGeom>
                  <a:avLst/>
                  <a:gdLst/>
                  <a:ahLst/>
                  <a:cxnLst>
                    <a:cxn ang="0">
                      <a:pos x="56" y="2"/>
                    </a:cxn>
                    <a:cxn ang="0">
                      <a:pos x="67" y="12"/>
                    </a:cxn>
                    <a:cxn ang="0">
                      <a:pos x="77" y="27"/>
                    </a:cxn>
                    <a:cxn ang="0">
                      <a:pos x="84" y="34"/>
                    </a:cxn>
                    <a:cxn ang="0">
                      <a:pos x="99" y="45"/>
                    </a:cxn>
                    <a:cxn ang="0">
                      <a:pos x="102" y="60"/>
                    </a:cxn>
                    <a:cxn ang="0">
                      <a:pos x="101" y="70"/>
                    </a:cxn>
                    <a:cxn ang="0">
                      <a:pos x="89" y="90"/>
                    </a:cxn>
                    <a:cxn ang="0">
                      <a:pos x="81" y="114"/>
                    </a:cxn>
                    <a:cxn ang="0">
                      <a:pos x="72" y="116"/>
                    </a:cxn>
                    <a:cxn ang="0">
                      <a:pos x="59" y="124"/>
                    </a:cxn>
                    <a:cxn ang="0">
                      <a:pos x="52" y="126"/>
                    </a:cxn>
                    <a:cxn ang="0">
                      <a:pos x="37" y="129"/>
                    </a:cxn>
                    <a:cxn ang="0">
                      <a:pos x="27" y="144"/>
                    </a:cxn>
                    <a:cxn ang="0">
                      <a:pos x="32" y="157"/>
                    </a:cxn>
                    <a:cxn ang="0">
                      <a:pos x="42" y="174"/>
                    </a:cxn>
                    <a:cxn ang="0">
                      <a:pos x="41" y="183"/>
                    </a:cxn>
                    <a:cxn ang="0">
                      <a:pos x="29" y="201"/>
                    </a:cxn>
                    <a:cxn ang="0">
                      <a:pos x="27" y="216"/>
                    </a:cxn>
                    <a:cxn ang="0">
                      <a:pos x="19" y="221"/>
                    </a:cxn>
                    <a:cxn ang="0">
                      <a:pos x="5" y="231"/>
                    </a:cxn>
                    <a:cxn ang="0">
                      <a:pos x="9" y="246"/>
                    </a:cxn>
                    <a:cxn ang="0">
                      <a:pos x="0" y="250"/>
                    </a:cxn>
                    <a:cxn ang="0">
                      <a:pos x="5" y="239"/>
                    </a:cxn>
                    <a:cxn ang="0">
                      <a:pos x="0" y="231"/>
                    </a:cxn>
                    <a:cxn ang="0">
                      <a:pos x="7" y="223"/>
                    </a:cxn>
                    <a:cxn ang="0">
                      <a:pos x="26" y="208"/>
                    </a:cxn>
                    <a:cxn ang="0">
                      <a:pos x="27" y="194"/>
                    </a:cxn>
                    <a:cxn ang="0">
                      <a:pos x="37" y="174"/>
                    </a:cxn>
                    <a:cxn ang="0">
                      <a:pos x="29" y="159"/>
                    </a:cxn>
                    <a:cxn ang="0">
                      <a:pos x="22" y="151"/>
                    </a:cxn>
                    <a:cxn ang="0">
                      <a:pos x="27" y="127"/>
                    </a:cxn>
                    <a:cxn ang="0">
                      <a:pos x="37" y="124"/>
                    </a:cxn>
                    <a:cxn ang="0">
                      <a:pos x="57" y="121"/>
                    </a:cxn>
                    <a:cxn ang="0">
                      <a:pos x="72" y="112"/>
                    </a:cxn>
                    <a:cxn ang="0">
                      <a:pos x="84" y="104"/>
                    </a:cxn>
                    <a:cxn ang="0">
                      <a:pos x="86" y="89"/>
                    </a:cxn>
                    <a:cxn ang="0">
                      <a:pos x="97" y="69"/>
                    </a:cxn>
                    <a:cxn ang="0">
                      <a:pos x="99" y="54"/>
                    </a:cxn>
                    <a:cxn ang="0">
                      <a:pos x="89" y="40"/>
                    </a:cxn>
                    <a:cxn ang="0">
                      <a:pos x="74" y="30"/>
                    </a:cxn>
                    <a:cxn ang="0">
                      <a:pos x="72" y="20"/>
                    </a:cxn>
                    <a:cxn ang="0">
                      <a:pos x="57" y="10"/>
                    </a:cxn>
                    <a:cxn ang="0">
                      <a:pos x="52" y="0"/>
                    </a:cxn>
                  </a:cxnLst>
                  <a:rect l="0" t="0" r="r" b="b"/>
                  <a:pathLst>
                    <a:path w="102" h="253">
                      <a:moveTo>
                        <a:pt x="52" y="0"/>
                      </a:moveTo>
                      <a:lnTo>
                        <a:pt x="56" y="2"/>
                      </a:lnTo>
                      <a:lnTo>
                        <a:pt x="61" y="7"/>
                      </a:lnTo>
                      <a:lnTo>
                        <a:pt x="67" y="12"/>
                      </a:lnTo>
                      <a:lnTo>
                        <a:pt x="76" y="18"/>
                      </a:lnTo>
                      <a:lnTo>
                        <a:pt x="77" y="27"/>
                      </a:lnTo>
                      <a:lnTo>
                        <a:pt x="77" y="29"/>
                      </a:lnTo>
                      <a:lnTo>
                        <a:pt x="84" y="34"/>
                      </a:lnTo>
                      <a:lnTo>
                        <a:pt x="92" y="37"/>
                      </a:lnTo>
                      <a:lnTo>
                        <a:pt x="99" y="45"/>
                      </a:lnTo>
                      <a:lnTo>
                        <a:pt x="102" y="54"/>
                      </a:lnTo>
                      <a:lnTo>
                        <a:pt x="102" y="60"/>
                      </a:lnTo>
                      <a:lnTo>
                        <a:pt x="101" y="69"/>
                      </a:lnTo>
                      <a:lnTo>
                        <a:pt x="101" y="70"/>
                      </a:lnTo>
                      <a:lnTo>
                        <a:pt x="99" y="77"/>
                      </a:lnTo>
                      <a:lnTo>
                        <a:pt x="89" y="90"/>
                      </a:lnTo>
                      <a:lnTo>
                        <a:pt x="89" y="106"/>
                      </a:lnTo>
                      <a:lnTo>
                        <a:pt x="81" y="114"/>
                      </a:lnTo>
                      <a:lnTo>
                        <a:pt x="79" y="114"/>
                      </a:lnTo>
                      <a:lnTo>
                        <a:pt x="72" y="116"/>
                      </a:lnTo>
                      <a:lnTo>
                        <a:pt x="66" y="119"/>
                      </a:lnTo>
                      <a:lnTo>
                        <a:pt x="59" y="124"/>
                      </a:lnTo>
                      <a:lnTo>
                        <a:pt x="57" y="126"/>
                      </a:lnTo>
                      <a:lnTo>
                        <a:pt x="52" y="126"/>
                      </a:lnTo>
                      <a:lnTo>
                        <a:pt x="46" y="127"/>
                      </a:lnTo>
                      <a:lnTo>
                        <a:pt x="37" y="129"/>
                      </a:lnTo>
                      <a:lnTo>
                        <a:pt x="31" y="131"/>
                      </a:lnTo>
                      <a:lnTo>
                        <a:pt x="27" y="144"/>
                      </a:lnTo>
                      <a:lnTo>
                        <a:pt x="27" y="151"/>
                      </a:lnTo>
                      <a:lnTo>
                        <a:pt x="32" y="157"/>
                      </a:lnTo>
                      <a:lnTo>
                        <a:pt x="41" y="166"/>
                      </a:lnTo>
                      <a:lnTo>
                        <a:pt x="42" y="174"/>
                      </a:lnTo>
                      <a:lnTo>
                        <a:pt x="42" y="181"/>
                      </a:lnTo>
                      <a:lnTo>
                        <a:pt x="41" y="183"/>
                      </a:lnTo>
                      <a:lnTo>
                        <a:pt x="31" y="196"/>
                      </a:lnTo>
                      <a:lnTo>
                        <a:pt x="29" y="201"/>
                      </a:lnTo>
                      <a:lnTo>
                        <a:pt x="29" y="209"/>
                      </a:lnTo>
                      <a:lnTo>
                        <a:pt x="27" y="216"/>
                      </a:lnTo>
                      <a:lnTo>
                        <a:pt x="27" y="218"/>
                      </a:lnTo>
                      <a:lnTo>
                        <a:pt x="19" y="221"/>
                      </a:lnTo>
                      <a:lnTo>
                        <a:pt x="9" y="226"/>
                      </a:lnTo>
                      <a:lnTo>
                        <a:pt x="5" y="231"/>
                      </a:lnTo>
                      <a:lnTo>
                        <a:pt x="9" y="238"/>
                      </a:lnTo>
                      <a:lnTo>
                        <a:pt x="9" y="246"/>
                      </a:lnTo>
                      <a:lnTo>
                        <a:pt x="2" y="253"/>
                      </a:lnTo>
                      <a:lnTo>
                        <a:pt x="0" y="250"/>
                      </a:lnTo>
                      <a:lnTo>
                        <a:pt x="4" y="246"/>
                      </a:lnTo>
                      <a:lnTo>
                        <a:pt x="5" y="239"/>
                      </a:lnTo>
                      <a:lnTo>
                        <a:pt x="0" y="233"/>
                      </a:lnTo>
                      <a:lnTo>
                        <a:pt x="0" y="231"/>
                      </a:lnTo>
                      <a:lnTo>
                        <a:pt x="5" y="223"/>
                      </a:lnTo>
                      <a:lnTo>
                        <a:pt x="7" y="223"/>
                      </a:lnTo>
                      <a:lnTo>
                        <a:pt x="24" y="214"/>
                      </a:lnTo>
                      <a:lnTo>
                        <a:pt x="26" y="208"/>
                      </a:lnTo>
                      <a:lnTo>
                        <a:pt x="26" y="199"/>
                      </a:lnTo>
                      <a:lnTo>
                        <a:pt x="27" y="194"/>
                      </a:lnTo>
                      <a:lnTo>
                        <a:pt x="37" y="181"/>
                      </a:lnTo>
                      <a:lnTo>
                        <a:pt x="37" y="174"/>
                      </a:lnTo>
                      <a:lnTo>
                        <a:pt x="36" y="166"/>
                      </a:lnTo>
                      <a:lnTo>
                        <a:pt x="29" y="159"/>
                      </a:lnTo>
                      <a:lnTo>
                        <a:pt x="24" y="152"/>
                      </a:lnTo>
                      <a:lnTo>
                        <a:pt x="22" y="151"/>
                      </a:lnTo>
                      <a:lnTo>
                        <a:pt x="24" y="144"/>
                      </a:lnTo>
                      <a:lnTo>
                        <a:pt x="27" y="127"/>
                      </a:lnTo>
                      <a:lnTo>
                        <a:pt x="29" y="127"/>
                      </a:lnTo>
                      <a:lnTo>
                        <a:pt x="37" y="124"/>
                      </a:lnTo>
                      <a:lnTo>
                        <a:pt x="44" y="124"/>
                      </a:lnTo>
                      <a:lnTo>
                        <a:pt x="57" y="121"/>
                      </a:lnTo>
                      <a:lnTo>
                        <a:pt x="64" y="116"/>
                      </a:lnTo>
                      <a:lnTo>
                        <a:pt x="72" y="112"/>
                      </a:lnTo>
                      <a:lnTo>
                        <a:pt x="79" y="111"/>
                      </a:lnTo>
                      <a:lnTo>
                        <a:pt x="84" y="104"/>
                      </a:lnTo>
                      <a:lnTo>
                        <a:pt x="84" y="97"/>
                      </a:lnTo>
                      <a:lnTo>
                        <a:pt x="86" y="89"/>
                      </a:lnTo>
                      <a:lnTo>
                        <a:pt x="96" y="75"/>
                      </a:lnTo>
                      <a:lnTo>
                        <a:pt x="97" y="69"/>
                      </a:lnTo>
                      <a:lnTo>
                        <a:pt x="97" y="60"/>
                      </a:lnTo>
                      <a:lnTo>
                        <a:pt x="99" y="54"/>
                      </a:lnTo>
                      <a:lnTo>
                        <a:pt x="96" y="47"/>
                      </a:lnTo>
                      <a:lnTo>
                        <a:pt x="89" y="40"/>
                      </a:lnTo>
                      <a:lnTo>
                        <a:pt x="82" y="37"/>
                      </a:lnTo>
                      <a:lnTo>
                        <a:pt x="74" y="30"/>
                      </a:lnTo>
                      <a:lnTo>
                        <a:pt x="74" y="29"/>
                      </a:lnTo>
                      <a:lnTo>
                        <a:pt x="72" y="20"/>
                      </a:lnTo>
                      <a:lnTo>
                        <a:pt x="66" y="15"/>
                      </a:lnTo>
                      <a:lnTo>
                        <a:pt x="57" y="10"/>
                      </a:lnTo>
                      <a:lnTo>
                        <a:pt x="52" y="3"/>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28" name="Freeform 442"/>
                <p:cNvSpPr>
                  <a:spLocks/>
                </p:cNvSpPr>
                <p:nvPr/>
              </p:nvSpPr>
              <p:spPr bwMode="auto">
                <a:xfrm>
                  <a:off x="5845175" y="3448050"/>
                  <a:ext cx="96838" cy="177800"/>
                </a:xfrm>
                <a:custGeom>
                  <a:avLst/>
                  <a:gdLst/>
                  <a:ahLst/>
                  <a:cxnLst>
                    <a:cxn ang="0">
                      <a:pos x="2" y="0"/>
                    </a:cxn>
                    <a:cxn ang="0">
                      <a:pos x="5" y="0"/>
                    </a:cxn>
                    <a:cxn ang="0">
                      <a:pos x="5" y="5"/>
                    </a:cxn>
                    <a:cxn ang="0">
                      <a:pos x="7" y="8"/>
                    </a:cxn>
                    <a:cxn ang="0">
                      <a:pos x="9" y="15"/>
                    </a:cxn>
                    <a:cxn ang="0">
                      <a:pos x="14" y="16"/>
                    </a:cxn>
                    <a:cxn ang="0">
                      <a:pos x="15" y="18"/>
                    </a:cxn>
                    <a:cxn ang="0">
                      <a:pos x="19" y="25"/>
                    </a:cxn>
                    <a:cxn ang="0">
                      <a:pos x="19" y="26"/>
                    </a:cxn>
                    <a:cxn ang="0">
                      <a:pos x="15" y="33"/>
                    </a:cxn>
                    <a:cxn ang="0">
                      <a:pos x="12" y="41"/>
                    </a:cxn>
                    <a:cxn ang="0">
                      <a:pos x="14" y="48"/>
                    </a:cxn>
                    <a:cxn ang="0">
                      <a:pos x="15" y="51"/>
                    </a:cxn>
                    <a:cxn ang="0">
                      <a:pos x="15" y="63"/>
                    </a:cxn>
                    <a:cxn ang="0">
                      <a:pos x="20" y="70"/>
                    </a:cxn>
                    <a:cxn ang="0">
                      <a:pos x="20" y="72"/>
                    </a:cxn>
                    <a:cxn ang="0">
                      <a:pos x="22" y="80"/>
                    </a:cxn>
                    <a:cxn ang="0">
                      <a:pos x="26" y="87"/>
                    </a:cxn>
                    <a:cxn ang="0">
                      <a:pos x="32" y="90"/>
                    </a:cxn>
                    <a:cxn ang="0">
                      <a:pos x="39" y="90"/>
                    </a:cxn>
                    <a:cxn ang="0">
                      <a:pos x="47" y="92"/>
                    </a:cxn>
                    <a:cxn ang="0">
                      <a:pos x="54" y="93"/>
                    </a:cxn>
                    <a:cxn ang="0">
                      <a:pos x="56" y="95"/>
                    </a:cxn>
                    <a:cxn ang="0">
                      <a:pos x="59" y="103"/>
                    </a:cxn>
                    <a:cxn ang="0">
                      <a:pos x="61" y="110"/>
                    </a:cxn>
                    <a:cxn ang="0">
                      <a:pos x="57" y="112"/>
                    </a:cxn>
                    <a:cxn ang="0">
                      <a:pos x="56" y="105"/>
                    </a:cxn>
                    <a:cxn ang="0">
                      <a:pos x="52" y="97"/>
                    </a:cxn>
                    <a:cxn ang="0">
                      <a:pos x="39" y="93"/>
                    </a:cxn>
                    <a:cxn ang="0">
                      <a:pos x="31" y="93"/>
                    </a:cxn>
                    <a:cxn ang="0">
                      <a:pos x="24" y="90"/>
                    </a:cxn>
                    <a:cxn ang="0">
                      <a:pos x="22" y="88"/>
                    </a:cxn>
                    <a:cxn ang="0">
                      <a:pos x="19" y="82"/>
                    </a:cxn>
                    <a:cxn ang="0">
                      <a:pos x="19" y="80"/>
                    </a:cxn>
                    <a:cxn ang="0">
                      <a:pos x="17" y="72"/>
                    </a:cxn>
                    <a:cxn ang="0">
                      <a:pos x="12" y="65"/>
                    </a:cxn>
                    <a:cxn ang="0">
                      <a:pos x="10" y="56"/>
                    </a:cxn>
                    <a:cxn ang="0">
                      <a:pos x="10" y="51"/>
                    </a:cxn>
                    <a:cxn ang="0">
                      <a:pos x="9" y="48"/>
                    </a:cxn>
                    <a:cxn ang="0">
                      <a:pos x="9" y="40"/>
                    </a:cxn>
                    <a:cxn ang="0">
                      <a:pos x="12" y="31"/>
                    </a:cxn>
                    <a:cxn ang="0">
                      <a:pos x="15" y="25"/>
                    </a:cxn>
                    <a:cxn ang="0">
                      <a:pos x="12" y="20"/>
                    </a:cxn>
                    <a:cxn ang="0">
                      <a:pos x="7" y="18"/>
                    </a:cxn>
                    <a:cxn ang="0">
                      <a:pos x="5" y="16"/>
                    </a:cxn>
                    <a:cxn ang="0">
                      <a:pos x="4" y="10"/>
                    </a:cxn>
                    <a:cxn ang="0">
                      <a:pos x="2" y="6"/>
                    </a:cxn>
                    <a:cxn ang="0">
                      <a:pos x="0" y="5"/>
                    </a:cxn>
                    <a:cxn ang="0">
                      <a:pos x="2" y="1"/>
                    </a:cxn>
                    <a:cxn ang="0">
                      <a:pos x="2" y="0"/>
                    </a:cxn>
                  </a:cxnLst>
                  <a:rect l="0" t="0" r="r" b="b"/>
                  <a:pathLst>
                    <a:path w="61" h="112">
                      <a:moveTo>
                        <a:pt x="2" y="0"/>
                      </a:moveTo>
                      <a:lnTo>
                        <a:pt x="5" y="0"/>
                      </a:lnTo>
                      <a:lnTo>
                        <a:pt x="5" y="5"/>
                      </a:lnTo>
                      <a:lnTo>
                        <a:pt x="7" y="8"/>
                      </a:lnTo>
                      <a:lnTo>
                        <a:pt x="9" y="15"/>
                      </a:lnTo>
                      <a:lnTo>
                        <a:pt x="14" y="16"/>
                      </a:lnTo>
                      <a:lnTo>
                        <a:pt x="15" y="18"/>
                      </a:lnTo>
                      <a:lnTo>
                        <a:pt x="19" y="25"/>
                      </a:lnTo>
                      <a:lnTo>
                        <a:pt x="19" y="26"/>
                      </a:lnTo>
                      <a:lnTo>
                        <a:pt x="15" y="33"/>
                      </a:lnTo>
                      <a:lnTo>
                        <a:pt x="12" y="41"/>
                      </a:lnTo>
                      <a:lnTo>
                        <a:pt x="14" y="48"/>
                      </a:lnTo>
                      <a:lnTo>
                        <a:pt x="15" y="51"/>
                      </a:lnTo>
                      <a:lnTo>
                        <a:pt x="15" y="63"/>
                      </a:lnTo>
                      <a:lnTo>
                        <a:pt x="20" y="70"/>
                      </a:lnTo>
                      <a:lnTo>
                        <a:pt x="20" y="72"/>
                      </a:lnTo>
                      <a:lnTo>
                        <a:pt x="22" y="80"/>
                      </a:lnTo>
                      <a:lnTo>
                        <a:pt x="26" y="87"/>
                      </a:lnTo>
                      <a:lnTo>
                        <a:pt x="32" y="90"/>
                      </a:lnTo>
                      <a:lnTo>
                        <a:pt x="39" y="90"/>
                      </a:lnTo>
                      <a:lnTo>
                        <a:pt x="47" y="92"/>
                      </a:lnTo>
                      <a:lnTo>
                        <a:pt x="54" y="93"/>
                      </a:lnTo>
                      <a:lnTo>
                        <a:pt x="56" y="95"/>
                      </a:lnTo>
                      <a:lnTo>
                        <a:pt x="59" y="103"/>
                      </a:lnTo>
                      <a:lnTo>
                        <a:pt x="61" y="110"/>
                      </a:lnTo>
                      <a:lnTo>
                        <a:pt x="57" y="112"/>
                      </a:lnTo>
                      <a:lnTo>
                        <a:pt x="56" y="105"/>
                      </a:lnTo>
                      <a:lnTo>
                        <a:pt x="52" y="97"/>
                      </a:lnTo>
                      <a:lnTo>
                        <a:pt x="39" y="93"/>
                      </a:lnTo>
                      <a:lnTo>
                        <a:pt x="31" y="93"/>
                      </a:lnTo>
                      <a:lnTo>
                        <a:pt x="24" y="90"/>
                      </a:lnTo>
                      <a:lnTo>
                        <a:pt x="22" y="88"/>
                      </a:lnTo>
                      <a:lnTo>
                        <a:pt x="19" y="82"/>
                      </a:lnTo>
                      <a:lnTo>
                        <a:pt x="19" y="80"/>
                      </a:lnTo>
                      <a:lnTo>
                        <a:pt x="17" y="72"/>
                      </a:lnTo>
                      <a:lnTo>
                        <a:pt x="12" y="65"/>
                      </a:lnTo>
                      <a:lnTo>
                        <a:pt x="10" y="56"/>
                      </a:lnTo>
                      <a:lnTo>
                        <a:pt x="10" y="51"/>
                      </a:lnTo>
                      <a:lnTo>
                        <a:pt x="9" y="48"/>
                      </a:lnTo>
                      <a:lnTo>
                        <a:pt x="9" y="40"/>
                      </a:lnTo>
                      <a:lnTo>
                        <a:pt x="12" y="31"/>
                      </a:lnTo>
                      <a:lnTo>
                        <a:pt x="15" y="25"/>
                      </a:lnTo>
                      <a:lnTo>
                        <a:pt x="12" y="20"/>
                      </a:lnTo>
                      <a:lnTo>
                        <a:pt x="7" y="18"/>
                      </a:lnTo>
                      <a:lnTo>
                        <a:pt x="5" y="16"/>
                      </a:lnTo>
                      <a:lnTo>
                        <a:pt x="4" y="10"/>
                      </a:lnTo>
                      <a:lnTo>
                        <a:pt x="2" y="6"/>
                      </a:lnTo>
                      <a:lnTo>
                        <a:pt x="0" y="5"/>
                      </a:lnTo>
                      <a:lnTo>
                        <a:pt x="2" y="1"/>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29" name="Freeform 443"/>
                <p:cNvSpPr>
                  <a:spLocks/>
                </p:cNvSpPr>
                <p:nvPr/>
              </p:nvSpPr>
              <p:spPr bwMode="auto">
                <a:xfrm>
                  <a:off x="5160963" y="3444875"/>
                  <a:ext cx="690563" cy="28575"/>
                </a:xfrm>
                <a:custGeom>
                  <a:avLst/>
                  <a:gdLst/>
                  <a:ahLst/>
                  <a:cxnLst>
                    <a:cxn ang="0">
                      <a:pos x="421" y="0"/>
                    </a:cxn>
                    <a:cxn ang="0">
                      <a:pos x="435" y="0"/>
                    </a:cxn>
                    <a:cxn ang="0">
                      <a:pos x="435" y="3"/>
                    </a:cxn>
                    <a:cxn ang="0">
                      <a:pos x="430" y="3"/>
                    </a:cxn>
                    <a:cxn ang="0">
                      <a:pos x="421" y="5"/>
                    </a:cxn>
                    <a:cxn ang="0">
                      <a:pos x="405" y="5"/>
                    </a:cxn>
                    <a:cxn ang="0">
                      <a:pos x="388" y="7"/>
                    </a:cxn>
                    <a:cxn ang="0">
                      <a:pos x="380" y="7"/>
                    </a:cxn>
                    <a:cxn ang="0">
                      <a:pos x="373" y="8"/>
                    </a:cxn>
                    <a:cxn ang="0">
                      <a:pos x="338" y="8"/>
                    </a:cxn>
                    <a:cxn ang="0">
                      <a:pos x="329" y="10"/>
                    </a:cxn>
                    <a:cxn ang="0">
                      <a:pos x="308" y="10"/>
                    </a:cxn>
                    <a:cxn ang="0">
                      <a:pos x="299" y="12"/>
                    </a:cxn>
                    <a:cxn ang="0">
                      <a:pos x="254" y="12"/>
                    </a:cxn>
                    <a:cxn ang="0">
                      <a:pos x="246" y="13"/>
                    </a:cxn>
                    <a:cxn ang="0">
                      <a:pos x="212" y="13"/>
                    </a:cxn>
                    <a:cxn ang="0">
                      <a:pos x="204" y="15"/>
                    </a:cxn>
                    <a:cxn ang="0">
                      <a:pos x="162" y="15"/>
                    </a:cxn>
                    <a:cxn ang="0">
                      <a:pos x="154" y="17"/>
                    </a:cxn>
                    <a:cxn ang="0">
                      <a:pos x="45" y="17"/>
                    </a:cxn>
                    <a:cxn ang="0">
                      <a:pos x="37" y="18"/>
                    </a:cxn>
                    <a:cxn ang="0">
                      <a:pos x="0" y="18"/>
                    </a:cxn>
                    <a:cxn ang="0">
                      <a:pos x="0" y="15"/>
                    </a:cxn>
                    <a:cxn ang="0">
                      <a:pos x="37" y="15"/>
                    </a:cxn>
                    <a:cxn ang="0">
                      <a:pos x="45" y="13"/>
                    </a:cxn>
                    <a:cxn ang="0">
                      <a:pos x="120" y="13"/>
                    </a:cxn>
                    <a:cxn ang="0">
                      <a:pos x="129" y="12"/>
                    </a:cxn>
                    <a:cxn ang="0">
                      <a:pos x="179" y="12"/>
                    </a:cxn>
                    <a:cxn ang="0">
                      <a:pos x="187" y="10"/>
                    </a:cxn>
                    <a:cxn ang="0">
                      <a:pos x="246" y="10"/>
                    </a:cxn>
                    <a:cxn ang="0">
                      <a:pos x="254" y="8"/>
                    </a:cxn>
                    <a:cxn ang="0">
                      <a:pos x="283" y="8"/>
                    </a:cxn>
                    <a:cxn ang="0">
                      <a:pos x="291" y="7"/>
                    </a:cxn>
                    <a:cxn ang="0">
                      <a:pos x="314" y="7"/>
                    </a:cxn>
                    <a:cxn ang="0">
                      <a:pos x="323" y="5"/>
                    </a:cxn>
                    <a:cxn ang="0">
                      <a:pos x="356" y="5"/>
                    </a:cxn>
                    <a:cxn ang="0">
                      <a:pos x="365" y="3"/>
                    </a:cxn>
                    <a:cxn ang="0">
                      <a:pos x="388" y="3"/>
                    </a:cxn>
                    <a:cxn ang="0">
                      <a:pos x="405" y="2"/>
                    </a:cxn>
                    <a:cxn ang="0">
                      <a:pos x="413" y="2"/>
                    </a:cxn>
                    <a:cxn ang="0">
                      <a:pos x="421" y="0"/>
                    </a:cxn>
                  </a:cxnLst>
                  <a:rect l="0" t="0" r="r" b="b"/>
                  <a:pathLst>
                    <a:path w="435" h="18">
                      <a:moveTo>
                        <a:pt x="421" y="0"/>
                      </a:moveTo>
                      <a:lnTo>
                        <a:pt x="435" y="0"/>
                      </a:lnTo>
                      <a:lnTo>
                        <a:pt x="435" y="3"/>
                      </a:lnTo>
                      <a:lnTo>
                        <a:pt x="430" y="3"/>
                      </a:lnTo>
                      <a:lnTo>
                        <a:pt x="421" y="5"/>
                      </a:lnTo>
                      <a:lnTo>
                        <a:pt x="405" y="5"/>
                      </a:lnTo>
                      <a:lnTo>
                        <a:pt x="388" y="7"/>
                      </a:lnTo>
                      <a:lnTo>
                        <a:pt x="380" y="7"/>
                      </a:lnTo>
                      <a:lnTo>
                        <a:pt x="373" y="8"/>
                      </a:lnTo>
                      <a:lnTo>
                        <a:pt x="338" y="8"/>
                      </a:lnTo>
                      <a:lnTo>
                        <a:pt x="329" y="10"/>
                      </a:lnTo>
                      <a:lnTo>
                        <a:pt x="308" y="10"/>
                      </a:lnTo>
                      <a:lnTo>
                        <a:pt x="299" y="12"/>
                      </a:lnTo>
                      <a:lnTo>
                        <a:pt x="254" y="12"/>
                      </a:lnTo>
                      <a:lnTo>
                        <a:pt x="246" y="13"/>
                      </a:lnTo>
                      <a:lnTo>
                        <a:pt x="212" y="13"/>
                      </a:lnTo>
                      <a:lnTo>
                        <a:pt x="204" y="15"/>
                      </a:lnTo>
                      <a:lnTo>
                        <a:pt x="162" y="15"/>
                      </a:lnTo>
                      <a:lnTo>
                        <a:pt x="154" y="17"/>
                      </a:lnTo>
                      <a:lnTo>
                        <a:pt x="45" y="17"/>
                      </a:lnTo>
                      <a:lnTo>
                        <a:pt x="37" y="18"/>
                      </a:lnTo>
                      <a:lnTo>
                        <a:pt x="0" y="18"/>
                      </a:lnTo>
                      <a:lnTo>
                        <a:pt x="0" y="15"/>
                      </a:lnTo>
                      <a:lnTo>
                        <a:pt x="37" y="15"/>
                      </a:lnTo>
                      <a:lnTo>
                        <a:pt x="45" y="13"/>
                      </a:lnTo>
                      <a:lnTo>
                        <a:pt x="120" y="13"/>
                      </a:lnTo>
                      <a:lnTo>
                        <a:pt x="129" y="12"/>
                      </a:lnTo>
                      <a:lnTo>
                        <a:pt x="179" y="12"/>
                      </a:lnTo>
                      <a:lnTo>
                        <a:pt x="187" y="10"/>
                      </a:lnTo>
                      <a:lnTo>
                        <a:pt x="246" y="10"/>
                      </a:lnTo>
                      <a:lnTo>
                        <a:pt x="254" y="8"/>
                      </a:lnTo>
                      <a:lnTo>
                        <a:pt x="283" y="8"/>
                      </a:lnTo>
                      <a:lnTo>
                        <a:pt x="291" y="7"/>
                      </a:lnTo>
                      <a:lnTo>
                        <a:pt x="314" y="7"/>
                      </a:lnTo>
                      <a:lnTo>
                        <a:pt x="323" y="5"/>
                      </a:lnTo>
                      <a:lnTo>
                        <a:pt x="356" y="5"/>
                      </a:lnTo>
                      <a:lnTo>
                        <a:pt x="365" y="3"/>
                      </a:lnTo>
                      <a:lnTo>
                        <a:pt x="388" y="3"/>
                      </a:lnTo>
                      <a:lnTo>
                        <a:pt x="405" y="2"/>
                      </a:lnTo>
                      <a:lnTo>
                        <a:pt x="413" y="2"/>
                      </a:lnTo>
                      <a:lnTo>
                        <a:pt x="4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30" name="Freeform 444"/>
                <p:cNvSpPr>
                  <a:spLocks/>
                </p:cNvSpPr>
                <p:nvPr/>
              </p:nvSpPr>
              <p:spPr bwMode="auto">
                <a:xfrm>
                  <a:off x="4154488" y="3524250"/>
                  <a:ext cx="1003300" cy="130175"/>
                </a:xfrm>
                <a:custGeom>
                  <a:avLst/>
                  <a:gdLst/>
                  <a:ahLst/>
                  <a:cxnLst>
                    <a:cxn ang="0">
                      <a:pos x="8" y="2"/>
                    </a:cxn>
                    <a:cxn ang="0">
                      <a:pos x="32" y="3"/>
                    </a:cxn>
                    <a:cxn ang="0">
                      <a:pos x="57" y="5"/>
                    </a:cxn>
                    <a:cxn ang="0">
                      <a:pos x="87" y="7"/>
                    </a:cxn>
                    <a:cxn ang="0">
                      <a:pos x="117" y="8"/>
                    </a:cxn>
                    <a:cxn ang="0">
                      <a:pos x="140" y="10"/>
                    </a:cxn>
                    <a:cxn ang="0">
                      <a:pos x="175" y="12"/>
                    </a:cxn>
                    <a:cxn ang="0">
                      <a:pos x="207" y="14"/>
                    </a:cxn>
                    <a:cxn ang="0">
                      <a:pos x="231" y="15"/>
                    </a:cxn>
                    <a:cxn ang="0">
                      <a:pos x="286" y="17"/>
                    </a:cxn>
                    <a:cxn ang="0">
                      <a:pos x="328" y="19"/>
                    </a:cxn>
                    <a:cxn ang="0">
                      <a:pos x="371" y="20"/>
                    </a:cxn>
                    <a:cxn ang="0">
                      <a:pos x="473" y="30"/>
                    </a:cxn>
                    <a:cxn ang="0">
                      <a:pos x="488" y="39"/>
                    </a:cxn>
                    <a:cxn ang="0">
                      <a:pos x="503" y="47"/>
                    </a:cxn>
                    <a:cxn ang="0">
                      <a:pos x="510" y="45"/>
                    </a:cxn>
                    <a:cxn ang="0">
                      <a:pos x="525" y="39"/>
                    </a:cxn>
                    <a:cxn ang="0">
                      <a:pos x="555" y="37"/>
                    </a:cxn>
                    <a:cxn ang="0">
                      <a:pos x="565" y="35"/>
                    </a:cxn>
                    <a:cxn ang="0">
                      <a:pos x="579" y="47"/>
                    </a:cxn>
                    <a:cxn ang="0">
                      <a:pos x="592" y="50"/>
                    </a:cxn>
                    <a:cxn ang="0">
                      <a:pos x="600" y="52"/>
                    </a:cxn>
                    <a:cxn ang="0">
                      <a:pos x="615" y="62"/>
                    </a:cxn>
                    <a:cxn ang="0">
                      <a:pos x="620" y="70"/>
                    </a:cxn>
                    <a:cxn ang="0">
                      <a:pos x="632" y="79"/>
                    </a:cxn>
                    <a:cxn ang="0">
                      <a:pos x="625" y="80"/>
                    </a:cxn>
                    <a:cxn ang="0">
                      <a:pos x="617" y="74"/>
                    </a:cxn>
                    <a:cxn ang="0">
                      <a:pos x="614" y="65"/>
                    </a:cxn>
                    <a:cxn ang="0">
                      <a:pos x="605" y="62"/>
                    </a:cxn>
                    <a:cxn ang="0">
                      <a:pos x="592" y="57"/>
                    </a:cxn>
                    <a:cxn ang="0">
                      <a:pos x="590" y="54"/>
                    </a:cxn>
                    <a:cxn ang="0">
                      <a:pos x="575" y="50"/>
                    </a:cxn>
                    <a:cxn ang="0">
                      <a:pos x="555" y="40"/>
                    </a:cxn>
                    <a:cxn ang="0">
                      <a:pos x="540" y="42"/>
                    </a:cxn>
                    <a:cxn ang="0">
                      <a:pos x="532" y="44"/>
                    </a:cxn>
                    <a:cxn ang="0">
                      <a:pos x="518" y="42"/>
                    </a:cxn>
                    <a:cxn ang="0">
                      <a:pos x="513" y="49"/>
                    </a:cxn>
                    <a:cxn ang="0">
                      <a:pos x="502" y="50"/>
                    </a:cxn>
                    <a:cxn ang="0">
                      <a:pos x="487" y="42"/>
                    </a:cxn>
                    <a:cxn ang="0">
                      <a:pos x="472" y="34"/>
                    </a:cxn>
                    <a:cxn ang="0">
                      <a:pos x="438" y="25"/>
                    </a:cxn>
                    <a:cxn ang="0">
                      <a:pos x="371" y="24"/>
                    </a:cxn>
                    <a:cxn ang="0">
                      <a:pos x="311" y="22"/>
                    </a:cxn>
                    <a:cxn ang="0">
                      <a:pos x="269" y="20"/>
                    </a:cxn>
                    <a:cxn ang="0">
                      <a:pos x="224" y="19"/>
                    </a:cxn>
                    <a:cxn ang="0">
                      <a:pos x="191" y="17"/>
                    </a:cxn>
                    <a:cxn ang="0">
                      <a:pos x="165" y="15"/>
                    </a:cxn>
                    <a:cxn ang="0">
                      <a:pos x="124" y="14"/>
                    </a:cxn>
                    <a:cxn ang="0">
                      <a:pos x="100" y="12"/>
                    </a:cxn>
                    <a:cxn ang="0">
                      <a:pos x="78" y="10"/>
                    </a:cxn>
                    <a:cxn ang="0">
                      <a:pos x="50" y="8"/>
                    </a:cxn>
                    <a:cxn ang="0">
                      <a:pos x="23" y="7"/>
                    </a:cxn>
                    <a:cxn ang="0">
                      <a:pos x="8" y="5"/>
                    </a:cxn>
                    <a:cxn ang="0">
                      <a:pos x="2" y="0"/>
                    </a:cxn>
                  </a:cxnLst>
                  <a:rect l="0" t="0" r="r" b="b"/>
                  <a:pathLst>
                    <a:path w="632" h="82">
                      <a:moveTo>
                        <a:pt x="2" y="0"/>
                      </a:moveTo>
                      <a:lnTo>
                        <a:pt x="8" y="2"/>
                      </a:lnTo>
                      <a:lnTo>
                        <a:pt x="23" y="2"/>
                      </a:lnTo>
                      <a:lnTo>
                        <a:pt x="32" y="3"/>
                      </a:lnTo>
                      <a:lnTo>
                        <a:pt x="50" y="3"/>
                      </a:lnTo>
                      <a:lnTo>
                        <a:pt x="57" y="5"/>
                      </a:lnTo>
                      <a:lnTo>
                        <a:pt x="78" y="5"/>
                      </a:lnTo>
                      <a:lnTo>
                        <a:pt x="87" y="7"/>
                      </a:lnTo>
                      <a:lnTo>
                        <a:pt x="109" y="7"/>
                      </a:lnTo>
                      <a:lnTo>
                        <a:pt x="117" y="8"/>
                      </a:lnTo>
                      <a:lnTo>
                        <a:pt x="134" y="8"/>
                      </a:lnTo>
                      <a:lnTo>
                        <a:pt x="140" y="10"/>
                      </a:lnTo>
                      <a:lnTo>
                        <a:pt x="167" y="10"/>
                      </a:lnTo>
                      <a:lnTo>
                        <a:pt x="175" y="12"/>
                      </a:lnTo>
                      <a:lnTo>
                        <a:pt x="199" y="12"/>
                      </a:lnTo>
                      <a:lnTo>
                        <a:pt x="207" y="14"/>
                      </a:lnTo>
                      <a:lnTo>
                        <a:pt x="224" y="14"/>
                      </a:lnTo>
                      <a:lnTo>
                        <a:pt x="231" y="15"/>
                      </a:lnTo>
                      <a:lnTo>
                        <a:pt x="278" y="15"/>
                      </a:lnTo>
                      <a:lnTo>
                        <a:pt x="286" y="17"/>
                      </a:lnTo>
                      <a:lnTo>
                        <a:pt x="319" y="17"/>
                      </a:lnTo>
                      <a:lnTo>
                        <a:pt x="328" y="19"/>
                      </a:lnTo>
                      <a:lnTo>
                        <a:pt x="363" y="19"/>
                      </a:lnTo>
                      <a:lnTo>
                        <a:pt x="371" y="20"/>
                      </a:lnTo>
                      <a:lnTo>
                        <a:pt x="463" y="20"/>
                      </a:lnTo>
                      <a:lnTo>
                        <a:pt x="473" y="30"/>
                      </a:lnTo>
                      <a:lnTo>
                        <a:pt x="482" y="35"/>
                      </a:lnTo>
                      <a:lnTo>
                        <a:pt x="488" y="39"/>
                      </a:lnTo>
                      <a:lnTo>
                        <a:pt x="497" y="42"/>
                      </a:lnTo>
                      <a:lnTo>
                        <a:pt x="503" y="47"/>
                      </a:lnTo>
                      <a:lnTo>
                        <a:pt x="505" y="47"/>
                      </a:lnTo>
                      <a:lnTo>
                        <a:pt x="510" y="45"/>
                      </a:lnTo>
                      <a:lnTo>
                        <a:pt x="518" y="37"/>
                      </a:lnTo>
                      <a:lnTo>
                        <a:pt x="525" y="39"/>
                      </a:lnTo>
                      <a:lnTo>
                        <a:pt x="547" y="39"/>
                      </a:lnTo>
                      <a:lnTo>
                        <a:pt x="555" y="37"/>
                      </a:lnTo>
                      <a:lnTo>
                        <a:pt x="557" y="37"/>
                      </a:lnTo>
                      <a:lnTo>
                        <a:pt x="565" y="35"/>
                      </a:lnTo>
                      <a:lnTo>
                        <a:pt x="567" y="35"/>
                      </a:lnTo>
                      <a:lnTo>
                        <a:pt x="579" y="47"/>
                      </a:lnTo>
                      <a:lnTo>
                        <a:pt x="585" y="47"/>
                      </a:lnTo>
                      <a:lnTo>
                        <a:pt x="592" y="50"/>
                      </a:lnTo>
                      <a:lnTo>
                        <a:pt x="594" y="52"/>
                      </a:lnTo>
                      <a:lnTo>
                        <a:pt x="600" y="52"/>
                      </a:lnTo>
                      <a:lnTo>
                        <a:pt x="607" y="59"/>
                      </a:lnTo>
                      <a:lnTo>
                        <a:pt x="615" y="62"/>
                      </a:lnTo>
                      <a:lnTo>
                        <a:pt x="617" y="64"/>
                      </a:lnTo>
                      <a:lnTo>
                        <a:pt x="620" y="70"/>
                      </a:lnTo>
                      <a:lnTo>
                        <a:pt x="625" y="77"/>
                      </a:lnTo>
                      <a:lnTo>
                        <a:pt x="632" y="79"/>
                      </a:lnTo>
                      <a:lnTo>
                        <a:pt x="632" y="82"/>
                      </a:lnTo>
                      <a:lnTo>
                        <a:pt x="625" y="80"/>
                      </a:lnTo>
                      <a:lnTo>
                        <a:pt x="624" y="79"/>
                      </a:lnTo>
                      <a:lnTo>
                        <a:pt x="617" y="74"/>
                      </a:lnTo>
                      <a:lnTo>
                        <a:pt x="617" y="72"/>
                      </a:lnTo>
                      <a:lnTo>
                        <a:pt x="614" y="65"/>
                      </a:lnTo>
                      <a:lnTo>
                        <a:pt x="605" y="64"/>
                      </a:lnTo>
                      <a:lnTo>
                        <a:pt x="605" y="62"/>
                      </a:lnTo>
                      <a:lnTo>
                        <a:pt x="599" y="55"/>
                      </a:lnTo>
                      <a:lnTo>
                        <a:pt x="592" y="57"/>
                      </a:lnTo>
                      <a:lnTo>
                        <a:pt x="590" y="55"/>
                      </a:lnTo>
                      <a:lnTo>
                        <a:pt x="590" y="54"/>
                      </a:lnTo>
                      <a:lnTo>
                        <a:pt x="584" y="50"/>
                      </a:lnTo>
                      <a:lnTo>
                        <a:pt x="575" y="50"/>
                      </a:lnTo>
                      <a:lnTo>
                        <a:pt x="565" y="40"/>
                      </a:lnTo>
                      <a:lnTo>
                        <a:pt x="555" y="40"/>
                      </a:lnTo>
                      <a:lnTo>
                        <a:pt x="547" y="42"/>
                      </a:lnTo>
                      <a:lnTo>
                        <a:pt x="540" y="42"/>
                      </a:lnTo>
                      <a:lnTo>
                        <a:pt x="533" y="44"/>
                      </a:lnTo>
                      <a:lnTo>
                        <a:pt x="532" y="44"/>
                      </a:lnTo>
                      <a:lnTo>
                        <a:pt x="525" y="42"/>
                      </a:lnTo>
                      <a:lnTo>
                        <a:pt x="518" y="42"/>
                      </a:lnTo>
                      <a:lnTo>
                        <a:pt x="513" y="47"/>
                      </a:lnTo>
                      <a:lnTo>
                        <a:pt x="513" y="49"/>
                      </a:lnTo>
                      <a:lnTo>
                        <a:pt x="505" y="50"/>
                      </a:lnTo>
                      <a:lnTo>
                        <a:pt x="502" y="50"/>
                      </a:lnTo>
                      <a:lnTo>
                        <a:pt x="493" y="45"/>
                      </a:lnTo>
                      <a:lnTo>
                        <a:pt x="487" y="42"/>
                      </a:lnTo>
                      <a:lnTo>
                        <a:pt x="478" y="39"/>
                      </a:lnTo>
                      <a:lnTo>
                        <a:pt x="472" y="34"/>
                      </a:lnTo>
                      <a:lnTo>
                        <a:pt x="463" y="25"/>
                      </a:lnTo>
                      <a:lnTo>
                        <a:pt x="438" y="25"/>
                      </a:lnTo>
                      <a:lnTo>
                        <a:pt x="430" y="24"/>
                      </a:lnTo>
                      <a:lnTo>
                        <a:pt x="371" y="24"/>
                      </a:lnTo>
                      <a:lnTo>
                        <a:pt x="363" y="22"/>
                      </a:lnTo>
                      <a:lnTo>
                        <a:pt x="311" y="22"/>
                      </a:lnTo>
                      <a:lnTo>
                        <a:pt x="303" y="20"/>
                      </a:lnTo>
                      <a:lnTo>
                        <a:pt x="269" y="20"/>
                      </a:lnTo>
                      <a:lnTo>
                        <a:pt x="266" y="19"/>
                      </a:lnTo>
                      <a:lnTo>
                        <a:pt x="224" y="19"/>
                      </a:lnTo>
                      <a:lnTo>
                        <a:pt x="216" y="17"/>
                      </a:lnTo>
                      <a:lnTo>
                        <a:pt x="191" y="17"/>
                      </a:lnTo>
                      <a:lnTo>
                        <a:pt x="182" y="15"/>
                      </a:lnTo>
                      <a:lnTo>
                        <a:pt x="165" y="15"/>
                      </a:lnTo>
                      <a:lnTo>
                        <a:pt x="157" y="14"/>
                      </a:lnTo>
                      <a:lnTo>
                        <a:pt x="124" y="14"/>
                      </a:lnTo>
                      <a:lnTo>
                        <a:pt x="117" y="12"/>
                      </a:lnTo>
                      <a:lnTo>
                        <a:pt x="100" y="12"/>
                      </a:lnTo>
                      <a:lnTo>
                        <a:pt x="92" y="10"/>
                      </a:lnTo>
                      <a:lnTo>
                        <a:pt x="78" y="10"/>
                      </a:lnTo>
                      <a:lnTo>
                        <a:pt x="73" y="8"/>
                      </a:lnTo>
                      <a:lnTo>
                        <a:pt x="50" y="8"/>
                      </a:lnTo>
                      <a:lnTo>
                        <a:pt x="42" y="7"/>
                      </a:lnTo>
                      <a:lnTo>
                        <a:pt x="23" y="7"/>
                      </a:lnTo>
                      <a:lnTo>
                        <a:pt x="15" y="5"/>
                      </a:lnTo>
                      <a:lnTo>
                        <a:pt x="8" y="5"/>
                      </a:lnTo>
                      <a:lnTo>
                        <a:pt x="0" y="3"/>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31" name="Freeform 445"/>
                <p:cNvSpPr>
                  <a:spLocks/>
                </p:cNvSpPr>
                <p:nvPr/>
              </p:nvSpPr>
              <p:spPr bwMode="auto">
                <a:xfrm>
                  <a:off x="5133975" y="3465513"/>
                  <a:ext cx="30163" cy="185738"/>
                </a:xfrm>
                <a:custGeom>
                  <a:avLst/>
                  <a:gdLst/>
                  <a:ahLst/>
                  <a:cxnLst>
                    <a:cxn ang="0">
                      <a:pos x="5" y="0"/>
                    </a:cxn>
                    <a:cxn ang="0">
                      <a:pos x="17" y="0"/>
                    </a:cxn>
                    <a:cxn ang="0">
                      <a:pos x="17" y="5"/>
                    </a:cxn>
                    <a:cxn ang="0">
                      <a:pos x="7" y="5"/>
                    </a:cxn>
                    <a:cxn ang="0">
                      <a:pos x="8" y="10"/>
                    </a:cxn>
                    <a:cxn ang="0">
                      <a:pos x="13" y="17"/>
                    </a:cxn>
                    <a:cxn ang="0">
                      <a:pos x="13" y="19"/>
                    </a:cxn>
                    <a:cxn ang="0">
                      <a:pos x="12" y="27"/>
                    </a:cxn>
                    <a:cxn ang="0">
                      <a:pos x="12" y="29"/>
                    </a:cxn>
                    <a:cxn ang="0">
                      <a:pos x="8" y="29"/>
                    </a:cxn>
                    <a:cxn ang="0">
                      <a:pos x="10" y="34"/>
                    </a:cxn>
                    <a:cxn ang="0">
                      <a:pos x="17" y="40"/>
                    </a:cxn>
                    <a:cxn ang="0">
                      <a:pos x="19" y="40"/>
                    </a:cxn>
                    <a:cxn ang="0">
                      <a:pos x="19" y="51"/>
                    </a:cxn>
                    <a:cxn ang="0">
                      <a:pos x="15" y="57"/>
                    </a:cxn>
                    <a:cxn ang="0">
                      <a:pos x="15" y="66"/>
                    </a:cxn>
                    <a:cxn ang="0">
                      <a:pos x="12" y="72"/>
                    </a:cxn>
                    <a:cxn ang="0">
                      <a:pos x="10" y="79"/>
                    </a:cxn>
                    <a:cxn ang="0">
                      <a:pos x="10" y="81"/>
                    </a:cxn>
                    <a:cxn ang="0">
                      <a:pos x="7" y="82"/>
                    </a:cxn>
                    <a:cxn ang="0">
                      <a:pos x="5" y="87"/>
                    </a:cxn>
                    <a:cxn ang="0">
                      <a:pos x="7" y="94"/>
                    </a:cxn>
                    <a:cxn ang="0">
                      <a:pos x="13" y="101"/>
                    </a:cxn>
                    <a:cxn ang="0">
                      <a:pos x="15" y="109"/>
                    </a:cxn>
                    <a:cxn ang="0">
                      <a:pos x="17" y="116"/>
                    </a:cxn>
                    <a:cxn ang="0">
                      <a:pos x="17" y="117"/>
                    </a:cxn>
                    <a:cxn ang="0">
                      <a:pos x="13" y="117"/>
                    </a:cxn>
                    <a:cxn ang="0">
                      <a:pos x="12" y="109"/>
                    </a:cxn>
                    <a:cxn ang="0">
                      <a:pos x="10" y="102"/>
                    </a:cxn>
                    <a:cxn ang="0">
                      <a:pos x="3" y="97"/>
                    </a:cxn>
                    <a:cxn ang="0">
                      <a:pos x="3" y="96"/>
                    </a:cxn>
                    <a:cxn ang="0">
                      <a:pos x="0" y="87"/>
                    </a:cxn>
                    <a:cxn ang="0">
                      <a:pos x="3" y="79"/>
                    </a:cxn>
                    <a:cxn ang="0">
                      <a:pos x="5" y="79"/>
                    </a:cxn>
                    <a:cxn ang="0">
                      <a:pos x="7" y="77"/>
                    </a:cxn>
                    <a:cxn ang="0">
                      <a:pos x="8" y="71"/>
                    </a:cxn>
                    <a:cxn ang="0">
                      <a:pos x="12" y="64"/>
                    </a:cxn>
                    <a:cxn ang="0">
                      <a:pos x="10" y="57"/>
                    </a:cxn>
                    <a:cxn ang="0">
                      <a:pos x="10" y="56"/>
                    </a:cxn>
                    <a:cxn ang="0">
                      <a:pos x="15" y="49"/>
                    </a:cxn>
                    <a:cxn ang="0">
                      <a:pos x="15" y="42"/>
                    </a:cxn>
                    <a:cxn ang="0">
                      <a:pos x="8" y="37"/>
                    </a:cxn>
                    <a:cxn ang="0">
                      <a:pos x="7" y="35"/>
                    </a:cxn>
                    <a:cxn ang="0">
                      <a:pos x="5" y="29"/>
                    </a:cxn>
                    <a:cxn ang="0">
                      <a:pos x="7" y="25"/>
                    </a:cxn>
                    <a:cxn ang="0">
                      <a:pos x="8" y="25"/>
                    </a:cxn>
                    <a:cxn ang="0">
                      <a:pos x="8" y="19"/>
                    </a:cxn>
                    <a:cxn ang="0">
                      <a:pos x="5" y="12"/>
                    </a:cxn>
                    <a:cxn ang="0">
                      <a:pos x="3" y="5"/>
                    </a:cxn>
                    <a:cxn ang="0">
                      <a:pos x="3" y="4"/>
                    </a:cxn>
                    <a:cxn ang="0">
                      <a:pos x="5" y="0"/>
                    </a:cxn>
                  </a:cxnLst>
                  <a:rect l="0" t="0" r="r" b="b"/>
                  <a:pathLst>
                    <a:path w="19" h="117">
                      <a:moveTo>
                        <a:pt x="5" y="0"/>
                      </a:moveTo>
                      <a:lnTo>
                        <a:pt x="17" y="0"/>
                      </a:lnTo>
                      <a:lnTo>
                        <a:pt x="17" y="5"/>
                      </a:lnTo>
                      <a:lnTo>
                        <a:pt x="7" y="5"/>
                      </a:lnTo>
                      <a:lnTo>
                        <a:pt x="8" y="10"/>
                      </a:lnTo>
                      <a:lnTo>
                        <a:pt x="13" y="17"/>
                      </a:lnTo>
                      <a:lnTo>
                        <a:pt x="13" y="19"/>
                      </a:lnTo>
                      <a:lnTo>
                        <a:pt x="12" y="27"/>
                      </a:lnTo>
                      <a:lnTo>
                        <a:pt x="12" y="29"/>
                      </a:lnTo>
                      <a:lnTo>
                        <a:pt x="8" y="29"/>
                      </a:lnTo>
                      <a:lnTo>
                        <a:pt x="10" y="34"/>
                      </a:lnTo>
                      <a:lnTo>
                        <a:pt x="17" y="40"/>
                      </a:lnTo>
                      <a:lnTo>
                        <a:pt x="19" y="40"/>
                      </a:lnTo>
                      <a:lnTo>
                        <a:pt x="19" y="51"/>
                      </a:lnTo>
                      <a:lnTo>
                        <a:pt x="15" y="57"/>
                      </a:lnTo>
                      <a:lnTo>
                        <a:pt x="15" y="66"/>
                      </a:lnTo>
                      <a:lnTo>
                        <a:pt x="12" y="72"/>
                      </a:lnTo>
                      <a:lnTo>
                        <a:pt x="10" y="79"/>
                      </a:lnTo>
                      <a:lnTo>
                        <a:pt x="10" y="81"/>
                      </a:lnTo>
                      <a:lnTo>
                        <a:pt x="7" y="82"/>
                      </a:lnTo>
                      <a:lnTo>
                        <a:pt x="5" y="87"/>
                      </a:lnTo>
                      <a:lnTo>
                        <a:pt x="7" y="94"/>
                      </a:lnTo>
                      <a:lnTo>
                        <a:pt x="13" y="101"/>
                      </a:lnTo>
                      <a:lnTo>
                        <a:pt x="15" y="109"/>
                      </a:lnTo>
                      <a:lnTo>
                        <a:pt x="17" y="116"/>
                      </a:lnTo>
                      <a:lnTo>
                        <a:pt x="17" y="117"/>
                      </a:lnTo>
                      <a:lnTo>
                        <a:pt x="13" y="117"/>
                      </a:lnTo>
                      <a:lnTo>
                        <a:pt x="12" y="109"/>
                      </a:lnTo>
                      <a:lnTo>
                        <a:pt x="10" y="102"/>
                      </a:lnTo>
                      <a:lnTo>
                        <a:pt x="3" y="97"/>
                      </a:lnTo>
                      <a:lnTo>
                        <a:pt x="3" y="96"/>
                      </a:lnTo>
                      <a:lnTo>
                        <a:pt x="0" y="87"/>
                      </a:lnTo>
                      <a:lnTo>
                        <a:pt x="3" y="79"/>
                      </a:lnTo>
                      <a:lnTo>
                        <a:pt x="5" y="79"/>
                      </a:lnTo>
                      <a:lnTo>
                        <a:pt x="7" y="77"/>
                      </a:lnTo>
                      <a:lnTo>
                        <a:pt x="8" y="71"/>
                      </a:lnTo>
                      <a:lnTo>
                        <a:pt x="12" y="64"/>
                      </a:lnTo>
                      <a:lnTo>
                        <a:pt x="10" y="57"/>
                      </a:lnTo>
                      <a:lnTo>
                        <a:pt x="10" y="56"/>
                      </a:lnTo>
                      <a:lnTo>
                        <a:pt x="15" y="49"/>
                      </a:lnTo>
                      <a:lnTo>
                        <a:pt x="15" y="42"/>
                      </a:lnTo>
                      <a:lnTo>
                        <a:pt x="8" y="37"/>
                      </a:lnTo>
                      <a:lnTo>
                        <a:pt x="7" y="35"/>
                      </a:lnTo>
                      <a:lnTo>
                        <a:pt x="5" y="29"/>
                      </a:lnTo>
                      <a:lnTo>
                        <a:pt x="7" y="25"/>
                      </a:lnTo>
                      <a:lnTo>
                        <a:pt x="8" y="25"/>
                      </a:lnTo>
                      <a:lnTo>
                        <a:pt x="8" y="19"/>
                      </a:lnTo>
                      <a:lnTo>
                        <a:pt x="5" y="12"/>
                      </a:lnTo>
                      <a:lnTo>
                        <a:pt x="3" y="5"/>
                      </a:lnTo>
                      <a:lnTo>
                        <a:pt x="3" y="4"/>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32" name="Freeform 446"/>
                <p:cNvSpPr>
                  <a:spLocks/>
                </p:cNvSpPr>
                <p:nvPr/>
              </p:nvSpPr>
              <p:spPr bwMode="auto">
                <a:xfrm>
                  <a:off x="5102225" y="3024188"/>
                  <a:ext cx="63500" cy="447675"/>
                </a:xfrm>
                <a:custGeom>
                  <a:avLst/>
                  <a:gdLst/>
                  <a:ahLst/>
                  <a:cxnLst>
                    <a:cxn ang="0">
                      <a:pos x="25" y="0"/>
                    </a:cxn>
                    <a:cxn ang="0">
                      <a:pos x="30" y="0"/>
                    </a:cxn>
                    <a:cxn ang="0">
                      <a:pos x="28" y="7"/>
                    </a:cxn>
                    <a:cxn ang="0">
                      <a:pos x="25" y="14"/>
                    </a:cxn>
                    <a:cxn ang="0">
                      <a:pos x="25" y="15"/>
                    </a:cxn>
                    <a:cxn ang="0">
                      <a:pos x="20" y="24"/>
                    </a:cxn>
                    <a:cxn ang="0">
                      <a:pos x="20" y="25"/>
                    </a:cxn>
                    <a:cxn ang="0">
                      <a:pos x="13" y="29"/>
                    </a:cxn>
                    <a:cxn ang="0">
                      <a:pos x="7" y="36"/>
                    </a:cxn>
                    <a:cxn ang="0">
                      <a:pos x="5" y="39"/>
                    </a:cxn>
                    <a:cxn ang="0">
                      <a:pos x="10" y="46"/>
                    </a:cxn>
                    <a:cxn ang="0">
                      <a:pos x="13" y="52"/>
                    </a:cxn>
                    <a:cxn ang="0">
                      <a:pos x="18" y="59"/>
                    </a:cxn>
                    <a:cxn ang="0">
                      <a:pos x="25" y="61"/>
                    </a:cxn>
                    <a:cxn ang="0">
                      <a:pos x="32" y="66"/>
                    </a:cxn>
                    <a:cxn ang="0">
                      <a:pos x="37" y="72"/>
                    </a:cxn>
                    <a:cxn ang="0">
                      <a:pos x="39" y="74"/>
                    </a:cxn>
                    <a:cxn ang="0">
                      <a:pos x="39" y="262"/>
                    </a:cxn>
                    <a:cxn ang="0">
                      <a:pos x="40" y="270"/>
                    </a:cxn>
                    <a:cxn ang="0">
                      <a:pos x="40" y="282"/>
                    </a:cxn>
                    <a:cxn ang="0">
                      <a:pos x="35" y="282"/>
                    </a:cxn>
                    <a:cxn ang="0">
                      <a:pos x="35" y="146"/>
                    </a:cxn>
                    <a:cxn ang="0">
                      <a:pos x="33" y="138"/>
                    </a:cxn>
                    <a:cxn ang="0">
                      <a:pos x="33" y="74"/>
                    </a:cxn>
                    <a:cxn ang="0">
                      <a:pos x="30" y="69"/>
                    </a:cxn>
                    <a:cxn ang="0">
                      <a:pos x="23" y="64"/>
                    </a:cxn>
                    <a:cxn ang="0">
                      <a:pos x="17" y="64"/>
                    </a:cxn>
                    <a:cxn ang="0">
                      <a:pos x="15" y="62"/>
                    </a:cxn>
                    <a:cxn ang="0">
                      <a:pos x="10" y="54"/>
                    </a:cxn>
                    <a:cxn ang="0">
                      <a:pos x="7" y="47"/>
                    </a:cxn>
                    <a:cxn ang="0">
                      <a:pos x="2" y="42"/>
                    </a:cxn>
                    <a:cxn ang="0">
                      <a:pos x="0" y="39"/>
                    </a:cxn>
                    <a:cxn ang="0">
                      <a:pos x="3" y="34"/>
                    </a:cxn>
                    <a:cxn ang="0">
                      <a:pos x="3" y="32"/>
                    </a:cxn>
                    <a:cxn ang="0">
                      <a:pos x="10" y="25"/>
                    </a:cxn>
                    <a:cxn ang="0">
                      <a:pos x="17" y="22"/>
                    </a:cxn>
                    <a:cxn ang="0">
                      <a:pos x="22" y="15"/>
                    </a:cxn>
                    <a:cxn ang="0">
                      <a:pos x="22" y="14"/>
                    </a:cxn>
                    <a:cxn ang="0">
                      <a:pos x="23" y="5"/>
                    </a:cxn>
                    <a:cxn ang="0">
                      <a:pos x="25" y="0"/>
                    </a:cxn>
                  </a:cxnLst>
                  <a:rect l="0" t="0" r="r" b="b"/>
                  <a:pathLst>
                    <a:path w="40" h="282">
                      <a:moveTo>
                        <a:pt x="25" y="0"/>
                      </a:moveTo>
                      <a:lnTo>
                        <a:pt x="30" y="0"/>
                      </a:lnTo>
                      <a:lnTo>
                        <a:pt x="28" y="7"/>
                      </a:lnTo>
                      <a:lnTo>
                        <a:pt x="25" y="14"/>
                      </a:lnTo>
                      <a:lnTo>
                        <a:pt x="25" y="15"/>
                      </a:lnTo>
                      <a:lnTo>
                        <a:pt x="20" y="24"/>
                      </a:lnTo>
                      <a:lnTo>
                        <a:pt x="20" y="25"/>
                      </a:lnTo>
                      <a:lnTo>
                        <a:pt x="13" y="29"/>
                      </a:lnTo>
                      <a:lnTo>
                        <a:pt x="7" y="36"/>
                      </a:lnTo>
                      <a:lnTo>
                        <a:pt x="5" y="39"/>
                      </a:lnTo>
                      <a:lnTo>
                        <a:pt x="10" y="46"/>
                      </a:lnTo>
                      <a:lnTo>
                        <a:pt x="13" y="52"/>
                      </a:lnTo>
                      <a:lnTo>
                        <a:pt x="18" y="59"/>
                      </a:lnTo>
                      <a:lnTo>
                        <a:pt x="25" y="61"/>
                      </a:lnTo>
                      <a:lnTo>
                        <a:pt x="32" y="66"/>
                      </a:lnTo>
                      <a:lnTo>
                        <a:pt x="37" y="72"/>
                      </a:lnTo>
                      <a:lnTo>
                        <a:pt x="39" y="74"/>
                      </a:lnTo>
                      <a:lnTo>
                        <a:pt x="39" y="262"/>
                      </a:lnTo>
                      <a:lnTo>
                        <a:pt x="40" y="270"/>
                      </a:lnTo>
                      <a:lnTo>
                        <a:pt x="40" y="282"/>
                      </a:lnTo>
                      <a:lnTo>
                        <a:pt x="35" y="282"/>
                      </a:lnTo>
                      <a:lnTo>
                        <a:pt x="35" y="146"/>
                      </a:lnTo>
                      <a:lnTo>
                        <a:pt x="33" y="138"/>
                      </a:lnTo>
                      <a:lnTo>
                        <a:pt x="33" y="74"/>
                      </a:lnTo>
                      <a:lnTo>
                        <a:pt x="30" y="69"/>
                      </a:lnTo>
                      <a:lnTo>
                        <a:pt x="23" y="64"/>
                      </a:lnTo>
                      <a:lnTo>
                        <a:pt x="17" y="64"/>
                      </a:lnTo>
                      <a:lnTo>
                        <a:pt x="15" y="62"/>
                      </a:lnTo>
                      <a:lnTo>
                        <a:pt x="10" y="54"/>
                      </a:lnTo>
                      <a:lnTo>
                        <a:pt x="7" y="47"/>
                      </a:lnTo>
                      <a:lnTo>
                        <a:pt x="2" y="42"/>
                      </a:lnTo>
                      <a:lnTo>
                        <a:pt x="0" y="39"/>
                      </a:lnTo>
                      <a:lnTo>
                        <a:pt x="3" y="34"/>
                      </a:lnTo>
                      <a:lnTo>
                        <a:pt x="3" y="32"/>
                      </a:lnTo>
                      <a:lnTo>
                        <a:pt x="10" y="25"/>
                      </a:lnTo>
                      <a:lnTo>
                        <a:pt x="17" y="22"/>
                      </a:lnTo>
                      <a:lnTo>
                        <a:pt x="22" y="15"/>
                      </a:lnTo>
                      <a:lnTo>
                        <a:pt x="22" y="14"/>
                      </a:lnTo>
                      <a:lnTo>
                        <a:pt x="23" y="5"/>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33" name="Freeform 447"/>
                <p:cNvSpPr>
                  <a:spLocks/>
                </p:cNvSpPr>
                <p:nvPr/>
              </p:nvSpPr>
              <p:spPr bwMode="auto">
                <a:xfrm>
                  <a:off x="5256213" y="4002088"/>
                  <a:ext cx="69850" cy="112713"/>
                </a:xfrm>
                <a:custGeom>
                  <a:avLst/>
                  <a:gdLst/>
                  <a:ahLst/>
                  <a:cxnLst>
                    <a:cxn ang="0">
                      <a:pos x="0" y="0"/>
                    </a:cxn>
                    <a:cxn ang="0">
                      <a:pos x="3" y="0"/>
                    </a:cxn>
                    <a:cxn ang="0">
                      <a:pos x="3" y="7"/>
                    </a:cxn>
                    <a:cxn ang="0">
                      <a:pos x="10" y="14"/>
                    </a:cxn>
                    <a:cxn ang="0">
                      <a:pos x="12" y="21"/>
                    </a:cxn>
                    <a:cxn ang="0">
                      <a:pos x="15" y="27"/>
                    </a:cxn>
                    <a:cxn ang="0">
                      <a:pos x="20" y="34"/>
                    </a:cxn>
                    <a:cxn ang="0">
                      <a:pos x="28" y="39"/>
                    </a:cxn>
                    <a:cxn ang="0">
                      <a:pos x="28" y="41"/>
                    </a:cxn>
                    <a:cxn ang="0">
                      <a:pos x="30" y="47"/>
                    </a:cxn>
                    <a:cxn ang="0">
                      <a:pos x="35" y="54"/>
                    </a:cxn>
                    <a:cxn ang="0">
                      <a:pos x="35" y="62"/>
                    </a:cxn>
                    <a:cxn ang="0">
                      <a:pos x="42" y="66"/>
                    </a:cxn>
                    <a:cxn ang="0">
                      <a:pos x="44" y="67"/>
                    </a:cxn>
                    <a:cxn ang="0">
                      <a:pos x="40" y="71"/>
                    </a:cxn>
                    <a:cxn ang="0">
                      <a:pos x="39" y="69"/>
                    </a:cxn>
                    <a:cxn ang="0">
                      <a:pos x="32" y="64"/>
                    </a:cxn>
                    <a:cxn ang="0">
                      <a:pos x="32" y="56"/>
                    </a:cxn>
                    <a:cxn ang="0">
                      <a:pos x="27" y="49"/>
                    </a:cxn>
                    <a:cxn ang="0">
                      <a:pos x="25" y="42"/>
                    </a:cxn>
                    <a:cxn ang="0">
                      <a:pos x="18" y="37"/>
                    </a:cxn>
                    <a:cxn ang="0">
                      <a:pos x="12" y="31"/>
                    </a:cxn>
                    <a:cxn ang="0">
                      <a:pos x="12" y="29"/>
                    </a:cxn>
                    <a:cxn ang="0">
                      <a:pos x="8" y="22"/>
                    </a:cxn>
                    <a:cxn ang="0">
                      <a:pos x="7" y="16"/>
                    </a:cxn>
                    <a:cxn ang="0">
                      <a:pos x="0" y="9"/>
                    </a:cxn>
                    <a:cxn ang="0">
                      <a:pos x="0" y="0"/>
                    </a:cxn>
                  </a:cxnLst>
                  <a:rect l="0" t="0" r="r" b="b"/>
                  <a:pathLst>
                    <a:path w="44" h="71">
                      <a:moveTo>
                        <a:pt x="0" y="0"/>
                      </a:moveTo>
                      <a:lnTo>
                        <a:pt x="3" y="0"/>
                      </a:lnTo>
                      <a:lnTo>
                        <a:pt x="3" y="7"/>
                      </a:lnTo>
                      <a:lnTo>
                        <a:pt x="10" y="14"/>
                      </a:lnTo>
                      <a:lnTo>
                        <a:pt x="12" y="21"/>
                      </a:lnTo>
                      <a:lnTo>
                        <a:pt x="15" y="27"/>
                      </a:lnTo>
                      <a:lnTo>
                        <a:pt x="20" y="34"/>
                      </a:lnTo>
                      <a:lnTo>
                        <a:pt x="28" y="39"/>
                      </a:lnTo>
                      <a:lnTo>
                        <a:pt x="28" y="41"/>
                      </a:lnTo>
                      <a:lnTo>
                        <a:pt x="30" y="47"/>
                      </a:lnTo>
                      <a:lnTo>
                        <a:pt x="35" y="54"/>
                      </a:lnTo>
                      <a:lnTo>
                        <a:pt x="35" y="62"/>
                      </a:lnTo>
                      <a:lnTo>
                        <a:pt x="42" y="66"/>
                      </a:lnTo>
                      <a:lnTo>
                        <a:pt x="44" y="67"/>
                      </a:lnTo>
                      <a:lnTo>
                        <a:pt x="40" y="71"/>
                      </a:lnTo>
                      <a:lnTo>
                        <a:pt x="39" y="69"/>
                      </a:lnTo>
                      <a:lnTo>
                        <a:pt x="32" y="64"/>
                      </a:lnTo>
                      <a:lnTo>
                        <a:pt x="32" y="56"/>
                      </a:lnTo>
                      <a:lnTo>
                        <a:pt x="27" y="49"/>
                      </a:lnTo>
                      <a:lnTo>
                        <a:pt x="25" y="42"/>
                      </a:lnTo>
                      <a:lnTo>
                        <a:pt x="18" y="37"/>
                      </a:lnTo>
                      <a:lnTo>
                        <a:pt x="12" y="31"/>
                      </a:lnTo>
                      <a:lnTo>
                        <a:pt x="12" y="29"/>
                      </a:lnTo>
                      <a:lnTo>
                        <a:pt x="8" y="22"/>
                      </a:lnTo>
                      <a:lnTo>
                        <a:pt x="7" y="16"/>
                      </a:lnTo>
                      <a:lnTo>
                        <a:pt x="0" y="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34" name="Freeform 448"/>
                <p:cNvSpPr>
                  <a:spLocks/>
                </p:cNvSpPr>
                <p:nvPr/>
              </p:nvSpPr>
              <p:spPr bwMode="auto">
                <a:xfrm>
                  <a:off x="4197350" y="2990850"/>
                  <a:ext cx="947738" cy="36513"/>
                </a:xfrm>
                <a:custGeom>
                  <a:avLst/>
                  <a:gdLst/>
                  <a:ahLst/>
                  <a:cxnLst>
                    <a:cxn ang="0">
                      <a:pos x="0" y="0"/>
                    </a:cxn>
                    <a:cxn ang="0">
                      <a:pos x="18" y="0"/>
                    </a:cxn>
                    <a:cxn ang="0">
                      <a:pos x="26" y="1"/>
                    </a:cxn>
                    <a:cxn ang="0">
                      <a:pos x="43" y="1"/>
                    </a:cxn>
                    <a:cxn ang="0">
                      <a:pos x="50" y="3"/>
                    </a:cxn>
                    <a:cxn ang="0">
                      <a:pos x="62" y="3"/>
                    </a:cxn>
                    <a:cxn ang="0">
                      <a:pos x="68" y="5"/>
                    </a:cxn>
                    <a:cxn ang="0">
                      <a:pos x="102" y="5"/>
                    </a:cxn>
                    <a:cxn ang="0">
                      <a:pos x="108" y="6"/>
                    </a:cxn>
                    <a:cxn ang="0">
                      <a:pos x="125" y="6"/>
                    </a:cxn>
                    <a:cxn ang="0">
                      <a:pos x="133" y="8"/>
                    </a:cxn>
                    <a:cxn ang="0">
                      <a:pos x="167" y="8"/>
                    </a:cxn>
                    <a:cxn ang="0">
                      <a:pos x="174" y="10"/>
                    </a:cxn>
                    <a:cxn ang="0">
                      <a:pos x="190" y="10"/>
                    </a:cxn>
                    <a:cxn ang="0">
                      <a:pos x="199" y="11"/>
                    </a:cxn>
                    <a:cxn ang="0">
                      <a:pos x="222" y="11"/>
                    </a:cxn>
                    <a:cxn ang="0">
                      <a:pos x="230" y="13"/>
                    </a:cxn>
                    <a:cxn ang="0">
                      <a:pos x="277" y="13"/>
                    </a:cxn>
                    <a:cxn ang="0">
                      <a:pos x="282" y="15"/>
                    </a:cxn>
                    <a:cxn ang="0">
                      <a:pos x="321" y="15"/>
                    </a:cxn>
                    <a:cxn ang="0">
                      <a:pos x="329" y="16"/>
                    </a:cxn>
                    <a:cxn ang="0">
                      <a:pos x="369" y="16"/>
                    </a:cxn>
                    <a:cxn ang="0">
                      <a:pos x="378" y="18"/>
                    </a:cxn>
                    <a:cxn ang="0">
                      <a:pos x="500" y="18"/>
                    </a:cxn>
                    <a:cxn ang="0">
                      <a:pos x="506" y="20"/>
                    </a:cxn>
                    <a:cxn ang="0">
                      <a:pos x="597" y="20"/>
                    </a:cxn>
                    <a:cxn ang="0">
                      <a:pos x="597" y="23"/>
                    </a:cxn>
                    <a:cxn ang="0">
                      <a:pos x="448" y="23"/>
                    </a:cxn>
                    <a:cxn ang="0">
                      <a:pos x="440" y="21"/>
                    </a:cxn>
                    <a:cxn ang="0">
                      <a:pos x="353" y="21"/>
                    </a:cxn>
                    <a:cxn ang="0">
                      <a:pos x="346" y="20"/>
                    </a:cxn>
                    <a:cxn ang="0">
                      <a:pos x="301" y="20"/>
                    </a:cxn>
                    <a:cxn ang="0">
                      <a:pos x="292" y="18"/>
                    </a:cxn>
                    <a:cxn ang="0">
                      <a:pos x="267" y="18"/>
                    </a:cxn>
                    <a:cxn ang="0">
                      <a:pos x="261" y="16"/>
                    </a:cxn>
                    <a:cxn ang="0">
                      <a:pos x="214" y="16"/>
                    </a:cxn>
                    <a:cxn ang="0">
                      <a:pos x="207" y="15"/>
                    </a:cxn>
                    <a:cxn ang="0">
                      <a:pos x="182" y="15"/>
                    </a:cxn>
                    <a:cxn ang="0">
                      <a:pos x="174" y="13"/>
                    </a:cxn>
                    <a:cxn ang="0">
                      <a:pos x="159" y="13"/>
                    </a:cxn>
                    <a:cxn ang="0">
                      <a:pos x="150" y="11"/>
                    </a:cxn>
                    <a:cxn ang="0">
                      <a:pos x="117" y="11"/>
                    </a:cxn>
                    <a:cxn ang="0">
                      <a:pos x="108" y="10"/>
                    </a:cxn>
                    <a:cxn ang="0">
                      <a:pos x="92" y="10"/>
                    </a:cxn>
                    <a:cxn ang="0">
                      <a:pos x="85" y="8"/>
                    </a:cxn>
                    <a:cxn ang="0">
                      <a:pos x="68" y="8"/>
                    </a:cxn>
                    <a:cxn ang="0">
                      <a:pos x="60" y="6"/>
                    </a:cxn>
                    <a:cxn ang="0">
                      <a:pos x="41" y="6"/>
                    </a:cxn>
                    <a:cxn ang="0">
                      <a:pos x="35" y="5"/>
                    </a:cxn>
                    <a:cxn ang="0">
                      <a:pos x="18" y="5"/>
                    </a:cxn>
                    <a:cxn ang="0">
                      <a:pos x="10" y="3"/>
                    </a:cxn>
                    <a:cxn ang="0">
                      <a:pos x="0" y="3"/>
                    </a:cxn>
                    <a:cxn ang="0">
                      <a:pos x="0" y="0"/>
                    </a:cxn>
                  </a:cxnLst>
                  <a:rect l="0" t="0" r="r" b="b"/>
                  <a:pathLst>
                    <a:path w="597" h="23">
                      <a:moveTo>
                        <a:pt x="0" y="0"/>
                      </a:moveTo>
                      <a:lnTo>
                        <a:pt x="18" y="0"/>
                      </a:lnTo>
                      <a:lnTo>
                        <a:pt x="26" y="1"/>
                      </a:lnTo>
                      <a:lnTo>
                        <a:pt x="43" y="1"/>
                      </a:lnTo>
                      <a:lnTo>
                        <a:pt x="50" y="3"/>
                      </a:lnTo>
                      <a:lnTo>
                        <a:pt x="62" y="3"/>
                      </a:lnTo>
                      <a:lnTo>
                        <a:pt x="68" y="5"/>
                      </a:lnTo>
                      <a:lnTo>
                        <a:pt x="102" y="5"/>
                      </a:lnTo>
                      <a:lnTo>
                        <a:pt x="108" y="6"/>
                      </a:lnTo>
                      <a:lnTo>
                        <a:pt x="125" y="6"/>
                      </a:lnTo>
                      <a:lnTo>
                        <a:pt x="133" y="8"/>
                      </a:lnTo>
                      <a:lnTo>
                        <a:pt x="167" y="8"/>
                      </a:lnTo>
                      <a:lnTo>
                        <a:pt x="174" y="10"/>
                      </a:lnTo>
                      <a:lnTo>
                        <a:pt x="190" y="10"/>
                      </a:lnTo>
                      <a:lnTo>
                        <a:pt x="199" y="11"/>
                      </a:lnTo>
                      <a:lnTo>
                        <a:pt x="222" y="11"/>
                      </a:lnTo>
                      <a:lnTo>
                        <a:pt x="230" y="13"/>
                      </a:lnTo>
                      <a:lnTo>
                        <a:pt x="277" y="13"/>
                      </a:lnTo>
                      <a:lnTo>
                        <a:pt x="282" y="15"/>
                      </a:lnTo>
                      <a:lnTo>
                        <a:pt x="321" y="15"/>
                      </a:lnTo>
                      <a:lnTo>
                        <a:pt x="329" y="16"/>
                      </a:lnTo>
                      <a:lnTo>
                        <a:pt x="369" y="16"/>
                      </a:lnTo>
                      <a:lnTo>
                        <a:pt x="378" y="18"/>
                      </a:lnTo>
                      <a:lnTo>
                        <a:pt x="500" y="18"/>
                      </a:lnTo>
                      <a:lnTo>
                        <a:pt x="506" y="20"/>
                      </a:lnTo>
                      <a:lnTo>
                        <a:pt x="597" y="20"/>
                      </a:lnTo>
                      <a:lnTo>
                        <a:pt x="597" y="23"/>
                      </a:lnTo>
                      <a:lnTo>
                        <a:pt x="448" y="23"/>
                      </a:lnTo>
                      <a:lnTo>
                        <a:pt x="440" y="21"/>
                      </a:lnTo>
                      <a:lnTo>
                        <a:pt x="353" y="21"/>
                      </a:lnTo>
                      <a:lnTo>
                        <a:pt x="346" y="20"/>
                      </a:lnTo>
                      <a:lnTo>
                        <a:pt x="301" y="20"/>
                      </a:lnTo>
                      <a:lnTo>
                        <a:pt x="292" y="18"/>
                      </a:lnTo>
                      <a:lnTo>
                        <a:pt x="267" y="18"/>
                      </a:lnTo>
                      <a:lnTo>
                        <a:pt x="261" y="16"/>
                      </a:lnTo>
                      <a:lnTo>
                        <a:pt x="214" y="16"/>
                      </a:lnTo>
                      <a:lnTo>
                        <a:pt x="207" y="15"/>
                      </a:lnTo>
                      <a:lnTo>
                        <a:pt x="182" y="15"/>
                      </a:lnTo>
                      <a:lnTo>
                        <a:pt x="174" y="13"/>
                      </a:lnTo>
                      <a:lnTo>
                        <a:pt x="159" y="13"/>
                      </a:lnTo>
                      <a:lnTo>
                        <a:pt x="150" y="11"/>
                      </a:lnTo>
                      <a:lnTo>
                        <a:pt x="117" y="11"/>
                      </a:lnTo>
                      <a:lnTo>
                        <a:pt x="108" y="10"/>
                      </a:lnTo>
                      <a:lnTo>
                        <a:pt x="92" y="10"/>
                      </a:lnTo>
                      <a:lnTo>
                        <a:pt x="85" y="8"/>
                      </a:lnTo>
                      <a:lnTo>
                        <a:pt x="68" y="8"/>
                      </a:lnTo>
                      <a:lnTo>
                        <a:pt x="60" y="6"/>
                      </a:lnTo>
                      <a:lnTo>
                        <a:pt x="41" y="6"/>
                      </a:lnTo>
                      <a:lnTo>
                        <a:pt x="35" y="5"/>
                      </a:lnTo>
                      <a:lnTo>
                        <a:pt x="18" y="5"/>
                      </a:lnTo>
                      <a:lnTo>
                        <a:pt x="10" y="3"/>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35" name="Freeform 449"/>
                <p:cNvSpPr>
                  <a:spLocks/>
                </p:cNvSpPr>
                <p:nvPr/>
              </p:nvSpPr>
              <p:spPr bwMode="auto">
                <a:xfrm>
                  <a:off x="5057775" y="2468563"/>
                  <a:ext cx="92075" cy="555625"/>
                </a:xfrm>
                <a:custGeom>
                  <a:avLst/>
                  <a:gdLst/>
                  <a:ahLst/>
                  <a:cxnLst>
                    <a:cxn ang="0">
                      <a:pos x="5" y="2"/>
                    </a:cxn>
                    <a:cxn ang="0">
                      <a:pos x="6" y="10"/>
                    </a:cxn>
                    <a:cxn ang="0">
                      <a:pos x="15" y="39"/>
                    </a:cxn>
                    <a:cxn ang="0">
                      <a:pos x="11" y="59"/>
                    </a:cxn>
                    <a:cxn ang="0">
                      <a:pos x="11" y="67"/>
                    </a:cxn>
                    <a:cxn ang="0">
                      <a:pos x="13" y="77"/>
                    </a:cxn>
                    <a:cxn ang="0">
                      <a:pos x="11" y="93"/>
                    </a:cxn>
                    <a:cxn ang="0">
                      <a:pos x="16" y="106"/>
                    </a:cxn>
                    <a:cxn ang="0">
                      <a:pos x="20" y="121"/>
                    </a:cxn>
                    <a:cxn ang="0">
                      <a:pos x="21" y="126"/>
                    </a:cxn>
                    <a:cxn ang="0">
                      <a:pos x="23" y="134"/>
                    </a:cxn>
                    <a:cxn ang="0">
                      <a:pos x="30" y="149"/>
                    </a:cxn>
                    <a:cxn ang="0">
                      <a:pos x="33" y="165"/>
                    </a:cxn>
                    <a:cxn ang="0">
                      <a:pos x="31" y="181"/>
                    </a:cxn>
                    <a:cxn ang="0">
                      <a:pos x="35" y="210"/>
                    </a:cxn>
                    <a:cxn ang="0">
                      <a:pos x="35" y="226"/>
                    </a:cxn>
                    <a:cxn ang="0">
                      <a:pos x="40" y="237"/>
                    </a:cxn>
                    <a:cxn ang="0">
                      <a:pos x="40" y="247"/>
                    </a:cxn>
                    <a:cxn ang="0">
                      <a:pos x="38" y="265"/>
                    </a:cxn>
                    <a:cxn ang="0">
                      <a:pos x="43" y="278"/>
                    </a:cxn>
                    <a:cxn ang="0">
                      <a:pos x="45" y="292"/>
                    </a:cxn>
                    <a:cxn ang="0">
                      <a:pos x="53" y="305"/>
                    </a:cxn>
                    <a:cxn ang="0">
                      <a:pos x="55" y="320"/>
                    </a:cxn>
                    <a:cxn ang="0">
                      <a:pos x="56" y="342"/>
                    </a:cxn>
                    <a:cxn ang="0">
                      <a:pos x="53" y="350"/>
                    </a:cxn>
                    <a:cxn ang="0">
                      <a:pos x="51" y="342"/>
                    </a:cxn>
                    <a:cxn ang="0">
                      <a:pos x="51" y="329"/>
                    </a:cxn>
                    <a:cxn ang="0">
                      <a:pos x="50" y="307"/>
                    </a:cxn>
                    <a:cxn ang="0">
                      <a:pos x="41" y="295"/>
                    </a:cxn>
                    <a:cxn ang="0">
                      <a:pos x="38" y="278"/>
                    </a:cxn>
                    <a:cxn ang="0">
                      <a:pos x="35" y="243"/>
                    </a:cxn>
                    <a:cxn ang="0">
                      <a:pos x="31" y="230"/>
                    </a:cxn>
                    <a:cxn ang="0">
                      <a:pos x="30" y="203"/>
                    </a:cxn>
                    <a:cxn ang="0">
                      <a:pos x="28" y="181"/>
                    </a:cxn>
                    <a:cxn ang="0">
                      <a:pos x="30" y="166"/>
                    </a:cxn>
                    <a:cxn ang="0">
                      <a:pos x="28" y="158"/>
                    </a:cxn>
                    <a:cxn ang="0">
                      <a:pos x="23" y="144"/>
                    </a:cxn>
                    <a:cxn ang="0">
                      <a:pos x="16" y="129"/>
                    </a:cxn>
                    <a:cxn ang="0">
                      <a:pos x="18" y="124"/>
                    </a:cxn>
                    <a:cxn ang="0">
                      <a:pos x="15" y="116"/>
                    </a:cxn>
                    <a:cxn ang="0">
                      <a:pos x="10" y="101"/>
                    </a:cxn>
                    <a:cxn ang="0">
                      <a:pos x="8" y="79"/>
                    </a:cxn>
                    <a:cxn ang="0">
                      <a:pos x="8" y="67"/>
                    </a:cxn>
                    <a:cxn ang="0">
                      <a:pos x="6" y="54"/>
                    </a:cxn>
                    <a:cxn ang="0">
                      <a:pos x="10" y="39"/>
                    </a:cxn>
                    <a:cxn ang="0">
                      <a:pos x="5" y="17"/>
                    </a:cxn>
                    <a:cxn ang="0">
                      <a:pos x="0" y="5"/>
                    </a:cxn>
                    <a:cxn ang="0">
                      <a:pos x="1" y="0"/>
                    </a:cxn>
                  </a:cxnLst>
                  <a:rect l="0" t="0" r="r" b="b"/>
                  <a:pathLst>
                    <a:path w="58" h="350">
                      <a:moveTo>
                        <a:pt x="1" y="0"/>
                      </a:moveTo>
                      <a:lnTo>
                        <a:pt x="5" y="2"/>
                      </a:lnTo>
                      <a:lnTo>
                        <a:pt x="5" y="5"/>
                      </a:lnTo>
                      <a:lnTo>
                        <a:pt x="6" y="10"/>
                      </a:lnTo>
                      <a:lnTo>
                        <a:pt x="11" y="31"/>
                      </a:lnTo>
                      <a:lnTo>
                        <a:pt x="15" y="39"/>
                      </a:lnTo>
                      <a:lnTo>
                        <a:pt x="10" y="54"/>
                      </a:lnTo>
                      <a:lnTo>
                        <a:pt x="11" y="59"/>
                      </a:lnTo>
                      <a:lnTo>
                        <a:pt x="13" y="67"/>
                      </a:lnTo>
                      <a:lnTo>
                        <a:pt x="11" y="67"/>
                      </a:lnTo>
                      <a:lnTo>
                        <a:pt x="11" y="77"/>
                      </a:lnTo>
                      <a:lnTo>
                        <a:pt x="13" y="77"/>
                      </a:lnTo>
                      <a:lnTo>
                        <a:pt x="13" y="86"/>
                      </a:lnTo>
                      <a:lnTo>
                        <a:pt x="11" y="93"/>
                      </a:lnTo>
                      <a:lnTo>
                        <a:pt x="13" y="99"/>
                      </a:lnTo>
                      <a:lnTo>
                        <a:pt x="16" y="106"/>
                      </a:lnTo>
                      <a:lnTo>
                        <a:pt x="18" y="114"/>
                      </a:lnTo>
                      <a:lnTo>
                        <a:pt x="20" y="121"/>
                      </a:lnTo>
                      <a:lnTo>
                        <a:pt x="21" y="123"/>
                      </a:lnTo>
                      <a:lnTo>
                        <a:pt x="21" y="126"/>
                      </a:lnTo>
                      <a:lnTo>
                        <a:pt x="20" y="129"/>
                      </a:lnTo>
                      <a:lnTo>
                        <a:pt x="23" y="134"/>
                      </a:lnTo>
                      <a:lnTo>
                        <a:pt x="26" y="143"/>
                      </a:lnTo>
                      <a:lnTo>
                        <a:pt x="30" y="149"/>
                      </a:lnTo>
                      <a:lnTo>
                        <a:pt x="31" y="158"/>
                      </a:lnTo>
                      <a:lnTo>
                        <a:pt x="33" y="165"/>
                      </a:lnTo>
                      <a:lnTo>
                        <a:pt x="33" y="175"/>
                      </a:lnTo>
                      <a:lnTo>
                        <a:pt x="31" y="181"/>
                      </a:lnTo>
                      <a:lnTo>
                        <a:pt x="35" y="188"/>
                      </a:lnTo>
                      <a:lnTo>
                        <a:pt x="35" y="210"/>
                      </a:lnTo>
                      <a:lnTo>
                        <a:pt x="36" y="218"/>
                      </a:lnTo>
                      <a:lnTo>
                        <a:pt x="35" y="226"/>
                      </a:lnTo>
                      <a:lnTo>
                        <a:pt x="35" y="228"/>
                      </a:lnTo>
                      <a:lnTo>
                        <a:pt x="40" y="237"/>
                      </a:lnTo>
                      <a:lnTo>
                        <a:pt x="38" y="243"/>
                      </a:lnTo>
                      <a:lnTo>
                        <a:pt x="40" y="247"/>
                      </a:lnTo>
                      <a:lnTo>
                        <a:pt x="38" y="250"/>
                      </a:lnTo>
                      <a:lnTo>
                        <a:pt x="38" y="265"/>
                      </a:lnTo>
                      <a:lnTo>
                        <a:pt x="40" y="272"/>
                      </a:lnTo>
                      <a:lnTo>
                        <a:pt x="43" y="278"/>
                      </a:lnTo>
                      <a:lnTo>
                        <a:pt x="41" y="287"/>
                      </a:lnTo>
                      <a:lnTo>
                        <a:pt x="45" y="292"/>
                      </a:lnTo>
                      <a:lnTo>
                        <a:pt x="46" y="297"/>
                      </a:lnTo>
                      <a:lnTo>
                        <a:pt x="53" y="305"/>
                      </a:lnTo>
                      <a:lnTo>
                        <a:pt x="55" y="314"/>
                      </a:lnTo>
                      <a:lnTo>
                        <a:pt x="55" y="320"/>
                      </a:lnTo>
                      <a:lnTo>
                        <a:pt x="56" y="329"/>
                      </a:lnTo>
                      <a:lnTo>
                        <a:pt x="56" y="342"/>
                      </a:lnTo>
                      <a:lnTo>
                        <a:pt x="58" y="350"/>
                      </a:lnTo>
                      <a:lnTo>
                        <a:pt x="53" y="350"/>
                      </a:lnTo>
                      <a:lnTo>
                        <a:pt x="51" y="344"/>
                      </a:lnTo>
                      <a:lnTo>
                        <a:pt x="51" y="342"/>
                      </a:lnTo>
                      <a:lnTo>
                        <a:pt x="53" y="335"/>
                      </a:lnTo>
                      <a:lnTo>
                        <a:pt x="51" y="329"/>
                      </a:lnTo>
                      <a:lnTo>
                        <a:pt x="51" y="314"/>
                      </a:lnTo>
                      <a:lnTo>
                        <a:pt x="50" y="307"/>
                      </a:lnTo>
                      <a:lnTo>
                        <a:pt x="43" y="298"/>
                      </a:lnTo>
                      <a:lnTo>
                        <a:pt x="41" y="295"/>
                      </a:lnTo>
                      <a:lnTo>
                        <a:pt x="38" y="287"/>
                      </a:lnTo>
                      <a:lnTo>
                        <a:pt x="38" y="278"/>
                      </a:lnTo>
                      <a:lnTo>
                        <a:pt x="35" y="273"/>
                      </a:lnTo>
                      <a:lnTo>
                        <a:pt x="35" y="243"/>
                      </a:lnTo>
                      <a:lnTo>
                        <a:pt x="36" y="237"/>
                      </a:lnTo>
                      <a:lnTo>
                        <a:pt x="31" y="230"/>
                      </a:lnTo>
                      <a:lnTo>
                        <a:pt x="31" y="211"/>
                      </a:lnTo>
                      <a:lnTo>
                        <a:pt x="30" y="203"/>
                      </a:lnTo>
                      <a:lnTo>
                        <a:pt x="30" y="188"/>
                      </a:lnTo>
                      <a:lnTo>
                        <a:pt x="28" y="181"/>
                      </a:lnTo>
                      <a:lnTo>
                        <a:pt x="30" y="175"/>
                      </a:lnTo>
                      <a:lnTo>
                        <a:pt x="30" y="166"/>
                      </a:lnTo>
                      <a:lnTo>
                        <a:pt x="28" y="166"/>
                      </a:lnTo>
                      <a:lnTo>
                        <a:pt x="28" y="158"/>
                      </a:lnTo>
                      <a:lnTo>
                        <a:pt x="26" y="151"/>
                      </a:lnTo>
                      <a:lnTo>
                        <a:pt x="23" y="144"/>
                      </a:lnTo>
                      <a:lnTo>
                        <a:pt x="20" y="136"/>
                      </a:lnTo>
                      <a:lnTo>
                        <a:pt x="16" y="129"/>
                      </a:lnTo>
                      <a:lnTo>
                        <a:pt x="16" y="128"/>
                      </a:lnTo>
                      <a:lnTo>
                        <a:pt x="18" y="124"/>
                      </a:lnTo>
                      <a:lnTo>
                        <a:pt x="16" y="123"/>
                      </a:lnTo>
                      <a:lnTo>
                        <a:pt x="15" y="116"/>
                      </a:lnTo>
                      <a:lnTo>
                        <a:pt x="11" y="108"/>
                      </a:lnTo>
                      <a:lnTo>
                        <a:pt x="10" y="101"/>
                      </a:lnTo>
                      <a:lnTo>
                        <a:pt x="8" y="93"/>
                      </a:lnTo>
                      <a:lnTo>
                        <a:pt x="8" y="79"/>
                      </a:lnTo>
                      <a:lnTo>
                        <a:pt x="6" y="74"/>
                      </a:lnTo>
                      <a:lnTo>
                        <a:pt x="8" y="67"/>
                      </a:lnTo>
                      <a:lnTo>
                        <a:pt x="8" y="61"/>
                      </a:lnTo>
                      <a:lnTo>
                        <a:pt x="6" y="54"/>
                      </a:lnTo>
                      <a:lnTo>
                        <a:pt x="6" y="52"/>
                      </a:lnTo>
                      <a:lnTo>
                        <a:pt x="10" y="39"/>
                      </a:lnTo>
                      <a:lnTo>
                        <a:pt x="6" y="26"/>
                      </a:lnTo>
                      <a:lnTo>
                        <a:pt x="5" y="17"/>
                      </a:lnTo>
                      <a:lnTo>
                        <a:pt x="3" y="12"/>
                      </a:lnTo>
                      <a:lnTo>
                        <a:pt x="0" y="5"/>
                      </a:lnTo>
                      <a:lnTo>
                        <a:pt x="0" y="4"/>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36" name="Freeform 450"/>
                <p:cNvSpPr>
                  <a:spLocks/>
                </p:cNvSpPr>
                <p:nvPr/>
              </p:nvSpPr>
              <p:spPr bwMode="auto">
                <a:xfrm>
                  <a:off x="5157788" y="3649663"/>
                  <a:ext cx="103188" cy="352425"/>
                </a:xfrm>
                <a:custGeom>
                  <a:avLst/>
                  <a:gdLst/>
                  <a:ahLst/>
                  <a:cxnLst>
                    <a:cxn ang="0">
                      <a:pos x="9" y="1"/>
                    </a:cxn>
                    <a:cxn ang="0">
                      <a:pos x="10" y="10"/>
                    </a:cxn>
                    <a:cxn ang="0">
                      <a:pos x="9" y="17"/>
                    </a:cxn>
                    <a:cxn ang="0">
                      <a:pos x="15" y="30"/>
                    </a:cxn>
                    <a:cxn ang="0">
                      <a:pos x="14" y="37"/>
                    </a:cxn>
                    <a:cxn ang="0">
                      <a:pos x="22" y="52"/>
                    </a:cxn>
                    <a:cxn ang="0">
                      <a:pos x="30" y="65"/>
                    </a:cxn>
                    <a:cxn ang="0">
                      <a:pos x="32" y="72"/>
                    </a:cxn>
                    <a:cxn ang="0">
                      <a:pos x="37" y="80"/>
                    </a:cxn>
                    <a:cxn ang="0">
                      <a:pos x="42" y="110"/>
                    </a:cxn>
                    <a:cxn ang="0">
                      <a:pos x="44" y="119"/>
                    </a:cxn>
                    <a:cxn ang="0">
                      <a:pos x="50" y="130"/>
                    </a:cxn>
                    <a:cxn ang="0">
                      <a:pos x="54" y="139"/>
                    </a:cxn>
                    <a:cxn ang="0">
                      <a:pos x="52" y="147"/>
                    </a:cxn>
                    <a:cxn ang="0">
                      <a:pos x="57" y="156"/>
                    </a:cxn>
                    <a:cxn ang="0">
                      <a:pos x="55" y="169"/>
                    </a:cxn>
                    <a:cxn ang="0">
                      <a:pos x="60" y="187"/>
                    </a:cxn>
                    <a:cxn ang="0">
                      <a:pos x="59" y="202"/>
                    </a:cxn>
                    <a:cxn ang="0">
                      <a:pos x="64" y="212"/>
                    </a:cxn>
                    <a:cxn ang="0">
                      <a:pos x="65" y="221"/>
                    </a:cxn>
                    <a:cxn ang="0">
                      <a:pos x="60" y="216"/>
                    </a:cxn>
                    <a:cxn ang="0">
                      <a:pos x="54" y="202"/>
                    </a:cxn>
                    <a:cxn ang="0">
                      <a:pos x="57" y="187"/>
                    </a:cxn>
                    <a:cxn ang="0">
                      <a:pos x="52" y="171"/>
                    </a:cxn>
                    <a:cxn ang="0">
                      <a:pos x="54" y="156"/>
                    </a:cxn>
                    <a:cxn ang="0">
                      <a:pos x="49" y="145"/>
                    </a:cxn>
                    <a:cxn ang="0">
                      <a:pos x="45" y="132"/>
                    </a:cxn>
                    <a:cxn ang="0">
                      <a:pos x="47" y="124"/>
                    </a:cxn>
                    <a:cxn ang="0">
                      <a:pos x="40" y="120"/>
                    </a:cxn>
                    <a:cxn ang="0">
                      <a:pos x="35" y="115"/>
                    </a:cxn>
                    <a:cxn ang="0">
                      <a:pos x="34" y="110"/>
                    </a:cxn>
                    <a:cxn ang="0">
                      <a:pos x="32" y="95"/>
                    </a:cxn>
                    <a:cxn ang="0">
                      <a:pos x="32" y="82"/>
                    </a:cxn>
                    <a:cxn ang="0">
                      <a:pos x="27" y="67"/>
                    </a:cxn>
                    <a:cxn ang="0">
                      <a:pos x="19" y="55"/>
                    </a:cxn>
                    <a:cxn ang="0">
                      <a:pos x="17" y="47"/>
                    </a:cxn>
                    <a:cxn ang="0">
                      <a:pos x="10" y="32"/>
                    </a:cxn>
                    <a:cxn ang="0">
                      <a:pos x="5" y="17"/>
                    </a:cxn>
                    <a:cxn ang="0">
                      <a:pos x="7" y="12"/>
                    </a:cxn>
                    <a:cxn ang="0">
                      <a:pos x="5" y="5"/>
                    </a:cxn>
                    <a:cxn ang="0">
                      <a:pos x="0" y="0"/>
                    </a:cxn>
                  </a:cxnLst>
                  <a:rect l="0" t="0" r="r" b="b"/>
                  <a:pathLst>
                    <a:path w="65" h="222">
                      <a:moveTo>
                        <a:pt x="0" y="0"/>
                      </a:moveTo>
                      <a:lnTo>
                        <a:pt x="9" y="1"/>
                      </a:lnTo>
                      <a:lnTo>
                        <a:pt x="9" y="3"/>
                      </a:lnTo>
                      <a:lnTo>
                        <a:pt x="10" y="10"/>
                      </a:lnTo>
                      <a:lnTo>
                        <a:pt x="10" y="12"/>
                      </a:lnTo>
                      <a:lnTo>
                        <a:pt x="9" y="17"/>
                      </a:lnTo>
                      <a:lnTo>
                        <a:pt x="14" y="23"/>
                      </a:lnTo>
                      <a:lnTo>
                        <a:pt x="15" y="30"/>
                      </a:lnTo>
                      <a:lnTo>
                        <a:pt x="15" y="32"/>
                      </a:lnTo>
                      <a:lnTo>
                        <a:pt x="14" y="37"/>
                      </a:lnTo>
                      <a:lnTo>
                        <a:pt x="20" y="45"/>
                      </a:lnTo>
                      <a:lnTo>
                        <a:pt x="22" y="52"/>
                      </a:lnTo>
                      <a:lnTo>
                        <a:pt x="27" y="58"/>
                      </a:lnTo>
                      <a:lnTo>
                        <a:pt x="30" y="65"/>
                      </a:lnTo>
                      <a:lnTo>
                        <a:pt x="32" y="65"/>
                      </a:lnTo>
                      <a:lnTo>
                        <a:pt x="32" y="72"/>
                      </a:lnTo>
                      <a:lnTo>
                        <a:pt x="35" y="80"/>
                      </a:lnTo>
                      <a:lnTo>
                        <a:pt x="37" y="80"/>
                      </a:lnTo>
                      <a:lnTo>
                        <a:pt x="37" y="110"/>
                      </a:lnTo>
                      <a:lnTo>
                        <a:pt x="42" y="110"/>
                      </a:lnTo>
                      <a:lnTo>
                        <a:pt x="44" y="112"/>
                      </a:lnTo>
                      <a:lnTo>
                        <a:pt x="44" y="119"/>
                      </a:lnTo>
                      <a:lnTo>
                        <a:pt x="50" y="122"/>
                      </a:lnTo>
                      <a:lnTo>
                        <a:pt x="50" y="130"/>
                      </a:lnTo>
                      <a:lnTo>
                        <a:pt x="54" y="137"/>
                      </a:lnTo>
                      <a:lnTo>
                        <a:pt x="54" y="139"/>
                      </a:lnTo>
                      <a:lnTo>
                        <a:pt x="52" y="145"/>
                      </a:lnTo>
                      <a:lnTo>
                        <a:pt x="52" y="147"/>
                      </a:lnTo>
                      <a:lnTo>
                        <a:pt x="57" y="154"/>
                      </a:lnTo>
                      <a:lnTo>
                        <a:pt x="57" y="156"/>
                      </a:lnTo>
                      <a:lnTo>
                        <a:pt x="55" y="162"/>
                      </a:lnTo>
                      <a:lnTo>
                        <a:pt x="55" y="169"/>
                      </a:lnTo>
                      <a:lnTo>
                        <a:pt x="57" y="171"/>
                      </a:lnTo>
                      <a:lnTo>
                        <a:pt x="60" y="187"/>
                      </a:lnTo>
                      <a:lnTo>
                        <a:pt x="59" y="196"/>
                      </a:lnTo>
                      <a:lnTo>
                        <a:pt x="59" y="202"/>
                      </a:lnTo>
                      <a:lnTo>
                        <a:pt x="57" y="209"/>
                      </a:lnTo>
                      <a:lnTo>
                        <a:pt x="64" y="212"/>
                      </a:lnTo>
                      <a:lnTo>
                        <a:pt x="64" y="214"/>
                      </a:lnTo>
                      <a:lnTo>
                        <a:pt x="65" y="221"/>
                      </a:lnTo>
                      <a:lnTo>
                        <a:pt x="62" y="222"/>
                      </a:lnTo>
                      <a:lnTo>
                        <a:pt x="60" y="216"/>
                      </a:lnTo>
                      <a:lnTo>
                        <a:pt x="54" y="211"/>
                      </a:lnTo>
                      <a:lnTo>
                        <a:pt x="54" y="202"/>
                      </a:lnTo>
                      <a:lnTo>
                        <a:pt x="55" y="194"/>
                      </a:lnTo>
                      <a:lnTo>
                        <a:pt x="57" y="187"/>
                      </a:lnTo>
                      <a:lnTo>
                        <a:pt x="55" y="181"/>
                      </a:lnTo>
                      <a:lnTo>
                        <a:pt x="52" y="171"/>
                      </a:lnTo>
                      <a:lnTo>
                        <a:pt x="52" y="162"/>
                      </a:lnTo>
                      <a:lnTo>
                        <a:pt x="54" y="156"/>
                      </a:lnTo>
                      <a:lnTo>
                        <a:pt x="49" y="149"/>
                      </a:lnTo>
                      <a:lnTo>
                        <a:pt x="49" y="145"/>
                      </a:lnTo>
                      <a:lnTo>
                        <a:pt x="50" y="139"/>
                      </a:lnTo>
                      <a:lnTo>
                        <a:pt x="45" y="132"/>
                      </a:lnTo>
                      <a:lnTo>
                        <a:pt x="45" y="130"/>
                      </a:lnTo>
                      <a:lnTo>
                        <a:pt x="47" y="124"/>
                      </a:lnTo>
                      <a:lnTo>
                        <a:pt x="42" y="122"/>
                      </a:lnTo>
                      <a:lnTo>
                        <a:pt x="40" y="120"/>
                      </a:lnTo>
                      <a:lnTo>
                        <a:pt x="40" y="115"/>
                      </a:lnTo>
                      <a:lnTo>
                        <a:pt x="35" y="115"/>
                      </a:lnTo>
                      <a:lnTo>
                        <a:pt x="34" y="112"/>
                      </a:lnTo>
                      <a:lnTo>
                        <a:pt x="34" y="110"/>
                      </a:lnTo>
                      <a:lnTo>
                        <a:pt x="32" y="102"/>
                      </a:lnTo>
                      <a:lnTo>
                        <a:pt x="32" y="95"/>
                      </a:lnTo>
                      <a:lnTo>
                        <a:pt x="34" y="87"/>
                      </a:lnTo>
                      <a:lnTo>
                        <a:pt x="32" y="82"/>
                      </a:lnTo>
                      <a:lnTo>
                        <a:pt x="27" y="73"/>
                      </a:lnTo>
                      <a:lnTo>
                        <a:pt x="27" y="67"/>
                      </a:lnTo>
                      <a:lnTo>
                        <a:pt x="24" y="62"/>
                      </a:lnTo>
                      <a:lnTo>
                        <a:pt x="19" y="55"/>
                      </a:lnTo>
                      <a:lnTo>
                        <a:pt x="17" y="53"/>
                      </a:lnTo>
                      <a:lnTo>
                        <a:pt x="17" y="47"/>
                      </a:lnTo>
                      <a:lnTo>
                        <a:pt x="10" y="40"/>
                      </a:lnTo>
                      <a:lnTo>
                        <a:pt x="10" y="32"/>
                      </a:lnTo>
                      <a:lnTo>
                        <a:pt x="9" y="25"/>
                      </a:lnTo>
                      <a:lnTo>
                        <a:pt x="5" y="17"/>
                      </a:lnTo>
                      <a:lnTo>
                        <a:pt x="5" y="15"/>
                      </a:lnTo>
                      <a:lnTo>
                        <a:pt x="7" y="12"/>
                      </a:lnTo>
                      <a:lnTo>
                        <a:pt x="7" y="10"/>
                      </a:lnTo>
                      <a:lnTo>
                        <a:pt x="5" y="5"/>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37" name="Freeform 451"/>
                <p:cNvSpPr>
                  <a:spLocks/>
                </p:cNvSpPr>
                <p:nvPr/>
              </p:nvSpPr>
              <p:spPr bwMode="auto">
                <a:xfrm>
                  <a:off x="3263900" y="3062288"/>
                  <a:ext cx="917575" cy="103188"/>
                </a:xfrm>
                <a:custGeom>
                  <a:avLst/>
                  <a:gdLst/>
                  <a:ahLst/>
                  <a:cxnLst>
                    <a:cxn ang="0">
                      <a:pos x="34" y="3"/>
                    </a:cxn>
                    <a:cxn ang="0">
                      <a:pos x="57" y="5"/>
                    </a:cxn>
                    <a:cxn ang="0">
                      <a:pos x="81" y="10"/>
                    </a:cxn>
                    <a:cxn ang="0">
                      <a:pos x="104" y="12"/>
                    </a:cxn>
                    <a:cxn ang="0">
                      <a:pos x="126" y="15"/>
                    </a:cxn>
                    <a:cxn ang="0">
                      <a:pos x="149" y="18"/>
                    </a:cxn>
                    <a:cxn ang="0">
                      <a:pos x="173" y="22"/>
                    </a:cxn>
                    <a:cxn ang="0">
                      <a:pos x="198" y="23"/>
                    </a:cxn>
                    <a:cxn ang="0">
                      <a:pos x="230" y="28"/>
                    </a:cxn>
                    <a:cxn ang="0">
                      <a:pos x="253" y="32"/>
                    </a:cxn>
                    <a:cxn ang="0">
                      <a:pos x="278" y="33"/>
                    </a:cxn>
                    <a:cxn ang="0">
                      <a:pos x="310" y="38"/>
                    </a:cxn>
                    <a:cxn ang="0">
                      <a:pos x="342" y="40"/>
                    </a:cxn>
                    <a:cxn ang="0">
                      <a:pos x="367" y="43"/>
                    </a:cxn>
                    <a:cxn ang="0">
                      <a:pos x="390" y="45"/>
                    </a:cxn>
                    <a:cxn ang="0">
                      <a:pos x="415" y="48"/>
                    </a:cxn>
                    <a:cxn ang="0">
                      <a:pos x="445" y="50"/>
                    </a:cxn>
                    <a:cxn ang="0">
                      <a:pos x="469" y="53"/>
                    </a:cxn>
                    <a:cxn ang="0">
                      <a:pos x="501" y="55"/>
                    </a:cxn>
                    <a:cxn ang="0">
                      <a:pos x="532" y="58"/>
                    </a:cxn>
                    <a:cxn ang="0">
                      <a:pos x="571" y="60"/>
                    </a:cxn>
                    <a:cxn ang="0">
                      <a:pos x="569" y="65"/>
                    </a:cxn>
                    <a:cxn ang="0">
                      <a:pos x="532" y="62"/>
                    </a:cxn>
                    <a:cxn ang="0">
                      <a:pos x="507" y="60"/>
                    </a:cxn>
                    <a:cxn ang="0">
                      <a:pos x="477" y="57"/>
                    </a:cxn>
                    <a:cxn ang="0">
                      <a:pos x="444" y="55"/>
                    </a:cxn>
                    <a:cxn ang="0">
                      <a:pos x="419" y="52"/>
                    </a:cxn>
                    <a:cxn ang="0">
                      <a:pos x="390" y="50"/>
                    </a:cxn>
                    <a:cxn ang="0">
                      <a:pos x="365" y="47"/>
                    </a:cxn>
                    <a:cxn ang="0">
                      <a:pos x="342" y="45"/>
                    </a:cxn>
                    <a:cxn ang="0">
                      <a:pos x="318" y="42"/>
                    </a:cxn>
                    <a:cxn ang="0">
                      <a:pos x="293" y="40"/>
                    </a:cxn>
                    <a:cxn ang="0">
                      <a:pos x="261" y="37"/>
                    </a:cxn>
                    <a:cxn ang="0">
                      <a:pos x="230" y="32"/>
                    </a:cxn>
                    <a:cxn ang="0">
                      <a:pos x="206" y="30"/>
                    </a:cxn>
                    <a:cxn ang="0">
                      <a:pos x="174" y="25"/>
                    </a:cxn>
                    <a:cxn ang="0">
                      <a:pos x="141" y="22"/>
                    </a:cxn>
                    <a:cxn ang="0">
                      <a:pos x="109" y="17"/>
                    </a:cxn>
                    <a:cxn ang="0">
                      <a:pos x="89" y="13"/>
                    </a:cxn>
                    <a:cxn ang="0">
                      <a:pos x="64" y="12"/>
                    </a:cxn>
                    <a:cxn ang="0">
                      <a:pos x="42" y="8"/>
                    </a:cxn>
                    <a:cxn ang="0">
                      <a:pos x="12" y="8"/>
                    </a:cxn>
                    <a:cxn ang="0">
                      <a:pos x="11" y="22"/>
                    </a:cxn>
                    <a:cxn ang="0">
                      <a:pos x="7" y="42"/>
                    </a:cxn>
                    <a:cxn ang="0">
                      <a:pos x="5" y="58"/>
                    </a:cxn>
                    <a:cxn ang="0">
                      <a:pos x="2" y="43"/>
                    </a:cxn>
                    <a:cxn ang="0">
                      <a:pos x="5" y="30"/>
                    </a:cxn>
                    <a:cxn ang="0">
                      <a:pos x="9" y="6"/>
                    </a:cxn>
                  </a:cxnLst>
                  <a:rect l="0" t="0" r="r" b="b"/>
                  <a:pathLst>
                    <a:path w="578" h="65">
                      <a:moveTo>
                        <a:pt x="17" y="0"/>
                      </a:moveTo>
                      <a:lnTo>
                        <a:pt x="27" y="1"/>
                      </a:lnTo>
                      <a:lnTo>
                        <a:pt x="34" y="3"/>
                      </a:lnTo>
                      <a:lnTo>
                        <a:pt x="42" y="3"/>
                      </a:lnTo>
                      <a:lnTo>
                        <a:pt x="51" y="5"/>
                      </a:lnTo>
                      <a:lnTo>
                        <a:pt x="57" y="5"/>
                      </a:lnTo>
                      <a:lnTo>
                        <a:pt x="66" y="6"/>
                      </a:lnTo>
                      <a:lnTo>
                        <a:pt x="72" y="8"/>
                      </a:lnTo>
                      <a:lnTo>
                        <a:pt x="81" y="10"/>
                      </a:lnTo>
                      <a:lnTo>
                        <a:pt x="89" y="10"/>
                      </a:lnTo>
                      <a:lnTo>
                        <a:pt x="96" y="12"/>
                      </a:lnTo>
                      <a:lnTo>
                        <a:pt x="104" y="12"/>
                      </a:lnTo>
                      <a:lnTo>
                        <a:pt x="109" y="13"/>
                      </a:lnTo>
                      <a:lnTo>
                        <a:pt x="118" y="15"/>
                      </a:lnTo>
                      <a:lnTo>
                        <a:pt x="126" y="15"/>
                      </a:lnTo>
                      <a:lnTo>
                        <a:pt x="134" y="17"/>
                      </a:lnTo>
                      <a:lnTo>
                        <a:pt x="143" y="17"/>
                      </a:lnTo>
                      <a:lnTo>
                        <a:pt x="149" y="18"/>
                      </a:lnTo>
                      <a:lnTo>
                        <a:pt x="158" y="20"/>
                      </a:lnTo>
                      <a:lnTo>
                        <a:pt x="166" y="20"/>
                      </a:lnTo>
                      <a:lnTo>
                        <a:pt x="173" y="22"/>
                      </a:lnTo>
                      <a:lnTo>
                        <a:pt x="183" y="22"/>
                      </a:lnTo>
                      <a:lnTo>
                        <a:pt x="189" y="23"/>
                      </a:lnTo>
                      <a:lnTo>
                        <a:pt x="198" y="23"/>
                      </a:lnTo>
                      <a:lnTo>
                        <a:pt x="215" y="27"/>
                      </a:lnTo>
                      <a:lnTo>
                        <a:pt x="223" y="27"/>
                      </a:lnTo>
                      <a:lnTo>
                        <a:pt x="230" y="28"/>
                      </a:lnTo>
                      <a:lnTo>
                        <a:pt x="238" y="28"/>
                      </a:lnTo>
                      <a:lnTo>
                        <a:pt x="245" y="30"/>
                      </a:lnTo>
                      <a:lnTo>
                        <a:pt x="253" y="32"/>
                      </a:lnTo>
                      <a:lnTo>
                        <a:pt x="261" y="32"/>
                      </a:lnTo>
                      <a:lnTo>
                        <a:pt x="270" y="33"/>
                      </a:lnTo>
                      <a:lnTo>
                        <a:pt x="278" y="33"/>
                      </a:lnTo>
                      <a:lnTo>
                        <a:pt x="285" y="35"/>
                      </a:lnTo>
                      <a:lnTo>
                        <a:pt x="293" y="35"/>
                      </a:lnTo>
                      <a:lnTo>
                        <a:pt x="310" y="38"/>
                      </a:lnTo>
                      <a:lnTo>
                        <a:pt x="327" y="38"/>
                      </a:lnTo>
                      <a:lnTo>
                        <a:pt x="335" y="40"/>
                      </a:lnTo>
                      <a:lnTo>
                        <a:pt x="342" y="40"/>
                      </a:lnTo>
                      <a:lnTo>
                        <a:pt x="350" y="42"/>
                      </a:lnTo>
                      <a:lnTo>
                        <a:pt x="358" y="42"/>
                      </a:lnTo>
                      <a:lnTo>
                        <a:pt x="367" y="43"/>
                      </a:lnTo>
                      <a:lnTo>
                        <a:pt x="375" y="43"/>
                      </a:lnTo>
                      <a:lnTo>
                        <a:pt x="382" y="45"/>
                      </a:lnTo>
                      <a:lnTo>
                        <a:pt x="390" y="45"/>
                      </a:lnTo>
                      <a:lnTo>
                        <a:pt x="399" y="47"/>
                      </a:lnTo>
                      <a:lnTo>
                        <a:pt x="407" y="47"/>
                      </a:lnTo>
                      <a:lnTo>
                        <a:pt x="415" y="48"/>
                      </a:lnTo>
                      <a:lnTo>
                        <a:pt x="419" y="48"/>
                      </a:lnTo>
                      <a:lnTo>
                        <a:pt x="435" y="50"/>
                      </a:lnTo>
                      <a:lnTo>
                        <a:pt x="445" y="50"/>
                      </a:lnTo>
                      <a:lnTo>
                        <a:pt x="452" y="52"/>
                      </a:lnTo>
                      <a:lnTo>
                        <a:pt x="460" y="52"/>
                      </a:lnTo>
                      <a:lnTo>
                        <a:pt x="469" y="53"/>
                      </a:lnTo>
                      <a:lnTo>
                        <a:pt x="477" y="53"/>
                      </a:lnTo>
                      <a:lnTo>
                        <a:pt x="492" y="55"/>
                      </a:lnTo>
                      <a:lnTo>
                        <a:pt x="501" y="55"/>
                      </a:lnTo>
                      <a:lnTo>
                        <a:pt x="507" y="57"/>
                      </a:lnTo>
                      <a:lnTo>
                        <a:pt x="524" y="57"/>
                      </a:lnTo>
                      <a:lnTo>
                        <a:pt x="532" y="58"/>
                      </a:lnTo>
                      <a:lnTo>
                        <a:pt x="546" y="58"/>
                      </a:lnTo>
                      <a:lnTo>
                        <a:pt x="554" y="60"/>
                      </a:lnTo>
                      <a:lnTo>
                        <a:pt x="571" y="60"/>
                      </a:lnTo>
                      <a:lnTo>
                        <a:pt x="578" y="62"/>
                      </a:lnTo>
                      <a:lnTo>
                        <a:pt x="578" y="65"/>
                      </a:lnTo>
                      <a:lnTo>
                        <a:pt x="569" y="65"/>
                      </a:lnTo>
                      <a:lnTo>
                        <a:pt x="563" y="63"/>
                      </a:lnTo>
                      <a:lnTo>
                        <a:pt x="541" y="63"/>
                      </a:lnTo>
                      <a:lnTo>
                        <a:pt x="532" y="62"/>
                      </a:lnTo>
                      <a:lnTo>
                        <a:pt x="524" y="62"/>
                      </a:lnTo>
                      <a:lnTo>
                        <a:pt x="516" y="60"/>
                      </a:lnTo>
                      <a:lnTo>
                        <a:pt x="507" y="60"/>
                      </a:lnTo>
                      <a:lnTo>
                        <a:pt x="499" y="58"/>
                      </a:lnTo>
                      <a:lnTo>
                        <a:pt x="492" y="58"/>
                      </a:lnTo>
                      <a:lnTo>
                        <a:pt x="477" y="57"/>
                      </a:lnTo>
                      <a:lnTo>
                        <a:pt x="469" y="57"/>
                      </a:lnTo>
                      <a:lnTo>
                        <a:pt x="460" y="55"/>
                      </a:lnTo>
                      <a:lnTo>
                        <a:pt x="444" y="55"/>
                      </a:lnTo>
                      <a:lnTo>
                        <a:pt x="437" y="53"/>
                      </a:lnTo>
                      <a:lnTo>
                        <a:pt x="435" y="53"/>
                      </a:lnTo>
                      <a:lnTo>
                        <a:pt x="419" y="52"/>
                      </a:lnTo>
                      <a:lnTo>
                        <a:pt x="415" y="52"/>
                      </a:lnTo>
                      <a:lnTo>
                        <a:pt x="407" y="50"/>
                      </a:lnTo>
                      <a:lnTo>
                        <a:pt x="390" y="50"/>
                      </a:lnTo>
                      <a:lnTo>
                        <a:pt x="382" y="48"/>
                      </a:lnTo>
                      <a:lnTo>
                        <a:pt x="375" y="48"/>
                      </a:lnTo>
                      <a:lnTo>
                        <a:pt x="365" y="47"/>
                      </a:lnTo>
                      <a:lnTo>
                        <a:pt x="358" y="47"/>
                      </a:lnTo>
                      <a:lnTo>
                        <a:pt x="350" y="45"/>
                      </a:lnTo>
                      <a:lnTo>
                        <a:pt x="342" y="45"/>
                      </a:lnTo>
                      <a:lnTo>
                        <a:pt x="333" y="43"/>
                      </a:lnTo>
                      <a:lnTo>
                        <a:pt x="325" y="43"/>
                      </a:lnTo>
                      <a:lnTo>
                        <a:pt x="318" y="42"/>
                      </a:lnTo>
                      <a:lnTo>
                        <a:pt x="308" y="42"/>
                      </a:lnTo>
                      <a:lnTo>
                        <a:pt x="302" y="40"/>
                      </a:lnTo>
                      <a:lnTo>
                        <a:pt x="293" y="40"/>
                      </a:lnTo>
                      <a:lnTo>
                        <a:pt x="285" y="38"/>
                      </a:lnTo>
                      <a:lnTo>
                        <a:pt x="278" y="37"/>
                      </a:lnTo>
                      <a:lnTo>
                        <a:pt x="261" y="37"/>
                      </a:lnTo>
                      <a:lnTo>
                        <a:pt x="245" y="33"/>
                      </a:lnTo>
                      <a:lnTo>
                        <a:pt x="236" y="33"/>
                      </a:lnTo>
                      <a:lnTo>
                        <a:pt x="230" y="32"/>
                      </a:lnTo>
                      <a:lnTo>
                        <a:pt x="221" y="32"/>
                      </a:lnTo>
                      <a:lnTo>
                        <a:pt x="213" y="30"/>
                      </a:lnTo>
                      <a:lnTo>
                        <a:pt x="206" y="30"/>
                      </a:lnTo>
                      <a:lnTo>
                        <a:pt x="189" y="27"/>
                      </a:lnTo>
                      <a:lnTo>
                        <a:pt x="181" y="27"/>
                      </a:lnTo>
                      <a:lnTo>
                        <a:pt x="174" y="25"/>
                      </a:lnTo>
                      <a:lnTo>
                        <a:pt x="166" y="25"/>
                      </a:lnTo>
                      <a:lnTo>
                        <a:pt x="149" y="22"/>
                      </a:lnTo>
                      <a:lnTo>
                        <a:pt x="141" y="22"/>
                      </a:lnTo>
                      <a:lnTo>
                        <a:pt x="124" y="18"/>
                      </a:lnTo>
                      <a:lnTo>
                        <a:pt x="118" y="18"/>
                      </a:lnTo>
                      <a:lnTo>
                        <a:pt x="109" y="17"/>
                      </a:lnTo>
                      <a:lnTo>
                        <a:pt x="104" y="17"/>
                      </a:lnTo>
                      <a:lnTo>
                        <a:pt x="96" y="15"/>
                      </a:lnTo>
                      <a:lnTo>
                        <a:pt x="89" y="13"/>
                      </a:lnTo>
                      <a:lnTo>
                        <a:pt x="81" y="13"/>
                      </a:lnTo>
                      <a:lnTo>
                        <a:pt x="72" y="12"/>
                      </a:lnTo>
                      <a:lnTo>
                        <a:pt x="64" y="12"/>
                      </a:lnTo>
                      <a:lnTo>
                        <a:pt x="56" y="10"/>
                      </a:lnTo>
                      <a:lnTo>
                        <a:pt x="49" y="8"/>
                      </a:lnTo>
                      <a:lnTo>
                        <a:pt x="42" y="8"/>
                      </a:lnTo>
                      <a:lnTo>
                        <a:pt x="26" y="5"/>
                      </a:lnTo>
                      <a:lnTo>
                        <a:pt x="19" y="5"/>
                      </a:lnTo>
                      <a:lnTo>
                        <a:pt x="12" y="8"/>
                      </a:lnTo>
                      <a:lnTo>
                        <a:pt x="12" y="13"/>
                      </a:lnTo>
                      <a:lnTo>
                        <a:pt x="11" y="15"/>
                      </a:lnTo>
                      <a:lnTo>
                        <a:pt x="11" y="22"/>
                      </a:lnTo>
                      <a:lnTo>
                        <a:pt x="9" y="30"/>
                      </a:lnTo>
                      <a:lnTo>
                        <a:pt x="9" y="38"/>
                      </a:lnTo>
                      <a:lnTo>
                        <a:pt x="7" y="42"/>
                      </a:lnTo>
                      <a:lnTo>
                        <a:pt x="7" y="43"/>
                      </a:lnTo>
                      <a:lnTo>
                        <a:pt x="5" y="50"/>
                      </a:lnTo>
                      <a:lnTo>
                        <a:pt x="5" y="58"/>
                      </a:lnTo>
                      <a:lnTo>
                        <a:pt x="0" y="58"/>
                      </a:lnTo>
                      <a:lnTo>
                        <a:pt x="2" y="50"/>
                      </a:lnTo>
                      <a:lnTo>
                        <a:pt x="2" y="43"/>
                      </a:lnTo>
                      <a:lnTo>
                        <a:pt x="4" y="42"/>
                      </a:lnTo>
                      <a:lnTo>
                        <a:pt x="4" y="37"/>
                      </a:lnTo>
                      <a:lnTo>
                        <a:pt x="5" y="30"/>
                      </a:lnTo>
                      <a:lnTo>
                        <a:pt x="7" y="22"/>
                      </a:lnTo>
                      <a:lnTo>
                        <a:pt x="7" y="12"/>
                      </a:lnTo>
                      <a:lnTo>
                        <a:pt x="9" y="6"/>
                      </a:lnTo>
                      <a:lnTo>
                        <a:pt x="9" y="5"/>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38" name="Freeform 452"/>
                <p:cNvSpPr>
                  <a:spLocks/>
                </p:cNvSpPr>
                <p:nvPr/>
              </p:nvSpPr>
              <p:spPr bwMode="auto">
                <a:xfrm>
                  <a:off x="3448050" y="3824288"/>
                  <a:ext cx="682625" cy="73025"/>
                </a:xfrm>
                <a:custGeom>
                  <a:avLst/>
                  <a:gdLst/>
                  <a:ahLst/>
                  <a:cxnLst>
                    <a:cxn ang="0">
                      <a:pos x="7" y="0"/>
                    </a:cxn>
                    <a:cxn ang="0">
                      <a:pos x="22" y="2"/>
                    </a:cxn>
                    <a:cxn ang="0">
                      <a:pos x="37" y="4"/>
                    </a:cxn>
                    <a:cxn ang="0">
                      <a:pos x="52" y="7"/>
                    </a:cxn>
                    <a:cxn ang="0">
                      <a:pos x="73" y="9"/>
                    </a:cxn>
                    <a:cxn ang="0">
                      <a:pos x="95" y="10"/>
                    </a:cxn>
                    <a:cxn ang="0">
                      <a:pos x="114" y="14"/>
                    </a:cxn>
                    <a:cxn ang="0">
                      <a:pos x="129" y="15"/>
                    </a:cxn>
                    <a:cxn ang="0">
                      <a:pos x="150" y="17"/>
                    </a:cxn>
                    <a:cxn ang="0">
                      <a:pos x="166" y="19"/>
                    </a:cxn>
                    <a:cxn ang="0">
                      <a:pos x="179" y="20"/>
                    </a:cxn>
                    <a:cxn ang="0">
                      <a:pos x="207" y="24"/>
                    </a:cxn>
                    <a:cxn ang="0">
                      <a:pos x="221" y="25"/>
                    </a:cxn>
                    <a:cxn ang="0">
                      <a:pos x="246" y="27"/>
                    </a:cxn>
                    <a:cxn ang="0">
                      <a:pos x="268" y="29"/>
                    </a:cxn>
                    <a:cxn ang="0">
                      <a:pos x="281" y="30"/>
                    </a:cxn>
                    <a:cxn ang="0">
                      <a:pos x="309" y="32"/>
                    </a:cxn>
                    <a:cxn ang="0">
                      <a:pos x="331" y="34"/>
                    </a:cxn>
                    <a:cxn ang="0">
                      <a:pos x="353" y="35"/>
                    </a:cxn>
                    <a:cxn ang="0">
                      <a:pos x="365" y="37"/>
                    </a:cxn>
                    <a:cxn ang="0">
                      <a:pos x="393" y="39"/>
                    </a:cxn>
                    <a:cxn ang="0">
                      <a:pos x="415" y="40"/>
                    </a:cxn>
                    <a:cxn ang="0">
                      <a:pos x="430" y="42"/>
                    </a:cxn>
                    <a:cxn ang="0">
                      <a:pos x="406" y="46"/>
                    </a:cxn>
                    <a:cxn ang="0">
                      <a:pos x="393" y="44"/>
                    </a:cxn>
                    <a:cxn ang="0">
                      <a:pos x="365" y="42"/>
                    </a:cxn>
                    <a:cxn ang="0">
                      <a:pos x="346" y="40"/>
                    </a:cxn>
                    <a:cxn ang="0">
                      <a:pos x="331" y="39"/>
                    </a:cxn>
                    <a:cxn ang="0">
                      <a:pos x="309" y="37"/>
                    </a:cxn>
                    <a:cxn ang="0">
                      <a:pos x="296" y="35"/>
                    </a:cxn>
                    <a:cxn ang="0">
                      <a:pos x="274" y="34"/>
                    </a:cxn>
                    <a:cxn ang="0">
                      <a:pos x="252" y="32"/>
                    </a:cxn>
                    <a:cxn ang="0">
                      <a:pos x="239" y="30"/>
                    </a:cxn>
                    <a:cxn ang="0">
                      <a:pos x="221" y="29"/>
                    </a:cxn>
                    <a:cxn ang="0">
                      <a:pos x="207" y="27"/>
                    </a:cxn>
                    <a:cxn ang="0">
                      <a:pos x="179" y="24"/>
                    </a:cxn>
                    <a:cxn ang="0">
                      <a:pos x="164" y="22"/>
                    </a:cxn>
                    <a:cxn ang="0">
                      <a:pos x="150" y="20"/>
                    </a:cxn>
                    <a:cxn ang="0">
                      <a:pos x="135" y="19"/>
                    </a:cxn>
                    <a:cxn ang="0">
                      <a:pos x="114" y="17"/>
                    </a:cxn>
                    <a:cxn ang="0">
                      <a:pos x="95" y="15"/>
                    </a:cxn>
                    <a:cxn ang="0">
                      <a:pos x="82" y="14"/>
                    </a:cxn>
                    <a:cxn ang="0">
                      <a:pos x="65" y="12"/>
                    </a:cxn>
                    <a:cxn ang="0">
                      <a:pos x="52" y="10"/>
                    </a:cxn>
                    <a:cxn ang="0">
                      <a:pos x="37" y="9"/>
                    </a:cxn>
                    <a:cxn ang="0">
                      <a:pos x="22" y="7"/>
                    </a:cxn>
                    <a:cxn ang="0">
                      <a:pos x="7" y="5"/>
                    </a:cxn>
                    <a:cxn ang="0">
                      <a:pos x="0" y="0"/>
                    </a:cxn>
                  </a:cxnLst>
                  <a:rect l="0" t="0" r="r" b="b"/>
                  <a:pathLst>
                    <a:path w="430" h="46">
                      <a:moveTo>
                        <a:pt x="0" y="0"/>
                      </a:moveTo>
                      <a:lnTo>
                        <a:pt x="7" y="0"/>
                      </a:lnTo>
                      <a:lnTo>
                        <a:pt x="15" y="2"/>
                      </a:lnTo>
                      <a:lnTo>
                        <a:pt x="22" y="2"/>
                      </a:lnTo>
                      <a:lnTo>
                        <a:pt x="30" y="4"/>
                      </a:lnTo>
                      <a:lnTo>
                        <a:pt x="37" y="4"/>
                      </a:lnTo>
                      <a:lnTo>
                        <a:pt x="45" y="5"/>
                      </a:lnTo>
                      <a:lnTo>
                        <a:pt x="52" y="7"/>
                      </a:lnTo>
                      <a:lnTo>
                        <a:pt x="67" y="7"/>
                      </a:lnTo>
                      <a:lnTo>
                        <a:pt x="73" y="9"/>
                      </a:lnTo>
                      <a:lnTo>
                        <a:pt x="82" y="10"/>
                      </a:lnTo>
                      <a:lnTo>
                        <a:pt x="95" y="10"/>
                      </a:lnTo>
                      <a:lnTo>
                        <a:pt x="110" y="12"/>
                      </a:lnTo>
                      <a:lnTo>
                        <a:pt x="114" y="14"/>
                      </a:lnTo>
                      <a:lnTo>
                        <a:pt x="120" y="14"/>
                      </a:lnTo>
                      <a:lnTo>
                        <a:pt x="129" y="15"/>
                      </a:lnTo>
                      <a:lnTo>
                        <a:pt x="142" y="15"/>
                      </a:lnTo>
                      <a:lnTo>
                        <a:pt x="150" y="17"/>
                      </a:lnTo>
                      <a:lnTo>
                        <a:pt x="157" y="17"/>
                      </a:lnTo>
                      <a:lnTo>
                        <a:pt x="166" y="19"/>
                      </a:lnTo>
                      <a:lnTo>
                        <a:pt x="172" y="20"/>
                      </a:lnTo>
                      <a:lnTo>
                        <a:pt x="179" y="20"/>
                      </a:lnTo>
                      <a:lnTo>
                        <a:pt x="192" y="22"/>
                      </a:lnTo>
                      <a:lnTo>
                        <a:pt x="207" y="24"/>
                      </a:lnTo>
                      <a:lnTo>
                        <a:pt x="214" y="24"/>
                      </a:lnTo>
                      <a:lnTo>
                        <a:pt x="221" y="25"/>
                      </a:lnTo>
                      <a:lnTo>
                        <a:pt x="239" y="25"/>
                      </a:lnTo>
                      <a:lnTo>
                        <a:pt x="246" y="27"/>
                      </a:lnTo>
                      <a:lnTo>
                        <a:pt x="252" y="27"/>
                      </a:lnTo>
                      <a:lnTo>
                        <a:pt x="268" y="29"/>
                      </a:lnTo>
                      <a:lnTo>
                        <a:pt x="274" y="29"/>
                      </a:lnTo>
                      <a:lnTo>
                        <a:pt x="281" y="30"/>
                      </a:lnTo>
                      <a:lnTo>
                        <a:pt x="296" y="32"/>
                      </a:lnTo>
                      <a:lnTo>
                        <a:pt x="309" y="32"/>
                      </a:lnTo>
                      <a:lnTo>
                        <a:pt x="316" y="34"/>
                      </a:lnTo>
                      <a:lnTo>
                        <a:pt x="331" y="34"/>
                      </a:lnTo>
                      <a:lnTo>
                        <a:pt x="338" y="35"/>
                      </a:lnTo>
                      <a:lnTo>
                        <a:pt x="353" y="35"/>
                      </a:lnTo>
                      <a:lnTo>
                        <a:pt x="356" y="37"/>
                      </a:lnTo>
                      <a:lnTo>
                        <a:pt x="365" y="37"/>
                      </a:lnTo>
                      <a:lnTo>
                        <a:pt x="371" y="39"/>
                      </a:lnTo>
                      <a:lnTo>
                        <a:pt x="393" y="39"/>
                      </a:lnTo>
                      <a:lnTo>
                        <a:pt x="400" y="40"/>
                      </a:lnTo>
                      <a:lnTo>
                        <a:pt x="415" y="40"/>
                      </a:lnTo>
                      <a:lnTo>
                        <a:pt x="428" y="42"/>
                      </a:lnTo>
                      <a:lnTo>
                        <a:pt x="430" y="42"/>
                      </a:lnTo>
                      <a:lnTo>
                        <a:pt x="430" y="46"/>
                      </a:lnTo>
                      <a:lnTo>
                        <a:pt x="406" y="46"/>
                      </a:lnTo>
                      <a:lnTo>
                        <a:pt x="400" y="44"/>
                      </a:lnTo>
                      <a:lnTo>
                        <a:pt x="393" y="44"/>
                      </a:lnTo>
                      <a:lnTo>
                        <a:pt x="378" y="42"/>
                      </a:lnTo>
                      <a:lnTo>
                        <a:pt x="365" y="42"/>
                      </a:lnTo>
                      <a:lnTo>
                        <a:pt x="356" y="40"/>
                      </a:lnTo>
                      <a:lnTo>
                        <a:pt x="346" y="40"/>
                      </a:lnTo>
                      <a:lnTo>
                        <a:pt x="341" y="39"/>
                      </a:lnTo>
                      <a:lnTo>
                        <a:pt x="331" y="39"/>
                      </a:lnTo>
                      <a:lnTo>
                        <a:pt x="324" y="37"/>
                      </a:lnTo>
                      <a:lnTo>
                        <a:pt x="309" y="37"/>
                      </a:lnTo>
                      <a:lnTo>
                        <a:pt x="303" y="35"/>
                      </a:lnTo>
                      <a:lnTo>
                        <a:pt x="296" y="35"/>
                      </a:lnTo>
                      <a:lnTo>
                        <a:pt x="281" y="34"/>
                      </a:lnTo>
                      <a:lnTo>
                        <a:pt x="274" y="34"/>
                      </a:lnTo>
                      <a:lnTo>
                        <a:pt x="268" y="32"/>
                      </a:lnTo>
                      <a:lnTo>
                        <a:pt x="252" y="32"/>
                      </a:lnTo>
                      <a:lnTo>
                        <a:pt x="246" y="30"/>
                      </a:lnTo>
                      <a:lnTo>
                        <a:pt x="239" y="30"/>
                      </a:lnTo>
                      <a:lnTo>
                        <a:pt x="231" y="29"/>
                      </a:lnTo>
                      <a:lnTo>
                        <a:pt x="221" y="29"/>
                      </a:lnTo>
                      <a:lnTo>
                        <a:pt x="214" y="27"/>
                      </a:lnTo>
                      <a:lnTo>
                        <a:pt x="207" y="27"/>
                      </a:lnTo>
                      <a:lnTo>
                        <a:pt x="192" y="25"/>
                      </a:lnTo>
                      <a:lnTo>
                        <a:pt x="179" y="24"/>
                      </a:lnTo>
                      <a:lnTo>
                        <a:pt x="171" y="24"/>
                      </a:lnTo>
                      <a:lnTo>
                        <a:pt x="164" y="22"/>
                      </a:lnTo>
                      <a:lnTo>
                        <a:pt x="157" y="22"/>
                      </a:lnTo>
                      <a:lnTo>
                        <a:pt x="150" y="20"/>
                      </a:lnTo>
                      <a:lnTo>
                        <a:pt x="142" y="20"/>
                      </a:lnTo>
                      <a:lnTo>
                        <a:pt x="135" y="19"/>
                      </a:lnTo>
                      <a:lnTo>
                        <a:pt x="120" y="19"/>
                      </a:lnTo>
                      <a:lnTo>
                        <a:pt x="114" y="17"/>
                      </a:lnTo>
                      <a:lnTo>
                        <a:pt x="110" y="17"/>
                      </a:lnTo>
                      <a:lnTo>
                        <a:pt x="95" y="15"/>
                      </a:lnTo>
                      <a:lnTo>
                        <a:pt x="89" y="14"/>
                      </a:lnTo>
                      <a:lnTo>
                        <a:pt x="82" y="14"/>
                      </a:lnTo>
                      <a:lnTo>
                        <a:pt x="73" y="12"/>
                      </a:lnTo>
                      <a:lnTo>
                        <a:pt x="65" y="12"/>
                      </a:lnTo>
                      <a:lnTo>
                        <a:pt x="58" y="10"/>
                      </a:lnTo>
                      <a:lnTo>
                        <a:pt x="52" y="10"/>
                      </a:lnTo>
                      <a:lnTo>
                        <a:pt x="43" y="9"/>
                      </a:lnTo>
                      <a:lnTo>
                        <a:pt x="37" y="9"/>
                      </a:lnTo>
                      <a:lnTo>
                        <a:pt x="30" y="7"/>
                      </a:lnTo>
                      <a:lnTo>
                        <a:pt x="22" y="7"/>
                      </a:lnTo>
                      <a:lnTo>
                        <a:pt x="13" y="5"/>
                      </a:lnTo>
                      <a:lnTo>
                        <a:pt x="7" y="5"/>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39" name="Freeform 453"/>
                <p:cNvSpPr>
                  <a:spLocks/>
                </p:cNvSpPr>
                <p:nvPr/>
              </p:nvSpPr>
              <p:spPr bwMode="auto">
                <a:xfrm>
                  <a:off x="4127500" y="3527425"/>
                  <a:ext cx="31750" cy="366713"/>
                </a:xfrm>
                <a:custGeom>
                  <a:avLst/>
                  <a:gdLst/>
                  <a:ahLst/>
                  <a:cxnLst>
                    <a:cxn ang="0">
                      <a:pos x="15" y="0"/>
                    </a:cxn>
                    <a:cxn ang="0">
                      <a:pos x="20" y="0"/>
                    </a:cxn>
                    <a:cxn ang="0">
                      <a:pos x="20" y="8"/>
                    </a:cxn>
                    <a:cxn ang="0">
                      <a:pos x="19" y="15"/>
                    </a:cxn>
                    <a:cxn ang="0">
                      <a:pos x="19" y="23"/>
                    </a:cxn>
                    <a:cxn ang="0">
                      <a:pos x="17" y="30"/>
                    </a:cxn>
                    <a:cxn ang="0">
                      <a:pos x="17" y="50"/>
                    </a:cxn>
                    <a:cxn ang="0">
                      <a:pos x="15" y="58"/>
                    </a:cxn>
                    <a:cxn ang="0">
                      <a:pos x="15" y="78"/>
                    </a:cxn>
                    <a:cxn ang="0">
                      <a:pos x="14" y="87"/>
                    </a:cxn>
                    <a:cxn ang="0">
                      <a:pos x="12" y="100"/>
                    </a:cxn>
                    <a:cxn ang="0">
                      <a:pos x="12" y="117"/>
                    </a:cxn>
                    <a:cxn ang="0">
                      <a:pos x="10" y="132"/>
                    </a:cxn>
                    <a:cxn ang="0">
                      <a:pos x="10" y="144"/>
                    </a:cxn>
                    <a:cxn ang="0">
                      <a:pos x="8" y="152"/>
                    </a:cxn>
                    <a:cxn ang="0">
                      <a:pos x="8" y="159"/>
                    </a:cxn>
                    <a:cxn ang="0">
                      <a:pos x="7" y="174"/>
                    </a:cxn>
                    <a:cxn ang="0">
                      <a:pos x="7" y="181"/>
                    </a:cxn>
                    <a:cxn ang="0">
                      <a:pos x="5" y="202"/>
                    </a:cxn>
                    <a:cxn ang="0">
                      <a:pos x="5" y="217"/>
                    </a:cxn>
                    <a:cxn ang="0">
                      <a:pos x="3" y="224"/>
                    </a:cxn>
                    <a:cxn ang="0">
                      <a:pos x="3" y="231"/>
                    </a:cxn>
                    <a:cxn ang="0">
                      <a:pos x="0" y="231"/>
                    </a:cxn>
                    <a:cxn ang="0">
                      <a:pos x="0" y="216"/>
                    </a:cxn>
                    <a:cxn ang="0">
                      <a:pos x="2" y="211"/>
                    </a:cxn>
                    <a:cxn ang="0">
                      <a:pos x="2" y="202"/>
                    </a:cxn>
                    <a:cxn ang="0">
                      <a:pos x="3" y="181"/>
                    </a:cxn>
                    <a:cxn ang="0">
                      <a:pos x="3" y="172"/>
                    </a:cxn>
                    <a:cxn ang="0">
                      <a:pos x="5" y="159"/>
                    </a:cxn>
                    <a:cxn ang="0">
                      <a:pos x="5" y="144"/>
                    </a:cxn>
                    <a:cxn ang="0">
                      <a:pos x="7" y="137"/>
                    </a:cxn>
                    <a:cxn ang="0">
                      <a:pos x="7" y="130"/>
                    </a:cxn>
                    <a:cxn ang="0">
                      <a:pos x="8" y="117"/>
                    </a:cxn>
                    <a:cxn ang="0">
                      <a:pos x="8" y="100"/>
                    </a:cxn>
                    <a:cxn ang="0">
                      <a:pos x="10" y="87"/>
                    </a:cxn>
                    <a:cxn ang="0">
                      <a:pos x="10" y="72"/>
                    </a:cxn>
                    <a:cxn ang="0">
                      <a:pos x="12" y="57"/>
                    </a:cxn>
                    <a:cxn ang="0">
                      <a:pos x="14" y="50"/>
                    </a:cxn>
                    <a:cxn ang="0">
                      <a:pos x="14" y="23"/>
                    </a:cxn>
                    <a:cxn ang="0">
                      <a:pos x="15" y="15"/>
                    </a:cxn>
                    <a:cxn ang="0">
                      <a:pos x="15" y="0"/>
                    </a:cxn>
                  </a:cxnLst>
                  <a:rect l="0" t="0" r="r" b="b"/>
                  <a:pathLst>
                    <a:path w="20" h="231">
                      <a:moveTo>
                        <a:pt x="15" y="0"/>
                      </a:moveTo>
                      <a:lnTo>
                        <a:pt x="20" y="0"/>
                      </a:lnTo>
                      <a:lnTo>
                        <a:pt x="20" y="8"/>
                      </a:lnTo>
                      <a:lnTo>
                        <a:pt x="19" y="15"/>
                      </a:lnTo>
                      <a:lnTo>
                        <a:pt x="19" y="23"/>
                      </a:lnTo>
                      <a:lnTo>
                        <a:pt x="17" y="30"/>
                      </a:lnTo>
                      <a:lnTo>
                        <a:pt x="17" y="50"/>
                      </a:lnTo>
                      <a:lnTo>
                        <a:pt x="15" y="58"/>
                      </a:lnTo>
                      <a:lnTo>
                        <a:pt x="15" y="78"/>
                      </a:lnTo>
                      <a:lnTo>
                        <a:pt x="14" y="87"/>
                      </a:lnTo>
                      <a:lnTo>
                        <a:pt x="12" y="100"/>
                      </a:lnTo>
                      <a:lnTo>
                        <a:pt x="12" y="117"/>
                      </a:lnTo>
                      <a:lnTo>
                        <a:pt x="10" y="132"/>
                      </a:lnTo>
                      <a:lnTo>
                        <a:pt x="10" y="144"/>
                      </a:lnTo>
                      <a:lnTo>
                        <a:pt x="8" y="152"/>
                      </a:lnTo>
                      <a:lnTo>
                        <a:pt x="8" y="159"/>
                      </a:lnTo>
                      <a:lnTo>
                        <a:pt x="7" y="174"/>
                      </a:lnTo>
                      <a:lnTo>
                        <a:pt x="7" y="181"/>
                      </a:lnTo>
                      <a:lnTo>
                        <a:pt x="5" y="202"/>
                      </a:lnTo>
                      <a:lnTo>
                        <a:pt x="5" y="217"/>
                      </a:lnTo>
                      <a:lnTo>
                        <a:pt x="3" y="224"/>
                      </a:lnTo>
                      <a:lnTo>
                        <a:pt x="3" y="231"/>
                      </a:lnTo>
                      <a:lnTo>
                        <a:pt x="0" y="231"/>
                      </a:lnTo>
                      <a:lnTo>
                        <a:pt x="0" y="216"/>
                      </a:lnTo>
                      <a:lnTo>
                        <a:pt x="2" y="211"/>
                      </a:lnTo>
                      <a:lnTo>
                        <a:pt x="2" y="202"/>
                      </a:lnTo>
                      <a:lnTo>
                        <a:pt x="3" y="181"/>
                      </a:lnTo>
                      <a:lnTo>
                        <a:pt x="3" y="172"/>
                      </a:lnTo>
                      <a:lnTo>
                        <a:pt x="5" y="159"/>
                      </a:lnTo>
                      <a:lnTo>
                        <a:pt x="5" y="144"/>
                      </a:lnTo>
                      <a:lnTo>
                        <a:pt x="7" y="137"/>
                      </a:lnTo>
                      <a:lnTo>
                        <a:pt x="7" y="130"/>
                      </a:lnTo>
                      <a:lnTo>
                        <a:pt x="8" y="117"/>
                      </a:lnTo>
                      <a:lnTo>
                        <a:pt x="8" y="100"/>
                      </a:lnTo>
                      <a:lnTo>
                        <a:pt x="10" y="87"/>
                      </a:lnTo>
                      <a:lnTo>
                        <a:pt x="10" y="72"/>
                      </a:lnTo>
                      <a:lnTo>
                        <a:pt x="12" y="57"/>
                      </a:lnTo>
                      <a:lnTo>
                        <a:pt x="14" y="50"/>
                      </a:lnTo>
                      <a:lnTo>
                        <a:pt x="14" y="23"/>
                      </a:lnTo>
                      <a:lnTo>
                        <a:pt x="15" y="15"/>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40" name="Freeform 454"/>
                <p:cNvSpPr>
                  <a:spLocks/>
                </p:cNvSpPr>
                <p:nvPr/>
              </p:nvSpPr>
              <p:spPr bwMode="auto">
                <a:xfrm>
                  <a:off x="4178300" y="2992438"/>
                  <a:ext cx="20638" cy="173038"/>
                </a:xfrm>
                <a:custGeom>
                  <a:avLst/>
                  <a:gdLst/>
                  <a:ahLst/>
                  <a:cxnLst>
                    <a:cxn ang="0">
                      <a:pos x="10" y="0"/>
                    </a:cxn>
                    <a:cxn ang="0">
                      <a:pos x="13" y="0"/>
                    </a:cxn>
                    <a:cxn ang="0">
                      <a:pos x="13" y="17"/>
                    </a:cxn>
                    <a:cxn ang="0">
                      <a:pos x="12" y="30"/>
                    </a:cxn>
                    <a:cxn ang="0">
                      <a:pos x="12" y="45"/>
                    </a:cxn>
                    <a:cxn ang="0">
                      <a:pos x="10" y="52"/>
                    </a:cxn>
                    <a:cxn ang="0">
                      <a:pos x="10" y="71"/>
                    </a:cxn>
                    <a:cxn ang="0">
                      <a:pos x="8" y="77"/>
                    </a:cxn>
                    <a:cxn ang="0">
                      <a:pos x="8" y="86"/>
                    </a:cxn>
                    <a:cxn ang="0">
                      <a:pos x="7" y="92"/>
                    </a:cxn>
                    <a:cxn ang="0">
                      <a:pos x="7" y="101"/>
                    </a:cxn>
                    <a:cxn ang="0">
                      <a:pos x="3" y="109"/>
                    </a:cxn>
                    <a:cxn ang="0">
                      <a:pos x="0" y="107"/>
                    </a:cxn>
                    <a:cxn ang="0">
                      <a:pos x="3" y="99"/>
                    </a:cxn>
                    <a:cxn ang="0">
                      <a:pos x="3" y="86"/>
                    </a:cxn>
                    <a:cxn ang="0">
                      <a:pos x="5" y="77"/>
                    </a:cxn>
                    <a:cxn ang="0">
                      <a:pos x="5" y="64"/>
                    </a:cxn>
                    <a:cxn ang="0">
                      <a:pos x="7" y="57"/>
                    </a:cxn>
                    <a:cxn ang="0">
                      <a:pos x="7" y="45"/>
                    </a:cxn>
                    <a:cxn ang="0">
                      <a:pos x="8" y="37"/>
                    </a:cxn>
                    <a:cxn ang="0">
                      <a:pos x="8" y="9"/>
                    </a:cxn>
                    <a:cxn ang="0">
                      <a:pos x="10" y="2"/>
                    </a:cxn>
                    <a:cxn ang="0">
                      <a:pos x="10" y="0"/>
                    </a:cxn>
                  </a:cxnLst>
                  <a:rect l="0" t="0" r="r" b="b"/>
                  <a:pathLst>
                    <a:path w="13" h="109">
                      <a:moveTo>
                        <a:pt x="10" y="0"/>
                      </a:moveTo>
                      <a:lnTo>
                        <a:pt x="13" y="0"/>
                      </a:lnTo>
                      <a:lnTo>
                        <a:pt x="13" y="17"/>
                      </a:lnTo>
                      <a:lnTo>
                        <a:pt x="12" y="30"/>
                      </a:lnTo>
                      <a:lnTo>
                        <a:pt x="12" y="45"/>
                      </a:lnTo>
                      <a:lnTo>
                        <a:pt x="10" y="52"/>
                      </a:lnTo>
                      <a:lnTo>
                        <a:pt x="10" y="71"/>
                      </a:lnTo>
                      <a:lnTo>
                        <a:pt x="8" y="77"/>
                      </a:lnTo>
                      <a:lnTo>
                        <a:pt x="8" y="86"/>
                      </a:lnTo>
                      <a:lnTo>
                        <a:pt x="7" y="92"/>
                      </a:lnTo>
                      <a:lnTo>
                        <a:pt x="7" y="101"/>
                      </a:lnTo>
                      <a:lnTo>
                        <a:pt x="3" y="109"/>
                      </a:lnTo>
                      <a:lnTo>
                        <a:pt x="0" y="107"/>
                      </a:lnTo>
                      <a:lnTo>
                        <a:pt x="3" y="99"/>
                      </a:lnTo>
                      <a:lnTo>
                        <a:pt x="3" y="86"/>
                      </a:lnTo>
                      <a:lnTo>
                        <a:pt x="5" y="77"/>
                      </a:lnTo>
                      <a:lnTo>
                        <a:pt x="5" y="64"/>
                      </a:lnTo>
                      <a:lnTo>
                        <a:pt x="7" y="57"/>
                      </a:lnTo>
                      <a:lnTo>
                        <a:pt x="7" y="45"/>
                      </a:lnTo>
                      <a:lnTo>
                        <a:pt x="8" y="37"/>
                      </a:lnTo>
                      <a:lnTo>
                        <a:pt x="8" y="9"/>
                      </a:lnTo>
                      <a:lnTo>
                        <a:pt x="10"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41" name="Freeform 455"/>
                <p:cNvSpPr>
                  <a:spLocks/>
                </p:cNvSpPr>
                <p:nvPr/>
              </p:nvSpPr>
              <p:spPr bwMode="auto">
                <a:xfrm>
                  <a:off x="4194175" y="2436813"/>
                  <a:ext cx="44450" cy="555625"/>
                </a:xfrm>
                <a:custGeom>
                  <a:avLst/>
                  <a:gdLst/>
                  <a:ahLst/>
                  <a:cxnLst>
                    <a:cxn ang="0">
                      <a:pos x="23" y="0"/>
                    </a:cxn>
                    <a:cxn ang="0">
                      <a:pos x="28" y="2"/>
                    </a:cxn>
                    <a:cxn ang="0">
                      <a:pos x="27" y="5"/>
                    </a:cxn>
                    <a:cxn ang="0">
                      <a:pos x="27" y="25"/>
                    </a:cxn>
                    <a:cxn ang="0">
                      <a:pos x="25" y="39"/>
                    </a:cxn>
                    <a:cxn ang="0">
                      <a:pos x="25" y="54"/>
                    </a:cxn>
                    <a:cxn ang="0">
                      <a:pos x="23" y="69"/>
                    </a:cxn>
                    <a:cxn ang="0">
                      <a:pos x="23" y="76"/>
                    </a:cxn>
                    <a:cxn ang="0">
                      <a:pos x="22" y="84"/>
                    </a:cxn>
                    <a:cxn ang="0">
                      <a:pos x="22" y="97"/>
                    </a:cxn>
                    <a:cxn ang="0">
                      <a:pos x="20" y="104"/>
                    </a:cxn>
                    <a:cxn ang="0">
                      <a:pos x="20" y="129"/>
                    </a:cxn>
                    <a:cxn ang="0">
                      <a:pos x="18" y="134"/>
                    </a:cxn>
                    <a:cxn ang="0">
                      <a:pos x="18" y="144"/>
                    </a:cxn>
                    <a:cxn ang="0">
                      <a:pos x="17" y="153"/>
                    </a:cxn>
                    <a:cxn ang="0">
                      <a:pos x="17" y="169"/>
                    </a:cxn>
                    <a:cxn ang="0">
                      <a:pos x="15" y="178"/>
                    </a:cxn>
                    <a:cxn ang="0">
                      <a:pos x="15" y="200"/>
                    </a:cxn>
                    <a:cxn ang="0">
                      <a:pos x="13" y="206"/>
                    </a:cxn>
                    <a:cxn ang="0">
                      <a:pos x="13" y="221"/>
                    </a:cxn>
                    <a:cxn ang="0">
                      <a:pos x="12" y="228"/>
                    </a:cxn>
                    <a:cxn ang="0">
                      <a:pos x="12" y="241"/>
                    </a:cxn>
                    <a:cxn ang="0">
                      <a:pos x="10" y="257"/>
                    </a:cxn>
                    <a:cxn ang="0">
                      <a:pos x="10" y="272"/>
                    </a:cxn>
                    <a:cxn ang="0">
                      <a:pos x="8" y="278"/>
                    </a:cxn>
                    <a:cxn ang="0">
                      <a:pos x="8" y="293"/>
                    </a:cxn>
                    <a:cxn ang="0">
                      <a:pos x="7" y="300"/>
                    </a:cxn>
                    <a:cxn ang="0">
                      <a:pos x="7" y="327"/>
                    </a:cxn>
                    <a:cxn ang="0">
                      <a:pos x="5" y="335"/>
                    </a:cxn>
                    <a:cxn ang="0">
                      <a:pos x="3" y="350"/>
                    </a:cxn>
                    <a:cxn ang="0">
                      <a:pos x="0" y="350"/>
                    </a:cxn>
                    <a:cxn ang="0">
                      <a:pos x="2" y="334"/>
                    </a:cxn>
                    <a:cxn ang="0">
                      <a:pos x="2" y="320"/>
                    </a:cxn>
                    <a:cxn ang="0">
                      <a:pos x="3" y="313"/>
                    </a:cxn>
                    <a:cxn ang="0">
                      <a:pos x="3" y="292"/>
                    </a:cxn>
                    <a:cxn ang="0">
                      <a:pos x="5" y="285"/>
                    </a:cxn>
                    <a:cxn ang="0">
                      <a:pos x="5" y="272"/>
                    </a:cxn>
                    <a:cxn ang="0">
                      <a:pos x="7" y="263"/>
                    </a:cxn>
                    <a:cxn ang="0">
                      <a:pos x="7" y="257"/>
                    </a:cxn>
                    <a:cxn ang="0">
                      <a:pos x="8" y="241"/>
                    </a:cxn>
                    <a:cxn ang="0">
                      <a:pos x="8" y="213"/>
                    </a:cxn>
                    <a:cxn ang="0">
                      <a:pos x="10" y="206"/>
                    </a:cxn>
                    <a:cxn ang="0">
                      <a:pos x="10" y="198"/>
                    </a:cxn>
                    <a:cxn ang="0">
                      <a:pos x="12" y="191"/>
                    </a:cxn>
                    <a:cxn ang="0">
                      <a:pos x="12" y="161"/>
                    </a:cxn>
                    <a:cxn ang="0">
                      <a:pos x="13" y="154"/>
                    </a:cxn>
                    <a:cxn ang="0">
                      <a:pos x="13" y="141"/>
                    </a:cxn>
                    <a:cxn ang="0">
                      <a:pos x="15" y="133"/>
                    </a:cxn>
                    <a:cxn ang="0">
                      <a:pos x="15" y="121"/>
                    </a:cxn>
                    <a:cxn ang="0">
                      <a:pos x="17" y="119"/>
                    </a:cxn>
                    <a:cxn ang="0">
                      <a:pos x="17" y="91"/>
                    </a:cxn>
                    <a:cxn ang="0">
                      <a:pos x="18" y="82"/>
                    </a:cxn>
                    <a:cxn ang="0">
                      <a:pos x="18" y="69"/>
                    </a:cxn>
                    <a:cxn ang="0">
                      <a:pos x="20" y="54"/>
                    </a:cxn>
                    <a:cxn ang="0">
                      <a:pos x="20" y="47"/>
                    </a:cxn>
                    <a:cxn ang="0">
                      <a:pos x="22" y="39"/>
                    </a:cxn>
                    <a:cxn ang="0">
                      <a:pos x="22" y="20"/>
                    </a:cxn>
                    <a:cxn ang="0">
                      <a:pos x="23" y="14"/>
                    </a:cxn>
                    <a:cxn ang="0">
                      <a:pos x="23" y="0"/>
                    </a:cxn>
                  </a:cxnLst>
                  <a:rect l="0" t="0" r="r" b="b"/>
                  <a:pathLst>
                    <a:path w="28" h="350">
                      <a:moveTo>
                        <a:pt x="23" y="0"/>
                      </a:moveTo>
                      <a:lnTo>
                        <a:pt x="28" y="2"/>
                      </a:lnTo>
                      <a:lnTo>
                        <a:pt x="27" y="5"/>
                      </a:lnTo>
                      <a:lnTo>
                        <a:pt x="27" y="25"/>
                      </a:lnTo>
                      <a:lnTo>
                        <a:pt x="25" y="39"/>
                      </a:lnTo>
                      <a:lnTo>
                        <a:pt x="25" y="54"/>
                      </a:lnTo>
                      <a:lnTo>
                        <a:pt x="23" y="69"/>
                      </a:lnTo>
                      <a:lnTo>
                        <a:pt x="23" y="76"/>
                      </a:lnTo>
                      <a:lnTo>
                        <a:pt x="22" y="84"/>
                      </a:lnTo>
                      <a:lnTo>
                        <a:pt x="22" y="97"/>
                      </a:lnTo>
                      <a:lnTo>
                        <a:pt x="20" y="104"/>
                      </a:lnTo>
                      <a:lnTo>
                        <a:pt x="20" y="129"/>
                      </a:lnTo>
                      <a:lnTo>
                        <a:pt x="18" y="134"/>
                      </a:lnTo>
                      <a:lnTo>
                        <a:pt x="18" y="144"/>
                      </a:lnTo>
                      <a:lnTo>
                        <a:pt x="17" y="153"/>
                      </a:lnTo>
                      <a:lnTo>
                        <a:pt x="17" y="169"/>
                      </a:lnTo>
                      <a:lnTo>
                        <a:pt x="15" y="178"/>
                      </a:lnTo>
                      <a:lnTo>
                        <a:pt x="15" y="200"/>
                      </a:lnTo>
                      <a:lnTo>
                        <a:pt x="13" y="206"/>
                      </a:lnTo>
                      <a:lnTo>
                        <a:pt x="13" y="221"/>
                      </a:lnTo>
                      <a:lnTo>
                        <a:pt x="12" y="228"/>
                      </a:lnTo>
                      <a:lnTo>
                        <a:pt x="12" y="241"/>
                      </a:lnTo>
                      <a:lnTo>
                        <a:pt x="10" y="257"/>
                      </a:lnTo>
                      <a:lnTo>
                        <a:pt x="10" y="272"/>
                      </a:lnTo>
                      <a:lnTo>
                        <a:pt x="8" y="278"/>
                      </a:lnTo>
                      <a:lnTo>
                        <a:pt x="8" y="293"/>
                      </a:lnTo>
                      <a:lnTo>
                        <a:pt x="7" y="300"/>
                      </a:lnTo>
                      <a:lnTo>
                        <a:pt x="7" y="327"/>
                      </a:lnTo>
                      <a:lnTo>
                        <a:pt x="5" y="335"/>
                      </a:lnTo>
                      <a:lnTo>
                        <a:pt x="3" y="350"/>
                      </a:lnTo>
                      <a:lnTo>
                        <a:pt x="0" y="350"/>
                      </a:lnTo>
                      <a:lnTo>
                        <a:pt x="2" y="334"/>
                      </a:lnTo>
                      <a:lnTo>
                        <a:pt x="2" y="320"/>
                      </a:lnTo>
                      <a:lnTo>
                        <a:pt x="3" y="313"/>
                      </a:lnTo>
                      <a:lnTo>
                        <a:pt x="3" y="292"/>
                      </a:lnTo>
                      <a:lnTo>
                        <a:pt x="5" y="285"/>
                      </a:lnTo>
                      <a:lnTo>
                        <a:pt x="5" y="272"/>
                      </a:lnTo>
                      <a:lnTo>
                        <a:pt x="7" y="263"/>
                      </a:lnTo>
                      <a:lnTo>
                        <a:pt x="7" y="257"/>
                      </a:lnTo>
                      <a:lnTo>
                        <a:pt x="8" y="241"/>
                      </a:lnTo>
                      <a:lnTo>
                        <a:pt x="8" y="213"/>
                      </a:lnTo>
                      <a:lnTo>
                        <a:pt x="10" y="206"/>
                      </a:lnTo>
                      <a:lnTo>
                        <a:pt x="10" y="198"/>
                      </a:lnTo>
                      <a:lnTo>
                        <a:pt x="12" y="191"/>
                      </a:lnTo>
                      <a:lnTo>
                        <a:pt x="12" y="161"/>
                      </a:lnTo>
                      <a:lnTo>
                        <a:pt x="13" y="154"/>
                      </a:lnTo>
                      <a:lnTo>
                        <a:pt x="13" y="141"/>
                      </a:lnTo>
                      <a:lnTo>
                        <a:pt x="15" y="133"/>
                      </a:lnTo>
                      <a:lnTo>
                        <a:pt x="15" y="121"/>
                      </a:lnTo>
                      <a:lnTo>
                        <a:pt x="17" y="119"/>
                      </a:lnTo>
                      <a:lnTo>
                        <a:pt x="17" y="91"/>
                      </a:lnTo>
                      <a:lnTo>
                        <a:pt x="18" y="82"/>
                      </a:lnTo>
                      <a:lnTo>
                        <a:pt x="18" y="69"/>
                      </a:lnTo>
                      <a:lnTo>
                        <a:pt x="20" y="54"/>
                      </a:lnTo>
                      <a:lnTo>
                        <a:pt x="20" y="47"/>
                      </a:lnTo>
                      <a:lnTo>
                        <a:pt x="22" y="39"/>
                      </a:lnTo>
                      <a:lnTo>
                        <a:pt x="22" y="20"/>
                      </a:lnTo>
                      <a:lnTo>
                        <a:pt x="23" y="14"/>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42" name="Freeform 456"/>
                <p:cNvSpPr>
                  <a:spLocks/>
                </p:cNvSpPr>
                <p:nvPr/>
              </p:nvSpPr>
              <p:spPr bwMode="auto">
                <a:xfrm>
                  <a:off x="4130675" y="3890963"/>
                  <a:ext cx="273050" cy="204788"/>
                </a:xfrm>
                <a:custGeom>
                  <a:avLst/>
                  <a:gdLst/>
                  <a:ahLst/>
                  <a:cxnLst>
                    <a:cxn ang="0">
                      <a:pos x="0" y="0"/>
                    </a:cxn>
                    <a:cxn ang="0">
                      <a:pos x="6" y="2"/>
                    </a:cxn>
                    <a:cxn ang="0">
                      <a:pos x="28" y="2"/>
                    </a:cxn>
                    <a:cxn ang="0">
                      <a:pos x="37" y="4"/>
                    </a:cxn>
                    <a:cxn ang="0">
                      <a:pos x="50" y="4"/>
                    </a:cxn>
                    <a:cxn ang="0">
                      <a:pos x="57" y="5"/>
                    </a:cxn>
                    <a:cxn ang="0">
                      <a:pos x="85" y="5"/>
                    </a:cxn>
                    <a:cxn ang="0">
                      <a:pos x="93" y="7"/>
                    </a:cxn>
                    <a:cxn ang="0">
                      <a:pos x="109" y="7"/>
                    </a:cxn>
                    <a:cxn ang="0">
                      <a:pos x="115" y="9"/>
                    </a:cxn>
                    <a:cxn ang="0">
                      <a:pos x="135" y="9"/>
                    </a:cxn>
                    <a:cxn ang="0">
                      <a:pos x="144" y="10"/>
                    </a:cxn>
                    <a:cxn ang="0">
                      <a:pos x="164" y="10"/>
                    </a:cxn>
                    <a:cxn ang="0">
                      <a:pos x="165" y="12"/>
                    </a:cxn>
                    <a:cxn ang="0">
                      <a:pos x="172" y="15"/>
                    </a:cxn>
                    <a:cxn ang="0">
                      <a:pos x="172" y="39"/>
                    </a:cxn>
                    <a:cxn ang="0">
                      <a:pos x="170" y="45"/>
                    </a:cxn>
                    <a:cxn ang="0">
                      <a:pos x="170" y="77"/>
                    </a:cxn>
                    <a:cxn ang="0">
                      <a:pos x="169" y="84"/>
                    </a:cxn>
                    <a:cxn ang="0">
                      <a:pos x="169" y="107"/>
                    </a:cxn>
                    <a:cxn ang="0">
                      <a:pos x="167" y="114"/>
                    </a:cxn>
                    <a:cxn ang="0">
                      <a:pos x="167" y="129"/>
                    </a:cxn>
                    <a:cxn ang="0">
                      <a:pos x="164" y="129"/>
                    </a:cxn>
                    <a:cxn ang="0">
                      <a:pos x="164" y="99"/>
                    </a:cxn>
                    <a:cxn ang="0">
                      <a:pos x="165" y="92"/>
                    </a:cxn>
                    <a:cxn ang="0">
                      <a:pos x="165" y="69"/>
                    </a:cxn>
                    <a:cxn ang="0">
                      <a:pos x="167" y="62"/>
                    </a:cxn>
                    <a:cxn ang="0">
                      <a:pos x="167" y="32"/>
                    </a:cxn>
                    <a:cxn ang="0">
                      <a:pos x="169" y="24"/>
                    </a:cxn>
                    <a:cxn ang="0">
                      <a:pos x="169" y="19"/>
                    </a:cxn>
                    <a:cxn ang="0">
                      <a:pos x="162" y="15"/>
                    </a:cxn>
                    <a:cxn ang="0">
                      <a:pos x="162" y="14"/>
                    </a:cxn>
                    <a:cxn ang="0">
                      <a:pos x="129" y="14"/>
                    </a:cxn>
                    <a:cxn ang="0">
                      <a:pos x="122" y="12"/>
                    </a:cxn>
                    <a:cxn ang="0">
                      <a:pos x="107" y="12"/>
                    </a:cxn>
                    <a:cxn ang="0">
                      <a:pos x="100" y="10"/>
                    </a:cxn>
                    <a:cxn ang="0">
                      <a:pos x="78" y="10"/>
                    </a:cxn>
                    <a:cxn ang="0">
                      <a:pos x="72" y="9"/>
                    </a:cxn>
                    <a:cxn ang="0">
                      <a:pos x="50" y="9"/>
                    </a:cxn>
                    <a:cxn ang="0">
                      <a:pos x="43" y="7"/>
                    </a:cxn>
                    <a:cxn ang="0">
                      <a:pos x="28" y="7"/>
                    </a:cxn>
                    <a:cxn ang="0">
                      <a:pos x="22" y="5"/>
                    </a:cxn>
                    <a:cxn ang="0">
                      <a:pos x="6" y="5"/>
                    </a:cxn>
                    <a:cxn ang="0">
                      <a:pos x="0" y="4"/>
                    </a:cxn>
                    <a:cxn ang="0">
                      <a:pos x="0" y="0"/>
                    </a:cxn>
                  </a:cxnLst>
                  <a:rect l="0" t="0" r="r" b="b"/>
                  <a:pathLst>
                    <a:path w="172" h="129">
                      <a:moveTo>
                        <a:pt x="0" y="0"/>
                      </a:moveTo>
                      <a:lnTo>
                        <a:pt x="6" y="2"/>
                      </a:lnTo>
                      <a:lnTo>
                        <a:pt x="28" y="2"/>
                      </a:lnTo>
                      <a:lnTo>
                        <a:pt x="37" y="4"/>
                      </a:lnTo>
                      <a:lnTo>
                        <a:pt x="50" y="4"/>
                      </a:lnTo>
                      <a:lnTo>
                        <a:pt x="57" y="5"/>
                      </a:lnTo>
                      <a:lnTo>
                        <a:pt x="85" y="5"/>
                      </a:lnTo>
                      <a:lnTo>
                        <a:pt x="93" y="7"/>
                      </a:lnTo>
                      <a:lnTo>
                        <a:pt x="109" y="7"/>
                      </a:lnTo>
                      <a:lnTo>
                        <a:pt x="115" y="9"/>
                      </a:lnTo>
                      <a:lnTo>
                        <a:pt x="135" y="9"/>
                      </a:lnTo>
                      <a:lnTo>
                        <a:pt x="144" y="10"/>
                      </a:lnTo>
                      <a:lnTo>
                        <a:pt x="164" y="10"/>
                      </a:lnTo>
                      <a:lnTo>
                        <a:pt x="165" y="12"/>
                      </a:lnTo>
                      <a:lnTo>
                        <a:pt x="172" y="15"/>
                      </a:lnTo>
                      <a:lnTo>
                        <a:pt x="172" y="39"/>
                      </a:lnTo>
                      <a:lnTo>
                        <a:pt x="170" y="45"/>
                      </a:lnTo>
                      <a:lnTo>
                        <a:pt x="170" y="77"/>
                      </a:lnTo>
                      <a:lnTo>
                        <a:pt x="169" y="84"/>
                      </a:lnTo>
                      <a:lnTo>
                        <a:pt x="169" y="107"/>
                      </a:lnTo>
                      <a:lnTo>
                        <a:pt x="167" y="114"/>
                      </a:lnTo>
                      <a:lnTo>
                        <a:pt x="167" y="129"/>
                      </a:lnTo>
                      <a:lnTo>
                        <a:pt x="164" y="129"/>
                      </a:lnTo>
                      <a:lnTo>
                        <a:pt x="164" y="99"/>
                      </a:lnTo>
                      <a:lnTo>
                        <a:pt x="165" y="92"/>
                      </a:lnTo>
                      <a:lnTo>
                        <a:pt x="165" y="69"/>
                      </a:lnTo>
                      <a:lnTo>
                        <a:pt x="167" y="62"/>
                      </a:lnTo>
                      <a:lnTo>
                        <a:pt x="167" y="32"/>
                      </a:lnTo>
                      <a:lnTo>
                        <a:pt x="169" y="24"/>
                      </a:lnTo>
                      <a:lnTo>
                        <a:pt x="169" y="19"/>
                      </a:lnTo>
                      <a:lnTo>
                        <a:pt x="162" y="15"/>
                      </a:lnTo>
                      <a:lnTo>
                        <a:pt x="162" y="14"/>
                      </a:lnTo>
                      <a:lnTo>
                        <a:pt x="129" y="14"/>
                      </a:lnTo>
                      <a:lnTo>
                        <a:pt x="122" y="12"/>
                      </a:lnTo>
                      <a:lnTo>
                        <a:pt x="107" y="12"/>
                      </a:lnTo>
                      <a:lnTo>
                        <a:pt x="100" y="10"/>
                      </a:lnTo>
                      <a:lnTo>
                        <a:pt x="78" y="10"/>
                      </a:lnTo>
                      <a:lnTo>
                        <a:pt x="72" y="9"/>
                      </a:lnTo>
                      <a:lnTo>
                        <a:pt x="50" y="9"/>
                      </a:lnTo>
                      <a:lnTo>
                        <a:pt x="43" y="7"/>
                      </a:lnTo>
                      <a:lnTo>
                        <a:pt x="28" y="7"/>
                      </a:lnTo>
                      <a:lnTo>
                        <a:pt x="22" y="5"/>
                      </a:lnTo>
                      <a:lnTo>
                        <a:pt x="6" y="5"/>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43" name="Freeform 457"/>
                <p:cNvSpPr>
                  <a:spLocks/>
                </p:cNvSpPr>
                <p:nvPr/>
              </p:nvSpPr>
              <p:spPr bwMode="auto">
                <a:xfrm>
                  <a:off x="4151313" y="3162300"/>
                  <a:ext cx="31750" cy="365125"/>
                </a:xfrm>
                <a:custGeom>
                  <a:avLst/>
                  <a:gdLst/>
                  <a:ahLst/>
                  <a:cxnLst>
                    <a:cxn ang="0">
                      <a:pos x="17" y="0"/>
                    </a:cxn>
                    <a:cxn ang="0">
                      <a:pos x="20" y="0"/>
                    </a:cxn>
                    <a:cxn ang="0">
                      <a:pos x="20" y="15"/>
                    </a:cxn>
                    <a:cxn ang="0">
                      <a:pos x="19" y="22"/>
                    </a:cxn>
                    <a:cxn ang="0">
                      <a:pos x="19" y="41"/>
                    </a:cxn>
                    <a:cxn ang="0">
                      <a:pos x="17" y="47"/>
                    </a:cxn>
                    <a:cxn ang="0">
                      <a:pos x="17" y="64"/>
                    </a:cxn>
                    <a:cxn ang="0">
                      <a:pos x="15" y="71"/>
                    </a:cxn>
                    <a:cxn ang="0">
                      <a:pos x="15" y="99"/>
                    </a:cxn>
                    <a:cxn ang="0">
                      <a:pos x="12" y="121"/>
                    </a:cxn>
                    <a:cxn ang="0">
                      <a:pos x="12" y="136"/>
                    </a:cxn>
                    <a:cxn ang="0">
                      <a:pos x="10" y="149"/>
                    </a:cxn>
                    <a:cxn ang="0">
                      <a:pos x="10" y="164"/>
                    </a:cxn>
                    <a:cxn ang="0">
                      <a:pos x="9" y="171"/>
                    </a:cxn>
                    <a:cxn ang="0">
                      <a:pos x="9" y="190"/>
                    </a:cxn>
                    <a:cxn ang="0">
                      <a:pos x="7" y="198"/>
                    </a:cxn>
                    <a:cxn ang="0">
                      <a:pos x="7" y="208"/>
                    </a:cxn>
                    <a:cxn ang="0">
                      <a:pos x="5" y="215"/>
                    </a:cxn>
                    <a:cxn ang="0">
                      <a:pos x="5" y="230"/>
                    </a:cxn>
                    <a:cxn ang="0">
                      <a:pos x="0" y="230"/>
                    </a:cxn>
                    <a:cxn ang="0">
                      <a:pos x="2" y="223"/>
                    </a:cxn>
                    <a:cxn ang="0">
                      <a:pos x="2" y="201"/>
                    </a:cxn>
                    <a:cxn ang="0">
                      <a:pos x="4" y="196"/>
                    </a:cxn>
                    <a:cxn ang="0">
                      <a:pos x="4" y="183"/>
                    </a:cxn>
                    <a:cxn ang="0">
                      <a:pos x="5" y="178"/>
                    </a:cxn>
                    <a:cxn ang="0">
                      <a:pos x="5" y="164"/>
                    </a:cxn>
                    <a:cxn ang="0">
                      <a:pos x="7" y="156"/>
                    </a:cxn>
                    <a:cxn ang="0">
                      <a:pos x="7" y="134"/>
                    </a:cxn>
                    <a:cxn ang="0">
                      <a:pos x="9" y="128"/>
                    </a:cxn>
                    <a:cxn ang="0">
                      <a:pos x="9" y="121"/>
                    </a:cxn>
                    <a:cxn ang="0">
                      <a:pos x="10" y="99"/>
                    </a:cxn>
                    <a:cxn ang="0">
                      <a:pos x="10" y="91"/>
                    </a:cxn>
                    <a:cxn ang="0">
                      <a:pos x="12" y="77"/>
                    </a:cxn>
                    <a:cxn ang="0">
                      <a:pos x="12" y="64"/>
                    </a:cxn>
                    <a:cxn ang="0">
                      <a:pos x="14" y="57"/>
                    </a:cxn>
                    <a:cxn ang="0">
                      <a:pos x="14" y="41"/>
                    </a:cxn>
                    <a:cxn ang="0">
                      <a:pos x="15" y="32"/>
                    </a:cxn>
                    <a:cxn ang="0">
                      <a:pos x="15" y="22"/>
                    </a:cxn>
                    <a:cxn ang="0">
                      <a:pos x="17" y="14"/>
                    </a:cxn>
                    <a:cxn ang="0">
                      <a:pos x="17" y="0"/>
                    </a:cxn>
                  </a:cxnLst>
                  <a:rect l="0" t="0" r="r" b="b"/>
                  <a:pathLst>
                    <a:path w="20" h="230">
                      <a:moveTo>
                        <a:pt x="17" y="0"/>
                      </a:moveTo>
                      <a:lnTo>
                        <a:pt x="20" y="0"/>
                      </a:lnTo>
                      <a:lnTo>
                        <a:pt x="20" y="15"/>
                      </a:lnTo>
                      <a:lnTo>
                        <a:pt x="19" y="22"/>
                      </a:lnTo>
                      <a:lnTo>
                        <a:pt x="19" y="41"/>
                      </a:lnTo>
                      <a:lnTo>
                        <a:pt x="17" y="47"/>
                      </a:lnTo>
                      <a:lnTo>
                        <a:pt x="17" y="64"/>
                      </a:lnTo>
                      <a:lnTo>
                        <a:pt x="15" y="71"/>
                      </a:lnTo>
                      <a:lnTo>
                        <a:pt x="15" y="99"/>
                      </a:lnTo>
                      <a:lnTo>
                        <a:pt x="12" y="121"/>
                      </a:lnTo>
                      <a:lnTo>
                        <a:pt x="12" y="136"/>
                      </a:lnTo>
                      <a:lnTo>
                        <a:pt x="10" y="149"/>
                      </a:lnTo>
                      <a:lnTo>
                        <a:pt x="10" y="164"/>
                      </a:lnTo>
                      <a:lnTo>
                        <a:pt x="9" y="171"/>
                      </a:lnTo>
                      <a:lnTo>
                        <a:pt x="9" y="190"/>
                      </a:lnTo>
                      <a:lnTo>
                        <a:pt x="7" y="198"/>
                      </a:lnTo>
                      <a:lnTo>
                        <a:pt x="7" y="208"/>
                      </a:lnTo>
                      <a:lnTo>
                        <a:pt x="5" y="215"/>
                      </a:lnTo>
                      <a:lnTo>
                        <a:pt x="5" y="230"/>
                      </a:lnTo>
                      <a:lnTo>
                        <a:pt x="0" y="230"/>
                      </a:lnTo>
                      <a:lnTo>
                        <a:pt x="2" y="223"/>
                      </a:lnTo>
                      <a:lnTo>
                        <a:pt x="2" y="201"/>
                      </a:lnTo>
                      <a:lnTo>
                        <a:pt x="4" y="196"/>
                      </a:lnTo>
                      <a:lnTo>
                        <a:pt x="4" y="183"/>
                      </a:lnTo>
                      <a:lnTo>
                        <a:pt x="5" y="178"/>
                      </a:lnTo>
                      <a:lnTo>
                        <a:pt x="5" y="164"/>
                      </a:lnTo>
                      <a:lnTo>
                        <a:pt x="7" y="156"/>
                      </a:lnTo>
                      <a:lnTo>
                        <a:pt x="7" y="134"/>
                      </a:lnTo>
                      <a:lnTo>
                        <a:pt x="9" y="128"/>
                      </a:lnTo>
                      <a:lnTo>
                        <a:pt x="9" y="121"/>
                      </a:lnTo>
                      <a:lnTo>
                        <a:pt x="10" y="99"/>
                      </a:lnTo>
                      <a:lnTo>
                        <a:pt x="10" y="91"/>
                      </a:lnTo>
                      <a:lnTo>
                        <a:pt x="12" y="77"/>
                      </a:lnTo>
                      <a:lnTo>
                        <a:pt x="12" y="64"/>
                      </a:lnTo>
                      <a:lnTo>
                        <a:pt x="14" y="57"/>
                      </a:lnTo>
                      <a:lnTo>
                        <a:pt x="14" y="41"/>
                      </a:lnTo>
                      <a:lnTo>
                        <a:pt x="15" y="32"/>
                      </a:lnTo>
                      <a:lnTo>
                        <a:pt x="15" y="22"/>
                      </a:lnTo>
                      <a:lnTo>
                        <a:pt x="17" y="14"/>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44" name="Freeform 458"/>
                <p:cNvSpPr>
                  <a:spLocks/>
                </p:cNvSpPr>
                <p:nvPr/>
              </p:nvSpPr>
              <p:spPr bwMode="auto">
                <a:xfrm>
                  <a:off x="2749550" y="2238375"/>
                  <a:ext cx="520700" cy="919163"/>
                </a:xfrm>
                <a:custGeom>
                  <a:avLst/>
                  <a:gdLst/>
                  <a:ahLst/>
                  <a:cxnLst>
                    <a:cxn ang="0">
                      <a:pos x="22" y="27"/>
                    </a:cxn>
                    <a:cxn ang="0">
                      <a:pos x="15" y="65"/>
                    </a:cxn>
                    <a:cxn ang="0">
                      <a:pos x="7" y="102"/>
                    </a:cxn>
                    <a:cxn ang="0">
                      <a:pos x="12" y="129"/>
                    </a:cxn>
                    <a:cxn ang="0">
                      <a:pos x="23" y="164"/>
                    </a:cxn>
                    <a:cxn ang="0">
                      <a:pos x="23" y="186"/>
                    </a:cxn>
                    <a:cxn ang="0">
                      <a:pos x="43" y="206"/>
                    </a:cxn>
                    <a:cxn ang="0">
                      <a:pos x="62" y="243"/>
                    </a:cxn>
                    <a:cxn ang="0">
                      <a:pos x="75" y="268"/>
                    </a:cxn>
                    <a:cxn ang="0">
                      <a:pos x="90" y="286"/>
                    </a:cxn>
                    <a:cxn ang="0">
                      <a:pos x="109" y="291"/>
                    </a:cxn>
                    <a:cxn ang="0">
                      <a:pos x="90" y="335"/>
                    </a:cxn>
                    <a:cxn ang="0">
                      <a:pos x="84" y="356"/>
                    </a:cxn>
                    <a:cxn ang="0">
                      <a:pos x="84" y="380"/>
                    </a:cxn>
                    <a:cxn ang="0">
                      <a:pos x="70" y="403"/>
                    </a:cxn>
                    <a:cxn ang="0">
                      <a:pos x="82" y="420"/>
                    </a:cxn>
                    <a:cxn ang="0">
                      <a:pos x="120" y="405"/>
                    </a:cxn>
                    <a:cxn ang="0">
                      <a:pos x="130" y="445"/>
                    </a:cxn>
                    <a:cxn ang="0">
                      <a:pos x="144" y="474"/>
                    </a:cxn>
                    <a:cxn ang="0">
                      <a:pos x="149" y="512"/>
                    </a:cxn>
                    <a:cxn ang="0">
                      <a:pos x="171" y="532"/>
                    </a:cxn>
                    <a:cxn ang="0">
                      <a:pos x="171" y="554"/>
                    </a:cxn>
                    <a:cxn ang="0">
                      <a:pos x="184" y="557"/>
                    </a:cxn>
                    <a:cxn ang="0">
                      <a:pos x="214" y="561"/>
                    </a:cxn>
                    <a:cxn ang="0">
                      <a:pos x="234" y="552"/>
                    </a:cxn>
                    <a:cxn ang="0">
                      <a:pos x="276" y="561"/>
                    </a:cxn>
                    <a:cxn ang="0">
                      <a:pos x="296" y="552"/>
                    </a:cxn>
                    <a:cxn ang="0">
                      <a:pos x="314" y="556"/>
                    </a:cxn>
                    <a:cxn ang="0">
                      <a:pos x="318" y="571"/>
                    </a:cxn>
                    <a:cxn ang="0">
                      <a:pos x="299" y="554"/>
                    </a:cxn>
                    <a:cxn ang="0">
                      <a:pos x="271" y="566"/>
                    </a:cxn>
                    <a:cxn ang="0">
                      <a:pos x="232" y="556"/>
                    </a:cxn>
                    <a:cxn ang="0">
                      <a:pos x="206" y="561"/>
                    </a:cxn>
                    <a:cxn ang="0">
                      <a:pos x="184" y="569"/>
                    </a:cxn>
                    <a:cxn ang="0">
                      <a:pos x="167" y="547"/>
                    </a:cxn>
                    <a:cxn ang="0">
                      <a:pos x="162" y="520"/>
                    </a:cxn>
                    <a:cxn ang="0">
                      <a:pos x="139" y="499"/>
                    </a:cxn>
                    <a:cxn ang="0">
                      <a:pos x="130" y="462"/>
                    </a:cxn>
                    <a:cxn ang="0">
                      <a:pos x="119" y="412"/>
                    </a:cxn>
                    <a:cxn ang="0">
                      <a:pos x="89" y="423"/>
                    </a:cxn>
                    <a:cxn ang="0">
                      <a:pos x="67" y="412"/>
                    </a:cxn>
                    <a:cxn ang="0">
                      <a:pos x="70" y="388"/>
                    </a:cxn>
                    <a:cxn ang="0">
                      <a:pos x="82" y="371"/>
                    </a:cxn>
                    <a:cxn ang="0">
                      <a:pos x="82" y="341"/>
                    </a:cxn>
                    <a:cxn ang="0">
                      <a:pos x="97" y="311"/>
                    </a:cxn>
                    <a:cxn ang="0">
                      <a:pos x="89" y="289"/>
                    </a:cxn>
                    <a:cxn ang="0">
                      <a:pos x="72" y="269"/>
                    </a:cxn>
                    <a:cxn ang="0">
                      <a:pos x="55" y="238"/>
                    </a:cxn>
                    <a:cxn ang="0">
                      <a:pos x="40" y="207"/>
                    </a:cxn>
                    <a:cxn ang="0">
                      <a:pos x="20" y="187"/>
                    </a:cxn>
                    <a:cxn ang="0">
                      <a:pos x="17" y="171"/>
                    </a:cxn>
                    <a:cxn ang="0">
                      <a:pos x="12" y="137"/>
                    </a:cxn>
                    <a:cxn ang="0">
                      <a:pos x="2" y="104"/>
                    </a:cxn>
                    <a:cxn ang="0">
                      <a:pos x="10" y="63"/>
                    </a:cxn>
                    <a:cxn ang="0">
                      <a:pos x="17" y="32"/>
                    </a:cxn>
                    <a:cxn ang="0">
                      <a:pos x="23" y="1"/>
                    </a:cxn>
                  </a:cxnLst>
                  <a:rect l="0" t="0" r="r" b="b"/>
                  <a:pathLst>
                    <a:path w="328" h="579">
                      <a:moveTo>
                        <a:pt x="23" y="0"/>
                      </a:moveTo>
                      <a:lnTo>
                        <a:pt x="27" y="3"/>
                      </a:lnTo>
                      <a:lnTo>
                        <a:pt x="25" y="11"/>
                      </a:lnTo>
                      <a:lnTo>
                        <a:pt x="23" y="18"/>
                      </a:lnTo>
                      <a:lnTo>
                        <a:pt x="22" y="27"/>
                      </a:lnTo>
                      <a:lnTo>
                        <a:pt x="20" y="33"/>
                      </a:lnTo>
                      <a:lnTo>
                        <a:pt x="18" y="42"/>
                      </a:lnTo>
                      <a:lnTo>
                        <a:pt x="18" y="47"/>
                      </a:lnTo>
                      <a:lnTo>
                        <a:pt x="15" y="57"/>
                      </a:lnTo>
                      <a:lnTo>
                        <a:pt x="15" y="65"/>
                      </a:lnTo>
                      <a:lnTo>
                        <a:pt x="13" y="72"/>
                      </a:lnTo>
                      <a:lnTo>
                        <a:pt x="12" y="80"/>
                      </a:lnTo>
                      <a:lnTo>
                        <a:pt x="10" y="87"/>
                      </a:lnTo>
                      <a:lnTo>
                        <a:pt x="8" y="95"/>
                      </a:lnTo>
                      <a:lnTo>
                        <a:pt x="7" y="102"/>
                      </a:lnTo>
                      <a:lnTo>
                        <a:pt x="7" y="105"/>
                      </a:lnTo>
                      <a:lnTo>
                        <a:pt x="5" y="107"/>
                      </a:lnTo>
                      <a:lnTo>
                        <a:pt x="5" y="114"/>
                      </a:lnTo>
                      <a:lnTo>
                        <a:pt x="8" y="122"/>
                      </a:lnTo>
                      <a:lnTo>
                        <a:pt x="12" y="129"/>
                      </a:lnTo>
                      <a:lnTo>
                        <a:pt x="17" y="135"/>
                      </a:lnTo>
                      <a:lnTo>
                        <a:pt x="17" y="140"/>
                      </a:lnTo>
                      <a:lnTo>
                        <a:pt x="20" y="147"/>
                      </a:lnTo>
                      <a:lnTo>
                        <a:pt x="23" y="155"/>
                      </a:lnTo>
                      <a:lnTo>
                        <a:pt x="23" y="164"/>
                      </a:lnTo>
                      <a:lnTo>
                        <a:pt x="22" y="171"/>
                      </a:lnTo>
                      <a:lnTo>
                        <a:pt x="25" y="177"/>
                      </a:lnTo>
                      <a:lnTo>
                        <a:pt x="23" y="181"/>
                      </a:lnTo>
                      <a:lnTo>
                        <a:pt x="18" y="181"/>
                      </a:lnTo>
                      <a:lnTo>
                        <a:pt x="23" y="186"/>
                      </a:lnTo>
                      <a:lnTo>
                        <a:pt x="28" y="192"/>
                      </a:lnTo>
                      <a:lnTo>
                        <a:pt x="32" y="199"/>
                      </a:lnTo>
                      <a:lnTo>
                        <a:pt x="35" y="201"/>
                      </a:lnTo>
                      <a:lnTo>
                        <a:pt x="42" y="206"/>
                      </a:lnTo>
                      <a:lnTo>
                        <a:pt x="43" y="206"/>
                      </a:lnTo>
                      <a:lnTo>
                        <a:pt x="45" y="212"/>
                      </a:lnTo>
                      <a:lnTo>
                        <a:pt x="50" y="221"/>
                      </a:lnTo>
                      <a:lnTo>
                        <a:pt x="53" y="227"/>
                      </a:lnTo>
                      <a:lnTo>
                        <a:pt x="59" y="234"/>
                      </a:lnTo>
                      <a:lnTo>
                        <a:pt x="62" y="243"/>
                      </a:lnTo>
                      <a:lnTo>
                        <a:pt x="67" y="249"/>
                      </a:lnTo>
                      <a:lnTo>
                        <a:pt x="69" y="251"/>
                      </a:lnTo>
                      <a:lnTo>
                        <a:pt x="67" y="254"/>
                      </a:lnTo>
                      <a:lnTo>
                        <a:pt x="69" y="261"/>
                      </a:lnTo>
                      <a:lnTo>
                        <a:pt x="75" y="268"/>
                      </a:lnTo>
                      <a:lnTo>
                        <a:pt x="79" y="274"/>
                      </a:lnTo>
                      <a:lnTo>
                        <a:pt x="84" y="274"/>
                      </a:lnTo>
                      <a:lnTo>
                        <a:pt x="85" y="276"/>
                      </a:lnTo>
                      <a:lnTo>
                        <a:pt x="85" y="283"/>
                      </a:lnTo>
                      <a:lnTo>
                        <a:pt x="90" y="286"/>
                      </a:lnTo>
                      <a:lnTo>
                        <a:pt x="92" y="286"/>
                      </a:lnTo>
                      <a:lnTo>
                        <a:pt x="99" y="284"/>
                      </a:lnTo>
                      <a:lnTo>
                        <a:pt x="100" y="284"/>
                      </a:lnTo>
                      <a:lnTo>
                        <a:pt x="107" y="288"/>
                      </a:lnTo>
                      <a:lnTo>
                        <a:pt x="109" y="291"/>
                      </a:lnTo>
                      <a:lnTo>
                        <a:pt x="107" y="298"/>
                      </a:lnTo>
                      <a:lnTo>
                        <a:pt x="104" y="306"/>
                      </a:lnTo>
                      <a:lnTo>
                        <a:pt x="100" y="313"/>
                      </a:lnTo>
                      <a:lnTo>
                        <a:pt x="97" y="321"/>
                      </a:lnTo>
                      <a:lnTo>
                        <a:pt x="90" y="335"/>
                      </a:lnTo>
                      <a:lnTo>
                        <a:pt x="90" y="336"/>
                      </a:lnTo>
                      <a:lnTo>
                        <a:pt x="85" y="341"/>
                      </a:lnTo>
                      <a:lnTo>
                        <a:pt x="87" y="348"/>
                      </a:lnTo>
                      <a:lnTo>
                        <a:pt x="87" y="350"/>
                      </a:lnTo>
                      <a:lnTo>
                        <a:pt x="84" y="356"/>
                      </a:lnTo>
                      <a:lnTo>
                        <a:pt x="87" y="363"/>
                      </a:lnTo>
                      <a:lnTo>
                        <a:pt x="89" y="363"/>
                      </a:lnTo>
                      <a:lnTo>
                        <a:pt x="87" y="371"/>
                      </a:lnTo>
                      <a:lnTo>
                        <a:pt x="85" y="378"/>
                      </a:lnTo>
                      <a:lnTo>
                        <a:pt x="84" y="380"/>
                      </a:lnTo>
                      <a:lnTo>
                        <a:pt x="77" y="382"/>
                      </a:lnTo>
                      <a:lnTo>
                        <a:pt x="74" y="387"/>
                      </a:lnTo>
                      <a:lnTo>
                        <a:pt x="75" y="395"/>
                      </a:lnTo>
                      <a:lnTo>
                        <a:pt x="75" y="397"/>
                      </a:lnTo>
                      <a:lnTo>
                        <a:pt x="70" y="403"/>
                      </a:lnTo>
                      <a:lnTo>
                        <a:pt x="69" y="408"/>
                      </a:lnTo>
                      <a:lnTo>
                        <a:pt x="75" y="410"/>
                      </a:lnTo>
                      <a:lnTo>
                        <a:pt x="77" y="412"/>
                      </a:lnTo>
                      <a:lnTo>
                        <a:pt x="82" y="418"/>
                      </a:lnTo>
                      <a:lnTo>
                        <a:pt x="82" y="420"/>
                      </a:lnTo>
                      <a:lnTo>
                        <a:pt x="89" y="418"/>
                      </a:lnTo>
                      <a:lnTo>
                        <a:pt x="102" y="410"/>
                      </a:lnTo>
                      <a:lnTo>
                        <a:pt x="110" y="407"/>
                      </a:lnTo>
                      <a:lnTo>
                        <a:pt x="117" y="403"/>
                      </a:lnTo>
                      <a:lnTo>
                        <a:pt x="120" y="405"/>
                      </a:lnTo>
                      <a:lnTo>
                        <a:pt x="122" y="410"/>
                      </a:lnTo>
                      <a:lnTo>
                        <a:pt x="129" y="417"/>
                      </a:lnTo>
                      <a:lnTo>
                        <a:pt x="129" y="433"/>
                      </a:lnTo>
                      <a:lnTo>
                        <a:pt x="130" y="440"/>
                      </a:lnTo>
                      <a:lnTo>
                        <a:pt x="130" y="445"/>
                      </a:lnTo>
                      <a:lnTo>
                        <a:pt x="132" y="452"/>
                      </a:lnTo>
                      <a:lnTo>
                        <a:pt x="134" y="460"/>
                      </a:lnTo>
                      <a:lnTo>
                        <a:pt x="137" y="467"/>
                      </a:lnTo>
                      <a:lnTo>
                        <a:pt x="142" y="474"/>
                      </a:lnTo>
                      <a:lnTo>
                        <a:pt x="144" y="474"/>
                      </a:lnTo>
                      <a:lnTo>
                        <a:pt x="145" y="482"/>
                      </a:lnTo>
                      <a:lnTo>
                        <a:pt x="145" y="492"/>
                      </a:lnTo>
                      <a:lnTo>
                        <a:pt x="142" y="500"/>
                      </a:lnTo>
                      <a:lnTo>
                        <a:pt x="144" y="507"/>
                      </a:lnTo>
                      <a:lnTo>
                        <a:pt x="149" y="512"/>
                      </a:lnTo>
                      <a:lnTo>
                        <a:pt x="156" y="510"/>
                      </a:lnTo>
                      <a:lnTo>
                        <a:pt x="157" y="510"/>
                      </a:lnTo>
                      <a:lnTo>
                        <a:pt x="166" y="519"/>
                      </a:lnTo>
                      <a:lnTo>
                        <a:pt x="167" y="527"/>
                      </a:lnTo>
                      <a:lnTo>
                        <a:pt x="171" y="532"/>
                      </a:lnTo>
                      <a:lnTo>
                        <a:pt x="171" y="534"/>
                      </a:lnTo>
                      <a:lnTo>
                        <a:pt x="169" y="541"/>
                      </a:lnTo>
                      <a:lnTo>
                        <a:pt x="172" y="546"/>
                      </a:lnTo>
                      <a:lnTo>
                        <a:pt x="172" y="547"/>
                      </a:lnTo>
                      <a:lnTo>
                        <a:pt x="171" y="554"/>
                      </a:lnTo>
                      <a:lnTo>
                        <a:pt x="174" y="561"/>
                      </a:lnTo>
                      <a:lnTo>
                        <a:pt x="181" y="567"/>
                      </a:lnTo>
                      <a:lnTo>
                        <a:pt x="181" y="566"/>
                      </a:lnTo>
                      <a:lnTo>
                        <a:pt x="182" y="559"/>
                      </a:lnTo>
                      <a:lnTo>
                        <a:pt x="184" y="557"/>
                      </a:lnTo>
                      <a:lnTo>
                        <a:pt x="191" y="554"/>
                      </a:lnTo>
                      <a:lnTo>
                        <a:pt x="192" y="554"/>
                      </a:lnTo>
                      <a:lnTo>
                        <a:pt x="199" y="556"/>
                      </a:lnTo>
                      <a:lnTo>
                        <a:pt x="207" y="557"/>
                      </a:lnTo>
                      <a:lnTo>
                        <a:pt x="214" y="561"/>
                      </a:lnTo>
                      <a:lnTo>
                        <a:pt x="221" y="561"/>
                      </a:lnTo>
                      <a:lnTo>
                        <a:pt x="227" y="554"/>
                      </a:lnTo>
                      <a:lnTo>
                        <a:pt x="229" y="554"/>
                      </a:lnTo>
                      <a:lnTo>
                        <a:pt x="231" y="552"/>
                      </a:lnTo>
                      <a:lnTo>
                        <a:pt x="234" y="552"/>
                      </a:lnTo>
                      <a:lnTo>
                        <a:pt x="241" y="556"/>
                      </a:lnTo>
                      <a:lnTo>
                        <a:pt x="254" y="559"/>
                      </a:lnTo>
                      <a:lnTo>
                        <a:pt x="263" y="557"/>
                      </a:lnTo>
                      <a:lnTo>
                        <a:pt x="271" y="562"/>
                      </a:lnTo>
                      <a:lnTo>
                        <a:pt x="276" y="561"/>
                      </a:lnTo>
                      <a:lnTo>
                        <a:pt x="278" y="561"/>
                      </a:lnTo>
                      <a:lnTo>
                        <a:pt x="284" y="562"/>
                      </a:lnTo>
                      <a:lnTo>
                        <a:pt x="289" y="564"/>
                      </a:lnTo>
                      <a:lnTo>
                        <a:pt x="289" y="561"/>
                      </a:lnTo>
                      <a:lnTo>
                        <a:pt x="296" y="552"/>
                      </a:lnTo>
                      <a:lnTo>
                        <a:pt x="301" y="546"/>
                      </a:lnTo>
                      <a:lnTo>
                        <a:pt x="304" y="544"/>
                      </a:lnTo>
                      <a:lnTo>
                        <a:pt x="311" y="547"/>
                      </a:lnTo>
                      <a:lnTo>
                        <a:pt x="313" y="547"/>
                      </a:lnTo>
                      <a:lnTo>
                        <a:pt x="314" y="556"/>
                      </a:lnTo>
                      <a:lnTo>
                        <a:pt x="318" y="561"/>
                      </a:lnTo>
                      <a:lnTo>
                        <a:pt x="321" y="569"/>
                      </a:lnTo>
                      <a:lnTo>
                        <a:pt x="328" y="576"/>
                      </a:lnTo>
                      <a:lnTo>
                        <a:pt x="324" y="579"/>
                      </a:lnTo>
                      <a:lnTo>
                        <a:pt x="318" y="571"/>
                      </a:lnTo>
                      <a:lnTo>
                        <a:pt x="313" y="562"/>
                      </a:lnTo>
                      <a:lnTo>
                        <a:pt x="311" y="557"/>
                      </a:lnTo>
                      <a:lnTo>
                        <a:pt x="309" y="551"/>
                      </a:lnTo>
                      <a:lnTo>
                        <a:pt x="304" y="549"/>
                      </a:lnTo>
                      <a:lnTo>
                        <a:pt x="299" y="554"/>
                      </a:lnTo>
                      <a:lnTo>
                        <a:pt x="293" y="562"/>
                      </a:lnTo>
                      <a:lnTo>
                        <a:pt x="293" y="566"/>
                      </a:lnTo>
                      <a:lnTo>
                        <a:pt x="291" y="567"/>
                      </a:lnTo>
                      <a:lnTo>
                        <a:pt x="278" y="564"/>
                      </a:lnTo>
                      <a:lnTo>
                        <a:pt x="271" y="566"/>
                      </a:lnTo>
                      <a:lnTo>
                        <a:pt x="269" y="566"/>
                      </a:lnTo>
                      <a:lnTo>
                        <a:pt x="263" y="562"/>
                      </a:lnTo>
                      <a:lnTo>
                        <a:pt x="248" y="562"/>
                      </a:lnTo>
                      <a:lnTo>
                        <a:pt x="239" y="559"/>
                      </a:lnTo>
                      <a:lnTo>
                        <a:pt x="232" y="556"/>
                      </a:lnTo>
                      <a:lnTo>
                        <a:pt x="231" y="557"/>
                      </a:lnTo>
                      <a:lnTo>
                        <a:pt x="229" y="557"/>
                      </a:lnTo>
                      <a:lnTo>
                        <a:pt x="222" y="564"/>
                      </a:lnTo>
                      <a:lnTo>
                        <a:pt x="214" y="564"/>
                      </a:lnTo>
                      <a:lnTo>
                        <a:pt x="206" y="561"/>
                      </a:lnTo>
                      <a:lnTo>
                        <a:pt x="197" y="559"/>
                      </a:lnTo>
                      <a:lnTo>
                        <a:pt x="192" y="559"/>
                      </a:lnTo>
                      <a:lnTo>
                        <a:pt x="186" y="561"/>
                      </a:lnTo>
                      <a:lnTo>
                        <a:pt x="186" y="567"/>
                      </a:lnTo>
                      <a:lnTo>
                        <a:pt x="184" y="569"/>
                      </a:lnTo>
                      <a:lnTo>
                        <a:pt x="181" y="571"/>
                      </a:lnTo>
                      <a:lnTo>
                        <a:pt x="179" y="571"/>
                      </a:lnTo>
                      <a:lnTo>
                        <a:pt x="171" y="562"/>
                      </a:lnTo>
                      <a:lnTo>
                        <a:pt x="167" y="556"/>
                      </a:lnTo>
                      <a:lnTo>
                        <a:pt x="167" y="547"/>
                      </a:lnTo>
                      <a:lnTo>
                        <a:pt x="164" y="541"/>
                      </a:lnTo>
                      <a:lnTo>
                        <a:pt x="164" y="539"/>
                      </a:lnTo>
                      <a:lnTo>
                        <a:pt x="166" y="532"/>
                      </a:lnTo>
                      <a:lnTo>
                        <a:pt x="164" y="527"/>
                      </a:lnTo>
                      <a:lnTo>
                        <a:pt x="162" y="520"/>
                      </a:lnTo>
                      <a:lnTo>
                        <a:pt x="156" y="515"/>
                      </a:lnTo>
                      <a:lnTo>
                        <a:pt x="149" y="517"/>
                      </a:lnTo>
                      <a:lnTo>
                        <a:pt x="140" y="509"/>
                      </a:lnTo>
                      <a:lnTo>
                        <a:pt x="139" y="500"/>
                      </a:lnTo>
                      <a:lnTo>
                        <a:pt x="139" y="499"/>
                      </a:lnTo>
                      <a:lnTo>
                        <a:pt x="142" y="492"/>
                      </a:lnTo>
                      <a:lnTo>
                        <a:pt x="142" y="484"/>
                      </a:lnTo>
                      <a:lnTo>
                        <a:pt x="139" y="475"/>
                      </a:lnTo>
                      <a:lnTo>
                        <a:pt x="134" y="469"/>
                      </a:lnTo>
                      <a:lnTo>
                        <a:pt x="130" y="462"/>
                      </a:lnTo>
                      <a:lnTo>
                        <a:pt x="127" y="453"/>
                      </a:lnTo>
                      <a:lnTo>
                        <a:pt x="127" y="442"/>
                      </a:lnTo>
                      <a:lnTo>
                        <a:pt x="125" y="433"/>
                      </a:lnTo>
                      <a:lnTo>
                        <a:pt x="125" y="418"/>
                      </a:lnTo>
                      <a:lnTo>
                        <a:pt x="119" y="412"/>
                      </a:lnTo>
                      <a:lnTo>
                        <a:pt x="117" y="408"/>
                      </a:lnTo>
                      <a:lnTo>
                        <a:pt x="112" y="410"/>
                      </a:lnTo>
                      <a:lnTo>
                        <a:pt x="104" y="415"/>
                      </a:lnTo>
                      <a:lnTo>
                        <a:pt x="90" y="423"/>
                      </a:lnTo>
                      <a:lnTo>
                        <a:pt x="89" y="423"/>
                      </a:lnTo>
                      <a:lnTo>
                        <a:pt x="82" y="425"/>
                      </a:lnTo>
                      <a:lnTo>
                        <a:pt x="80" y="423"/>
                      </a:lnTo>
                      <a:lnTo>
                        <a:pt x="79" y="420"/>
                      </a:lnTo>
                      <a:lnTo>
                        <a:pt x="74" y="413"/>
                      </a:lnTo>
                      <a:lnTo>
                        <a:pt x="67" y="412"/>
                      </a:lnTo>
                      <a:lnTo>
                        <a:pt x="64" y="408"/>
                      </a:lnTo>
                      <a:lnTo>
                        <a:pt x="67" y="402"/>
                      </a:lnTo>
                      <a:lnTo>
                        <a:pt x="67" y="400"/>
                      </a:lnTo>
                      <a:lnTo>
                        <a:pt x="72" y="395"/>
                      </a:lnTo>
                      <a:lnTo>
                        <a:pt x="70" y="388"/>
                      </a:lnTo>
                      <a:lnTo>
                        <a:pt x="70" y="387"/>
                      </a:lnTo>
                      <a:lnTo>
                        <a:pt x="74" y="378"/>
                      </a:lnTo>
                      <a:lnTo>
                        <a:pt x="75" y="378"/>
                      </a:lnTo>
                      <a:lnTo>
                        <a:pt x="82" y="376"/>
                      </a:lnTo>
                      <a:lnTo>
                        <a:pt x="82" y="371"/>
                      </a:lnTo>
                      <a:lnTo>
                        <a:pt x="84" y="365"/>
                      </a:lnTo>
                      <a:lnTo>
                        <a:pt x="80" y="358"/>
                      </a:lnTo>
                      <a:lnTo>
                        <a:pt x="80" y="356"/>
                      </a:lnTo>
                      <a:lnTo>
                        <a:pt x="84" y="348"/>
                      </a:lnTo>
                      <a:lnTo>
                        <a:pt x="82" y="341"/>
                      </a:lnTo>
                      <a:lnTo>
                        <a:pt x="82" y="340"/>
                      </a:lnTo>
                      <a:lnTo>
                        <a:pt x="87" y="333"/>
                      </a:lnTo>
                      <a:lnTo>
                        <a:pt x="89" y="326"/>
                      </a:lnTo>
                      <a:lnTo>
                        <a:pt x="92" y="318"/>
                      </a:lnTo>
                      <a:lnTo>
                        <a:pt x="97" y="311"/>
                      </a:lnTo>
                      <a:lnTo>
                        <a:pt x="100" y="304"/>
                      </a:lnTo>
                      <a:lnTo>
                        <a:pt x="102" y="296"/>
                      </a:lnTo>
                      <a:lnTo>
                        <a:pt x="104" y="291"/>
                      </a:lnTo>
                      <a:lnTo>
                        <a:pt x="99" y="289"/>
                      </a:lnTo>
                      <a:lnTo>
                        <a:pt x="89" y="289"/>
                      </a:lnTo>
                      <a:lnTo>
                        <a:pt x="82" y="284"/>
                      </a:lnTo>
                      <a:lnTo>
                        <a:pt x="80" y="283"/>
                      </a:lnTo>
                      <a:lnTo>
                        <a:pt x="82" y="278"/>
                      </a:lnTo>
                      <a:lnTo>
                        <a:pt x="75" y="278"/>
                      </a:lnTo>
                      <a:lnTo>
                        <a:pt x="72" y="269"/>
                      </a:lnTo>
                      <a:lnTo>
                        <a:pt x="65" y="264"/>
                      </a:lnTo>
                      <a:lnTo>
                        <a:pt x="64" y="263"/>
                      </a:lnTo>
                      <a:lnTo>
                        <a:pt x="64" y="251"/>
                      </a:lnTo>
                      <a:lnTo>
                        <a:pt x="59" y="244"/>
                      </a:lnTo>
                      <a:lnTo>
                        <a:pt x="55" y="238"/>
                      </a:lnTo>
                      <a:lnTo>
                        <a:pt x="50" y="229"/>
                      </a:lnTo>
                      <a:lnTo>
                        <a:pt x="47" y="222"/>
                      </a:lnTo>
                      <a:lnTo>
                        <a:pt x="42" y="216"/>
                      </a:lnTo>
                      <a:lnTo>
                        <a:pt x="42" y="214"/>
                      </a:lnTo>
                      <a:lnTo>
                        <a:pt x="40" y="207"/>
                      </a:lnTo>
                      <a:lnTo>
                        <a:pt x="33" y="204"/>
                      </a:lnTo>
                      <a:lnTo>
                        <a:pt x="28" y="202"/>
                      </a:lnTo>
                      <a:lnTo>
                        <a:pt x="28" y="201"/>
                      </a:lnTo>
                      <a:lnTo>
                        <a:pt x="25" y="194"/>
                      </a:lnTo>
                      <a:lnTo>
                        <a:pt x="20" y="187"/>
                      </a:lnTo>
                      <a:lnTo>
                        <a:pt x="13" y="181"/>
                      </a:lnTo>
                      <a:lnTo>
                        <a:pt x="15" y="177"/>
                      </a:lnTo>
                      <a:lnTo>
                        <a:pt x="20" y="176"/>
                      </a:lnTo>
                      <a:lnTo>
                        <a:pt x="17" y="172"/>
                      </a:lnTo>
                      <a:lnTo>
                        <a:pt x="17" y="171"/>
                      </a:lnTo>
                      <a:lnTo>
                        <a:pt x="20" y="162"/>
                      </a:lnTo>
                      <a:lnTo>
                        <a:pt x="17" y="149"/>
                      </a:lnTo>
                      <a:lnTo>
                        <a:pt x="13" y="140"/>
                      </a:lnTo>
                      <a:lnTo>
                        <a:pt x="12" y="140"/>
                      </a:lnTo>
                      <a:lnTo>
                        <a:pt x="12" y="137"/>
                      </a:lnTo>
                      <a:lnTo>
                        <a:pt x="5" y="124"/>
                      </a:lnTo>
                      <a:lnTo>
                        <a:pt x="0" y="115"/>
                      </a:lnTo>
                      <a:lnTo>
                        <a:pt x="0" y="114"/>
                      </a:lnTo>
                      <a:lnTo>
                        <a:pt x="2" y="107"/>
                      </a:lnTo>
                      <a:lnTo>
                        <a:pt x="2" y="104"/>
                      </a:lnTo>
                      <a:lnTo>
                        <a:pt x="3" y="102"/>
                      </a:lnTo>
                      <a:lnTo>
                        <a:pt x="7" y="85"/>
                      </a:lnTo>
                      <a:lnTo>
                        <a:pt x="7" y="78"/>
                      </a:lnTo>
                      <a:lnTo>
                        <a:pt x="8" y="72"/>
                      </a:lnTo>
                      <a:lnTo>
                        <a:pt x="10" y="63"/>
                      </a:lnTo>
                      <a:lnTo>
                        <a:pt x="12" y="57"/>
                      </a:lnTo>
                      <a:lnTo>
                        <a:pt x="13" y="47"/>
                      </a:lnTo>
                      <a:lnTo>
                        <a:pt x="13" y="45"/>
                      </a:lnTo>
                      <a:lnTo>
                        <a:pt x="15" y="40"/>
                      </a:lnTo>
                      <a:lnTo>
                        <a:pt x="17" y="32"/>
                      </a:lnTo>
                      <a:lnTo>
                        <a:pt x="18" y="25"/>
                      </a:lnTo>
                      <a:lnTo>
                        <a:pt x="20" y="17"/>
                      </a:lnTo>
                      <a:lnTo>
                        <a:pt x="22" y="10"/>
                      </a:lnTo>
                      <a:lnTo>
                        <a:pt x="22" y="3"/>
                      </a:lnTo>
                      <a:lnTo>
                        <a:pt x="23" y="1"/>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45" name="Freeform 459"/>
                <p:cNvSpPr>
                  <a:spLocks/>
                </p:cNvSpPr>
                <p:nvPr/>
              </p:nvSpPr>
              <p:spPr bwMode="auto">
                <a:xfrm>
                  <a:off x="2801938" y="3540125"/>
                  <a:ext cx="401638" cy="71438"/>
                </a:xfrm>
                <a:custGeom>
                  <a:avLst/>
                  <a:gdLst/>
                  <a:ahLst/>
                  <a:cxnLst>
                    <a:cxn ang="0">
                      <a:pos x="2" y="0"/>
                    </a:cxn>
                    <a:cxn ang="0">
                      <a:pos x="9" y="0"/>
                    </a:cxn>
                    <a:cxn ang="0">
                      <a:pos x="76" y="14"/>
                    </a:cxn>
                    <a:cxn ang="0">
                      <a:pos x="92" y="15"/>
                    </a:cxn>
                    <a:cxn ang="0">
                      <a:pos x="101" y="17"/>
                    </a:cxn>
                    <a:cxn ang="0">
                      <a:pos x="102" y="17"/>
                    </a:cxn>
                    <a:cxn ang="0">
                      <a:pos x="128" y="22"/>
                    </a:cxn>
                    <a:cxn ang="0">
                      <a:pos x="144" y="24"/>
                    </a:cxn>
                    <a:cxn ang="0">
                      <a:pos x="153" y="25"/>
                    </a:cxn>
                    <a:cxn ang="0">
                      <a:pos x="156" y="25"/>
                    </a:cxn>
                    <a:cxn ang="0">
                      <a:pos x="173" y="29"/>
                    </a:cxn>
                    <a:cxn ang="0">
                      <a:pos x="178" y="29"/>
                    </a:cxn>
                    <a:cxn ang="0">
                      <a:pos x="179" y="30"/>
                    </a:cxn>
                    <a:cxn ang="0">
                      <a:pos x="188" y="30"/>
                    </a:cxn>
                    <a:cxn ang="0">
                      <a:pos x="213" y="35"/>
                    </a:cxn>
                    <a:cxn ang="0">
                      <a:pos x="221" y="35"/>
                    </a:cxn>
                    <a:cxn ang="0">
                      <a:pos x="246" y="40"/>
                    </a:cxn>
                    <a:cxn ang="0">
                      <a:pos x="253" y="40"/>
                    </a:cxn>
                    <a:cxn ang="0">
                      <a:pos x="251" y="45"/>
                    </a:cxn>
                    <a:cxn ang="0">
                      <a:pos x="246" y="44"/>
                    </a:cxn>
                    <a:cxn ang="0">
                      <a:pos x="230" y="40"/>
                    </a:cxn>
                    <a:cxn ang="0">
                      <a:pos x="221" y="40"/>
                    </a:cxn>
                    <a:cxn ang="0">
                      <a:pos x="196" y="35"/>
                    </a:cxn>
                    <a:cxn ang="0">
                      <a:pos x="188" y="35"/>
                    </a:cxn>
                    <a:cxn ang="0">
                      <a:pos x="179" y="34"/>
                    </a:cxn>
                    <a:cxn ang="0">
                      <a:pos x="176" y="34"/>
                    </a:cxn>
                    <a:cxn ang="0">
                      <a:pos x="171" y="32"/>
                    </a:cxn>
                    <a:cxn ang="0">
                      <a:pos x="163" y="30"/>
                    </a:cxn>
                    <a:cxn ang="0">
                      <a:pos x="153" y="30"/>
                    </a:cxn>
                    <a:cxn ang="0">
                      <a:pos x="111" y="22"/>
                    </a:cxn>
                    <a:cxn ang="0">
                      <a:pos x="101" y="22"/>
                    </a:cxn>
                    <a:cxn ang="0">
                      <a:pos x="51" y="12"/>
                    </a:cxn>
                    <a:cxn ang="0">
                      <a:pos x="42" y="12"/>
                    </a:cxn>
                    <a:cxn ang="0">
                      <a:pos x="34" y="10"/>
                    </a:cxn>
                    <a:cxn ang="0">
                      <a:pos x="26" y="7"/>
                    </a:cxn>
                    <a:cxn ang="0">
                      <a:pos x="17" y="7"/>
                    </a:cxn>
                    <a:cxn ang="0">
                      <a:pos x="0" y="4"/>
                    </a:cxn>
                    <a:cxn ang="0">
                      <a:pos x="2" y="0"/>
                    </a:cxn>
                  </a:cxnLst>
                  <a:rect l="0" t="0" r="r" b="b"/>
                  <a:pathLst>
                    <a:path w="253" h="45">
                      <a:moveTo>
                        <a:pt x="2" y="0"/>
                      </a:moveTo>
                      <a:lnTo>
                        <a:pt x="9" y="0"/>
                      </a:lnTo>
                      <a:lnTo>
                        <a:pt x="76" y="14"/>
                      </a:lnTo>
                      <a:lnTo>
                        <a:pt x="92" y="15"/>
                      </a:lnTo>
                      <a:lnTo>
                        <a:pt x="101" y="17"/>
                      </a:lnTo>
                      <a:lnTo>
                        <a:pt x="102" y="17"/>
                      </a:lnTo>
                      <a:lnTo>
                        <a:pt x="128" y="22"/>
                      </a:lnTo>
                      <a:lnTo>
                        <a:pt x="144" y="24"/>
                      </a:lnTo>
                      <a:lnTo>
                        <a:pt x="153" y="25"/>
                      </a:lnTo>
                      <a:lnTo>
                        <a:pt x="156" y="25"/>
                      </a:lnTo>
                      <a:lnTo>
                        <a:pt x="173" y="29"/>
                      </a:lnTo>
                      <a:lnTo>
                        <a:pt x="178" y="29"/>
                      </a:lnTo>
                      <a:lnTo>
                        <a:pt x="179" y="30"/>
                      </a:lnTo>
                      <a:lnTo>
                        <a:pt x="188" y="30"/>
                      </a:lnTo>
                      <a:lnTo>
                        <a:pt x="213" y="35"/>
                      </a:lnTo>
                      <a:lnTo>
                        <a:pt x="221" y="35"/>
                      </a:lnTo>
                      <a:lnTo>
                        <a:pt x="246" y="40"/>
                      </a:lnTo>
                      <a:lnTo>
                        <a:pt x="253" y="40"/>
                      </a:lnTo>
                      <a:lnTo>
                        <a:pt x="251" y="45"/>
                      </a:lnTo>
                      <a:lnTo>
                        <a:pt x="246" y="44"/>
                      </a:lnTo>
                      <a:lnTo>
                        <a:pt x="230" y="40"/>
                      </a:lnTo>
                      <a:lnTo>
                        <a:pt x="221" y="40"/>
                      </a:lnTo>
                      <a:lnTo>
                        <a:pt x="196" y="35"/>
                      </a:lnTo>
                      <a:lnTo>
                        <a:pt x="188" y="35"/>
                      </a:lnTo>
                      <a:lnTo>
                        <a:pt x="179" y="34"/>
                      </a:lnTo>
                      <a:lnTo>
                        <a:pt x="176" y="34"/>
                      </a:lnTo>
                      <a:lnTo>
                        <a:pt x="171" y="32"/>
                      </a:lnTo>
                      <a:lnTo>
                        <a:pt x="163" y="30"/>
                      </a:lnTo>
                      <a:lnTo>
                        <a:pt x="153" y="30"/>
                      </a:lnTo>
                      <a:lnTo>
                        <a:pt x="111" y="22"/>
                      </a:lnTo>
                      <a:lnTo>
                        <a:pt x="101" y="22"/>
                      </a:lnTo>
                      <a:lnTo>
                        <a:pt x="51" y="12"/>
                      </a:lnTo>
                      <a:lnTo>
                        <a:pt x="42" y="12"/>
                      </a:lnTo>
                      <a:lnTo>
                        <a:pt x="34" y="10"/>
                      </a:lnTo>
                      <a:lnTo>
                        <a:pt x="26" y="7"/>
                      </a:lnTo>
                      <a:lnTo>
                        <a:pt x="17" y="7"/>
                      </a:lnTo>
                      <a:lnTo>
                        <a:pt x="0" y="4"/>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46" name="Freeform 460"/>
                <p:cNvSpPr>
                  <a:spLocks/>
                </p:cNvSpPr>
                <p:nvPr/>
              </p:nvSpPr>
              <p:spPr bwMode="auto">
                <a:xfrm>
                  <a:off x="3198813" y="3154363"/>
                  <a:ext cx="73025" cy="455613"/>
                </a:xfrm>
                <a:custGeom>
                  <a:avLst/>
                  <a:gdLst/>
                  <a:ahLst/>
                  <a:cxnLst>
                    <a:cxn ang="0">
                      <a:pos x="46" y="0"/>
                    </a:cxn>
                    <a:cxn ang="0">
                      <a:pos x="45" y="12"/>
                    </a:cxn>
                    <a:cxn ang="0">
                      <a:pos x="41" y="27"/>
                    </a:cxn>
                    <a:cxn ang="0">
                      <a:pos x="40" y="42"/>
                    </a:cxn>
                    <a:cxn ang="0">
                      <a:pos x="36" y="64"/>
                    </a:cxn>
                    <a:cxn ang="0">
                      <a:pos x="35" y="81"/>
                    </a:cxn>
                    <a:cxn ang="0">
                      <a:pos x="31" y="96"/>
                    </a:cxn>
                    <a:cxn ang="0">
                      <a:pos x="30" y="109"/>
                    </a:cxn>
                    <a:cxn ang="0">
                      <a:pos x="28" y="124"/>
                    </a:cxn>
                    <a:cxn ang="0">
                      <a:pos x="25" y="139"/>
                    </a:cxn>
                    <a:cxn ang="0">
                      <a:pos x="23" y="158"/>
                    </a:cxn>
                    <a:cxn ang="0">
                      <a:pos x="20" y="173"/>
                    </a:cxn>
                    <a:cxn ang="0">
                      <a:pos x="18" y="188"/>
                    </a:cxn>
                    <a:cxn ang="0">
                      <a:pos x="16" y="203"/>
                    </a:cxn>
                    <a:cxn ang="0">
                      <a:pos x="13" y="226"/>
                    </a:cxn>
                    <a:cxn ang="0">
                      <a:pos x="10" y="241"/>
                    </a:cxn>
                    <a:cxn ang="0">
                      <a:pos x="8" y="262"/>
                    </a:cxn>
                    <a:cxn ang="0">
                      <a:pos x="6" y="272"/>
                    </a:cxn>
                    <a:cxn ang="0">
                      <a:pos x="5" y="287"/>
                    </a:cxn>
                    <a:cxn ang="0">
                      <a:pos x="1" y="278"/>
                    </a:cxn>
                    <a:cxn ang="0">
                      <a:pos x="3" y="263"/>
                    </a:cxn>
                    <a:cxn ang="0">
                      <a:pos x="5" y="253"/>
                    </a:cxn>
                    <a:cxn ang="0">
                      <a:pos x="6" y="241"/>
                    </a:cxn>
                    <a:cxn ang="0">
                      <a:pos x="8" y="226"/>
                    </a:cxn>
                    <a:cxn ang="0">
                      <a:pos x="11" y="211"/>
                    </a:cxn>
                    <a:cxn ang="0">
                      <a:pos x="13" y="196"/>
                    </a:cxn>
                    <a:cxn ang="0">
                      <a:pos x="15" y="181"/>
                    </a:cxn>
                    <a:cxn ang="0">
                      <a:pos x="18" y="166"/>
                    </a:cxn>
                    <a:cxn ang="0">
                      <a:pos x="21" y="138"/>
                    </a:cxn>
                    <a:cxn ang="0">
                      <a:pos x="25" y="116"/>
                    </a:cxn>
                    <a:cxn ang="0">
                      <a:pos x="26" y="103"/>
                    </a:cxn>
                    <a:cxn ang="0">
                      <a:pos x="30" y="87"/>
                    </a:cxn>
                    <a:cxn ang="0">
                      <a:pos x="31" y="72"/>
                    </a:cxn>
                    <a:cxn ang="0">
                      <a:pos x="33" y="57"/>
                    </a:cxn>
                    <a:cxn ang="0">
                      <a:pos x="36" y="34"/>
                    </a:cxn>
                    <a:cxn ang="0">
                      <a:pos x="38" y="19"/>
                    </a:cxn>
                    <a:cxn ang="0">
                      <a:pos x="41" y="4"/>
                    </a:cxn>
                  </a:cxnLst>
                  <a:rect l="0" t="0" r="r" b="b"/>
                  <a:pathLst>
                    <a:path w="46" h="287">
                      <a:moveTo>
                        <a:pt x="41" y="0"/>
                      </a:moveTo>
                      <a:lnTo>
                        <a:pt x="46" y="0"/>
                      </a:lnTo>
                      <a:lnTo>
                        <a:pt x="45" y="4"/>
                      </a:lnTo>
                      <a:lnTo>
                        <a:pt x="45" y="12"/>
                      </a:lnTo>
                      <a:lnTo>
                        <a:pt x="43" y="19"/>
                      </a:lnTo>
                      <a:lnTo>
                        <a:pt x="41" y="27"/>
                      </a:lnTo>
                      <a:lnTo>
                        <a:pt x="41" y="34"/>
                      </a:lnTo>
                      <a:lnTo>
                        <a:pt x="40" y="42"/>
                      </a:lnTo>
                      <a:lnTo>
                        <a:pt x="36" y="57"/>
                      </a:lnTo>
                      <a:lnTo>
                        <a:pt x="36" y="64"/>
                      </a:lnTo>
                      <a:lnTo>
                        <a:pt x="35" y="72"/>
                      </a:lnTo>
                      <a:lnTo>
                        <a:pt x="35" y="81"/>
                      </a:lnTo>
                      <a:lnTo>
                        <a:pt x="33" y="87"/>
                      </a:lnTo>
                      <a:lnTo>
                        <a:pt x="31" y="96"/>
                      </a:lnTo>
                      <a:lnTo>
                        <a:pt x="31" y="104"/>
                      </a:lnTo>
                      <a:lnTo>
                        <a:pt x="30" y="109"/>
                      </a:lnTo>
                      <a:lnTo>
                        <a:pt x="28" y="116"/>
                      </a:lnTo>
                      <a:lnTo>
                        <a:pt x="28" y="124"/>
                      </a:lnTo>
                      <a:lnTo>
                        <a:pt x="26" y="131"/>
                      </a:lnTo>
                      <a:lnTo>
                        <a:pt x="25" y="139"/>
                      </a:lnTo>
                      <a:lnTo>
                        <a:pt x="25" y="148"/>
                      </a:lnTo>
                      <a:lnTo>
                        <a:pt x="23" y="158"/>
                      </a:lnTo>
                      <a:lnTo>
                        <a:pt x="21" y="166"/>
                      </a:lnTo>
                      <a:lnTo>
                        <a:pt x="20" y="173"/>
                      </a:lnTo>
                      <a:lnTo>
                        <a:pt x="20" y="181"/>
                      </a:lnTo>
                      <a:lnTo>
                        <a:pt x="18" y="188"/>
                      </a:lnTo>
                      <a:lnTo>
                        <a:pt x="18" y="196"/>
                      </a:lnTo>
                      <a:lnTo>
                        <a:pt x="16" y="203"/>
                      </a:lnTo>
                      <a:lnTo>
                        <a:pt x="13" y="220"/>
                      </a:lnTo>
                      <a:lnTo>
                        <a:pt x="13" y="226"/>
                      </a:lnTo>
                      <a:lnTo>
                        <a:pt x="11" y="235"/>
                      </a:lnTo>
                      <a:lnTo>
                        <a:pt x="10" y="241"/>
                      </a:lnTo>
                      <a:lnTo>
                        <a:pt x="10" y="253"/>
                      </a:lnTo>
                      <a:lnTo>
                        <a:pt x="8" y="262"/>
                      </a:lnTo>
                      <a:lnTo>
                        <a:pt x="6" y="265"/>
                      </a:lnTo>
                      <a:lnTo>
                        <a:pt x="6" y="272"/>
                      </a:lnTo>
                      <a:lnTo>
                        <a:pt x="5" y="278"/>
                      </a:lnTo>
                      <a:lnTo>
                        <a:pt x="5" y="287"/>
                      </a:lnTo>
                      <a:lnTo>
                        <a:pt x="0" y="285"/>
                      </a:lnTo>
                      <a:lnTo>
                        <a:pt x="1" y="278"/>
                      </a:lnTo>
                      <a:lnTo>
                        <a:pt x="1" y="270"/>
                      </a:lnTo>
                      <a:lnTo>
                        <a:pt x="3" y="263"/>
                      </a:lnTo>
                      <a:lnTo>
                        <a:pt x="3" y="260"/>
                      </a:lnTo>
                      <a:lnTo>
                        <a:pt x="5" y="253"/>
                      </a:lnTo>
                      <a:lnTo>
                        <a:pt x="6" y="245"/>
                      </a:lnTo>
                      <a:lnTo>
                        <a:pt x="6" y="241"/>
                      </a:lnTo>
                      <a:lnTo>
                        <a:pt x="8" y="233"/>
                      </a:lnTo>
                      <a:lnTo>
                        <a:pt x="8" y="226"/>
                      </a:lnTo>
                      <a:lnTo>
                        <a:pt x="10" y="218"/>
                      </a:lnTo>
                      <a:lnTo>
                        <a:pt x="11" y="211"/>
                      </a:lnTo>
                      <a:lnTo>
                        <a:pt x="11" y="203"/>
                      </a:lnTo>
                      <a:lnTo>
                        <a:pt x="13" y="196"/>
                      </a:lnTo>
                      <a:lnTo>
                        <a:pt x="15" y="188"/>
                      </a:lnTo>
                      <a:lnTo>
                        <a:pt x="15" y="181"/>
                      </a:lnTo>
                      <a:lnTo>
                        <a:pt x="16" y="173"/>
                      </a:lnTo>
                      <a:lnTo>
                        <a:pt x="18" y="166"/>
                      </a:lnTo>
                      <a:lnTo>
                        <a:pt x="18" y="158"/>
                      </a:lnTo>
                      <a:lnTo>
                        <a:pt x="21" y="138"/>
                      </a:lnTo>
                      <a:lnTo>
                        <a:pt x="25" y="124"/>
                      </a:lnTo>
                      <a:lnTo>
                        <a:pt x="25" y="116"/>
                      </a:lnTo>
                      <a:lnTo>
                        <a:pt x="26" y="108"/>
                      </a:lnTo>
                      <a:lnTo>
                        <a:pt x="26" y="103"/>
                      </a:lnTo>
                      <a:lnTo>
                        <a:pt x="28" y="94"/>
                      </a:lnTo>
                      <a:lnTo>
                        <a:pt x="30" y="87"/>
                      </a:lnTo>
                      <a:lnTo>
                        <a:pt x="30" y="79"/>
                      </a:lnTo>
                      <a:lnTo>
                        <a:pt x="31" y="72"/>
                      </a:lnTo>
                      <a:lnTo>
                        <a:pt x="33" y="64"/>
                      </a:lnTo>
                      <a:lnTo>
                        <a:pt x="33" y="57"/>
                      </a:lnTo>
                      <a:lnTo>
                        <a:pt x="36" y="42"/>
                      </a:lnTo>
                      <a:lnTo>
                        <a:pt x="36" y="34"/>
                      </a:lnTo>
                      <a:lnTo>
                        <a:pt x="38" y="27"/>
                      </a:lnTo>
                      <a:lnTo>
                        <a:pt x="38" y="19"/>
                      </a:lnTo>
                      <a:lnTo>
                        <a:pt x="40" y="10"/>
                      </a:lnTo>
                      <a:lnTo>
                        <a:pt x="41" y="4"/>
                      </a:lnTo>
                      <a:lnTo>
                        <a:pt x="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47" name="Freeform 461"/>
                <p:cNvSpPr>
                  <a:spLocks/>
                </p:cNvSpPr>
                <p:nvPr/>
              </p:nvSpPr>
              <p:spPr bwMode="auto">
                <a:xfrm>
                  <a:off x="3171825" y="3606800"/>
                  <a:ext cx="276225" cy="223838"/>
                </a:xfrm>
                <a:custGeom>
                  <a:avLst/>
                  <a:gdLst/>
                  <a:ahLst/>
                  <a:cxnLst>
                    <a:cxn ang="0">
                      <a:pos x="22" y="2"/>
                    </a:cxn>
                    <a:cxn ang="0">
                      <a:pos x="18" y="15"/>
                    </a:cxn>
                    <a:cxn ang="0">
                      <a:pos x="17" y="27"/>
                    </a:cxn>
                    <a:cxn ang="0">
                      <a:pos x="15" y="37"/>
                    </a:cxn>
                    <a:cxn ang="0">
                      <a:pos x="13" y="54"/>
                    </a:cxn>
                    <a:cxn ang="0">
                      <a:pos x="10" y="72"/>
                    </a:cxn>
                    <a:cxn ang="0">
                      <a:pos x="8" y="87"/>
                    </a:cxn>
                    <a:cxn ang="0">
                      <a:pos x="7" y="100"/>
                    </a:cxn>
                    <a:cxn ang="0">
                      <a:pos x="5" y="114"/>
                    </a:cxn>
                    <a:cxn ang="0">
                      <a:pos x="20" y="116"/>
                    </a:cxn>
                    <a:cxn ang="0">
                      <a:pos x="33" y="117"/>
                    </a:cxn>
                    <a:cxn ang="0">
                      <a:pos x="57" y="121"/>
                    </a:cxn>
                    <a:cxn ang="0">
                      <a:pos x="72" y="122"/>
                    </a:cxn>
                    <a:cxn ang="0">
                      <a:pos x="95" y="126"/>
                    </a:cxn>
                    <a:cxn ang="0">
                      <a:pos x="117" y="129"/>
                    </a:cxn>
                    <a:cxn ang="0">
                      <a:pos x="134" y="131"/>
                    </a:cxn>
                    <a:cxn ang="0">
                      <a:pos x="145" y="132"/>
                    </a:cxn>
                    <a:cxn ang="0">
                      <a:pos x="166" y="136"/>
                    </a:cxn>
                    <a:cxn ang="0">
                      <a:pos x="172" y="141"/>
                    </a:cxn>
                    <a:cxn ang="0">
                      <a:pos x="150" y="137"/>
                    </a:cxn>
                    <a:cxn ang="0">
                      <a:pos x="132" y="136"/>
                    </a:cxn>
                    <a:cxn ang="0">
                      <a:pos x="124" y="134"/>
                    </a:cxn>
                    <a:cxn ang="0">
                      <a:pos x="109" y="132"/>
                    </a:cxn>
                    <a:cxn ang="0">
                      <a:pos x="92" y="131"/>
                    </a:cxn>
                    <a:cxn ang="0">
                      <a:pos x="77" y="127"/>
                    </a:cxn>
                    <a:cxn ang="0">
                      <a:pos x="62" y="126"/>
                    </a:cxn>
                    <a:cxn ang="0">
                      <a:pos x="42" y="122"/>
                    </a:cxn>
                    <a:cxn ang="0">
                      <a:pos x="25" y="121"/>
                    </a:cxn>
                    <a:cxn ang="0">
                      <a:pos x="10" y="119"/>
                    </a:cxn>
                    <a:cxn ang="0">
                      <a:pos x="0" y="116"/>
                    </a:cxn>
                    <a:cxn ang="0">
                      <a:pos x="2" y="99"/>
                    </a:cxn>
                    <a:cxn ang="0">
                      <a:pos x="5" y="87"/>
                    </a:cxn>
                    <a:cxn ang="0">
                      <a:pos x="7" y="70"/>
                    </a:cxn>
                    <a:cxn ang="0">
                      <a:pos x="10" y="54"/>
                    </a:cxn>
                    <a:cxn ang="0">
                      <a:pos x="12" y="37"/>
                    </a:cxn>
                    <a:cxn ang="0">
                      <a:pos x="13" y="22"/>
                    </a:cxn>
                    <a:cxn ang="0">
                      <a:pos x="17" y="7"/>
                    </a:cxn>
                  </a:cxnLst>
                  <a:rect l="0" t="0" r="r" b="b"/>
                  <a:pathLst>
                    <a:path w="174" h="141">
                      <a:moveTo>
                        <a:pt x="17" y="0"/>
                      </a:moveTo>
                      <a:lnTo>
                        <a:pt x="22" y="2"/>
                      </a:lnTo>
                      <a:lnTo>
                        <a:pt x="20" y="7"/>
                      </a:lnTo>
                      <a:lnTo>
                        <a:pt x="18" y="15"/>
                      </a:lnTo>
                      <a:lnTo>
                        <a:pt x="18" y="22"/>
                      </a:lnTo>
                      <a:lnTo>
                        <a:pt x="17" y="27"/>
                      </a:lnTo>
                      <a:lnTo>
                        <a:pt x="17" y="28"/>
                      </a:lnTo>
                      <a:lnTo>
                        <a:pt x="15" y="37"/>
                      </a:lnTo>
                      <a:lnTo>
                        <a:pt x="15" y="45"/>
                      </a:lnTo>
                      <a:lnTo>
                        <a:pt x="13" y="54"/>
                      </a:lnTo>
                      <a:lnTo>
                        <a:pt x="13" y="57"/>
                      </a:lnTo>
                      <a:lnTo>
                        <a:pt x="10" y="72"/>
                      </a:lnTo>
                      <a:lnTo>
                        <a:pt x="10" y="79"/>
                      </a:lnTo>
                      <a:lnTo>
                        <a:pt x="8" y="87"/>
                      </a:lnTo>
                      <a:lnTo>
                        <a:pt x="8" y="92"/>
                      </a:lnTo>
                      <a:lnTo>
                        <a:pt x="7" y="100"/>
                      </a:lnTo>
                      <a:lnTo>
                        <a:pt x="5" y="107"/>
                      </a:lnTo>
                      <a:lnTo>
                        <a:pt x="5" y="114"/>
                      </a:lnTo>
                      <a:lnTo>
                        <a:pt x="10" y="114"/>
                      </a:lnTo>
                      <a:lnTo>
                        <a:pt x="20" y="116"/>
                      </a:lnTo>
                      <a:lnTo>
                        <a:pt x="27" y="117"/>
                      </a:lnTo>
                      <a:lnTo>
                        <a:pt x="33" y="117"/>
                      </a:lnTo>
                      <a:lnTo>
                        <a:pt x="42" y="119"/>
                      </a:lnTo>
                      <a:lnTo>
                        <a:pt x="57" y="121"/>
                      </a:lnTo>
                      <a:lnTo>
                        <a:pt x="63" y="122"/>
                      </a:lnTo>
                      <a:lnTo>
                        <a:pt x="72" y="122"/>
                      </a:lnTo>
                      <a:lnTo>
                        <a:pt x="85" y="126"/>
                      </a:lnTo>
                      <a:lnTo>
                        <a:pt x="95" y="126"/>
                      </a:lnTo>
                      <a:lnTo>
                        <a:pt x="109" y="129"/>
                      </a:lnTo>
                      <a:lnTo>
                        <a:pt x="117" y="129"/>
                      </a:lnTo>
                      <a:lnTo>
                        <a:pt x="124" y="131"/>
                      </a:lnTo>
                      <a:lnTo>
                        <a:pt x="134" y="131"/>
                      </a:lnTo>
                      <a:lnTo>
                        <a:pt x="140" y="132"/>
                      </a:lnTo>
                      <a:lnTo>
                        <a:pt x="145" y="132"/>
                      </a:lnTo>
                      <a:lnTo>
                        <a:pt x="152" y="134"/>
                      </a:lnTo>
                      <a:lnTo>
                        <a:pt x="166" y="136"/>
                      </a:lnTo>
                      <a:lnTo>
                        <a:pt x="174" y="137"/>
                      </a:lnTo>
                      <a:lnTo>
                        <a:pt x="172" y="141"/>
                      </a:lnTo>
                      <a:lnTo>
                        <a:pt x="166" y="139"/>
                      </a:lnTo>
                      <a:lnTo>
                        <a:pt x="150" y="137"/>
                      </a:lnTo>
                      <a:lnTo>
                        <a:pt x="140" y="137"/>
                      </a:lnTo>
                      <a:lnTo>
                        <a:pt x="132" y="136"/>
                      </a:lnTo>
                      <a:lnTo>
                        <a:pt x="129" y="134"/>
                      </a:lnTo>
                      <a:lnTo>
                        <a:pt x="124" y="134"/>
                      </a:lnTo>
                      <a:lnTo>
                        <a:pt x="115" y="132"/>
                      </a:lnTo>
                      <a:lnTo>
                        <a:pt x="109" y="132"/>
                      </a:lnTo>
                      <a:lnTo>
                        <a:pt x="102" y="131"/>
                      </a:lnTo>
                      <a:lnTo>
                        <a:pt x="92" y="131"/>
                      </a:lnTo>
                      <a:lnTo>
                        <a:pt x="85" y="129"/>
                      </a:lnTo>
                      <a:lnTo>
                        <a:pt x="77" y="127"/>
                      </a:lnTo>
                      <a:lnTo>
                        <a:pt x="70" y="127"/>
                      </a:lnTo>
                      <a:lnTo>
                        <a:pt x="62" y="126"/>
                      </a:lnTo>
                      <a:lnTo>
                        <a:pt x="55" y="124"/>
                      </a:lnTo>
                      <a:lnTo>
                        <a:pt x="42" y="122"/>
                      </a:lnTo>
                      <a:lnTo>
                        <a:pt x="33" y="122"/>
                      </a:lnTo>
                      <a:lnTo>
                        <a:pt x="25" y="121"/>
                      </a:lnTo>
                      <a:lnTo>
                        <a:pt x="18" y="119"/>
                      </a:lnTo>
                      <a:lnTo>
                        <a:pt x="10" y="119"/>
                      </a:lnTo>
                      <a:lnTo>
                        <a:pt x="2" y="117"/>
                      </a:lnTo>
                      <a:lnTo>
                        <a:pt x="0" y="116"/>
                      </a:lnTo>
                      <a:lnTo>
                        <a:pt x="2" y="107"/>
                      </a:lnTo>
                      <a:lnTo>
                        <a:pt x="2" y="99"/>
                      </a:lnTo>
                      <a:lnTo>
                        <a:pt x="3" y="92"/>
                      </a:lnTo>
                      <a:lnTo>
                        <a:pt x="5" y="87"/>
                      </a:lnTo>
                      <a:lnTo>
                        <a:pt x="5" y="79"/>
                      </a:lnTo>
                      <a:lnTo>
                        <a:pt x="7" y="70"/>
                      </a:lnTo>
                      <a:lnTo>
                        <a:pt x="8" y="55"/>
                      </a:lnTo>
                      <a:lnTo>
                        <a:pt x="10" y="54"/>
                      </a:lnTo>
                      <a:lnTo>
                        <a:pt x="10" y="44"/>
                      </a:lnTo>
                      <a:lnTo>
                        <a:pt x="12" y="37"/>
                      </a:lnTo>
                      <a:lnTo>
                        <a:pt x="13" y="28"/>
                      </a:lnTo>
                      <a:lnTo>
                        <a:pt x="13" y="22"/>
                      </a:lnTo>
                      <a:lnTo>
                        <a:pt x="15" y="13"/>
                      </a:lnTo>
                      <a:lnTo>
                        <a:pt x="17" y="7"/>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48" name="Freeform 462"/>
                <p:cNvSpPr>
                  <a:spLocks/>
                </p:cNvSpPr>
                <p:nvPr/>
              </p:nvSpPr>
              <p:spPr bwMode="auto">
                <a:xfrm>
                  <a:off x="2568575" y="2216150"/>
                  <a:ext cx="106363" cy="538163"/>
                </a:xfrm>
                <a:custGeom>
                  <a:avLst/>
                  <a:gdLst/>
                  <a:ahLst/>
                  <a:cxnLst>
                    <a:cxn ang="0">
                      <a:pos x="67" y="2"/>
                    </a:cxn>
                    <a:cxn ang="0">
                      <a:pos x="62" y="22"/>
                    </a:cxn>
                    <a:cxn ang="0">
                      <a:pos x="57" y="44"/>
                    </a:cxn>
                    <a:cxn ang="0">
                      <a:pos x="54" y="59"/>
                    </a:cxn>
                    <a:cxn ang="0">
                      <a:pos x="50" y="74"/>
                    </a:cxn>
                    <a:cxn ang="0">
                      <a:pos x="49" y="89"/>
                    </a:cxn>
                    <a:cxn ang="0">
                      <a:pos x="47" y="91"/>
                    </a:cxn>
                    <a:cxn ang="0">
                      <a:pos x="45" y="104"/>
                    </a:cxn>
                    <a:cxn ang="0">
                      <a:pos x="40" y="126"/>
                    </a:cxn>
                    <a:cxn ang="0">
                      <a:pos x="37" y="141"/>
                    </a:cxn>
                    <a:cxn ang="0">
                      <a:pos x="35" y="146"/>
                    </a:cxn>
                    <a:cxn ang="0">
                      <a:pos x="34" y="159"/>
                    </a:cxn>
                    <a:cxn ang="0">
                      <a:pos x="30" y="174"/>
                    </a:cxn>
                    <a:cxn ang="0">
                      <a:pos x="27" y="190"/>
                    </a:cxn>
                    <a:cxn ang="0">
                      <a:pos x="22" y="211"/>
                    </a:cxn>
                    <a:cxn ang="0">
                      <a:pos x="19" y="226"/>
                    </a:cxn>
                    <a:cxn ang="0">
                      <a:pos x="15" y="241"/>
                    </a:cxn>
                    <a:cxn ang="0">
                      <a:pos x="12" y="257"/>
                    </a:cxn>
                    <a:cxn ang="0">
                      <a:pos x="9" y="287"/>
                    </a:cxn>
                    <a:cxn ang="0">
                      <a:pos x="9" y="307"/>
                    </a:cxn>
                    <a:cxn ang="0">
                      <a:pos x="5" y="330"/>
                    </a:cxn>
                    <a:cxn ang="0">
                      <a:pos x="4" y="339"/>
                    </a:cxn>
                    <a:cxn ang="0">
                      <a:pos x="2" y="324"/>
                    </a:cxn>
                    <a:cxn ang="0">
                      <a:pos x="5" y="308"/>
                    </a:cxn>
                    <a:cxn ang="0">
                      <a:pos x="0" y="293"/>
                    </a:cxn>
                    <a:cxn ang="0">
                      <a:pos x="4" y="288"/>
                    </a:cxn>
                    <a:cxn ang="0">
                      <a:pos x="5" y="277"/>
                    </a:cxn>
                    <a:cxn ang="0">
                      <a:pos x="7" y="262"/>
                    </a:cxn>
                    <a:cxn ang="0">
                      <a:pos x="12" y="240"/>
                    </a:cxn>
                    <a:cxn ang="0">
                      <a:pos x="15" y="225"/>
                    </a:cxn>
                    <a:cxn ang="0">
                      <a:pos x="20" y="203"/>
                    </a:cxn>
                    <a:cxn ang="0">
                      <a:pos x="24" y="188"/>
                    </a:cxn>
                    <a:cxn ang="0">
                      <a:pos x="25" y="173"/>
                    </a:cxn>
                    <a:cxn ang="0">
                      <a:pos x="29" y="158"/>
                    </a:cxn>
                    <a:cxn ang="0">
                      <a:pos x="32" y="143"/>
                    </a:cxn>
                    <a:cxn ang="0">
                      <a:pos x="34" y="131"/>
                    </a:cxn>
                    <a:cxn ang="0">
                      <a:pos x="39" y="118"/>
                    </a:cxn>
                    <a:cxn ang="0">
                      <a:pos x="42" y="94"/>
                    </a:cxn>
                    <a:cxn ang="0">
                      <a:pos x="44" y="87"/>
                    </a:cxn>
                    <a:cxn ang="0">
                      <a:pos x="47" y="72"/>
                    </a:cxn>
                    <a:cxn ang="0">
                      <a:pos x="50" y="57"/>
                    </a:cxn>
                    <a:cxn ang="0">
                      <a:pos x="55" y="36"/>
                    </a:cxn>
                    <a:cxn ang="0">
                      <a:pos x="59" y="20"/>
                    </a:cxn>
                    <a:cxn ang="0">
                      <a:pos x="62" y="0"/>
                    </a:cxn>
                  </a:cxnLst>
                  <a:rect l="0" t="0" r="r" b="b"/>
                  <a:pathLst>
                    <a:path w="67" h="339">
                      <a:moveTo>
                        <a:pt x="62" y="0"/>
                      </a:moveTo>
                      <a:lnTo>
                        <a:pt x="67" y="2"/>
                      </a:lnTo>
                      <a:lnTo>
                        <a:pt x="65" y="7"/>
                      </a:lnTo>
                      <a:lnTo>
                        <a:pt x="62" y="22"/>
                      </a:lnTo>
                      <a:lnTo>
                        <a:pt x="59" y="36"/>
                      </a:lnTo>
                      <a:lnTo>
                        <a:pt x="57" y="44"/>
                      </a:lnTo>
                      <a:lnTo>
                        <a:pt x="55" y="51"/>
                      </a:lnTo>
                      <a:lnTo>
                        <a:pt x="54" y="59"/>
                      </a:lnTo>
                      <a:lnTo>
                        <a:pt x="52" y="66"/>
                      </a:lnTo>
                      <a:lnTo>
                        <a:pt x="50" y="74"/>
                      </a:lnTo>
                      <a:lnTo>
                        <a:pt x="50" y="81"/>
                      </a:lnTo>
                      <a:lnTo>
                        <a:pt x="49" y="89"/>
                      </a:lnTo>
                      <a:lnTo>
                        <a:pt x="47" y="89"/>
                      </a:lnTo>
                      <a:lnTo>
                        <a:pt x="47" y="91"/>
                      </a:lnTo>
                      <a:lnTo>
                        <a:pt x="45" y="96"/>
                      </a:lnTo>
                      <a:lnTo>
                        <a:pt x="45" y="104"/>
                      </a:lnTo>
                      <a:lnTo>
                        <a:pt x="42" y="118"/>
                      </a:lnTo>
                      <a:lnTo>
                        <a:pt x="40" y="126"/>
                      </a:lnTo>
                      <a:lnTo>
                        <a:pt x="39" y="133"/>
                      </a:lnTo>
                      <a:lnTo>
                        <a:pt x="37" y="141"/>
                      </a:lnTo>
                      <a:lnTo>
                        <a:pt x="37" y="144"/>
                      </a:lnTo>
                      <a:lnTo>
                        <a:pt x="35" y="146"/>
                      </a:lnTo>
                      <a:lnTo>
                        <a:pt x="35" y="151"/>
                      </a:lnTo>
                      <a:lnTo>
                        <a:pt x="34" y="159"/>
                      </a:lnTo>
                      <a:lnTo>
                        <a:pt x="32" y="166"/>
                      </a:lnTo>
                      <a:lnTo>
                        <a:pt x="30" y="174"/>
                      </a:lnTo>
                      <a:lnTo>
                        <a:pt x="29" y="181"/>
                      </a:lnTo>
                      <a:lnTo>
                        <a:pt x="27" y="190"/>
                      </a:lnTo>
                      <a:lnTo>
                        <a:pt x="24" y="203"/>
                      </a:lnTo>
                      <a:lnTo>
                        <a:pt x="22" y="211"/>
                      </a:lnTo>
                      <a:lnTo>
                        <a:pt x="20" y="218"/>
                      </a:lnTo>
                      <a:lnTo>
                        <a:pt x="19" y="226"/>
                      </a:lnTo>
                      <a:lnTo>
                        <a:pt x="17" y="233"/>
                      </a:lnTo>
                      <a:lnTo>
                        <a:pt x="15" y="241"/>
                      </a:lnTo>
                      <a:lnTo>
                        <a:pt x="14" y="248"/>
                      </a:lnTo>
                      <a:lnTo>
                        <a:pt x="12" y="257"/>
                      </a:lnTo>
                      <a:lnTo>
                        <a:pt x="9" y="270"/>
                      </a:lnTo>
                      <a:lnTo>
                        <a:pt x="9" y="287"/>
                      </a:lnTo>
                      <a:lnTo>
                        <a:pt x="5" y="293"/>
                      </a:lnTo>
                      <a:lnTo>
                        <a:pt x="9" y="307"/>
                      </a:lnTo>
                      <a:lnTo>
                        <a:pt x="9" y="317"/>
                      </a:lnTo>
                      <a:lnTo>
                        <a:pt x="5" y="330"/>
                      </a:lnTo>
                      <a:lnTo>
                        <a:pt x="9" y="337"/>
                      </a:lnTo>
                      <a:lnTo>
                        <a:pt x="4" y="339"/>
                      </a:lnTo>
                      <a:lnTo>
                        <a:pt x="2" y="332"/>
                      </a:lnTo>
                      <a:lnTo>
                        <a:pt x="2" y="324"/>
                      </a:lnTo>
                      <a:lnTo>
                        <a:pt x="5" y="315"/>
                      </a:lnTo>
                      <a:lnTo>
                        <a:pt x="5" y="308"/>
                      </a:lnTo>
                      <a:lnTo>
                        <a:pt x="4" y="302"/>
                      </a:lnTo>
                      <a:lnTo>
                        <a:pt x="0" y="293"/>
                      </a:lnTo>
                      <a:lnTo>
                        <a:pt x="0" y="292"/>
                      </a:lnTo>
                      <a:lnTo>
                        <a:pt x="4" y="288"/>
                      </a:lnTo>
                      <a:lnTo>
                        <a:pt x="4" y="287"/>
                      </a:lnTo>
                      <a:lnTo>
                        <a:pt x="5" y="277"/>
                      </a:lnTo>
                      <a:lnTo>
                        <a:pt x="5" y="270"/>
                      </a:lnTo>
                      <a:lnTo>
                        <a:pt x="7" y="262"/>
                      </a:lnTo>
                      <a:lnTo>
                        <a:pt x="10" y="248"/>
                      </a:lnTo>
                      <a:lnTo>
                        <a:pt x="12" y="240"/>
                      </a:lnTo>
                      <a:lnTo>
                        <a:pt x="14" y="233"/>
                      </a:lnTo>
                      <a:lnTo>
                        <a:pt x="15" y="225"/>
                      </a:lnTo>
                      <a:lnTo>
                        <a:pt x="19" y="211"/>
                      </a:lnTo>
                      <a:lnTo>
                        <a:pt x="20" y="203"/>
                      </a:lnTo>
                      <a:lnTo>
                        <a:pt x="20" y="196"/>
                      </a:lnTo>
                      <a:lnTo>
                        <a:pt x="24" y="188"/>
                      </a:lnTo>
                      <a:lnTo>
                        <a:pt x="24" y="181"/>
                      </a:lnTo>
                      <a:lnTo>
                        <a:pt x="25" y="173"/>
                      </a:lnTo>
                      <a:lnTo>
                        <a:pt x="27" y="166"/>
                      </a:lnTo>
                      <a:lnTo>
                        <a:pt x="29" y="158"/>
                      </a:lnTo>
                      <a:lnTo>
                        <a:pt x="32" y="144"/>
                      </a:lnTo>
                      <a:lnTo>
                        <a:pt x="32" y="143"/>
                      </a:lnTo>
                      <a:lnTo>
                        <a:pt x="34" y="139"/>
                      </a:lnTo>
                      <a:lnTo>
                        <a:pt x="34" y="131"/>
                      </a:lnTo>
                      <a:lnTo>
                        <a:pt x="37" y="124"/>
                      </a:lnTo>
                      <a:lnTo>
                        <a:pt x="39" y="118"/>
                      </a:lnTo>
                      <a:lnTo>
                        <a:pt x="40" y="103"/>
                      </a:lnTo>
                      <a:lnTo>
                        <a:pt x="42" y="94"/>
                      </a:lnTo>
                      <a:lnTo>
                        <a:pt x="44" y="91"/>
                      </a:lnTo>
                      <a:lnTo>
                        <a:pt x="44" y="87"/>
                      </a:lnTo>
                      <a:lnTo>
                        <a:pt x="45" y="81"/>
                      </a:lnTo>
                      <a:lnTo>
                        <a:pt x="47" y="72"/>
                      </a:lnTo>
                      <a:lnTo>
                        <a:pt x="49" y="66"/>
                      </a:lnTo>
                      <a:lnTo>
                        <a:pt x="50" y="57"/>
                      </a:lnTo>
                      <a:lnTo>
                        <a:pt x="54" y="44"/>
                      </a:lnTo>
                      <a:lnTo>
                        <a:pt x="55" y="36"/>
                      </a:lnTo>
                      <a:lnTo>
                        <a:pt x="57" y="29"/>
                      </a:lnTo>
                      <a:lnTo>
                        <a:pt x="59" y="20"/>
                      </a:lnTo>
                      <a:lnTo>
                        <a:pt x="60" y="7"/>
                      </a:lnTo>
                      <a:lnTo>
                        <a:pt x="6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49" name="Freeform 463"/>
                <p:cNvSpPr>
                  <a:spLocks/>
                </p:cNvSpPr>
                <p:nvPr/>
              </p:nvSpPr>
              <p:spPr bwMode="auto">
                <a:xfrm>
                  <a:off x="2406650" y="2751138"/>
                  <a:ext cx="212725" cy="714375"/>
                </a:xfrm>
                <a:custGeom>
                  <a:avLst/>
                  <a:gdLst/>
                  <a:ahLst/>
                  <a:cxnLst>
                    <a:cxn ang="0">
                      <a:pos x="111" y="10"/>
                    </a:cxn>
                    <a:cxn ang="0">
                      <a:pos x="117" y="22"/>
                    </a:cxn>
                    <a:cxn ang="0">
                      <a:pos x="132" y="35"/>
                    </a:cxn>
                    <a:cxn ang="0">
                      <a:pos x="134" y="52"/>
                    </a:cxn>
                    <a:cxn ang="0">
                      <a:pos x="119" y="72"/>
                    </a:cxn>
                    <a:cxn ang="0">
                      <a:pos x="102" y="102"/>
                    </a:cxn>
                    <a:cxn ang="0">
                      <a:pos x="89" y="122"/>
                    </a:cxn>
                    <a:cxn ang="0">
                      <a:pos x="77" y="137"/>
                    </a:cxn>
                    <a:cxn ang="0">
                      <a:pos x="65" y="146"/>
                    </a:cxn>
                    <a:cxn ang="0">
                      <a:pos x="49" y="166"/>
                    </a:cxn>
                    <a:cxn ang="0">
                      <a:pos x="45" y="187"/>
                    </a:cxn>
                    <a:cxn ang="0">
                      <a:pos x="54" y="192"/>
                    </a:cxn>
                    <a:cxn ang="0">
                      <a:pos x="62" y="197"/>
                    </a:cxn>
                    <a:cxn ang="0">
                      <a:pos x="65" y="208"/>
                    </a:cxn>
                    <a:cxn ang="0">
                      <a:pos x="60" y="224"/>
                    </a:cxn>
                    <a:cxn ang="0">
                      <a:pos x="55" y="233"/>
                    </a:cxn>
                    <a:cxn ang="0">
                      <a:pos x="52" y="239"/>
                    </a:cxn>
                    <a:cxn ang="0">
                      <a:pos x="47" y="246"/>
                    </a:cxn>
                    <a:cxn ang="0">
                      <a:pos x="45" y="259"/>
                    </a:cxn>
                    <a:cxn ang="0">
                      <a:pos x="40" y="276"/>
                    </a:cxn>
                    <a:cxn ang="0">
                      <a:pos x="39" y="291"/>
                    </a:cxn>
                    <a:cxn ang="0">
                      <a:pos x="34" y="310"/>
                    </a:cxn>
                    <a:cxn ang="0">
                      <a:pos x="29" y="333"/>
                    </a:cxn>
                    <a:cxn ang="0">
                      <a:pos x="25" y="348"/>
                    </a:cxn>
                    <a:cxn ang="0">
                      <a:pos x="20" y="372"/>
                    </a:cxn>
                    <a:cxn ang="0">
                      <a:pos x="17" y="393"/>
                    </a:cxn>
                    <a:cxn ang="0">
                      <a:pos x="14" y="412"/>
                    </a:cxn>
                    <a:cxn ang="0">
                      <a:pos x="9" y="429"/>
                    </a:cxn>
                    <a:cxn ang="0">
                      <a:pos x="5" y="444"/>
                    </a:cxn>
                    <a:cxn ang="0">
                      <a:pos x="0" y="450"/>
                    </a:cxn>
                    <a:cxn ang="0">
                      <a:pos x="4" y="435"/>
                    </a:cxn>
                    <a:cxn ang="0">
                      <a:pos x="7" y="420"/>
                    </a:cxn>
                    <a:cxn ang="0">
                      <a:pos x="9" y="408"/>
                    </a:cxn>
                    <a:cxn ang="0">
                      <a:pos x="14" y="387"/>
                    </a:cxn>
                    <a:cxn ang="0">
                      <a:pos x="19" y="363"/>
                    </a:cxn>
                    <a:cxn ang="0">
                      <a:pos x="24" y="341"/>
                    </a:cxn>
                    <a:cxn ang="0">
                      <a:pos x="27" y="326"/>
                    </a:cxn>
                    <a:cxn ang="0">
                      <a:pos x="30" y="305"/>
                    </a:cxn>
                    <a:cxn ang="0">
                      <a:pos x="35" y="281"/>
                    </a:cxn>
                    <a:cxn ang="0">
                      <a:pos x="39" y="266"/>
                    </a:cxn>
                    <a:cxn ang="0">
                      <a:pos x="42" y="254"/>
                    </a:cxn>
                    <a:cxn ang="0">
                      <a:pos x="44" y="244"/>
                    </a:cxn>
                    <a:cxn ang="0">
                      <a:pos x="50" y="238"/>
                    </a:cxn>
                    <a:cxn ang="0">
                      <a:pos x="55" y="223"/>
                    </a:cxn>
                    <a:cxn ang="0">
                      <a:pos x="57" y="213"/>
                    </a:cxn>
                    <a:cxn ang="0">
                      <a:pos x="59" y="201"/>
                    </a:cxn>
                    <a:cxn ang="0">
                      <a:pos x="45" y="194"/>
                    </a:cxn>
                    <a:cxn ang="0">
                      <a:pos x="40" y="187"/>
                    </a:cxn>
                    <a:cxn ang="0">
                      <a:pos x="42" y="179"/>
                    </a:cxn>
                    <a:cxn ang="0">
                      <a:pos x="45" y="164"/>
                    </a:cxn>
                    <a:cxn ang="0">
                      <a:pos x="54" y="157"/>
                    </a:cxn>
                    <a:cxn ang="0">
                      <a:pos x="62" y="142"/>
                    </a:cxn>
                    <a:cxn ang="0">
                      <a:pos x="80" y="127"/>
                    </a:cxn>
                    <a:cxn ang="0">
                      <a:pos x="85" y="114"/>
                    </a:cxn>
                    <a:cxn ang="0">
                      <a:pos x="107" y="84"/>
                    </a:cxn>
                    <a:cxn ang="0">
                      <a:pos x="111" y="75"/>
                    </a:cxn>
                    <a:cxn ang="0">
                      <a:pos x="121" y="65"/>
                    </a:cxn>
                    <a:cxn ang="0">
                      <a:pos x="131" y="50"/>
                    </a:cxn>
                    <a:cxn ang="0">
                      <a:pos x="121" y="32"/>
                    </a:cxn>
                    <a:cxn ang="0">
                      <a:pos x="111" y="20"/>
                    </a:cxn>
                    <a:cxn ang="0">
                      <a:pos x="107" y="5"/>
                    </a:cxn>
                    <a:cxn ang="0">
                      <a:pos x="111" y="0"/>
                    </a:cxn>
                  </a:cxnLst>
                  <a:rect l="0" t="0" r="r" b="b"/>
                  <a:pathLst>
                    <a:path w="134" h="450">
                      <a:moveTo>
                        <a:pt x="111" y="0"/>
                      </a:moveTo>
                      <a:lnTo>
                        <a:pt x="111" y="10"/>
                      </a:lnTo>
                      <a:lnTo>
                        <a:pt x="114" y="17"/>
                      </a:lnTo>
                      <a:lnTo>
                        <a:pt x="117" y="22"/>
                      </a:lnTo>
                      <a:lnTo>
                        <a:pt x="131" y="35"/>
                      </a:lnTo>
                      <a:lnTo>
                        <a:pt x="132" y="35"/>
                      </a:lnTo>
                      <a:lnTo>
                        <a:pt x="134" y="43"/>
                      </a:lnTo>
                      <a:lnTo>
                        <a:pt x="134" y="52"/>
                      </a:lnTo>
                      <a:lnTo>
                        <a:pt x="131" y="60"/>
                      </a:lnTo>
                      <a:lnTo>
                        <a:pt x="119" y="72"/>
                      </a:lnTo>
                      <a:lnTo>
                        <a:pt x="114" y="79"/>
                      </a:lnTo>
                      <a:lnTo>
                        <a:pt x="102" y="102"/>
                      </a:lnTo>
                      <a:lnTo>
                        <a:pt x="89" y="115"/>
                      </a:lnTo>
                      <a:lnTo>
                        <a:pt x="89" y="122"/>
                      </a:lnTo>
                      <a:lnTo>
                        <a:pt x="84" y="130"/>
                      </a:lnTo>
                      <a:lnTo>
                        <a:pt x="77" y="137"/>
                      </a:lnTo>
                      <a:lnTo>
                        <a:pt x="72" y="141"/>
                      </a:lnTo>
                      <a:lnTo>
                        <a:pt x="65" y="146"/>
                      </a:lnTo>
                      <a:lnTo>
                        <a:pt x="55" y="159"/>
                      </a:lnTo>
                      <a:lnTo>
                        <a:pt x="49" y="166"/>
                      </a:lnTo>
                      <a:lnTo>
                        <a:pt x="45" y="179"/>
                      </a:lnTo>
                      <a:lnTo>
                        <a:pt x="45" y="187"/>
                      </a:lnTo>
                      <a:lnTo>
                        <a:pt x="47" y="189"/>
                      </a:lnTo>
                      <a:lnTo>
                        <a:pt x="54" y="192"/>
                      </a:lnTo>
                      <a:lnTo>
                        <a:pt x="60" y="197"/>
                      </a:lnTo>
                      <a:lnTo>
                        <a:pt x="62" y="197"/>
                      </a:lnTo>
                      <a:lnTo>
                        <a:pt x="65" y="204"/>
                      </a:lnTo>
                      <a:lnTo>
                        <a:pt x="65" y="208"/>
                      </a:lnTo>
                      <a:lnTo>
                        <a:pt x="60" y="214"/>
                      </a:lnTo>
                      <a:lnTo>
                        <a:pt x="60" y="224"/>
                      </a:lnTo>
                      <a:lnTo>
                        <a:pt x="59" y="224"/>
                      </a:lnTo>
                      <a:lnTo>
                        <a:pt x="55" y="233"/>
                      </a:lnTo>
                      <a:lnTo>
                        <a:pt x="54" y="239"/>
                      </a:lnTo>
                      <a:lnTo>
                        <a:pt x="52" y="239"/>
                      </a:lnTo>
                      <a:lnTo>
                        <a:pt x="50" y="241"/>
                      </a:lnTo>
                      <a:lnTo>
                        <a:pt x="47" y="246"/>
                      </a:lnTo>
                      <a:lnTo>
                        <a:pt x="45" y="254"/>
                      </a:lnTo>
                      <a:lnTo>
                        <a:pt x="45" y="259"/>
                      </a:lnTo>
                      <a:lnTo>
                        <a:pt x="42" y="268"/>
                      </a:lnTo>
                      <a:lnTo>
                        <a:pt x="40" y="276"/>
                      </a:lnTo>
                      <a:lnTo>
                        <a:pt x="40" y="283"/>
                      </a:lnTo>
                      <a:lnTo>
                        <a:pt x="39" y="291"/>
                      </a:lnTo>
                      <a:lnTo>
                        <a:pt x="35" y="305"/>
                      </a:lnTo>
                      <a:lnTo>
                        <a:pt x="34" y="310"/>
                      </a:lnTo>
                      <a:lnTo>
                        <a:pt x="30" y="326"/>
                      </a:lnTo>
                      <a:lnTo>
                        <a:pt x="29" y="333"/>
                      </a:lnTo>
                      <a:lnTo>
                        <a:pt x="27" y="341"/>
                      </a:lnTo>
                      <a:lnTo>
                        <a:pt x="25" y="348"/>
                      </a:lnTo>
                      <a:lnTo>
                        <a:pt x="22" y="365"/>
                      </a:lnTo>
                      <a:lnTo>
                        <a:pt x="20" y="372"/>
                      </a:lnTo>
                      <a:lnTo>
                        <a:pt x="17" y="387"/>
                      </a:lnTo>
                      <a:lnTo>
                        <a:pt x="17" y="393"/>
                      </a:lnTo>
                      <a:lnTo>
                        <a:pt x="14" y="402"/>
                      </a:lnTo>
                      <a:lnTo>
                        <a:pt x="14" y="412"/>
                      </a:lnTo>
                      <a:lnTo>
                        <a:pt x="10" y="420"/>
                      </a:lnTo>
                      <a:lnTo>
                        <a:pt x="9" y="429"/>
                      </a:lnTo>
                      <a:lnTo>
                        <a:pt x="7" y="435"/>
                      </a:lnTo>
                      <a:lnTo>
                        <a:pt x="5" y="444"/>
                      </a:lnTo>
                      <a:lnTo>
                        <a:pt x="4" y="450"/>
                      </a:lnTo>
                      <a:lnTo>
                        <a:pt x="0" y="450"/>
                      </a:lnTo>
                      <a:lnTo>
                        <a:pt x="2" y="442"/>
                      </a:lnTo>
                      <a:lnTo>
                        <a:pt x="4" y="435"/>
                      </a:lnTo>
                      <a:lnTo>
                        <a:pt x="5" y="427"/>
                      </a:lnTo>
                      <a:lnTo>
                        <a:pt x="7" y="420"/>
                      </a:lnTo>
                      <a:lnTo>
                        <a:pt x="9" y="412"/>
                      </a:lnTo>
                      <a:lnTo>
                        <a:pt x="9" y="408"/>
                      </a:lnTo>
                      <a:lnTo>
                        <a:pt x="10" y="400"/>
                      </a:lnTo>
                      <a:lnTo>
                        <a:pt x="14" y="387"/>
                      </a:lnTo>
                      <a:lnTo>
                        <a:pt x="17" y="370"/>
                      </a:lnTo>
                      <a:lnTo>
                        <a:pt x="19" y="363"/>
                      </a:lnTo>
                      <a:lnTo>
                        <a:pt x="22" y="348"/>
                      </a:lnTo>
                      <a:lnTo>
                        <a:pt x="24" y="341"/>
                      </a:lnTo>
                      <a:lnTo>
                        <a:pt x="25" y="333"/>
                      </a:lnTo>
                      <a:lnTo>
                        <a:pt x="27" y="326"/>
                      </a:lnTo>
                      <a:lnTo>
                        <a:pt x="30" y="310"/>
                      </a:lnTo>
                      <a:lnTo>
                        <a:pt x="30" y="305"/>
                      </a:lnTo>
                      <a:lnTo>
                        <a:pt x="32" y="298"/>
                      </a:lnTo>
                      <a:lnTo>
                        <a:pt x="35" y="281"/>
                      </a:lnTo>
                      <a:lnTo>
                        <a:pt x="37" y="274"/>
                      </a:lnTo>
                      <a:lnTo>
                        <a:pt x="39" y="266"/>
                      </a:lnTo>
                      <a:lnTo>
                        <a:pt x="40" y="259"/>
                      </a:lnTo>
                      <a:lnTo>
                        <a:pt x="42" y="254"/>
                      </a:lnTo>
                      <a:lnTo>
                        <a:pt x="44" y="246"/>
                      </a:lnTo>
                      <a:lnTo>
                        <a:pt x="44" y="244"/>
                      </a:lnTo>
                      <a:lnTo>
                        <a:pt x="47" y="239"/>
                      </a:lnTo>
                      <a:lnTo>
                        <a:pt x="50" y="238"/>
                      </a:lnTo>
                      <a:lnTo>
                        <a:pt x="52" y="231"/>
                      </a:lnTo>
                      <a:lnTo>
                        <a:pt x="55" y="223"/>
                      </a:lnTo>
                      <a:lnTo>
                        <a:pt x="55" y="219"/>
                      </a:lnTo>
                      <a:lnTo>
                        <a:pt x="57" y="213"/>
                      </a:lnTo>
                      <a:lnTo>
                        <a:pt x="62" y="206"/>
                      </a:lnTo>
                      <a:lnTo>
                        <a:pt x="59" y="201"/>
                      </a:lnTo>
                      <a:lnTo>
                        <a:pt x="52" y="196"/>
                      </a:lnTo>
                      <a:lnTo>
                        <a:pt x="45" y="194"/>
                      </a:lnTo>
                      <a:lnTo>
                        <a:pt x="40" y="189"/>
                      </a:lnTo>
                      <a:lnTo>
                        <a:pt x="40" y="187"/>
                      </a:lnTo>
                      <a:lnTo>
                        <a:pt x="42" y="181"/>
                      </a:lnTo>
                      <a:lnTo>
                        <a:pt x="42" y="179"/>
                      </a:lnTo>
                      <a:lnTo>
                        <a:pt x="44" y="172"/>
                      </a:lnTo>
                      <a:lnTo>
                        <a:pt x="45" y="164"/>
                      </a:lnTo>
                      <a:lnTo>
                        <a:pt x="47" y="164"/>
                      </a:lnTo>
                      <a:lnTo>
                        <a:pt x="54" y="157"/>
                      </a:lnTo>
                      <a:lnTo>
                        <a:pt x="57" y="149"/>
                      </a:lnTo>
                      <a:lnTo>
                        <a:pt x="62" y="142"/>
                      </a:lnTo>
                      <a:lnTo>
                        <a:pt x="70" y="137"/>
                      </a:lnTo>
                      <a:lnTo>
                        <a:pt x="80" y="127"/>
                      </a:lnTo>
                      <a:lnTo>
                        <a:pt x="85" y="120"/>
                      </a:lnTo>
                      <a:lnTo>
                        <a:pt x="85" y="114"/>
                      </a:lnTo>
                      <a:lnTo>
                        <a:pt x="99" y="99"/>
                      </a:lnTo>
                      <a:lnTo>
                        <a:pt x="107" y="84"/>
                      </a:lnTo>
                      <a:lnTo>
                        <a:pt x="109" y="77"/>
                      </a:lnTo>
                      <a:lnTo>
                        <a:pt x="111" y="75"/>
                      </a:lnTo>
                      <a:lnTo>
                        <a:pt x="116" y="69"/>
                      </a:lnTo>
                      <a:lnTo>
                        <a:pt x="121" y="65"/>
                      </a:lnTo>
                      <a:lnTo>
                        <a:pt x="127" y="57"/>
                      </a:lnTo>
                      <a:lnTo>
                        <a:pt x="131" y="50"/>
                      </a:lnTo>
                      <a:lnTo>
                        <a:pt x="127" y="37"/>
                      </a:lnTo>
                      <a:lnTo>
                        <a:pt x="121" y="32"/>
                      </a:lnTo>
                      <a:lnTo>
                        <a:pt x="114" y="23"/>
                      </a:lnTo>
                      <a:lnTo>
                        <a:pt x="111" y="20"/>
                      </a:lnTo>
                      <a:lnTo>
                        <a:pt x="107" y="12"/>
                      </a:lnTo>
                      <a:lnTo>
                        <a:pt x="107" y="5"/>
                      </a:lnTo>
                      <a:lnTo>
                        <a:pt x="106" y="2"/>
                      </a:lnTo>
                      <a:lnTo>
                        <a:pt x="1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50" name="Freeform 464"/>
                <p:cNvSpPr>
                  <a:spLocks/>
                </p:cNvSpPr>
                <p:nvPr/>
              </p:nvSpPr>
              <p:spPr bwMode="auto">
                <a:xfrm>
                  <a:off x="2016125" y="3373438"/>
                  <a:ext cx="396875" cy="95250"/>
                </a:xfrm>
                <a:custGeom>
                  <a:avLst/>
                  <a:gdLst/>
                  <a:ahLst/>
                  <a:cxnLst>
                    <a:cxn ang="0">
                      <a:pos x="2" y="0"/>
                    </a:cxn>
                    <a:cxn ang="0">
                      <a:pos x="19" y="5"/>
                    </a:cxn>
                    <a:cxn ang="0">
                      <a:pos x="35" y="8"/>
                    </a:cxn>
                    <a:cxn ang="0">
                      <a:pos x="42" y="10"/>
                    </a:cxn>
                    <a:cxn ang="0">
                      <a:pos x="50" y="13"/>
                    </a:cxn>
                    <a:cxn ang="0">
                      <a:pos x="55" y="13"/>
                    </a:cxn>
                    <a:cxn ang="0">
                      <a:pos x="64" y="15"/>
                    </a:cxn>
                    <a:cxn ang="0">
                      <a:pos x="72" y="18"/>
                    </a:cxn>
                    <a:cxn ang="0">
                      <a:pos x="81" y="18"/>
                    </a:cxn>
                    <a:cxn ang="0">
                      <a:pos x="89" y="21"/>
                    </a:cxn>
                    <a:cxn ang="0">
                      <a:pos x="96" y="23"/>
                    </a:cxn>
                    <a:cxn ang="0">
                      <a:pos x="106" y="25"/>
                    </a:cxn>
                    <a:cxn ang="0">
                      <a:pos x="114" y="26"/>
                    </a:cxn>
                    <a:cxn ang="0">
                      <a:pos x="121" y="28"/>
                    </a:cxn>
                    <a:cxn ang="0">
                      <a:pos x="129" y="30"/>
                    </a:cxn>
                    <a:cxn ang="0">
                      <a:pos x="139" y="31"/>
                    </a:cxn>
                    <a:cxn ang="0">
                      <a:pos x="146" y="35"/>
                    </a:cxn>
                    <a:cxn ang="0">
                      <a:pos x="163" y="38"/>
                    </a:cxn>
                    <a:cxn ang="0">
                      <a:pos x="173" y="40"/>
                    </a:cxn>
                    <a:cxn ang="0">
                      <a:pos x="174" y="40"/>
                    </a:cxn>
                    <a:cxn ang="0">
                      <a:pos x="191" y="43"/>
                    </a:cxn>
                    <a:cxn ang="0">
                      <a:pos x="194" y="45"/>
                    </a:cxn>
                    <a:cxn ang="0">
                      <a:pos x="201" y="47"/>
                    </a:cxn>
                    <a:cxn ang="0">
                      <a:pos x="243" y="55"/>
                    </a:cxn>
                    <a:cxn ang="0">
                      <a:pos x="250" y="57"/>
                    </a:cxn>
                    <a:cxn ang="0">
                      <a:pos x="248" y="60"/>
                    </a:cxn>
                    <a:cxn ang="0">
                      <a:pos x="243" y="58"/>
                    </a:cxn>
                    <a:cxn ang="0">
                      <a:pos x="233" y="57"/>
                    </a:cxn>
                    <a:cxn ang="0">
                      <a:pos x="226" y="55"/>
                    </a:cxn>
                    <a:cxn ang="0">
                      <a:pos x="193" y="48"/>
                    </a:cxn>
                    <a:cxn ang="0">
                      <a:pos x="189" y="48"/>
                    </a:cxn>
                    <a:cxn ang="0">
                      <a:pos x="181" y="47"/>
                    </a:cxn>
                    <a:cxn ang="0">
                      <a:pos x="173" y="43"/>
                    </a:cxn>
                    <a:cxn ang="0">
                      <a:pos x="171" y="43"/>
                    </a:cxn>
                    <a:cxn ang="0">
                      <a:pos x="121" y="33"/>
                    </a:cxn>
                    <a:cxn ang="0">
                      <a:pos x="112" y="30"/>
                    </a:cxn>
                    <a:cxn ang="0">
                      <a:pos x="62" y="20"/>
                    </a:cxn>
                    <a:cxn ang="0">
                      <a:pos x="55" y="16"/>
                    </a:cxn>
                    <a:cxn ang="0">
                      <a:pos x="50" y="16"/>
                    </a:cxn>
                    <a:cxn ang="0">
                      <a:pos x="42" y="15"/>
                    </a:cxn>
                    <a:cxn ang="0">
                      <a:pos x="34" y="11"/>
                    </a:cxn>
                    <a:cxn ang="0">
                      <a:pos x="0" y="5"/>
                    </a:cxn>
                    <a:cxn ang="0">
                      <a:pos x="2" y="0"/>
                    </a:cxn>
                  </a:cxnLst>
                  <a:rect l="0" t="0" r="r" b="b"/>
                  <a:pathLst>
                    <a:path w="250" h="60">
                      <a:moveTo>
                        <a:pt x="2" y="0"/>
                      </a:moveTo>
                      <a:lnTo>
                        <a:pt x="19" y="5"/>
                      </a:lnTo>
                      <a:lnTo>
                        <a:pt x="35" y="8"/>
                      </a:lnTo>
                      <a:lnTo>
                        <a:pt x="42" y="10"/>
                      </a:lnTo>
                      <a:lnTo>
                        <a:pt x="50" y="13"/>
                      </a:lnTo>
                      <a:lnTo>
                        <a:pt x="55" y="13"/>
                      </a:lnTo>
                      <a:lnTo>
                        <a:pt x="64" y="15"/>
                      </a:lnTo>
                      <a:lnTo>
                        <a:pt x="72" y="18"/>
                      </a:lnTo>
                      <a:lnTo>
                        <a:pt x="81" y="18"/>
                      </a:lnTo>
                      <a:lnTo>
                        <a:pt x="89" y="21"/>
                      </a:lnTo>
                      <a:lnTo>
                        <a:pt x="96" y="23"/>
                      </a:lnTo>
                      <a:lnTo>
                        <a:pt x="106" y="25"/>
                      </a:lnTo>
                      <a:lnTo>
                        <a:pt x="114" y="26"/>
                      </a:lnTo>
                      <a:lnTo>
                        <a:pt x="121" y="28"/>
                      </a:lnTo>
                      <a:lnTo>
                        <a:pt x="129" y="30"/>
                      </a:lnTo>
                      <a:lnTo>
                        <a:pt x="139" y="31"/>
                      </a:lnTo>
                      <a:lnTo>
                        <a:pt x="146" y="35"/>
                      </a:lnTo>
                      <a:lnTo>
                        <a:pt x="163" y="38"/>
                      </a:lnTo>
                      <a:lnTo>
                        <a:pt x="173" y="40"/>
                      </a:lnTo>
                      <a:lnTo>
                        <a:pt x="174" y="40"/>
                      </a:lnTo>
                      <a:lnTo>
                        <a:pt x="191" y="43"/>
                      </a:lnTo>
                      <a:lnTo>
                        <a:pt x="194" y="45"/>
                      </a:lnTo>
                      <a:lnTo>
                        <a:pt x="201" y="47"/>
                      </a:lnTo>
                      <a:lnTo>
                        <a:pt x="243" y="55"/>
                      </a:lnTo>
                      <a:lnTo>
                        <a:pt x="250" y="57"/>
                      </a:lnTo>
                      <a:lnTo>
                        <a:pt x="248" y="60"/>
                      </a:lnTo>
                      <a:lnTo>
                        <a:pt x="243" y="58"/>
                      </a:lnTo>
                      <a:lnTo>
                        <a:pt x="233" y="57"/>
                      </a:lnTo>
                      <a:lnTo>
                        <a:pt x="226" y="55"/>
                      </a:lnTo>
                      <a:lnTo>
                        <a:pt x="193" y="48"/>
                      </a:lnTo>
                      <a:lnTo>
                        <a:pt x="189" y="48"/>
                      </a:lnTo>
                      <a:lnTo>
                        <a:pt x="181" y="47"/>
                      </a:lnTo>
                      <a:lnTo>
                        <a:pt x="173" y="43"/>
                      </a:lnTo>
                      <a:lnTo>
                        <a:pt x="171" y="43"/>
                      </a:lnTo>
                      <a:lnTo>
                        <a:pt x="121" y="33"/>
                      </a:lnTo>
                      <a:lnTo>
                        <a:pt x="112" y="30"/>
                      </a:lnTo>
                      <a:lnTo>
                        <a:pt x="62" y="20"/>
                      </a:lnTo>
                      <a:lnTo>
                        <a:pt x="55" y="16"/>
                      </a:lnTo>
                      <a:lnTo>
                        <a:pt x="50" y="16"/>
                      </a:lnTo>
                      <a:lnTo>
                        <a:pt x="42" y="15"/>
                      </a:lnTo>
                      <a:lnTo>
                        <a:pt x="34" y="11"/>
                      </a:lnTo>
                      <a:lnTo>
                        <a:pt x="0" y="5"/>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51" name="Freeform 465"/>
                <p:cNvSpPr>
                  <a:spLocks/>
                </p:cNvSpPr>
                <p:nvPr/>
              </p:nvSpPr>
              <p:spPr bwMode="auto">
                <a:xfrm>
                  <a:off x="2409825" y="3463925"/>
                  <a:ext cx="395288" cy="82550"/>
                </a:xfrm>
                <a:custGeom>
                  <a:avLst/>
                  <a:gdLst/>
                  <a:ahLst/>
                  <a:cxnLst>
                    <a:cxn ang="0">
                      <a:pos x="2" y="0"/>
                    </a:cxn>
                    <a:cxn ang="0">
                      <a:pos x="15" y="3"/>
                    </a:cxn>
                    <a:cxn ang="0">
                      <a:pos x="33" y="6"/>
                    </a:cxn>
                    <a:cxn ang="0">
                      <a:pos x="42" y="8"/>
                    </a:cxn>
                    <a:cxn ang="0">
                      <a:pos x="48" y="10"/>
                    </a:cxn>
                    <a:cxn ang="0">
                      <a:pos x="73" y="15"/>
                    </a:cxn>
                    <a:cxn ang="0">
                      <a:pos x="78" y="16"/>
                    </a:cxn>
                    <a:cxn ang="0">
                      <a:pos x="88" y="16"/>
                    </a:cxn>
                    <a:cxn ang="0">
                      <a:pos x="102" y="20"/>
                    </a:cxn>
                    <a:cxn ang="0">
                      <a:pos x="169" y="33"/>
                    </a:cxn>
                    <a:cxn ang="0">
                      <a:pos x="180" y="35"/>
                    </a:cxn>
                    <a:cxn ang="0">
                      <a:pos x="197" y="38"/>
                    </a:cxn>
                    <a:cxn ang="0">
                      <a:pos x="199" y="40"/>
                    </a:cxn>
                    <a:cxn ang="0">
                      <a:pos x="207" y="40"/>
                    </a:cxn>
                    <a:cxn ang="0">
                      <a:pos x="249" y="48"/>
                    </a:cxn>
                    <a:cxn ang="0">
                      <a:pos x="247" y="52"/>
                    </a:cxn>
                    <a:cxn ang="0">
                      <a:pos x="241" y="50"/>
                    </a:cxn>
                    <a:cxn ang="0">
                      <a:pos x="224" y="46"/>
                    </a:cxn>
                    <a:cxn ang="0">
                      <a:pos x="216" y="46"/>
                    </a:cxn>
                    <a:cxn ang="0">
                      <a:pos x="207" y="45"/>
                    </a:cxn>
                    <a:cxn ang="0">
                      <a:pos x="197" y="43"/>
                    </a:cxn>
                    <a:cxn ang="0">
                      <a:pos x="196" y="41"/>
                    </a:cxn>
                    <a:cxn ang="0">
                      <a:pos x="180" y="40"/>
                    </a:cxn>
                    <a:cxn ang="0">
                      <a:pos x="167" y="36"/>
                    </a:cxn>
                    <a:cxn ang="0">
                      <a:pos x="150" y="33"/>
                    </a:cxn>
                    <a:cxn ang="0">
                      <a:pos x="144" y="33"/>
                    </a:cxn>
                    <a:cxn ang="0">
                      <a:pos x="134" y="31"/>
                    </a:cxn>
                    <a:cxn ang="0">
                      <a:pos x="125" y="28"/>
                    </a:cxn>
                    <a:cxn ang="0">
                      <a:pos x="117" y="28"/>
                    </a:cxn>
                    <a:cxn ang="0">
                      <a:pos x="110" y="26"/>
                    </a:cxn>
                    <a:cxn ang="0">
                      <a:pos x="102" y="23"/>
                    </a:cxn>
                    <a:cxn ang="0">
                      <a:pos x="87" y="21"/>
                    </a:cxn>
                    <a:cxn ang="0">
                      <a:pos x="78" y="20"/>
                    </a:cxn>
                    <a:cxn ang="0">
                      <a:pos x="77" y="20"/>
                    </a:cxn>
                    <a:cxn ang="0">
                      <a:pos x="73" y="18"/>
                    </a:cxn>
                    <a:cxn ang="0">
                      <a:pos x="7" y="5"/>
                    </a:cxn>
                    <a:cxn ang="0">
                      <a:pos x="0" y="3"/>
                    </a:cxn>
                    <a:cxn ang="0">
                      <a:pos x="2" y="0"/>
                    </a:cxn>
                  </a:cxnLst>
                  <a:rect l="0" t="0" r="r" b="b"/>
                  <a:pathLst>
                    <a:path w="249" h="52">
                      <a:moveTo>
                        <a:pt x="2" y="0"/>
                      </a:moveTo>
                      <a:lnTo>
                        <a:pt x="15" y="3"/>
                      </a:lnTo>
                      <a:lnTo>
                        <a:pt x="33" y="6"/>
                      </a:lnTo>
                      <a:lnTo>
                        <a:pt x="42" y="8"/>
                      </a:lnTo>
                      <a:lnTo>
                        <a:pt x="48" y="10"/>
                      </a:lnTo>
                      <a:lnTo>
                        <a:pt x="73" y="15"/>
                      </a:lnTo>
                      <a:lnTo>
                        <a:pt x="78" y="16"/>
                      </a:lnTo>
                      <a:lnTo>
                        <a:pt x="88" y="16"/>
                      </a:lnTo>
                      <a:lnTo>
                        <a:pt x="102" y="20"/>
                      </a:lnTo>
                      <a:lnTo>
                        <a:pt x="169" y="33"/>
                      </a:lnTo>
                      <a:lnTo>
                        <a:pt x="180" y="35"/>
                      </a:lnTo>
                      <a:lnTo>
                        <a:pt x="197" y="38"/>
                      </a:lnTo>
                      <a:lnTo>
                        <a:pt x="199" y="40"/>
                      </a:lnTo>
                      <a:lnTo>
                        <a:pt x="207" y="40"/>
                      </a:lnTo>
                      <a:lnTo>
                        <a:pt x="249" y="48"/>
                      </a:lnTo>
                      <a:lnTo>
                        <a:pt x="247" y="52"/>
                      </a:lnTo>
                      <a:lnTo>
                        <a:pt x="241" y="50"/>
                      </a:lnTo>
                      <a:lnTo>
                        <a:pt x="224" y="46"/>
                      </a:lnTo>
                      <a:lnTo>
                        <a:pt x="216" y="46"/>
                      </a:lnTo>
                      <a:lnTo>
                        <a:pt x="207" y="45"/>
                      </a:lnTo>
                      <a:lnTo>
                        <a:pt x="197" y="43"/>
                      </a:lnTo>
                      <a:lnTo>
                        <a:pt x="196" y="41"/>
                      </a:lnTo>
                      <a:lnTo>
                        <a:pt x="180" y="40"/>
                      </a:lnTo>
                      <a:lnTo>
                        <a:pt x="167" y="36"/>
                      </a:lnTo>
                      <a:lnTo>
                        <a:pt x="150" y="33"/>
                      </a:lnTo>
                      <a:lnTo>
                        <a:pt x="144" y="33"/>
                      </a:lnTo>
                      <a:lnTo>
                        <a:pt x="134" y="31"/>
                      </a:lnTo>
                      <a:lnTo>
                        <a:pt x="125" y="28"/>
                      </a:lnTo>
                      <a:lnTo>
                        <a:pt x="117" y="28"/>
                      </a:lnTo>
                      <a:lnTo>
                        <a:pt x="110" y="26"/>
                      </a:lnTo>
                      <a:lnTo>
                        <a:pt x="102" y="23"/>
                      </a:lnTo>
                      <a:lnTo>
                        <a:pt x="87" y="21"/>
                      </a:lnTo>
                      <a:lnTo>
                        <a:pt x="78" y="20"/>
                      </a:lnTo>
                      <a:lnTo>
                        <a:pt x="77" y="20"/>
                      </a:lnTo>
                      <a:lnTo>
                        <a:pt x="73" y="18"/>
                      </a:lnTo>
                      <a:lnTo>
                        <a:pt x="7" y="5"/>
                      </a:lnTo>
                      <a:lnTo>
                        <a:pt x="0" y="3"/>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52" name="Freeform 466"/>
                <p:cNvSpPr>
                  <a:spLocks/>
                </p:cNvSpPr>
                <p:nvPr/>
              </p:nvSpPr>
              <p:spPr bwMode="auto">
                <a:xfrm>
                  <a:off x="1471613" y="3228975"/>
                  <a:ext cx="547688" cy="152400"/>
                </a:xfrm>
                <a:custGeom>
                  <a:avLst/>
                  <a:gdLst/>
                  <a:ahLst/>
                  <a:cxnLst>
                    <a:cxn ang="0">
                      <a:pos x="17" y="4"/>
                    </a:cxn>
                    <a:cxn ang="0">
                      <a:pos x="34" y="9"/>
                    </a:cxn>
                    <a:cxn ang="0">
                      <a:pos x="49" y="12"/>
                    </a:cxn>
                    <a:cxn ang="0">
                      <a:pos x="72" y="20"/>
                    </a:cxn>
                    <a:cxn ang="0">
                      <a:pos x="89" y="25"/>
                    </a:cxn>
                    <a:cxn ang="0">
                      <a:pos x="112" y="30"/>
                    </a:cxn>
                    <a:cxn ang="0">
                      <a:pos x="129" y="35"/>
                    </a:cxn>
                    <a:cxn ang="0">
                      <a:pos x="159" y="44"/>
                    </a:cxn>
                    <a:cxn ang="0">
                      <a:pos x="181" y="49"/>
                    </a:cxn>
                    <a:cxn ang="0">
                      <a:pos x="193" y="52"/>
                    </a:cxn>
                    <a:cxn ang="0">
                      <a:pos x="214" y="57"/>
                    </a:cxn>
                    <a:cxn ang="0">
                      <a:pos x="228" y="62"/>
                    </a:cxn>
                    <a:cxn ang="0">
                      <a:pos x="241" y="66"/>
                    </a:cxn>
                    <a:cxn ang="0">
                      <a:pos x="256" y="69"/>
                    </a:cxn>
                    <a:cxn ang="0">
                      <a:pos x="290" y="77"/>
                    </a:cxn>
                    <a:cxn ang="0">
                      <a:pos x="305" y="81"/>
                    </a:cxn>
                    <a:cxn ang="0">
                      <a:pos x="318" y="86"/>
                    </a:cxn>
                    <a:cxn ang="0">
                      <a:pos x="328" y="87"/>
                    </a:cxn>
                    <a:cxn ang="0">
                      <a:pos x="343" y="96"/>
                    </a:cxn>
                    <a:cxn ang="0">
                      <a:pos x="327" y="91"/>
                    </a:cxn>
                    <a:cxn ang="0">
                      <a:pos x="318" y="89"/>
                    </a:cxn>
                    <a:cxn ang="0">
                      <a:pos x="305" y="86"/>
                    </a:cxn>
                    <a:cxn ang="0">
                      <a:pos x="290" y="82"/>
                    </a:cxn>
                    <a:cxn ang="0">
                      <a:pos x="265" y="76"/>
                    </a:cxn>
                    <a:cxn ang="0">
                      <a:pos x="248" y="71"/>
                    </a:cxn>
                    <a:cxn ang="0">
                      <a:pos x="221" y="64"/>
                    </a:cxn>
                    <a:cxn ang="0">
                      <a:pos x="198" y="57"/>
                    </a:cxn>
                    <a:cxn ang="0">
                      <a:pos x="188" y="56"/>
                    </a:cxn>
                    <a:cxn ang="0">
                      <a:pos x="173" y="50"/>
                    </a:cxn>
                    <a:cxn ang="0">
                      <a:pos x="158" y="47"/>
                    </a:cxn>
                    <a:cxn ang="0">
                      <a:pos x="141" y="42"/>
                    </a:cxn>
                    <a:cxn ang="0">
                      <a:pos x="112" y="35"/>
                    </a:cxn>
                    <a:cxn ang="0">
                      <a:pos x="87" y="29"/>
                    </a:cxn>
                    <a:cxn ang="0">
                      <a:pos x="72" y="24"/>
                    </a:cxn>
                    <a:cxn ang="0">
                      <a:pos x="47" y="17"/>
                    </a:cxn>
                    <a:cxn ang="0">
                      <a:pos x="15" y="9"/>
                    </a:cxn>
                    <a:cxn ang="0">
                      <a:pos x="0" y="4"/>
                    </a:cxn>
                  </a:cxnLst>
                  <a:rect l="0" t="0" r="r" b="b"/>
                  <a:pathLst>
                    <a:path w="345" h="96">
                      <a:moveTo>
                        <a:pt x="0" y="0"/>
                      </a:moveTo>
                      <a:lnTo>
                        <a:pt x="17" y="4"/>
                      </a:lnTo>
                      <a:lnTo>
                        <a:pt x="24" y="7"/>
                      </a:lnTo>
                      <a:lnTo>
                        <a:pt x="34" y="9"/>
                      </a:lnTo>
                      <a:lnTo>
                        <a:pt x="40" y="10"/>
                      </a:lnTo>
                      <a:lnTo>
                        <a:pt x="49" y="12"/>
                      </a:lnTo>
                      <a:lnTo>
                        <a:pt x="56" y="15"/>
                      </a:lnTo>
                      <a:lnTo>
                        <a:pt x="72" y="20"/>
                      </a:lnTo>
                      <a:lnTo>
                        <a:pt x="81" y="22"/>
                      </a:lnTo>
                      <a:lnTo>
                        <a:pt x="89" y="25"/>
                      </a:lnTo>
                      <a:lnTo>
                        <a:pt x="106" y="29"/>
                      </a:lnTo>
                      <a:lnTo>
                        <a:pt x="112" y="30"/>
                      </a:lnTo>
                      <a:lnTo>
                        <a:pt x="121" y="34"/>
                      </a:lnTo>
                      <a:lnTo>
                        <a:pt x="129" y="35"/>
                      </a:lnTo>
                      <a:lnTo>
                        <a:pt x="149" y="40"/>
                      </a:lnTo>
                      <a:lnTo>
                        <a:pt x="159" y="44"/>
                      </a:lnTo>
                      <a:lnTo>
                        <a:pt x="173" y="47"/>
                      </a:lnTo>
                      <a:lnTo>
                        <a:pt x="181" y="49"/>
                      </a:lnTo>
                      <a:lnTo>
                        <a:pt x="189" y="52"/>
                      </a:lnTo>
                      <a:lnTo>
                        <a:pt x="193" y="52"/>
                      </a:lnTo>
                      <a:lnTo>
                        <a:pt x="198" y="54"/>
                      </a:lnTo>
                      <a:lnTo>
                        <a:pt x="214" y="57"/>
                      </a:lnTo>
                      <a:lnTo>
                        <a:pt x="221" y="61"/>
                      </a:lnTo>
                      <a:lnTo>
                        <a:pt x="228" y="62"/>
                      </a:lnTo>
                      <a:lnTo>
                        <a:pt x="231" y="62"/>
                      </a:lnTo>
                      <a:lnTo>
                        <a:pt x="241" y="66"/>
                      </a:lnTo>
                      <a:lnTo>
                        <a:pt x="248" y="67"/>
                      </a:lnTo>
                      <a:lnTo>
                        <a:pt x="256" y="69"/>
                      </a:lnTo>
                      <a:lnTo>
                        <a:pt x="265" y="72"/>
                      </a:lnTo>
                      <a:lnTo>
                        <a:pt x="290" y="77"/>
                      </a:lnTo>
                      <a:lnTo>
                        <a:pt x="298" y="81"/>
                      </a:lnTo>
                      <a:lnTo>
                        <a:pt x="305" y="81"/>
                      </a:lnTo>
                      <a:lnTo>
                        <a:pt x="311" y="82"/>
                      </a:lnTo>
                      <a:lnTo>
                        <a:pt x="318" y="86"/>
                      </a:lnTo>
                      <a:lnTo>
                        <a:pt x="323" y="86"/>
                      </a:lnTo>
                      <a:lnTo>
                        <a:pt x="328" y="87"/>
                      </a:lnTo>
                      <a:lnTo>
                        <a:pt x="345" y="91"/>
                      </a:lnTo>
                      <a:lnTo>
                        <a:pt x="343" y="96"/>
                      </a:lnTo>
                      <a:lnTo>
                        <a:pt x="335" y="92"/>
                      </a:lnTo>
                      <a:lnTo>
                        <a:pt x="327" y="91"/>
                      </a:lnTo>
                      <a:lnTo>
                        <a:pt x="322" y="89"/>
                      </a:lnTo>
                      <a:lnTo>
                        <a:pt x="318" y="89"/>
                      </a:lnTo>
                      <a:lnTo>
                        <a:pt x="310" y="87"/>
                      </a:lnTo>
                      <a:lnTo>
                        <a:pt x="305" y="86"/>
                      </a:lnTo>
                      <a:lnTo>
                        <a:pt x="296" y="84"/>
                      </a:lnTo>
                      <a:lnTo>
                        <a:pt x="290" y="82"/>
                      </a:lnTo>
                      <a:lnTo>
                        <a:pt x="271" y="77"/>
                      </a:lnTo>
                      <a:lnTo>
                        <a:pt x="265" y="76"/>
                      </a:lnTo>
                      <a:lnTo>
                        <a:pt x="256" y="74"/>
                      </a:lnTo>
                      <a:lnTo>
                        <a:pt x="248" y="71"/>
                      </a:lnTo>
                      <a:lnTo>
                        <a:pt x="231" y="67"/>
                      </a:lnTo>
                      <a:lnTo>
                        <a:pt x="221" y="64"/>
                      </a:lnTo>
                      <a:lnTo>
                        <a:pt x="204" y="61"/>
                      </a:lnTo>
                      <a:lnTo>
                        <a:pt x="198" y="57"/>
                      </a:lnTo>
                      <a:lnTo>
                        <a:pt x="191" y="56"/>
                      </a:lnTo>
                      <a:lnTo>
                        <a:pt x="188" y="56"/>
                      </a:lnTo>
                      <a:lnTo>
                        <a:pt x="181" y="54"/>
                      </a:lnTo>
                      <a:lnTo>
                        <a:pt x="173" y="50"/>
                      </a:lnTo>
                      <a:lnTo>
                        <a:pt x="164" y="49"/>
                      </a:lnTo>
                      <a:lnTo>
                        <a:pt x="158" y="47"/>
                      </a:lnTo>
                      <a:lnTo>
                        <a:pt x="149" y="45"/>
                      </a:lnTo>
                      <a:lnTo>
                        <a:pt x="141" y="42"/>
                      </a:lnTo>
                      <a:lnTo>
                        <a:pt x="121" y="37"/>
                      </a:lnTo>
                      <a:lnTo>
                        <a:pt x="112" y="35"/>
                      </a:lnTo>
                      <a:lnTo>
                        <a:pt x="104" y="32"/>
                      </a:lnTo>
                      <a:lnTo>
                        <a:pt x="87" y="29"/>
                      </a:lnTo>
                      <a:lnTo>
                        <a:pt x="79" y="25"/>
                      </a:lnTo>
                      <a:lnTo>
                        <a:pt x="72" y="24"/>
                      </a:lnTo>
                      <a:lnTo>
                        <a:pt x="54" y="19"/>
                      </a:lnTo>
                      <a:lnTo>
                        <a:pt x="47" y="17"/>
                      </a:lnTo>
                      <a:lnTo>
                        <a:pt x="40" y="14"/>
                      </a:lnTo>
                      <a:lnTo>
                        <a:pt x="15" y="9"/>
                      </a:lnTo>
                      <a:lnTo>
                        <a:pt x="7" y="5"/>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53" name="Freeform 467"/>
                <p:cNvSpPr>
                  <a:spLocks/>
                </p:cNvSpPr>
                <p:nvPr/>
              </p:nvSpPr>
              <p:spPr bwMode="auto">
                <a:xfrm>
                  <a:off x="1700213" y="2479675"/>
                  <a:ext cx="879475" cy="276225"/>
                </a:xfrm>
                <a:custGeom>
                  <a:avLst/>
                  <a:gdLst/>
                  <a:ahLst/>
                  <a:cxnLst>
                    <a:cxn ang="0">
                      <a:pos x="14" y="2"/>
                    </a:cxn>
                    <a:cxn ang="0">
                      <a:pos x="37" y="12"/>
                    </a:cxn>
                    <a:cxn ang="0">
                      <a:pos x="54" y="15"/>
                    </a:cxn>
                    <a:cxn ang="0">
                      <a:pos x="62" y="30"/>
                    </a:cxn>
                    <a:cxn ang="0">
                      <a:pos x="77" y="32"/>
                    </a:cxn>
                    <a:cxn ang="0">
                      <a:pos x="91" y="55"/>
                    </a:cxn>
                    <a:cxn ang="0">
                      <a:pos x="91" y="86"/>
                    </a:cxn>
                    <a:cxn ang="0">
                      <a:pos x="91" y="102"/>
                    </a:cxn>
                    <a:cxn ang="0">
                      <a:pos x="99" y="106"/>
                    </a:cxn>
                    <a:cxn ang="0">
                      <a:pos x="112" y="114"/>
                    </a:cxn>
                    <a:cxn ang="0">
                      <a:pos x="121" y="119"/>
                    </a:cxn>
                    <a:cxn ang="0">
                      <a:pos x="142" y="117"/>
                    </a:cxn>
                    <a:cxn ang="0">
                      <a:pos x="164" y="112"/>
                    </a:cxn>
                    <a:cxn ang="0">
                      <a:pos x="184" y="116"/>
                    </a:cxn>
                    <a:cxn ang="0">
                      <a:pos x="208" y="127"/>
                    </a:cxn>
                    <a:cxn ang="0">
                      <a:pos x="224" y="132"/>
                    </a:cxn>
                    <a:cxn ang="0">
                      <a:pos x="238" y="134"/>
                    </a:cxn>
                    <a:cxn ang="0">
                      <a:pos x="261" y="132"/>
                    </a:cxn>
                    <a:cxn ang="0">
                      <a:pos x="275" y="141"/>
                    </a:cxn>
                    <a:cxn ang="0">
                      <a:pos x="296" y="136"/>
                    </a:cxn>
                    <a:cxn ang="0">
                      <a:pos x="343" y="132"/>
                    </a:cxn>
                    <a:cxn ang="0">
                      <a:pos x="373" y="137"/>
                    </a:cxn>
                    <a:cxn ang="0">
                      <a:pos x="392" y="134"/>
                    </a:cxn>
                    <a:cxn ang="0">
                      <a:pos x="410" y="139"/>
                    </a:cxn>
                    <a:cxn ang="0">
                      <a:pos x="454" y="149"/>
                    </a:cxn>
                    <a:cxn ang="0">
                      <a:pos x="484" y="156"/>
                    </a:cxn>
                    <a:cxn ang="0">
                      <a:pos x="515" y="163"/>
                    </a:cxn>
                    <a:cxn ang="0">
                      <a:pos x="546" y="169"/>
                    </a:cxn>
                    <a:cxn ang="0">
                      <a:pos x="544" y="173"/>
                    </a:cxn>
                    <a:cxn ang="0">
                      <a:pos x="514" y="166"/>
                    </a:cxn>
                    <a:cxn ang="0">
                      <a:pos x="484" y="159"/>
                    </a:cxn>
                    <a:cxn ang="0">
                      <a:pos x="443" y="151"/>
                    </a:cxn>
                    <a:cxn ang="0">
                      <a:pos x="425" y="147"/>
                    </a:cxn>
                    <a:cxn ang="0">
                      <a:pos x="395" y="139"/>
                    </a:cxn>
                    <a:cxn ang="0">
                      <a:pos x="382" y="142"/>
                    </a:cxn>
                    <a:cxn ang="0">
                      <a:pos x="365" y="139"/>
                    </a:cxn>
                    <a:cxn ang="0">
                      <a:pos x="346" y="137"/>
                    </a:cxn>
                    <a:cxn ang="0">
                      <a:pos x="305" y="139"/>
                    </a:cxn>
                    <a:cxn ang="0">
                      <a:pos x="268" y="144"/>
                    </a:cxn>
                    <a:cxn ang="0">
                      <a:pos x="253" y="136"/>
                    </a:cxn>
                    <a:cxn ang="0">
                      <a:pos x="229" y="139"/>
                    </a:cxn>
                    <a:cxn ang="0">
                      <a:pos x="206" y="136"/>
                    </a:cxn>
                    <a:cxn ang="0">
                      <a:pos x="191" y="124"/>
                    </a:cxn>
                    <a:cxn ang="0">
                      <a:pos x="164" y="116"/>
                    </a:cxn>
                    <a:cxn ang="0">
                      <a:pos x="149" y="121"/>
                    </a:cxn>
                    <a:cxn ang="0">
                      <a:pos x="121" y="122"/>
                    </a:cxn>
                    <a:cxn ang="0">
                      <a:pos x="107" y="116"/>
                    </a:cxn>
                    <a:cxn ang="0">
                      <a:pos x="96" y="109"/>
                    </a:cxn>
                    <a:cxn ang="0">
                      <a:pos x="87" y="106"/>
                    </a:cxn>
                    <a:cxn ang="0">
                      <a:pos x="87" y="84"/>
                    </a:cxn>
                    <a:cxn ang="0">
                      <a:pos x="89" y="62"/>
                    </a:cxn>
                    <a:cxn ang="0">
                      <a:pos x="74" y="35"/>
                    </a:cxn>
                    <a:cxn ang="0">
                      <a:pos x="54" y="32"/>
                    </a:cxn>
                    <a:cxn ang="0">
                      <a:pos x="49" y="17"/>
                    </a:cxn>
                    <a:cxn ang="0">
                      <a:pos x="29" y="12"/>
                    </a:cxn>
                    <a:cxn ang="0">
                      <a:pos x="17" y="12"/>
                    </a:cxn>
                    <a:cxn ang="0">
                      <a:pos x="0" y="3"/>
                    </a:cxn>
                  </a:cxnLst>
                  <a:rect l="0" t="0" r="r" b="b"/>
                  <a:pathLst>
                    <a:path w="554" h="174">
                      <a:moveTo>
                        <a:pt x="4" y="0"/>
                      </a:moveTo>
                      <a:lnTo>
                        <a:pt x="5" y="2"/>
                      </a:lnTo>
                      <a:lnTo>
                        <a:pt x="14" y="2"/>
                      </a:lnTo>
                      <a:lnTo>
                        <a:pt x="20" y="8"/>
                      </a:lnTo>
                      <a:lnTo>
                        <a:pt x="30" y="8"/>
                      </a:lnTo>
                      <a:lnTo>
                        <a:pt x="37" y="12"/>
                      </a:lnTo>
                      <a:lnTo>
                        <a:pt x="44" y="14"/>
                      </a:lnTo>
                      <a:lnTo>
                        <a:pt x="52" y="14"/>
                      </a:lnTo>
                      <a:lnTo>
                        <a:pt x="54" y="15"/>
                      </a:lnTo>
                      <a:lnTo>
                        <a:pt x="54" y="22"/>
                      </a:lnTo>
                      <a:lnTo>
                        <a:pt x="55" y="29"/>
                      </a:lnTo>
                      <a:lnTo>
                        <a:pt x="62" y="30"/>
                      </a:lnTo>
                      <a:lnTo>
                        <a:pt x="70" y="30"/>
                      </a:lnTo>
                      <a:lnTo>
                        <a:pt x="75" y="32"/>
                      </a:lnTo>
                      <a:lnTo>
                        <a:pt x="77" y="32"/>
                      </a:lnTo>
                      <a:lnTo>
                        <a:pt x="81" y="39"/>
                      </a:lnTo>
                      <a:lnTo>
                        <a:pt x="89" y="47"/>
                      </a:lnTo>
                      <a:lnTo>
                        <a:pt x="91" y="55"/>
                      </a:lnTo>
                      <a:lnTo>
                        <a:pt x="92" y="62"/>
                      </a:lnTo>
                      <a:lnTo>
                        <a:pt x="92" y="77"/>
                      </a:lnTo>
                      <a:lnTo>
                        <a:pt x="91" y="86"/>
                      </a:lnTo>
                      <a:lnTo>
                        <a:pt x="89" y="92"/>
                      </a:lnTo>
                      <a:lnTo>
                        <a:pt x="89" y="99"/>
                      </a:lnTo>
                      <a:lnTo>
                        <a:pt x="91" y="102"/>
                      </a:lnTo>
                      <a:lnTo>
                        <a:pt x="92" y="104"/>
                      </a:lnTo>
                      <a:lnTo>
                        <a:pt x="97" y="106"/>
                      </a:lnTo>
                      <a:lnTo>
                        <a:pt x="99" y="106"/>
                      </a:lnTo>
                      <a:lnTo>
                        <a:pt x="102" y="107"/>
                      </a:lnTo>
                      <a:lnTo>
                        <a:pt x="109" y="112"/>
                      </a:lnTo>
                      <a:lnTo>
                        <a:pt x="112" y="114"/>
                      </a:lnTo>
                      <a:lnTo>
                        <a:pt x="114" y="114"/>
                      </a:lnTo>
                      <a:lnTo>
                        <a:pt x="121" y="117"/>
                      </a:lnTo>
                      <a:lnTo>
                        <a:pt x="121" y="119"/>
                      </a:lnTo>
                      <a:lnTo>
                        <a:pt x="127" y="119"/>
                      </a:lnTo>
                      <a:lnTo>
                        <a:pt x="134" y="117"/>
                      </a:lnTo>
                      <a:lnTo>
                        <a:pt x="142" y="117"/>
                      </a:lnTo>
                      <a:lnTo>
                        <a:pt x="149" y="116"/>
                      </a:lnTo>
                      <a:lnTo>
                        <a:pt x="156" y="112"/>
                      </a:lnTo>
                      <a:lnTo>
                        <a:pt x="164" y="112"/>
                      </a:lnTo>
                      <a:lnTo>
                        <a:pt x="171" y="114"/>
                      </a:lnTo>
                      <a:lnTo>
                        <a:pt x="179" y="114"/>
                      </a:lnTo>
                      <a:lnTo>
                        <a:pt x="184" y="116"/>
                      </a:lnTo>
                      <a:lnTo>
                        <a:pt x="193" y="119"/>
                      </a:lnTo>
                      <a:lnTo>
                        <a:pt x="199" y="121"/>
                      </a:lnTo>
                      <a:lnTo>
                        <a:pt x="208" y="127"/>
                      </a:lnTo>
                      <a:lnTo>
                        <a:pt x="209" y="134"/>
                      </a:lnTo>
                      <a:lnTo>
                        <a:pt x="214" y="132"/>
                      </a:lnTo>
                      <a:lnTo>
                        <a:pt x="224" y="132"/>
                      </a:lnTo>
                      <a:lnTo>
                        <a:pt x="229" y="136"/>
                      </a:lnTo>
                      <a:lnTo>
                        <a:pt x="234" y="136"/>
                      </a:lnTo>
                      <a:lnTo>
                        <a:pt x="238" y="134"/>
                      </a:lnTo>
                      <a:lnTo>
                        <a:pt x="244" y="132"/>
                      </a:lnTo>
                      <a:lnTo>
                        <a:pt x="253" y="131"/>
                      </a:lnTo>
                      <a:lnTo>
                        <a:pt x="261" y="132"/>
                      </a:lnTo>
                      <a:lnTo>
                        <a:pt x="261" y="134"/>
                      </a:lnTo>
                      <a:lnTo>
                        <a:pt x="268" y="139"/>
                      </a:lnTo>
                      <a:lnTo>
                        <a:pt x="275" y="141"/>
                      </a:lnTo>
                      <a:lnTo>
                        <a:pt x="281" y="141"/>
                      </a:lnTo>
                      <a:lnTo>
                        <a:pt x="290" y="139"/>
                      </a:lnTo>
                      <a:lnTo>
                        <a:pt x="296" y="136"/>
                      </a:lnTo>
                      <a:lnTo>
                        <a:pt x="335" y="136"/>
                      </a:lnTo>
                      <a:lnTo>
                        <a:pt x="341" y="132"/>
                      </a:lnTo>
                      <a:lnTo>
                        <a:pt x="343" y="132"/>
                      </a:lnTo>
                      <a:lnTo>
                        <a:pt x="348" y="134"/>
                      </a:lnTo>
                      <a:lnTo>
                        <a:pt x="365" y="134"/>
                      </a:lnTo>
                      <a:lnTo>
                        <a:pt x="373" y="137"/>
                      </a:lnTo>
                      <a:lnTo>
                        <a:pt x="380" y="137"/>
                      </a:lnTo>
                      <a:lnTo>
                        <a:pt x="387" y="134"/>
                      </a:lnTo>
                      <a:lnTo>
                        <a:pt x="392" y="134"/>
                      </a:lnTo>
                      <a:lnTo>
                        <a:pt x="395" y="136"/>
                      </a:lnTo>
                      <a:lnTo>
                        <a:pt x="403" y="137"/>
                      </a:lnTo>
                      <a:lnTo>
                        <a:pt x="410" y="139"/>
                      </a:lnTo>
                      <a:lnTo>
                        <a:pt x="435" y="144"/>
                      </a:lnTo>
                      <a:lnTo>
                        <a:pt x="437" y="146"/>
                      </a:lnTo>
                      <a:lnTo>
                        <a:pt x="454" y="149"/>
                      </a:lnTo>
                      <a:lnTo>
                        <a:pt x="460" y="151"/>
                      </a:lnTo>
                      <a:lnTo>
                        <a:pt x="477" y="154"/>
                      </a:lnTo>
                      <a:lnTo>
                        <a:pt x="484" y="156"/>
                      </a:lnTo>
                      <a:lnTo>
                        <a:pt x="492" y="158"/>
                      </a:lnTo>
                      <a:lnTo>
                        <a:pt x="499" y="159"/>
                      </a:lnTo>
                      <a:lnTo>
                        <a:pt x="515" y="163"/>
                      </a:lnTo>
                      <a:lnTo>
                        <a:pt x="522" y="164"/>
                      </a:lnTo>
                      <a:lnTo>
                        <a:pt x="530" y="166"/>
                      </a:lnTo>
                      <a:lnTo>
                        <a:pt x="546" y="169"/>
                      </a:lnTo>
                      <a:lnTo>
                        <a:pt x="554" y="169"/>
                      </a:lnTo>
                      <a:lnTo>
                        <a:pt x="552" y="174"/>
                      </a:lnTo>
                      <a:lnTo>
                        <a:pt x="544" y="173"/>
                      </a:lnTo>
                      <a:lnTo>
                        <a:pt x="529" y="169"/>
                      </a:lnTo>
                      <a:lnTo>
                        <a:pt x="522" y="168"/>
                      </a:lnTo>
                      <a:lnTo>
                        <a:pt x="514" y="166"/>
                      </a:lnTo>
                      <a:lnTo>
                        <a:pt x="499" y="163"/>
                      </a:lnTo>
                      <a:lnTo>
                        <a:pt x="490" y="161"/>
                      </a:lnTo>
                      <a:lnTo>
                        <a:pt x="484" y="159"/>
                      </a:lnTo>
                      <a:lnTo>
                        <a:pt x="467" y="156"/>
                      </a:lnTo>
                      <a:lnTo>
                        <a:pt x="460" y="154"/>
                      </a:lnTo>
                      <a:lnTo>
                        <a:pt x="443" y="151"/>
                      </a:lnTo>
                      <a:lnTo>
                        <a:pt x="437" y="149"/>
                      </a:lnTo>
                      <a:lnTo>
                        <a:pt x="433" y="147"/>
                      </a:lnTo>
                      <a:lnTo>
                        <a:pt x="425" y="147"/>
                      </a:lnTo>
                      <a:lnTo>
                        <a:pt x="418" y="144"/>
                      </a:lnTo>
                      <a:lnTo>
                        <a:pt x="402" y="141"/>
                      </a:lnTo>
                      <a:lnTo>
                        <a:pt x="395" y="139"/>
                      </a:lnTo>
                      <a:lnTo>
                        <a:pt x="392" y="139"/>
                      </a:lnTo>
                      <a:lnTo>
                        <a:pt x="388" y="137"/>
                      </a:lnTo>
                      <a:lnTo>
                        <a:pt x="382" y="142"/>
                      </a:lnTo>
                      <a:lnTo>
                        <a:pt x="380" y="142"/>
                      </a:lnTo>
                      <a:lnTo>
                        <a:pt x="372" y="141"/>
                      </a:lnTo>
                      <a:lnTo>
                        <a:pt x="365" y="139"/>
                      </a:lnTo>
                      <a:lnTo>
                        <a:pt x="357" y="139"/>
                      </a:lnTo>
                      <a:lnTo>
                        <a:pt x="355" y="137"/>
                      </a:lnTo>
                      <a:lnTo>
                        <a:pt x="346" y="137"/>
                      </a:lnTo>
                      <a:lnTo>
                        <a:pt x="341" y="136"/>
                      </a:lnTo>
                      <a:lnTo>
                        <a:pt x="336" y="139"/>
                      </a:lnTo>
                      <a:lnTo>
                        <a:pt x="305" y="139"/>
                      </a:lnTo>
                      <a:lnTo>
                        <a:pt x="296" y="141"/>
                      </a:lnTo>
                      <a:lnTo>
                        <a:pt x="283" y="144"/>
                      </a:lnTo>
                      <a:lnTo>
                        <a:pt x="268" y="144"/>
                      </a:lnTo>
                      <a:lnTo>
                        <a:pt x="266" y="142"/>
                      </a:lnTo>
                      <a:lnTo>
                        <a:pt x="259" y="137"/>
                      </a:lnTo>
                      <a:lnTo>
                        <a:pt x="253" y="136"/>
                      </a:lnTo>
                      <a:lnTo>
                        <a:pt x="244" y="137"/>
                      </a:lnTo>
                      <a:lnTo>
                        <a:pt x="238" y="139"/>
                      </a:lnTo>
                      <a:lnTo>
                        <a:pt x="229" y="139"/>
                      </a:lnTo>
                      <a:lnTo>
                        <a:pt x="223" y="137"/>
                      </a:lnTo>
                      <a:lnTo>
                        <a:pt x="208" y="137"/>
                      </a:lnTo>
                      <a:lnTo>
                        <a:pt x="206" y="136"/>
                      </a:lnTo>
                      <a:lnTo>
                        <a:pt x="204" y="129"/>
                      </a:lnTo>
                      <a:lnTo>
                        <a:pt x="198" y="124"/>
                      </a:lnTo>
                      <a:lnTo>
                        <a:pt x="191" y="124"/>
                      </a:lnTo>
                      <a:lnTo>
                        <a:pt x="183" y="119"/>
                      </a:lnTo>
                      <a:lnTo>
                        <a:pt x="171" y="119"/>
                      </a:lnTo>
                      <a:lnTo>
                        <a:pt x="164" y="116"/>
                      </a:lnTo>
                      <a:lnTo>
                        <a:pt x="157" y="116"/>
                      </a:lnTo>
                      <a:lnTo>
                        <a:pt x="151" y="119"/>
                      </a:lnTo>
                      <a:lnTo>
                        <a:pt x="149" y="121"/>
                      </a:lnTo>
                      <a:lnTo>
                        <a:pt x="142" y="121"/>
                      </a:lnTo>
                      <a:lnTo>
                        <a:pt x="134" y="122"/>
                      </a:lnTo>
                      <a:lnTo>
                        <a:pt x="121" y="122"/>
                      </a:lnTo>
                      <a:lnTo>
                        <a:pt x="119" y="121"/>
                      </a:lnTo>
                      <a:lnTo>
                        <a:pt x="109" y="116"/>
                      </a:lnTo>
                      <a:lnTo>
                        <a:pt x="107" y="116"/>
                      </a:lnTo>
                      <a:lnTo>
                        <a:pt x="101" y="111"/>
                      </a:lnTo>
                      <a:lnTo>
                        <a:pt x="96" y="111"/>
                      </a:lnTo>
                      <a:lnTo>
                        <a:pt x="96" y="109"/>
                      </a:lnTo>
                      <a:lnTo>
                        <a:pt x="91" y="107"/>
                      </a:lnTo>
                      <a:lnTo>
                        <a:pt x="89" y="106"/>
                      </a:lnTo>
                      <a:lnTo>
                        <a:pt x="87" y="106"/>
                      </a:lnTo>
                      <a:lnTo>
                        <a:pt x="86" y="101"/>
                      </a:lnTo>
                      <a:lnTo>
                        <a:pt x="86" y="92"/>
                      </a:lnTo>
                      <a:lnTo>
                        <a:pt x="87" y="84"/>
                      </a:lnTo>
                      <a:lnTo>
                        <a:pt x="87" y="77"/>
                      </a:lnTo>
                      <a:lnTo>
                        <a:pt x="89" y="69"/>
                      </a:lnTo>
                      <a:lnTo>
                        <a:pt x="89" y="62"/>
                      </a:lnTo>
                      <a:lnTo>
                        <a:pt x="86" y="49"/>
                      </a:lnTo>
                      <a:lnTo>
                        <a:pt x="79" y="42"/>
                      </a:lnTo>
                      <a:lnTo>
                        <a:pt x="74" y="35"/>
                      </a:lnTo>
                      <a:lnTo>
                        <a:pt x="69" y="34"/>
                      </a:lnTo>
                      <a:lnTo>
                        <a:pt x="62" y="35"/>
                      </a:lnTo>
                      <a:lnTo>
                        <a:pt x="54" y="32"/>
                      </a:lnTo>
                      <a:lnTo>
                        <a:pt x="52" y="32"/>
                      </a:lnTo>
                      <a:lnTo>
                        <a:pt x="49" y="24"/>
                      </a:lnTo>
                      <a:lnTo>
                        <a:pt x="49" y="17"/>
                      </a:lnTo>
                      <a:lnTo>
                        <a:pt x="44" y="17"/>
                      </a:lnTo>
                      <a:lnTo>
                        <a:pt x="35" y="15"/>
                      </a:lnTo>
                      <a:lnTo>
                        <a:pt x="29" y="12"/>
                      </a:lnTo>
                      <a:lnTo>
                        <a:pt x="22" y="14"/>
                      </a:lnTo>
                      <a:lnTo>
                        <a:pt x="19" y="14"/>
                      </a:lnTo>
                      <a:lnTo>
                        <a:pt x="17" y="12"/>
                      </a:lnTo>
                      <a:lnTo>
                        <a:pt x="12" y="5"/>
                      </a:lnTo>
                      <a:lnTo>
                        <a:pt x="4" y="5"/>
                      </a:lnTo>
                      <a:lnTo>
                        <a:pt x="0" y="3"/>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sp>
          <p:nvSpPr>
            <p:cNvPr id="815" name="TextBox 814"/>
            <p:cNvSpPr txBox="1"/>
            <p:nvPr/>
          </p:nvSpPr>
          <p:spPr>
            <a:xfrm rot="549654">
              <a:off x="1563597" y="1256175"/>
              <a:ext cx="706201"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WA</a:t>
              </a:r>
            </a:p>
          </p:txBody>
        </p:sp>
        <p:sp>
          <p:nvSpPr>
            <p:cNvPr id="816" name="TextBox 815"/>
            <p:cNvSpPr txBox="1"/>
            <p:nvPr/>
          </p:nvSpPr>
          <p:spPr>
            <a:xfrm rot="790175">
              <a:off x="1349223" y="1886256"/>
              <a:ext cx="706201"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OR</a:t>
              </a:r>
            </a:p>
          </p:txBody>
        </p:sp>
        <p:sp>
          <p:nvSpPr>
            <p:cNvPr id="817" name="TextBox 816"/>
            <p:cNvSpPr txBox="1"/>
            <p:nvPr/>
          </p:nvSpPr>
          <p:spPr>
            <a:xfrm>
              <a:off x="1278733" y="3276600"/>
              <a:ext cx="706201"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CA</a:t>
              </a:r>
            </a:p>
          </p:txBody>
        </p:sp>
        <p:sp>
          <p:nvSpPr>
            <p:cNvPr id="818" name="TextBox 817"/>
            <p:cNvSpPr txBox="1"/>
            <p:nvPr/>
          </p:nvSpPr>
          <p:spPr>
            <a:xfrm rot="584467">
              <a:off x="1690422" y="2803545"/>
              <a:ext cx="706201"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NV</a:t>
              </a:r>
            </a:p>
          </p:txBody>
        </p:sp>
        <p:sp>
          <p:nvSpPr>
            <p:cNvPr id="819" name="TextBox 818"/>
            <p:cNvSpPr txBox="1"/>
            <p:nvPr/>
          </p:nvSpPr>
          <p:spPr>
            <a:xfrm rot="583176">
              <a:off x="2209800" y="2117893"/>
              <a:ext cx="706201"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ID</a:t>
              </a:r>
            </a:p>
          </p:txBody>
        </p:sp>
        <p:sp>
          <p:nvSpPr>
            <p:cNvPr id="820" name="TextBox 819"/>
            <p:cNvSpPr txBox="1"/>
            <p:nvPr/>
          </p:nvSpPr>
          <p:spPr>
            <a:xfrm rot="339014">
              <a:off x="2866393" y="1541712"/>
              <a:ext cx="706201"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MT</a:t>
              </a:r>
            </a:p>
          </p:txBody>
        </p:sp>
        <p:sp>
          <p:nvSpPr>
            <p:cNvPr id="821" name="TextBox 820"/>
            <p:cNvSpPr txBox="1"/>
            <p:nvPr/>
          </p:nvSpPr>
          <p:spPr>
            <a:xfrm rot="408704">
              <a:off x="3068811" y="2373565"/>
              <a:ext cx="706201"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WY</a:t>
              </a:r>
            </a:p>
          </p:txBody>
        </p:sp>
        <p:sp>
          <p:nvSpPr>
            <p:cNvPr id="822" name="TextBox 821"/>
            <p:cNvSpPr txBox="1"/>
            <p:nvPr/>
          </p:nvSpPr>
          <p:spPr>
            <a:xfrm rot="487638">
              <a:off x="2397813" y="3079429"/>
              <a:ext cx="706201"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UT</a:t>
              </a:r>
            </a:p>
          </p:txBody>
        </p:sp>
        <p:sp>
          <p:nvSpPr>
            <p:cNvPr id="823" name="TextBox 822"/>
            <p:cNvSpPr txBox="1"/>
            <p:nvPr/>
          </p:nvSpPr>
          <p:spPr>
            <a:xfrm rot="279266">
              <a:off x="3145513" y="3974432"/>
              <a:ext cx="706201"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NM</a:t>
              </a:r>
            </a:p>
          </p:txBody>
        </p:sp>
        <p:sp>
          <p:nvSpPr>
            <p:cNvPr id="824" name="TextBox 823"/>
            <p:cNvSpPr txBox="1"/>
            <p:nvPr/>
          </p:nvSpPr>
          <p:spPr>
            <a:xfrm>
              <a:off x="4170259" y="4486113"/>
              <a:ext cx="706201" cy="549355"/>
            </a:xfrm>
            <a:prstGeom prst="rect">
              <a:avLst/>
            </a:prstGeom>
            <a:noFill/>
          </p:spPr>
          <p:txBody>
            <a:bodyPr wrap="square" rtlCol="0">
              <a:spAutoFit/>
            </a:bodyPr>
            <a:lstStyle/>
            <a:p>
              <a:pPr algn="ctr"/>
              <a:r>
                <a:rPr lang="en-US" sz="3333" dirty="0">
                  <a:solidFill>
                    <a:srgbClr val="4F81BD">
                      <a:lumMod val="40000"/>
                      <a:lumOff val="60000"/>
                    </a:srgbClr>
                  </a:solidFill>
                  <a:latin typeface="Haettenschweiler" pitchFamily="34" charset="0"/>
                </a:rPr>
                <a:t>TX</a:t>
              </a:r>
            </a:p>
          </p:txBody>
        </p:sp>
        <p:sp>
          <p:nvSpPr>
            <p:cNvPr id="825" name="TextBox 824"/>
            <p:cNvSpPr txBox="1"/>
            <p:nvPr/>
          </p:nvSpPr>
          <p:spPr>
            <a:xfrm>
              <a:off x="4260065" y="3164685"/>
              <a:ext cx="706201"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KS</a:t>
              </a:r>
            </a:p>
          </p:txBody>
        </p:sp>
        <p:sp>
          <p:nvSpPr>
            <p:cNvPr id="826" name="TextBox 825"/>
            <p:cNvSpPr txBox="1"/>
            <p:nvPr/>
          </p:nvSpPr>
          <p:spPr>
            <a:xfrm rot="163760">
              <a:off x="4114800" y="2717335"/>
              <a:ext cx="706201"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NE</a:t>
              </a:r>
            </a:p>
          </p:txBody>
        </p:sp>
        <p:sp>
          <p:nvSpPr>
            <p:cNvPr id="827" name="TextBox 826"/>
            <p:cNvSpPr txBox="1"/>
            <p:nvPr/>
          </p:nvSpPr>
          <p:spPr>
            <a:xfrm rot="162588">
              <a:off x="4083847" y="2117893"/>
              <a:ext cx="632268"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SD</a:t>
              </a:r>
            </a:p>
          </p:txBody>
        </p:sp>
        <p:sp>
          <p:nvSpPr>
            <p:cNvPr id="828" name="TextBox 827"/>
            <p:cNvSpPr txBox="1"/>
            <p:nvPr/>
          </p:nvSpPr>
          <p:spPr>
            <a:xfrm rot="161956">
              <a:off x="4038600" y="1532103"/>
              <a:ext cx="784668"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ND</a:t>
              </a:r>
            </a:p>
          </p:txBody>
        </p:sp>
        <p:sp>
          <p:nvSpPr>
            <p:cNvPr id="829" name="TextBox 828"/>
            <p:cNvSpPr txBox="1"/>
            <p:nvPr/>
          </p:nvSpPr>
          <p:spPr>
            <a:xfrm>
              <a:off x="5229228" y="3200400"/>
              <a:ext cx="549268"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MO</a:t>
              </a:r>
            </a:p>
          </p:txBody>
        </p:sp>
        <p:sp>
          <p:nvSpPr>
            <p:cNvPr id="830" name="TextBox 829"/>
            <p:cNvSpPr txBox="1"/>
            <p:nvPr/>
          </p:nvSpPr>
          <p:spPr>
            <a:xfrm>
              <a:off x="5167314" y="3862382"/>
              <a:ext cx="706201"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AR</a:t>
              </a:r>
            </a:p>
          </p:txBody>
        </p:sp>
        <p:sp>
          <p:nvSpPr>
            <p:cNvPr id="831" name="TextBox 830"/>
            <p:cNvSpPr txBox="1"/>
            <p:nvPr/>
          </p:nvSpPr>
          <p:spPr>
            <a:xfrm>
              <a:off x="5262562" y="4574389"/>
              <a:ext cx="627735" cy="374754"/>
            </a:xfrm>
            <a:prstGeom prst="rect">
              <a:avLst/>
            </a:prstGeom>
            <a:noFill/>
          </p:spPr>
          <p:txBody>
            <a:bodyPr wrap="square" rtlCol="0">
              <a:spAutoFit/>
            </a:bodyPr>
            <a:lstStyle/>
            <a:p>
              <a:pPr algn="ctr"/>
              <a:r>
                <a:rPr lang="en-US" sz="2083" dirty="0">
                  <a:solidFill>
                    <a:srgbClr val="4F81BD">
                      <a:lumMod val="40000"/>
                      <a:lumOff val="60000"/>
                    </a:srgbClr>
                  </a:solidFill>
                  <a:latin typeface="Haettenschweiler" pitchFamily="34" charset="0"/>
                </a:rPr>
                <a:t>LA</a:t>
              </a:r>
            </a:p>
          </p:txBody>
        </p:sp>
        <p:sp>
          <p:nvSpPr>
            <p:cNvPr id="832" name="TextBox 831"/>
            <p:cNvSpPr txBox="1"/>
            <p:nvPr/>
          </p:nvSpPr>
          <p:spPr>
            <a:xfrm>
              <a:off x="6188867" y="4191000"/>
              <a:ext cx="533400"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AL</a:t>
              </a:r>
            </a:p>
          </p:txBody>
        </p:sp>
        <p:sp>
          <p:nvSpPr>
            <p:cNvPr id="833" name="TextBox 832"/>
            <p:cNvSpPr txBox="1"/>
            <p:nvPr/>
          </p:nvSpPr>
          <p:spPr>
            <a:xfrm rot="21267118">
              <a:off x="6096000" y="3682238"/>
              <a:ext cx="706201" cy="374754"/>
            </a:xfrm>
            <a:prstGeom prst="rect">
              <a:avLst/>
            </a:prstGeom>
            <a:noFill/>
          </p:spPr>
          <p:txBody>
            <a:bodyPr wrap="square" rtlCol="0">
              <a:spAutoFit/>
            </a:bodyPr>
            <a:lstStyle/>
            <a:p>
              <a:pPr algn="ctr"/>
              <a:r>
                <a:rPr lang="en-US" sz="2083" dirty="0">
                  <a:solidFill>
                    <a:srgbClr val="4F81BD">
                      <a:lumMod val="40000"/>
                      <a:lumOff val="60000"/>
                    </a:srgbClr>
                  </a:solidFill>
                  <a:latin typeface="Haettenschweiler" pitchFamily="34" charset="0"/>
                </a:rPr>
                <a:t>TN</a:t>
              </a:r>
            </a:p>
          </p:txBody>
        </p:sp>
        <p:sp>
          <p:nvSpPr>
            <p:cNvPr id="834" name="TextBox 833"/>
            <p:cNvSpPr txBox="1"/>
            <p:nvPr/>
          </p:nvSpPr>
          <p:spPr>
            <a:xfrm>
              <a:off x="5738810" y="2850361"/>
              <a:ext cx="492947"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IL</a:t>
              </a:r>
            </a:p>
          </p:txBody>
        </p:sp>
        <p:sp>
          <p:nvSpPr>
            <p:cNvPr id="835" name="TextBox 834"/>
            <p:cNvSpPr txBox="1"/>
            <p:nvPr/>
          </p:nvSpPr>
          <p:spPr>
            <a:xfrm rot="20941745">
              <a:off x="7184237" y="2553664"/>
              <a:ext cx="701318"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PA</a:t>
              </a:r>
            </a:p>
          </p:txBody>
        </p:sp>
        <p:sp>
          <p:nvSpPr>
            <p:cNvPr id="836" name="TextBox 835"/>
            <p:cNvSpPr txBox="1"/>
            <p:nvPr/>
          </p:nvSpPr>
          <p:spPr>
            <a:xfrm>
              <a:off x="6979447" y="3048000"/>
              <a:ext cx="457200" cy="316670"/>
            </a:xfrm>
            <a:prstGeom prst="rect">
              <a:avLst/>
            </a:prstGeom>
            <a:noFill/>
          </p:spPr>
          <p:txBody>
            <a:bodyPr wrap="square" rtlCol="0">
              <a:spAutoFit/>
            </a:bodyPr>
            <a:lstStyle/>
            <a:p>
              <a:pPr algn="ctr"/>
              <a:r>
                <a:rPr lang="en-US" sz="1667" dirty="0">
                  <a:solidFill>
                    <a:srgbClr val="4F81BD">
                      <a:lumMod val="40000"/>
                      <a:lumOff val="60000"/>
                    </a:srgbClr>
                  </a:solidFill>
                  <a:latin typeface="Haettenschweiler" pitchFamily="34" charset="0"/>
                </a:rPr>
                <a:t>WV</a:t>
              </a:r>
            </a:p>
          </p:txBody>
        </p:sp>
        <p:sp>
          <p:nvSpPr>
            <p:cNvPr id="837" name="TextBox 836"/>
            <p:cNvSpPr txBox="1"/>
            <p:nvPr/>
          </p:nvSpPr>
          <p:spPr>
            <a:xfrm rot="20943831">
              <a:off x="7269519" y="3203992"/>
              <a:ext cx="573621" cy="374754"/>
            </a:xfrm>
            <a:prstGeom prst="rect">
              <a:avLst/>
            </a:prstGeom>
            <a:noFill/>
          </p:spPr>
          <p:txBody>
            <a:bodyPr wrap="square" rtlCol="0">
              <a:spAutoFit/>
            </a:bodyPr>
            <a:lstStyle/>
            <a:p>
              <a:pPr algn="ctr"/>
              <a:r>
                <a:rPr lang="en-US" sz="2083" dirty="0">
                  <a:solidFill>
                    <a:srgbClr val="4F81BD">
                      <a:lumMod val="40000"/>
                      <a:lumOff val="60000"/>
                    </a:srgbClr>
                  </a:solidFill>
                  <a:latin typeface="Haettenschweiler" pitchFamily="34" charset="0"/>
                </a:rPr>
                <a:t>VA</a:t>
              </a:r>
            </a:p>
          </p:txBody>
        </p:sp>
        <p:sp>
          <p:nvSpPr>
            <p:cNvPr id="838" name="TextBox 837"/>
            <p:cNvSpPr txBox="1"/>
            <p:nvPr/>
          </p:nvSpPr>
          <p:spPr>
            <a:xfrm>
              <a:off x="6984601" y="4824410"/>
              <a:ext cx="784668"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FL</a:t>
              </a:r>
            </a:p>
          </p:txBody>
        </p:sp>
        <p:sp>
          <p:nvSpPr>
            <p:cNvPr id="839" name="TextBox 838"/>
            <p:cNvSpPr txBox="1"/>
            <p:nvPr/>
          </p:nvSpPr>
          <p:spPr>
            <a:xfrm rot="20940459">
              <a:off x="7468739" y="2043885"/>
              <a:ext cx="658431"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NY</a:t>
              </a:r>
            </a:p>
          </p:txBody>
        </p:sp>
        <p:sp>
          <p:nvSpPr>
            <p:cNvPr id="840" name="TextBox 839"/>
            <p:cNvSpPr txBox="1"/>
            <p:nvPr/>
          </p:nvSpPr>
          <p:spPr>
            <a:xfrm>
              <a:off x="7901807" y="1840472"/>
              <a:ext cx="373849" cy="223490"/>
            </a:xfrm>
            <a:prstGeom prst="rect">
              <a:avLst/>
            </a:prstGeom>
            <a:noFill/>
          </p:spPr>
          <p:txBody>
            <a:bodyPr wrap="square" rtlCol="0">
              <a:spAutoFit/>
            </a:bodyPr>
            <a:lstStyle/>
            <a:p>
              <a:pPr algn="ctr"/>
              <a:r>
                <a:rPr lang="en-US" sz="1000" dirty="0">
                  <a:solidFill>
                    <a:srgbClr val="4F81BD">
                      <a:lumMod val="40000"/>
                      <a:lumOff val="60000"/>
                    </a:srgbClr>
                  </a:solidFill>
                  <a:latin typeface="Haettenschweiler" pitchFamily="34" charset="0"/>
                </a:rPr>
                <a:t>VT</a:t>
              </a:r>
            </a:p>
          </p:txBody>
        </p:sp>
        <p:sp>
          <p:nvSpPr>
            <p:cNvPr id="841" name="TextBox 840"/>
            <p:cNvSpPr txBox="1"/>
            <p:nvPr/>
          </p:nvSpPr>
          <p:spPr>
            <a:xfrm>
              <a:off x="8068788" y="1947166"/>
              <a:ext cx="392334" cy="223490"/>
            </a:xfrm>
            <a:prstGeom prst="rect">
              <a:avLst/>
            </a:prstGeom>
            <a:noFill/>
          </p:spPr>
          <p:txBody>
            <a:bodyPr wrap="square" rtlCol="0">
              <a:spAutoFit/>
            </a:bodyPr>
            <a:lstStyle/>
            <a:p>
              <a:pPr algn="ctr"/>
              <a:r>
                <a:rPr lang="en-US" sz="1000" dirty="0">
                  <a:solidFill>
                    <a:srgbClr val="4F81BD">
                      <a:lumMod val="40000"/>
                      <a:lumOff val="60000"/>
                    </a:srgbClr>
                  </a:solidFill>
                  <a:latin typeface="Haettenschweiler" pitchFamily="34" charset="0"/>
                </a:rPr>
                <a:t>NH</a:t>
              </a:r>
            </a:p>
          </p:txBody>
        </p:sp>
        <p:sp>
          <p:nvSpPr>
            <p:cNvPr id="842" name="TextBox 841"/>
            <p:cNvSpPr txBox="1"/>
            <p:nvPr/>
          </p:nvSpPr>
          <p:spPr>
            <a:xfrm>
              <a:off x="8265315" y="2359819"/>
              <a:ext cx="313867" cy="165232"/>
            </a:xfrm>
            <a:prstGeom prst="rect">
              <a:avLst/>
            </a:prstGeom>
            <a:noFill/>
          </p:spPr>
          <p:txBody>
            <a:bodyPr wrap="square" rtlCol="0">
              <a:spAutoFit/>
            </a:bodyPr>
            <a:lstStyle/>
            <a:p>
              <a:r>
                <a:rPr lang="en-US" sz="583" dirty="0">
                  <a:solidFill>
                    <a:srgbClr val="4F81BD">
                      <a:lumMod val="40000"/>
                      <a:lumOff val="60000"/>
                    </a:srgbClr>
                  </a:solidFill>
                  <a:latin typeface="Haettenschweiler" pitchFamily="34" charset="0"/>
                </a:rPr>
                <a:t>RI</a:t>
              </a:r>
            </a:p>
          </p:txBody>
        </p:sp>
        <p:sp>
          <p:nvSpPr>
            <p:cNvPr id="843" name="TextBox 842"/>
            <p:cNvSpPr txBox="1"/>
            <p:nvPr/>
          </p:nvSpPr>
          <p:spPr>
            <a:xfrm rot="20847625">
              <a:off x="8046701" y="2360565"/>
              <a:ext cx="313867" cy="200153"/>
            </a:xfrm>
            <a:prstGeom prst="rect">
              <a:avLst/>
            </a:prstGeom>
            <a:noFill/>
          </p:spPr>
          <p:txBody>
            <a:bodyPr wrap="square" rtlCol="0">
              <a:spAutoFit/>
            </a:bodyPr>
            <a:lstStyle/>
            <a:p>
              <a:pPr algn="ctr"/>
              <a:r>
                <a:rPr lang="en-US" sz="833" dirty="0">
                  <a:solidFill>
                    <a:srgbClr val="4F81BD">
                      <a:lumMod val="40000"/>
                      <a:lumOff val="60000"/>
                    </a:srgbClr>
                  </a:solidFill>
                  <a:latin typeface="Haettenschweiler" pitchFamily="34" charset="0"/>
                </a:rPr>
                <a:t>CT</a:t>
              </a:r>
            </a:p>
          </p:txBody>
        </p:sp>
        <p:sp>
          <p:nvSpPr>
            <p:cNvPr id="844" name="TextBox 843"/>
            <p:cNvSpPr txBox="1"/>
            <p:nvPr/>
          </p:nvSpPr>
          <p:spPr>
            <a:xfrm rot="20848826">
              <a:off x="8013087" y="2210418"/>
              <a:ext cx="470801" cy="200153"/>
            </a:xfrm>
            <a:prstGeom prst="rect">
              <a:avLst/>
            </a:prstGeom>
            <a:noFill/>
          </p:spPr>
          <p:txBody>
            <a:bodyPr wrap="square" rtlCol="0">
              <a:spAutoFit/>
            </a:bodyPr>
            <a:lstStyle/>
            <a:p>
              <a:pPr algn="ctr"/>
              <a:r>
                <a:rPr lang="en-US" sz="833" dirty="0">
                  <a:solidFill>
                    <a:srgbClr val="4F81BD">
                      <a:lumMod val="40000"/>
                      <a:lumOff val="60000"/>
                    </a:srgbClr>
                  </a:solidFill>
                  <a:latin typeface="Haettenschweiler" pitchFamily="34" charset="0"/>
                </a:rPr>
                <a:t>MA</a:t>
              </a:r>
              <a:endParaRPr lang="en-US" sz="583" dirty="0">
                <a:solidFill>
                  <a:srgbClr val="4F81BD">
                    <a:lumMod val="40000"/>
                    <a:lumOff val="60000"/>
                  </a:srgbClr>
                </a:solidFill>
              </a:endParaRPr>
            </a:p>
          </p:txBody>
        </p:sp>
        <p:sp>
          <p:nvSpPr>
            <p:cNvPr id="845" name="TextBox 844"/>
            <p:cNvSpPr txBox="1"/>
            <p:nvPr/>
          </p:nvSpPr>
          <p:spPr>
            <a:xfrm>
              <a:off x="7618083" y="2898739"/>
              <a:ext cx="392334" cy="165232"/>
            </a:xfrm>
            <a:prstGeom prst="rect">
              <a:avLst/>
            </a:prstGeom>
            <a:noFill/>
          </p:spPr>
          <p:txBody>
            <a:bodyPr wrap="square" rtlCol="0">
              <a:spAutoFit/>
            </a:bodyPr>
            <a:lstStyle/>
            <a:p>
              <a:pPr algn="ctr"/>
              <a:r>
                <a:rPr lang="en-US" sz="583" dirty="0">
                  <a:solidFill>
                    <a:srgbClr val="4F81BD">
                      <a:lumMod val="40000"/>
                      <a:lumOff val="60000"/>
                    </a:srgbClr>
                  </a:solidFill>
                  <a:latin typeface="Haettenschweiler" pitchFamily="34" charset="0"/>
                </a:rPr>
                <a:t>MD</a:t>
              </a:r>
            </a:p>
          </p:txBody>
        </p:sp>
        <p:sp>
          <p:nvSpPr>
            <p:cNvPr id="846" name="TextBox 845"/>
            <p:cNvSpPr txBox="1"/>
            <p:nvPr/>
          </p:nvSpPr>
          <p:spPr>
            <a:xfrm>
              <a:off x="7867299" y="2820553"/>
              <a:ext cx="319669" cy="165232"/>
            </a:xfrm>
            <a:prstGeom prst="rect">
              <a:avLst/>
            </a:prstGeom>
            <a:noFill/>
          </p:spPr>
          <p:txBody>
            <a:bodyPr wrap="square" rtlCol="0">
              <a:spAutoFit/>
            </a:bodyPr>
            <a:lstStyle/>
            <a:p>
              <a:pPr algn="ctr"/>
              <a:r>
                <a:rPr lang="en-US" sz="583" dirty="0">
                  <a:solidFill>
                    <a:srgbClr val="4F81BD">
                      <a:lumMod val="40000"/>
                      <a:lumOff val="60000"/>
                    </a:srgbClr>
                  </a:solidFill>
                  <a:latin typeface="Haettenschweiler" pitchFamily="34" charset="0"/>
                </a:rPr>
                <a:t>DE</a:t>
              </a:r>
            </a:p>
          </p:txBody>
        </p:sp>
        <p:sp>
          <p:nvSpPr>
            <p:cNvPr id="847" name="TextBox 846"/>
            <p:cNvSpPr txBox="1"/>
            <p:nvPr/>
          </p:nvSpPr>
          <p:spPr>
            <a:xfrm>
              <a:off x="7757212" y="2993553"/>
              <a:ext cx="941602" cy="165232"/>
            </a:xfrm>
            <a:prstGeom prst="rect">
              <a:avLst/>
            </a:prstGeom>
            <a:noFill/>
          </p:spPr>
          <p:txBody>
            <a:bodyPr wrap="square" rtlCol="0">
              <a:spAutoFit/>
            </a:bodyPr>
            <a:lstStyle/>
            <a:p>
              <a:r>
                <a:rPr lang="en-US" sz="583" dirty="0">
                  <a:solidFill>
                    <a:srgbClr val="4F81BD">
                      <a:lumMod val="40000"/>
                      <a:lumOff val="60000"/>
                    </a:srgbClr>
                  </a:solidFill>
                  <a:latin typeface="Haettenschweiler" pitchFamily="34" charset="0"/>
                </a:rPr>
                <a:t>Washington D.C.</a:t>
              </a:r>
            </a:p>
          </p:txBody>
        </p:sp>
        <p:sp>
          <p:nvSpPr>
            <p:cNvPr id="848" name="TextBox 847"/>
            <p:cNvSpPr txBox="1"/>
            <p:nvPr/>
          </p:nvSpPr>
          <p:spPr>
            <a:xfrm>
              <a:off x="7904980" y="2614266"/>
              <a:ext cx="340837" cy="165232"/>
            </a:xfrm>
            <a:prstGeom prst="rect">
              <a:avLst/>
            </a:prstGeom>
            <a:noFill/>
          </p:spPr>
          <p:txBody>
            <a:bodyPr wrap="square" rtlCol="0">
              <a:spAutoFit/>
            </a:bodyPr>
            <a:lstStyle/>
            <a:p>
              <a:pPr algn="ctr"/>
              <a:r>
                <a:rPr lang="en-US" sz="583" dirty="0">
                  <a:solidFill>
                    <a:srgbClr val="4F81BD">
                      <a:lumMod val="40000"/>
                      <a:lumOff val="60000"/>
                    </a:srgbClr>
                  </a:solidFill>
                  <a:latin typeface="Haettenschweiler" pitchFamily="34" charset="0"/>
                </a:rPr>
                <a:t>NJ</a:t>
              </a:r>
            </a:p>
          </p:txBody>
        </p:sp>
        <p:sp>
          <p:nvSpPr>
            <p:cNvPr id="849" name="TextBox 848"/>
            <p:cNvSpPr txBox="1"/>
            <p:nvPr/>
          </p:nvSpPr>
          <p:spPr>
            <a:xfrm>
              <a:off x="663582" y="4655189"/>
              <a:ext cx="549268" cy="258410"/>
            </a:xfrm>
            <a:prstGeom prst="rect">
              <a:avLst/>
            </a:prstGeom>
            <a:noFill/>
          </p:spPr>
          <p:txBody>
            <a:bodyPr wrap="square" rtlCol="0">
              <a:spAutoFit/>
            </a:bodyPr>
            <a:lstStyle/>
            <a:p>
              <a:pPr algn="ctr"/>
              <a:r>
                <a:rPr lang="en-US" sz="1250" dirty="0">
                  <a:solidFill>
                    <a:srgbClr val="4F81BD">
                      <a:lumMod val="40000"/>
                      <a:lumOff val="60000"/>
                    </a:srgbClr>
                  </a:solidFill>
                  <a:latin typeface="Haettenschweiler" pitchFamily="34" charset="0"/>
                </a:rPr>
                <a:t>HI</a:t>
              </a:r>
            </a:p>
          </p:txBody>
        </p:sp>
        <p:grpSp>
          <p:nvGrpSpPr>
            <p:cNvPr id="1592" name="Group 762"/>
            <p:cNvGrpSpPr/>
            <p:nvPr/>
          </p:nvGrpSpPr>
          <p:grpSpPr>
            <a:xfrm>
              <a:off x="-228600" y="152400"/>
              <a:ext cx="1479427" cy="805920"/>
              <a:chOff x="152400" y="1155700"/>
              <a:chExt cx="1436688" cy="782638"/>
            </a:xfrm>
            <a:solidFill>
              <a:schemeClr val="accent1">
                <a:lumMod val="60000"/>
                <a:lumOff val="40000"/>
              </a:schemeClr>
            </a:solidFill>
          </p:grpSpPr>
          <p:sp>
            <p:nvSpPr>
              <p:cNvPr id="1894" name="Freeform 497"/>
              <p:cNvSpPr>
                <a:spLocks/>
              </p:cNvSpPr>
              <p:nvPr/>
            </p:nvSpPr>
            <p:spPr bwMode="auto">
              <a:xfrm>
                <a:off x="152400" y="1757363"/>
                <a:ext cx="19050" cy="12700"/>
              </a:xfrm>
              <a:custGeom>
                <a:avLst/>
                <a:gdLst/>
                <a:ahLst/>
                <a:cxnLst>
                  <a:cxn ang="0">
                    <a:pos x="0" y="0"/>
                  </a:cxn>
                  <a:cxn ang="0">
                    <a:pos x="5" y="0"/>
                  </a:cxn>
                  <a:cxn ang="0">
                    <a:pos x="7" y="3"/>
                  </a:cxn>
                  <a:cxn ang="0">
                    <a:pos x="10" y="3"/>
                  </a:cxn>
                  <a:cxn ang="0">
                    <a:pos x="10" y="6"/>
                  </a:cxn>
                  <a:cxn ang="0">
                    <a:pos x="12" y="8"/>
                  </a:cxn>
                  <a:cxn ang="0">
                    <a:pos x="8" y="8"/>
                  </a:cxn>
                  <a:cxn ang="0">
                    <a:pos x="7" y="6"/>
                  </a:cxn>
                  <a:cxn ang="0">
                    <a:pos x="3" y="8"/>
                  </a:cxn>
                  <a:cxn ang="0">
                    <a:pos x="2" y="5"/>
                  </a:cxn>
                  <a:cxn ang="0">
                    <a:pos x="2" y="3"/>
                  </a:cxn>
                  <a:cxn ang="0">
                    <a:pos x="0" y="0"/>
                  </a:cxn>
                </a:cxnLst>
                <a:rect l="0" t="0" r="r" b="b"/>
                <a:pathLst>
                  <a:path w="12" h="8">
                    <a:moveTo>
                      <a:pt x="0" y="0"/>
                    </a:moveTo>
                    <a:lnTo>
                      <a:pt x="5" y="0"/>
                    </a:lnTo>
                    <a:lnTo>
                      <a:pt x="7" y="3"/>
                    </a:lnTo>
                    <a:lnTo>
                      <a:pt x="10" y="3"/>
                    </a:lnTo>
                    <a:lnTo>
                      <a:pt x="10" y="6"/>
                    </a:lnTo>
                    <a:lnTo>
                      <a:pt x="12" y="8"/>
                    </a:lnTo>
                    <a:lnTo>
                      <a:pt x="8" y="8"/>
                    </a:lnTo>
                    <a:lnTo>
                      <a:pt x="7" y="6"/>
                    </a:lnTo>
                    <a:lnTo>
                      <a:pt x="3" y="8"/>
                    </a:lnTo>
                    <a:lnTo>
                      <a:pt x="2" y="5"/>
                    </a:lnTo>
                    <a:lnTo>
                      <a:pt x="2"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95" name="Freeform 498"/>
              <p:cNvSpPr>
                <a:spLocks/>
              </p:cNvSpPr>
              <p:nvPr/>
            </p:nvSpPr>
            <p:spPr bwMode="auto">
              <a:xfrm>
                <a:off x="165100" y="1789113"/>
                <a:ext cx="6350" cy="4763"/>
              </a:xfrm>
              <a:custGeom>
                <a:avLst/>
                <a:gdLst/>
                <a:ahLst/>
                <a:cxnLst>
                  <a:cxn ang="0">
                    <a:pos x="2" y="0"/>
                  </a:cxn>
                  <a:cxn ang="0">
                    <a:pos x="4" y="0"/>
                  </a:cxn>
                  <a:cxn ang="0">
                    <a:pos x="4" y="1"/>
                  </a:cxn>
                  <a:cxn ang="0">
                    <a:pos x="2" y="3"/>
                  </a:cxn>
                  <a:cxn ang="0">
                    <a:pos x="0" y="1"/>
                  </a:cxn>
                  <a:cxn ang="0">
                    <a:pos x="2" y="0"/>
                  </a:cxn>
                </a:cxnLst>
                <a:rect l="0" t="0" r="r" b="b"/>
                <a:pathLst>
                  <a:path w="4" h="3">
                    <a:moveTo>
                      <a:pt x="2" y="0"/>
                    </a:moveTo>
                    <a:lnTo>
                      <a:pt x="4" y="0"/>
                    </a:lnTo>
                    <a:lnTo>
                      <a:pt x="4" y="1"/>
                    </a:lnTo>
                    <a:lnTo>
                      <a:pt x="2" y="3"/>
                    </a:lnTo>
                    <a:lnTo>
                      <a:pt x="0" y="1"/>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96" name="Freeform 499"/>
              <p:cNvSpPr>
                <a:spLocks/>
              </p:cNvSpPr>
              <p:nvPr/>
            </p:nvSpPr>
            <p:spPr bwMode="auto">
              <a:xfrm>
                <a:off x="246063" y="1849438"/>
                <a:ext cx="12700" cy="7938"/>
              </a:xfrm>
              <a:custGeom>
                <a:avLst/>
                <a:gdLst/>
                <a:ahLst/>
                <a:cxnLst>
                  <a:cxn ang="0">
                    <a:pos x="8" y="0"/>
                  </a:cxn>
                  <a:cxn ang="0">
                    <a:pos x="6" y="2"/>
                  </a:cxn>
                  <a:cxn ang="0">
                    <a:pos x="1" y="4"/>
                  </a:cxn>
                  <a:cxn ang="0">
                    <a:pos x="1" y="5"/>
                  </a:cxn>
                  <a:cxn ang="0">
                    <a:pos x="0" y="4"/>
                  </a:cxn>
                  <a:cxn ang="0">
                    <a:pos x="5" y="2"/>
                  </a:cxn>
                  <a:cxn ang="0">
                    <a:pos x="8" y="0"/>
                  </a:cxn>
                </a:cxnLst>
                <a:rect l="0" t="0" r="r" b="b"/>
                <a:pathLst>
                  <a:path w="8" h="5">
                    <a:moveTo>
                      <a:pt x="8" y="0"/>
                    </a:moveTo>
                    <a:lnTo>
                      <a:pt x="6" y="2"/>
                    </a:lnTo>
                    <a:lnTo>
                      <a:pt x="1" y="4"/>
                    </a:lnTo>
                    <a:lnTo>
                      <a:pt x="1" y="5"/>
                    </a:lnTo>
                    <a:lnTo>
                      <a:pt x="0" y="4"/>
                    </a:lnTo>
                    <a:lnTo>
                      <a:pt x="5" y="2"/>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97" name="Freeform 500"/>
              <p:cNvSpPr>
                <a:spLocks/>
              </p:cNvSpPr>
              <p:nvPr/>
            </p:nvSpPr>
            <p:spPr bwMode="auto">
              <a:xfrm>
                <a:off x="277813" y="1879600"/>
                <a:ext cx="15875" cy="17463"/>
              </a:xfrm>
              <a:custGeom>
                <a:avLst/>
                <a:gdLst/>
                <a:ahLst/>
                <a:cxnLst>
                  <a:cxn ang="0">
                    <a:pos x="0" y="0"/>
                  </a:cxn>
                  <a:cxn ang="0">
                    <a:pos x="3" y="1"/>
                  </a:cxn>
                  <a:cxn ang="0">
                    <a:pos x="5" y="5"/>
                  </a:cxn>
                  <a:cxn ang="0">
                    <a:pos x="5" y="6"/>
                  </a:cxn>
                  <a:cxn ang="0">
                    <a:pos x="10" y="11"/>
                  </a:cxn>
                  <a:cxn ang="0">
                    <a:pos x="6" y="11"/>
                  </a:cxn>
                  <a:cxn ang="0">
                    <a:pos x="3" y="3"/>
                  </a:cxn>
                  <a:cxn ang="0">
                    <a:pos x="0" y="0"/>
                  </a:cxn>
                </a:cxnLst>
                <a:rect l="0" t="0" r="r" b="b"/>
                <a:pathLst>
                  <a:path w="10" h="11">
                    <a:moveTo>
                      <a:pt x="0" y="0"/>
                    </a:moveTo>
                    <a:lnTo>
                      <a:pt x="3" y="1"/>
                    </a:lnTo>
                    <a:lnTo>
                      <a:pt x="5" y="5"/>
                    </a:lnTo>
                    <a:lnTo>
                      <a:pt x="5" y="6"/>
                    </a:lnTo>
                    <a:lnTo>
                      <a:pt x="10" y="11"/>
                    </a:lnTo>
                    <a:lnTo>
                      <a:pt x="6" y="11"/>
                    </a:lnTo>
                    <a:lnTo>
                      <a:pt x="3"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98" name="Freeform 501"/>
              <p:cNvSpPr>
                <a:spLocks/>
              </p:cNvSpPr>
              <p:nvPr/>
            </p:nvSpPr>
            <p:spPr bwMode="auto">
              <a:xfrm>
                <a:off x="303213" y="1873250"/>
                <a:ext cx="7938" cy="7938"/>
              </a:xfrm>
              <a:custGeom>
                <a:avLst/>
                <a:gdLst/>
                <a:ahLst/>
                <a:cxnLst>
                  <a:cxn ang="0">
                    <a:pos x="2" y="0"/>
                  </a:cxn>
                  <a:cxn ang="0">
                    <a:pos x="5" y="4"/>
                  </a:cxn>
                  <a:cxn ang="0">
                    <a:pos x="2" y="5"/>
                  </a:cxn>
                  <a:cxn ang="0">
                    <a:pos x="0" y="2"/>
                  </a:cxn>
                  <a:cxn ang="0">
                    <a:pos x="2" y="0"/>
                  </a:cxn>
                </a:cxnLst>
                <a:rect l="0" t="0" r="r" b="b"/>
                <a:pathLst>
                  <a:path w="5" h="5">
                    <a:moveTo>
                      <a:pt x="2" y="0"/>
                    </a:moveTo>
                    <a:lnTo>
                      <a:pt x="5" y="4"/>
                    </a:lnTo>
                    <a:lnTo>
                      <a:pt x="2" y="5"/>
                    </a:lnTo>
                    <a:lnTo>
                      <a:pt x="0"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99" name="Freeform 502"/>
              <p:cNvSpPr>
                <a:spLocks/>
              </p:cNvSpPr>
              <p:nvPr/>
            </p:nvSpPr>
            <p:spPr bwMode="auto">
              <a:xfrm>
                <a:off x="342900" y="1897063"/>
                <a:ext cx="3175" cy="3175"/>
              </a:xfrm>
              <a:custGeom>
                <a:avLst/>
                <a:gdLst/>
                <a:ahLst/>
                <a:cxnLst>
                  <a:cxn ang="0">
                    <a:pos x="0" y="0"/>
                  </a:cxn>
                  <a:cxn ang="0">
                    <a:pos x="2" y="2"/>
                  </a:cxn>
                  <a:cxn ang="0">
                    <a:pos x="0" y="2"/>
                  </a:cxn>
                  <a:cxn ang="0">
                    <a:pos x="0" y="0"/>
                  </a:cxn>
                </a:cxnLst>
                <a:rect l="0" t="0" r="r" b="b"/>
                <a:pathLst>
                  <a:path w="2" h="2">
                    <a:moveTo>
                      <a:pt x="0" y="0"/>
                    </a:moveTo>
                    <a:lnTo>
                      <a:pt x="2" y="2"/>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00" name="Freeform 503"/>
              <p:cNvSpPr>
                <a:spLocks/>
              </p:cNvSpPr>
              <p:nvPr/>
            </p:nvSpPr>
            <p:spPr bwMode="auto">
              <a:xfrm>
                <a:off x="361950" y="1900238"/>
                <a:ext cx="11113" cy="15875"/>
              </a:xfrm>
              <a:custGeom>
                <a:avLst/>
                <a:gdLst/>
                <a:ahLst/>
                <a:cxnLst>
                  <a:cxn ang="0">
                    <a:pos x="0" y="0"/>
                  </a:cxn>
                  <a:cxn ang="0">
                    <a:pos x="3" y="0"/>
                  </a:cxn>
                  <a:cxn ang="0">
                    <a:pos x="5" y="3"/>
                  </a:cxn>
                  <a:cxn ang="0">
                    <a:pos x="7" y="5"/>
                  </a:cxn>
                  <a:cxn ang="0">
                    <a:pos x="2" y="9"/>
                  </a:cxn>
                  <a:cxn ang="0">
                    <a:pos x="2" y="10"/>
                  </a:cxn>
                  <a:cxn ang="0">
                    <a:pos x="0" y="7"/>
                  </a:cxn>
                  <a:cxn ang="0">
                    <a:pos x="2" y="5"/>
                  </a:cxn>
                  <a:cxn ang="0">
                    <a:pos x="0" y="3"/>
                  </a:cxn>
                  <a:cxn ang="0">
                    <a:pos x="0" y="0"/>
                  </a:cxn>
                </a:cxnLst>
                <a:rect l="0" t="0" r="r" b="b"/>
                <a:pathLst>
                  <a:path w="7" h="10">
                    <a:moveTo>
                      <a:pt x="0" y="0"/>
                    </a:moveTo>
                    <a:lnTo>
                      <a:pt x="3" y="0"/>
                    </a:lnTo>
                    <a:lnTo>
                      <a:pt x="5" y="3"/>
                    </a:lnTo>
                    <a:lnTo>
                      <a:pt x="7" y="5"/>
                    </a:lnTo>
                    <a:lnTo>
                      <a:pt x="2" y="9"/>
                    </a:lnTo>
                    <a:lnTo>
                      <a:pt x="2" y="10"/>
                    </a:lnTo>
                    <a:lnTo>
                      <a:pt x="0" y="7"/>
                    </a:lnTo>
                    <a:lnTo>
                      <a:pt x="2" y="5"/>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01" name="Freeform 504"/>
              <p:cNvSpPr>
                <a:spLocks/>
              </p:cNvSpPr>
              <p:nvPr/>
            </p:nvSpPr>
            <p:spPr bwMode="auto">
              <a:xfrm>
                <a:off x="377825" y="1911350"/>
                <a:ext cx="14288" cy="7938"/>
              </a:xfrm>
              <a:custGeom>
                <a:avLst/>
                <a:gdLst/>
                <a:ahLst/>
                <a:cxnLst>
                  <a:cxn ang="0">
                    <a:pos x="5" y="0"/>
                  </a:cxn>
                  <a:cxn ang="0">
                    <a:pos x="9" y="0"/>
                  </a:cxn>
                  <a:cxn ang="0">
                    <a:pos x="7" y="2"/>
                  </a:cxn>
                  <a:cxn ang="0">
                    <a:pos x="5" y="5"/>
                  </a:cxn>
                  <a:cxn ang="0">
                    <a:pos x="4" y="5"/>
                  </a:cxn>
                  <a:cxn ang="0">
                    <a:pos x="0" y="2"/>
                  </a:cxn>
                  <a:cxn ang="0">
                    <a:pos x="4" y="2"/>
                  </a:cxn>
                  <a:cxn ang="0">
                    <a:pos x="5" y="0"/>
                  </a:cxn>
                </a:cxnLst>
                <a:rect l="0" t="0" r="r" b="b"/>
                <a:pathLst>
                  <a:path w="9" h="5">
                    <a:moveTo>
                      <a:pt x="5" y="0"/>
                    </a:moveTo>
                    <a:lnTo>
                      <a:pt x="9" y="0"/>
                    </a:lnTo>
                    <a:lnTo>
                      <a:pt x="7" y="2"/>
                    </a:lnTo>
                    <a:lnTo>
                      <a:pt x="5" y="5"/>
                    </a:lnTo>
                    <a:lnTo>
                      <a:pt x="4" y="5"/>
                    </a:lnTo>
                    <a:lnTo>
                      <a:pt x="0" y="2"/>
                    </a:lnTo>
                    <a:lnTo>
                      <a:pt x="4" y="2"/>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02" name="Freeform 505"/>
              <p:cNvSpPr>
                <a:spLocks/>
              </p:cNvSpPr>
              <p:nvPr/>
            </p:nvSpPr>
            <p:spPr bwMode="auto">
              <a:xfrm>
                <a:off x="388938" y="1911350"/>
                <a:ext cx="15875" cy="12700"/>
              </a:xfrm>
              <a:custGeom>
                <a:avLst/>
                <a:gdLst/>
                <a:ahLst/>
                <a:cxnLst>
                  <a:cxn ang="0">
                    <a:pos x="8" y="0"/>
                  </a:cxn>
                  <a:cxn ang="0">
                    <a:pos x="8" y="3"/>
                  </a:cxn>
                  <a:cxn ang="0">
                    <a:pos x="10" y="5"/>
                  </a:cxn>
                  <a:cxn ang="0">
                    <a:pos x="10" y="7"/>
                  </a:cxn>
                  <a:cxn ang="0">
                    <a:pos x="5" y="8"/>
                  </a:cxn>
                  <a:cxn ang="0">
                    <a:pos x="3" y="8"/>
                  </a:cxn>
                  <a:cxn ang="0">
                    <a:pos x="3" y="7"/>
                  </a:cxn>
                  <a:cxn ang="0">
                    <a:pos x="0" y="8"/>
                  </a:cxn>
                  <a:cxn ang="0">
                    <a:pos x="3" y="5"/>
                  </a:cxn>
                  <a:cxn ang="0">
                    <a:pos x="7" y="5"/>
                  </a:cxn>
                  <a:cxn ang="0">
                    <a:pos x="7" y="3"/>
                  </a:cxn>
                  <a:cxn ang="0">
                    <a:pos x="8" y="0"/>
                  </a:cxn>
                </a:cxnLst>
                <a:rect l="0" t="0" r="r" b="b"/>
                <a:pathLst>
                  <a:path w="10" h="8">
                    <a:moveTo>
                      <a:pt x="8" y="0"/>
                    </a:moveTo>
                    <a:lnTo>
                      <a:pt x="8" y="3"/>
                    </a:lnTo>
                    <a:lnTo>
                      <a:pt x="10" y="5"/>
                    </a:lnTo>
                    <a:lnTo>
                      <a:pt x="10" y="7"/>
                    </a:lnTo>
                    <a:lnTo>
                      <a:pt x="5" y="8"/>
                    </a:lnTo>
                    <a:lnTo>
                      <a:pt x="3" y="8"/>
                    </a:lnTo>
                    <a:lnTo>
                      <a:pt x="3" y="7"/>
                    </a:lnTo>
                    <a:lnTo>
                      <a:pt x="0" y="8"/>
                    </a:lnTo>
                    <a:lnTo>
                      <a:pt x="3" y="5"/>
                    </a:lnTo>
                    <a:lnTo>
                      <a:pt x="7" y="5"/>
                    </a:lnTo>
                    <a:lnTo>
                      <a:pt x="7" y="3"/>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03" name="Freeform 506"/>
              <p:cNvSpPr>
                <a:spLocks/>
              </p:cNvSpPr>
              <p:nvPr/>
            </p:nvSpPr>
            <p:spPr bwMode="auto">
              <a:xfrm>
                <a:off x="407988" y="1919288"/>
                <a:ext cx="1588" cy="4763"/>
              </a:xfrm>
              <a:custGeom>
                <a:avLst/>
                <a:gdLst/>
                <a:ahLst/>
                <a:cxnLst>
                  <a:cxn ang="0">
                    <a:pos x="1" y="0"/>
                  </a:cxn>
                  <a:cxn ang="0">
                    <a:pos x="1" y="2"/>
                  </a:cxn>
                  <a:cxn ang="0">
                    <a:pos x="0" y="3"/>
                  </a:cxn>
                  <a:cxn ang="0">
                    <a:pos x="0" y="2"/>
                  </a:cxn>
                  <a:cxn ang="0">
                    <a:pos x="1" y="0"/>
                  </a:cxn>
                </a:cxnLst>
                <a:rect l="0" t="0" r="r" b="b"/>
                <a:pathLst>
                  <a:path w="1" h="3">
                    <a:moveTo>
                      <a:pt x="1" y="0"/>
                    </a:moveTo>
                    <a:lnTo>
                      <a:pt x="1" y="2"/>
                    </a:lnTo>
                    <a:lnTo>
                      <a:pt x="0" y="3"/>
                    </a:lnTo>
                    <a:lnTo>
                      <a:pt x="0" y="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04" name="Freeform 507"/>
              <p:cNvSpPr>
                <a:spLocks/>
              </p:cNvSpPr>
              <p:nvPr/>
            </p:nvSpPr>
            <p:spPr bwMode="auto">
              <a:xfrm>
                <a:off x="412750" y="1919288"/>
                <a:ext cx="3175" cy="4763"/>
              </a:xfrm>
              <a:custGeom>
                <a:avLst/>
                <a:gdLst/>
                <a:ahLst/>
                <a:cxnLst>
                  <a:cxn ang="0">
                    <a:pos x="0" y="0"/>
                  </a:cxn>
                  <a:cxn ang="0">
                    <a:pos x="2" y="2"/>
                  </a:cxn>
                  <a:cxn ang="0">
                    <a:pos x="0" y="3"/>
                  </a:cxn>
                  <a:cxn ang="0">
                    <a:pos x="0" y="0"/>
                  </a:cxn>
                </a:cxnLst>
                <a:rect l="0" t="0" r="r" b="b"/>
                <a:pathLst>
                  <a:path w="2" h="3">
                    <a:moveTo>
                      <a:pt x="0" y="0"/>
                    </a:moveTo>
                    <a:lnTo>
                      <a:pt x="2" y="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05" name="Freeform 508"/>
              <p:cNvSpPr>
                <a:spLocks/>
              </p:cNvSpPr>
              <p:nvPr/>
            </p:nvSpPr>
            <p:spPr bwMode="auto">
              <a:xfrm>
                <a:off x="415925" y="1911350"/>
                <a:ext cx="4763" cy="4763"/>
              </a:xfrm>
              <a:custGeom>
                <a:avLst/>
                <a:gdLst/>
                <a:ahLst/>
                <a:cxnLst>
                  <a:cxn ang="0">
                    <a:pos x="3" y="0"/>
                  </a:cxn>
                  <a:cxn ang="0">
                    <a:pos x="3" y="2"/>
                  </a:cxn>
                  <a:cxn ang="0">
                    <a:pos x="1" y="3"/>
                  </a:cxn>
                  <a:cxn ang="0">
                    <a:pos x="0" y="2"/>
                  </a:cxn>
                  <a:cxn ang="0">
                    <a:pos x="3" y="0"/>
                  </a:cxn>
                </a:cxnLst>
                <a:rect l="0" t="0" r="r" b="b"/>
                <a:pathLst>
                  <a:path w="3" h="3">
                    <a:moveTo>
                      <a:pt x="3" y="0"/>
                    </a:moveTo>
                    <a:lnTo>
                      <a:pt x="3" y="2"/>
                    </a:lnTo>
                    <a:lnTo>
                      <a:pt x="1" y="3"/>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06" name="Freeform 509"/>
              <p:cNvSpPr>
                <a:spLocks/>
              </p:cNvSpPr>
              <p:nvPr/>
            </p:nvSpPr>
            <p:spPr bwMode="auto">
              <a:xfrm>
                <a:off x="441325" y="1914525"/>
                <a:ext cx="31750" cy="12700"/>
              </a:xfrm>
              <a:custGeom>
                <a:avLst/>
                <a:gdLst/>
                <a:ahLst/>
                <a:cxnLst>
                  <a:cxn ang="0">
                    <a:pos x="19" y="0"/>
                  </a:cxn>
                  <a:cxn ang="0">
                    <a:pos x="20" y="1"/>
                  </a:cxn>
                  <a:cxn ang="0">
                    <a:pos x="20" y="3"/>
                  </a:cxn>
                  <a:cxn ang="0">
                    <a:pos x="19" y="5"/>
                  </a:cxn>
                  <a:cxn ang="0">
                    <a:pos x="19" y="8"/>
                  </a:cxn>
                  <a:cxn ang="0">
                    <a:pos x="15" y="8"/>
                  </a:cxn>
                  <a:cxn ang="0">
                    <a:pos x="14" y="6"/>
                  </a:cxn>
                  <a:cxn ang="0">
                    <a:pos x="12" y="6"/>
                  </a:cxn>
                  <a:cxn ang="0">
                    <a:pos x="9" y="8"/>
                  </a:cxn>
                  <a:cxn ang="0">
                    <a:pos x="4" y="6"/>
                  </a:cxn>
                  <a:cxn ang="0">
                    <a:pos x="2" y="6"/>
                  </a:cxn>
                  <a:cxn ang="0">
                    <a:pos x="0" y="5"/>
                  </a:cxn>
                  <a:cxn ang="0">
                    <a:pos x="15" y="5"/>
                  </a:cxn>
                  <a:cxn ang="0">
                    <a:pos x="15" y="1"/>
                  </a:cxn>
                  <a:cxn ang="0">
                    <a:pos x="19" y="0"/>
                  </a:cxn>
                </a:cxnLst>
                <a:rect l="0" t="0" r="r" b="b"/>
                <a:pathLst>
                  <a:path w="20" h="8">
                    <a:moveTo>
                      <a:pt x="19" y="0"/>
                    </a:moveTo>
                    <a:lnTo>
                      <a:pt x="20" y="1"/>
                    </a:lnTo>
                    <a:lnTo>
                      <a:pt x="20" y="3"/>
                    </a:lnTo>
                    <a:lnTo>
                      <a:pt x="19" y="5"/>
                    </a:lnTo>
                    <a:lnTo>
                      <a:pt x="19" y="8"/>
                    </a:lnTo>
                    <a:lnTo>
                      <a:pt x="15" y="8"/>
                    </a:lnTo>
                    <a:lnTo>
                      <a:pt x="14" y="6"/>
                    </a:lnTo>
                    <a:lnTo>
                      <a:pt x="12" y="6"/>
                    </a:lnTo>
                    <a:lnTo>
                      <a:pt x="9" y="8"/>
                    </a:lnTo>
                    <a:lnTo>
                      <a:pt x="4" y="6"/>
                    </a:lnTo>
                    <a:lnTo>
                      <a:pt x="2" y="6"/>
                    </a:lnTo>
                    <a:lnTo>
                      <a:pt x="0" y="5"/>
                    </a:lnTo>
                    <a:lnTo>
                      <a:pt x="15" y="5"/>
                    </a:lnTo>
                    <a:lnTo>
                      <a:pt x="15"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07" name="Freeform 510"/>
              <p:cNvSpPr>
                <a:spLocks/>
              </p:cNvSpPr>
              <p:nvPr/>
            </p:nvSpPr>
            <p:spPr bwMode="auto">
              <a:xfrm>
                <a:off x="473075" y="1930400"/>
                <a:ext cx="26988" cy="7938"/>
              </a:xfrm>
              <a:custGeom>
                <a:avLst/>
                <a:gdLst/>
                <a:ahLst/>
                <a:cxnLst>
                  <a:cxn ang="0">
                    <a:pos x="0" y="0"/>
                  </a:cxn>
                  <a:cxn ang="0">
                    <a:pos x="7" y="0"/>
                  </a:cxn>
                  <a:cxn ang="0">
                    <a:pos x="10" y="1"/>
                  </a:cxn>
                  <a:cxn ang="0">
                    <a:pos x="12" y="1"/>
                  </a:cxn>
                  <a:cxn ang="0">
                    <a:pos x="17" y="5"/>
                  </a:cxn>
                  <a:cxn ang="0">
                    <a:pos x="14" y="3"/>
                  </a:cxn>
                  <a:cxn ang="0">
                    <a:pos x="7" y="3"/>
                  </a:cxn>
                  <a:cxn ang="0">
                    <a:pos x="5" y="1"/>
                  </a:cxn>
                  <a:cxn ang="0">
                    <a:pos x="2" y="1"/>
                  </a:cxn>
                  <a:cxn ang="0">
                    <a:pos x="0" y="0"/>
                  </a:cxn>
                </a:cxnLst>
                <a:rect l="0" t="0" r="r" b="b"/>
                <a:pathLst>
                  <a:path w="17" h="5">
                    <a:moveTo>
                      <a:pt x="0" y="0"/>
                    </a:moveTo>
                    <a:lnTo>
                      <a:pt x="7" y="0"/>
                    </a:lnTo>
                    <a:lnTo>
                      <a:pt x="10" y="1"/>
                    </a:lnTo>
                    <a:lnTo>
                      <a:pt x="12" y="1"/>
                    </a:lnTo>
                    <a:lnTo>
                      <a:pt x="17" y="5"/>
                    </a:lnTo>
                    <a:lnTo>
                      <a:pt x="14" y="3"/>
                    </a:lnTo>
                    <a:lnTo>
                      <a:pt x="7" y="3"/>
                    </a:lnTo>
                    <a:lnTo>
                      <a:pt x="5" y="1"/>
                    </a:lnTo>
                    <a:lnTo>
                      <a:pt x="2"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08" name="Freeform 511"/>
              <p:cNvSpPr>
                <a:spLocks/>
              </p:cNvSpPr>
              <p:nvPr/>
            </p:nvSpPr>
            <p:spPr bwMode="auto">
              <a:xfrm>
                <a:off x="512763" y="1927225"/>
                <a:ext cx="6350" cy="4763"/>
              </a:xfrm>
              <a:custGeom>
                <a:avLst/>
                <a:gdLst/>
                <a:ahLst/>
                <a:cxnLst>
                  <a:cxn ang="0">
                    <a:pos x="2" y="0"/>
                  </a:cxn>
                  <a:cxn ang="0">
                    <a:pos x="4" y="2"/>
                  </a:cxn>
                  <a:cxn ang="0">
                    <a:pos x="2" y="3"/>
                  </a:cxn>
                  <a:cxn ang="0">
                    <a:pos x="0" y="3"/>
                  </a:cxn>
                  <a:cxn ang="0">
                    <a:pos x="0" y="2"/>
                  </a:cxn>
                  <a:cxn ang="0">
                    <a:pos x="2" y="0"/>
                  </a:cxn>
                </a:cxnLst>
                <a:rect l="0" t="0" r="r" b="b"/>
                <a:pathLst>
                  <a:path w="4" h="3">
                    <a:moveTo>
                      <a:pt x="2" y="0"/>
                    </a:moveTo>
                    <a:lnTo>
                      <a:pt x="4" y="2"/>
                    </a:lnTo>
                    <a:lnTo>
                      <a:pt x="2" y="3"/>
                    </a:lnTo>
                    <a:lnTo>
                      <a:pt x="0" y="3"/>
                    </a:lnTo>
                    <a:lnTo>
                      <a:pt x="0"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09" name="Freeform 512"/>
              <p:cNvSpPr>
                <a:spLocks/>
              </p:cNvSpPr>
              <p:nvPr/>
            </p:nvSpPr>
            <p:spPr bwMode="auto">
              <a:xfrm>
                <a:off x="561975" y="1927225"/>
                <a:ext cx="4763" cy="4763"/>
              </a:xfrm>
              <a:custGeom>
                <a:avLst/>
                <a:gdLst/>
                <a:ahLst/>
                <a:cxnLst>
                  <a:cxn ang="0">
                    <a:pos x="0" y="0"/>
                  </a:cxn>
                  <a:cxn ang="0">
                    <a:pos x="3" y="0"/>
                  </a:cxn>
                  <a:cxn ang="0">
                    <a:pos x="3" y="2"/>
                  </a:cxn>
                  <a:cxn ang="0">
                    <a:pos x="1" y="2"/>
                  </a:cxn>
                  <a:cxn ang="0">
                    <a:pos x="0" y="3"/>
                  </a:cxn>
                  <a:cxn ang="0">
                    <a:pos x="0" y="0"/>
                  </a:cxn>
                </a:cxnLst>
                <a:rect l="0" t="0" r="r" b="b"/>
                <a:pathLst>
                  <a:path w="3" h="3">
                    <a:moveTo>
                      <a:pt x="0" y="0"/>
                    </a:moveTo>
                    <a:lnTo>
                      <a:pt x="3" y="0"/>
                    </a:lnTo>
                    <a:lnTo>
                      <a:pt x="3" y="2"/>
                    </a:lnTo>
                    <a:lnTo>
                      <a:pt x="1" y="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10" name="Freeform 513"/>
              <p:cNvSpPr>
                <a:spLocks/>
              </p:cNvSpPr>
              <p:nvPr/>
            </p:nvSpPr>
            <p:spPr bwMode="auto">
              <a:xfrm>
                <a:off x="585788" y="1924050"/>
                <a:ext cx="7938" cy="3175"/>
              </a:xfrm>
              <a:custGeom>
                <a:avLst/>
                <a:gdLst/>
                <a:ahLst/>
                <a:cxnLst>
                  <a:cxn ang="0">
                    <a:pos x="0" y="0"/>
                  </a:cxn>
                  <a:cxn ang="0">
                    <a:pos x="5" y="0"/>
                  </a:cxn>
                  <a:cxn ang="0">
                    <a:pos x="3" y="2"/>
                  </a:cxn>
                  <a:cxn ang="0">
                    <a:pos x="0" y="0"/>
                  </a:cxn>
                </a:cxnLst>
                <a:rect l="0" t="0" r="r" b="b"/>
                <a:pathLst>
                  <a:path w="5" h="2">
                    <a:moveTo>
                      <a:pt x="0" y="0"/>
                    </a:moveTo>
                    <a:lnTo>
                      <a:pt x="5" y="0"/>
                    </a:lnTo>
                    <a:lnTo>
                      <a:pt x="3"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11" name="Freeform 514"/>
              <p:cNvSpPr>
                <a:spLocks/>
              </p:cNvSpPr>
              <p:nvPr/>
            </p:nvSpPr>
            <p:spPr bwMode="auto">
              <a:xfrm>
                <a:off x="611188" y="1903413"/>
                <a:ext cx="38100" cy="26988"/>
              </a:xfrm>
              <a:custGeom>
                <a:avLst/>
                <a:gdLst/>
                <a:ahLst/>
                <a:cxnLst>
                  <a:cxn ang="0">
                    <a:pos x="19" y="0"/>
                  </a:cxn>
                  <a:cxn ang="0">
                    <a:pos x="20" y="1"/>
                  </a:cxn>
                  <a:cxn ang="0">
                    <a:pos x="22" y="1"/>
                  </a:cxn>
                  <a:cxn ang="0">
                    <a:pos x="24" y="3"/>
                  </a:cxn>
                  <a:cxn ang="0">
                    <a:pos x="22" y="5"/>
                  </a:cxn>
                  <a:cxn ang="0">
                    <a:pos x="17" y="8"/>
                  </a:cxn>
                  <a:cxn ang="0">
                    <a:pos x="14" y="8"/>
                  </a:cxn>
                  <a:cxn ang="0">
                    <a:pos x="12" y="10"/>
                  </a:cxn>
                  <a:cxn ang="0">
                    <a:pos x="10" y="13"/>
                  </a:cxn>
                  <a:cxn ang="0">
                    <a:pos x="7" y="13"/>
                  </a:cxn>
                  <a:cxn ang="0">
                    <a:pos x="5" y="15"/>
                  </a:cxn>
                  <a:cxn ang="0">
                    <a:pos x="0" y="17"/>
                  </a:cxn>
                  <a:cxn ang="0">
                    <a:pos x="2" y="15"/>
                  </a:cxn>
                  <a:cxn ang="0">
                    <a:pos x="4" y="12"/>
                  </a:cxn>
                  <a:cxn ang="0">
                    <a:pos x="5" y="10"/>
                  </a:cxn>
                  <a:cxn ang="0">
                    <a:pos x="7" y="7"/>
                  </a:cxn>
                  <a:cxn ang="0">
                    <a:pos x="12" y="8"/>
                  </a:cxn>
                  <a:cxn ang="0">
                    <a:pos x="12" y="5"/>
                  </a:cxn>
                  <a:cxn ang="0">
                    <a:pos x="15" y="1"/>
                  </a:cxn>
                  <a:cxn ang="0">
                    <a:pos x="19" y="0"/>
                  </a:cxn>
                </a:cxnLst>
                <a:rect l="0" t="0" r="r" b="b"/>
                <a:pathLst>
                  <a:path w="24" h="17">
                    <a:moveTo>
                      <a:pt x="19" y="0"/>
                    </a:moveTo>
                    <a:lnTo>
                      <a:pt x="20" y="1"/>
                    </a:lnTo>
                    <a:lnTo>
                      <a:pt x="22" y="1"/>
                    </a:lnTo>
                    <a:lnTo>
                      <a:pt x="24" y="3"/>
                    </a:lnTo>
                    <a:lnTo>
                      <a:pt x="22" y="5"/>
                    </a:lnTo>
                    <a:lnTo>
                      <a:pt x="17" y="8"/>
                    </a:lnTo>
                    <a:lnTo>
                      <a:pt x="14" y="8"/>
                    </a:lnTo>
                    <a:lnTo>
                      <a:pt x="12" y="10"/>
                    </a:lnTo>
                    <a:lnTo>
                      <a:pt x="10" y="13"/>
                    </a:lnTo>
                    <a:lnTo>
                      <a:pt x="7" y="13"/>
                    </a:lnTo>
                    <a:lnTo>
                      <a:pt x="5" y="15"/>
                    </a:lnTo>
                    <a:lnTo>
                      <a:pt x="0" y="17"/>
                    </a:lnTo>
                    <a:lnTo>
                      <a:pt x="2" y="15"/>
                    </a:lnTo>
                    <a:lnTo>
                      <a:pt x="4" y="12"/>
                    </a:lnTo>
                    <a:lnTo>
                      <a:pt x="5" y="10"/>
                    </a:lnTo>
                    <a:lnTo>
                      <a:pt x="7" y="7"/>
                    </a:lnTo>
                    <a:lnTo>
                      <a:pt x="12" y="8"/>
                    </a:lnTo>
                    <a:lnTo>
                      <a:pt x="12" y="5"/>
                    </a:lnTo>
                    <a:lnTo>
                      <a:pt x="15"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12" name="Freeform 515"/>
              <p:cNvSpPr>
                <a:spLocks/>
              </p:cNvSpPr>
              <p:nvPr/>
            </p:nvSpPr>
            <p:spPr bwMode="auto">
              <a:xfrm>
                <a:off x="646113" y="1889125"/>
                <a:ext cx="42863" cy="30163"/>
              </a:xfrm>
              <a:custGeom>
                <a:avLst/>
                <a:gdLst/>
                <a:ahLst/>
                <a:cxnLst>
                  <a:cxn ang="0">
                    <a:pos x="20" y="0"/>
                  </a:cxn>
                  <a:cxn ang="0">
                    <a:pos x="22" y="2"/>
                  </a:cxn>
                  <a:cxn ang="0">
                    <a:pos x="22" y="4"/>
                  </a:cxn>
                  <a:cxn ang="0">
                    <a:pos x="24" y="5"/>
                  </a:cxn>
                  <a:cxn ang="0">
                    <a:pos x="27" y="2"/>
                  </a:cxn>
                  <a:cxn ang="0">
                    <a:pos x="27" y="5"/>
                  </a:cxn>
                  <a:cxn ang="0">
                    <a:pos x="22" y="10"/>
                  </a:cxn>
                  <a:cxn ang="0">
                    <a:pos x="25" y="9"/>
                  </a:cxn>
                  <a:cxn ang="0">
                    <a:pos x="27" y="12"/>
                  </a:cxn>
                  <a:cxn ang="0">
                    <a:pos x="22" y="12"/>
                  </a:cxn>
                  <a:cxn ang="0">
                    <a:pos x="20" y="16"/>
                  </a:cxn>
                  <a:cxn ang="0">
                    <a:pos x="17" y="14"/>
                  </a:cxn>
                  <a:cxn ang="0">
                    <a:pos x="19" y="16"/>
                  </a:cxn>
                  <a:cxn ang="0">
                    <a:pos x="13" y="16"/>
                  </a:cxn>
                  <a:cxn ang="0">
                    <a:pos x="8" y="17"/>
                  </a:cxn>
                  <a:cxn ang="0">
                    <a:pos x="2" y="19"/>
                  </a:cxn>
                  <a:cxn ang="0">
                    <a:pos x="0" y="17"/>
                  </a:cxn>
                  <a:cxn ang="0">
                    <a:pos x="2" y="16"/>
                  </a:cxn>
                  <a:cxn ang="0">
                    <a:pos x="7" y="16"/>
                  </a:cxn>
                  <a:cxn ang="0">
                    <a:pos x="12" y="14"/>
                  </a:cxn>
                  <a:cxn ang="0">
                    <a:pos x="13" y="14"/>
                  </a:cxn>
                  <a:cxn ang="0">
                    <a:pos x="12" y="12"/>
                  </a:cxn>
                  <a:cxn ang="0">
                    <a:pos x="15" y="10"/>
                  </a:cxn>
                  <a:cxn ang="0">
                    <a:pos x="13" y="9"/>
                  </a:cxn>
                  <a:cxn ang="0">
                    <a:pos x="19" y="9"/>
                  </a:cxn>
                  <a:cxn ang="0">
                    <a:pos x="17" y="7"/>
                  </a:cxn>
                  <a:cxn ang="0">
                    <a:pos x="15" y="7"/>
                  </a:cxn>
                  <a:cxn ang="0">
                    <a:pos x="13" y="5"/>
                  </a:cxn>
                  <a:cxn ang="0">
                    <a:pos x="15" y="2"/>
                  </a:cxn>
                  <a:cxn ang="0">
                    <a:pos x="17" y="2"/>
                  </a:cxn>
                  <a:cxn ang="0">
                    <a:pos x="20" y="0"/>
                  </a:cxn>
                </a:cxnLst>
                <a:rect l="0" t="0" r="r" b="b"/>
                <a:pathLst>
                  <a:path w="27" h="19">
                    <a:moveTo>
                      <a:pt x="20" y="0"/>
                    </a:moveTo>
                    <a:lnTo>
                      <a:pt x="22" y="2"/>
                    </a:lnTo>
                    <a:lnTo>
                      <a:pt x="22" y="4"/>
                    </a:lnTo>
                    <a:lnTo>
                      <a:pt x="24" y="5"/>
                    </a:lnTo>
                    <a:lnTo>
                      <a:pt x="27" y="2"/>
                    </a:lnTo>
                    <a:lnTo>
                      <a:pt x="27" y="5"/>
                    </a:lnTo>
                    <a:lnTo>
                      <a:pt x="22" y="10"/>
                    </a:lnTo>
                    <a:lnTo>
                      <a:pt x="25" y="9"/>
                    </a:lnTo>
                    <a:lnTo>
                      <a:pt x="27" y="12"/>
                    </a:lnTo>
                    <a:lnTo>
                      <a:pt x="22" y="12"/>
                    </a:lnTo>
                    <a:lnTo>
                      <a:pt x="20" y="16"/>
                    </a:lnTo>
                    <a:lnTo>
                      <a:pt x="17" y="14"/>
                    </a:lnTo>
                    <a:lnTo>
                      <a:pt x="19" y="16"/>
                    </a:lnTo>
                    <a:lnTo>
                      <a:pt x="13" y="16"/>
                    </a:lnTo>
                    <a:lnTo>
                      <a:pt x="8" y="17"/>
                    </a:lnTo>
                    <a:lnTo>
                      <a:pt x="2" y="19"/>
                    </a:lnTo>
                    <a:lnTo>
                      <a:pt x="0" y="17"/>
                    </a:lnTo>
                    <a:lnTo>
                      <a:pt x="2" y="16"/>
                    </a:lnTo>
                    <a:lnTo>
                      <a:pt x="7" y="16"/>
                    </a:lnTo>
                    <a:lnTo>
                      <a:pt x="12" y="14"/>
                    </a:lnTo>
                    <a:lnTo>
                      <a:pt x="13" y="14"/>
                    </a:lnTo>
                    <a:lnTo>
                      <a:pt x="12" y="12"/>
                    </a:lnTo>
                    <a:lnTo>
                      <a:pt x="15" y="10"/>
                    </a:lnTo>
                    <a:lnTo>
                      <a:pt x="13" y="9"/>
                    </a:lnTo>
                    <a:lnTo>
                      <a:pt x="19" y="9"/>
                    </a:lnTo>
                    <a:lnTo>
                      <a:pt x="17" y="7"/>
                    </a:lnTo>
                    <a:lnTo>
                      <a:pt x="15" y="7"/>
                    </a:lnTo>
                    <a:lnTo>
                      <a:pt x="13" y="5"/>
                    </a:lnTo>
                    <a:lnTo>
                      <a:pt x="15" y="2"/>
                    </a:lnTo>
                    <a:lnTo>
                      <a:pt x="17" y="2"/>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13" name="Freeform 516"/>
              <p:cNvSpPr>
                <a:spLocks/>
              </p:cNvSpPr>
              <p:nvPr/>
            </p:nvSpPr>
            <p:spPr bwMode="auto">
              <a:xfrm>
                <a:off x="688975" y="1900238"/>
                <a:ext cx="3175" cy="4763"/>
              </a:xfrm>
              <a:custGeom>
                <a:avLst/>
                <a:gdLst/>
                <a:ahLst/>
                <a:cxnLst>
                  <a:cxn ang="0">
                    <a:pos x="2" y="0"/>
                  </a:cxn>
                  <a:cxn ang="0">
                    <a:pos x="2" y="3"/>
                  </a:cxn>
                  <a:cxn ang="0">
                    <a:pos x="0" y="3"/>
                  </a:cxn>
                  <a:cxn ang="0">
                    <a:pos x="0" y="2"/>
                  </a:cxn>
                  <a:cxn ang="0">
                    <a:pos x="2" y="0"/>
                  </a:cxn>
                </a:cxnLst>
                <a:rect l="0" t="0" r="r" b="b"/>
                <a:pathLst>
                  <a:path w="2" h="3">
                    <a:moveTo>
                      <a:pt x="2" y="0"/>
                    </a:moveTo>
                    <a:lnTo>
                      <a:pt x="2" y="3"/>
                    </a:lnTo>
                    <a:lnTo>
                      <a:pt x="0" y="3"/>
                    </a:lnTo>
                    <a:lnTo>
                      <a:pt x="0"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14" name="Freeform 517"/>
              <p:cNvSpPr>
                <a:spLocks/>
              </p:cNvSpPr>
              <p:nvPr/>
            </p:nvSpPr>
            <p:spPr bwMode="auto">
              <a:xfrm>
                <a:off x="712788" y="1616075"/>
                <a:ext cx="36513" cy="28575"/>
              </a:xfrm>
              <a:custGeom>
                <a:avLst/>
                <a:gdLst/>
                <a:ahLst/>
                <a:cxnLst>
                  <a:cxn ang="0">
                    <a:pos x="13" y="0"/>
                  </a:cxn>
                  <a:cxn ang="0">
                    <a:pos x="17" y="0"/>
                  </a:cxn>
                  <a:cxn ang="0">
                    <a:pos x="18" y="2"/>
                  </a:cxn>
                  <a:cxn ang="0">
                    <a:pos x="22" y="2"/>
                  </a:cxn>
                  <a:cxn ang="0">
                    <a:pos x="23" y="3"/>
                  </a:cxn>
                  <a:cxn ang="0">
                    <a:pos x="23" y="15"/>
                  </a:cxn>
                  <a:cxn ang="0">
                    <a:pos x="22" y="13"/>
                  </a:cxn>
                  <a:cxn ang="0">
                    <a:pos x="17" y="15"/>
                  </a:cxn>
                  <a:cxn ang="0">
                    <a:pos x="13" y="15"/>
                  </a:cxn>
                  <a:cxn ang="0">
                    <a:pos x="15" y="18"/>
                  </a:cxn>
                  <a:cxn ang="0">
                    <a:pos x="12" y="15"/>
                  </a:cxn>
                  <a:cxn ang="0">
                    <a:pos x="8" y="13"/>
                  </a:cxn>
                  <a:cxn ang="0">
                    <a:pos x="5" y="10"/>
                  </a:cxn>
                  <a:cxn ang="0">
                    <a:pos x="5" y="8"/>
                  </a:cxn>
                  <a:cxn ang="0">
                    <a:pos x="3" y="8"/>
                  </a:cxn>
                  <a:cxn ang="0">
                    <a:pos x="0" y="3"/>
                  </a:cxn>
                  <a:cxn ang="0">
                    <a:pos x="3" y="2"/>
                  </a:cxn>
                  <a:cxn ang="0">
                    <a:pos x="7" y="3"/>
                  </a:cxn>
                  <a:cxn ang="0">
                    <a:pos x="8" y="2"/>
                  </a:cxn>
                  <a:cxn ang="0">
                    <a:pos x="12" y="2"/>
                  </a:cxn>
                  <a:cxn ang="0">
                    <a:pos x="13" y="0"/>
                  </a:cxn>
                </a:cxnLst>
                <a:rect l="0" t="0" r="r" b="b"/>
                <a:pathLst>
                  <a:path w="23" h="18">
                    <a:moveTo>
                      <a:pt x="13" y="0"/>
                    </a:moveTo>
                    <a:lnTo>
                      <a:pt x="17" y="0"/>
                    </a:lnTo>
                    <a:lnTo>
                      <a:pt x="18" y="2"/>
                    </a:lnTo>
                    <a:lnTo>
                      <a:pt x="22" y="2"/>
                    </a:lnTo>
                    <a:lnTo>
                      <a:pt x="23" y="3"/>
                    </a:lnTo>
                    <a:lnTo>
                      <a:pt x="23" y="15"/>
                    </a:lnTo>
                    <a:lnTo>
                      <a:pt x="22" y="13"/>
                    </a:lnTo>
                    <a:lnTo>
                      <a:pt x="17" y="15"/>
                    </a:lnTo>
                    <a:lnTo>
                      <a:pt x="13" y="15"/>
                    </a:lnTo>
                    <a:lnTo>
                      <a:pt x="15" y="18"/>
                    </a:lnTo>
                    <a:lnTo>
                      <a:pt x="12" y="15"/>
                    </a:lnTo>
                    <a:lnTo>
                      <a:pt x="8" y="13"/>
                    </a:lnTo>
                    <a:lnTo>
                      <a:pt x="5" y="10"/>
                    </a:lnTo>
                    <a:lnTo>
                      <a:pt x="5" y="8"/>
                    </a:lnTo>
                    <a:lnTo>
                      <a:pt x="3" y="8"/>
                    </a:lnTo>
                    <a:lnTo>
                      <a:pt x="0" y="3"/>
                    </a:lnTo>
                    <a:lnTo>
                      <a:pt x="3" y="2"/>
                    </a:lnTo>
                    <a:lnTo>
                      <a:pt x="7" y="3"/>
                    </a:lnTo>
                    <a:lnTo>
                      <a:pt x="8" y="2"/>
                    </a:lnTo>
                    <a:lnTo>
                      <a:pt x="12" y="2"/>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15" name="Freeform 518"/>
              <p:cNvSpPr>
                <a:spLocks/>
              </p:cNvSpPr>
              <p:nvPr/>
            </p:nvSpPr>
            <p:spPr bwMode="auto">
              <a:xfrm>
                <a:off x="696913" y="1884363"/>
                <a:ext cx="11113" cy="11113"/>
              </a:xfrm>
              <a:custGeom>
                <a:avLst/>
                <a:gdLst/>
                <a:ahLst/>
                <a:cxnLst>
                  <a:cxn ang="0">
                    <a:pos x="2" y="0"/>
                  </a:cxn>
                  <a:cxn ang="0">
                    <a:pos x="3" y="2"/>
                  </a:cxn>
                  <a:cxn ang="0">
                    <a:pos x="7" y="3"/>
                  </a:cxn>
                  <a:cxn ang="0">
                    <a:pos x="2" y="7"/>
                  </a:cxn>
                  <a:cxn ang="0">
                    <a:pos x="0" y="5"/>
                  </a:cxn>
                  <a:cxn ang="0">
                    <a:pos x="0" y="3"/>
                  </a:cxn>
                  <a:cxn ang="0">
                    <a:pos x="2" y="0"/>
                  </a:cxn>
                </a:cxnLst>
                <a:rect l="0" t="0" r="r" b="b"/>
                <a:pathLst>
                  <a:path w="7" h="7">
                    <a:moveTo>
                      <a:pt x="2" y="0"/>
                    </a:moveTo>
                    <a:lnTo>
                      <a:pt x="3" y="2"/>
                    </a:lnTo>
                    <a:lnTo>
                      <a:pt x="7" y="3"/>
                    </a:lnTo>
                    <a:lnTo>
                      <a:pt x="2" y="7"/>
                    </a:lnTo>
                    <a:lnTo>
                      <a:pt x="0" y="5"/>
                    </a:lnTo>
                    <a:lnTo>
                      <a:pt x="0" y="3"/>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16" name="Freeform 519"/>
              <p:cNvSpPr>
                <a:spLocks/>
              </p:cNvSpPr>
              <p:nvPr/>
            </p:nvSpPr>
            <p:spPr bwMode="auto">
              <a:xfrm>
                <a:off x="708025" y="1884363"/>
                <a:ext cx="4763" cy="7938"/>
              </a:xfrm>
              <a:custGeom>
                <a:avLst/>
                <a:gdLst/>
                <a:ahLst/>
                <a:cxnLst>
                  <a:cxn ang="0">
                    <a:pos x="1" y="0"/>
                  </a:cxn>
                  <a:cxn ang="0">
                    <a:pos x="3" y="2"/>
                  </a:cxn>
                  <a:cxn ang="0">
                    <a:pos x="1" y="5"/>
                  </a:cxn>
                  <a:cxn ang="0">
                    <a:pos x="0" y="2"/>
                  </a:cxn>
                  <a:cxn ang="0">
                    <a:pos x="1" y="0"/>
                  </a:cxn>
                </a:cxnLst>
                <a:rect l="0" t="0" r="r" b="b"/>
                <a:pathLst>
                  <a:path w="3" h="5">
                    <a:moveTo>
                      <a:pt x="1" y="0"/>
                    </a:moveTo>
                    <a:lnTo>
                      <a:pt x="3" y="2"/>
                    </a:lnTo>
                    <a:lnTo>
                      <a:pt x="1" y="5"/>
                    </a:lnTo>
                    <a:lnTo>
                      <a:pt x="0" y="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17" name="Freeform 520"/>
              <p:cNvSpPr>
                <a:spLocks/>
              </p:cNvSpPr>
              <p:nvPr/>
            </p:nvSpPr>
            <p:spPr bwMode="auto">
              <a:xfrm>
                <a:off x="728663" y="1857375"/>
                <a:ext cx="47625" cy="23813"/>
              </a:xfrm>
              <a:custGeom>
                <a:avLst/>
                <a:gdLst/>
                <a:ahLst/>
                <a:cxnLst>
                  <a:cxn ang="0">
                    <a:pos x="18" y="0"/>
                  </a:cxn>
                  <a:cxn ang="0">
                    <a:pos x="22" y="0"/>
                  </a:cxn>
                  <a:cxn ang="0">
                    <a:pos x="25" y="4"/>
                  </a:cxn>
                  <a:cxn ang="0">
                    <a:pos x="25" y="7"/>
                  </a:cxn>
                  <a:cxn ang="0">
                    <a:pos x="30" y="12"/>
                  </a:cxn>
                  <a:cxn ang="0">
                    <a:pos x="27" y="10"/>
                  </a:cxn>
                  <a:cxn ang="0">
                    <a:pos x="25" y="9"/>
                  </a:cxn>
                  <a:cxn ang="0">
                    <a:pos x="23" y="12"/>
                  </a:cxn>
                  <a:cxn ang="0">
                    <a:pos x="17" y="12"/>
                  </a:cxn>
                  <a:cxn ang="0">
                    <a:pos x="13" y="10"/>
                  </a:cxn>
                  <a:cxn ang="0">
                    <a:pos x="12" y="12"/>
                  </a:cxn>
                  <a:cxn ang="0">
                    <a:pos x="8" y="14"/>
                  </a:cxn>
                  <a:cxn ang="0">
                    <a:pos x="8" y="15"/>
                  </a:cxn>
                  <a:cxn ang="0">
                    <a:pos x="3" y="15"/>
                  </a:cxn>
                  <a:cxn ang="0">
                    <a:pos x="0" y="14"/>
                  </a:cxn>
                  <a:cxn ang="0">
                    <a:pos x="0" y="10"/>
                  </a:cxn>
                  <a:cxn ang="0">
                    <a:pos x="5" y="7"/>
                  </a:cxn>
                  <a:cxn ang="0">
                    <a:pos x="7" y="4"/>
                  </a:cxn>
                  <a:cxn ang="0">
                    <a:pos x="10" y="2"/>
                  </a:cxn>
                  <a:cxn ang="0">
                    <a:pos x="12" y="4"/>
                  </a:cxn>
                  <a:cxn ang="0">
                    <a:pos x="18" y="0"/>
                  </a:cxn>
                </a:cxnLst>
                <a:rect l="0" t="0" r="r" b="b"/>
                <a:pathLst>
                  <a:path w="30" h="15">
                    <a:moveTo>
                      <a:pt x="18" y="0"/>
                    </a:moveTo>
                    <a:lnTo>
                      <a:pt x="22" y="0"/>
                    </a:lnTo>
                    <a:lnTo>
                      <a:pt x="25" y="4"/>
                    </a:lnTo>
                    <a:lnTo>
                      <a:pt x="25" y="7"/>
                    </a:lnTo>
                    <a:lnTo>
                      <a:pt x="30" y="12"/>
                    </a:lnTo>
                    <a:lnTo>
                      <a:pt x="27" y="10"/>
                    </a:lnTo>
                    <a:lnTo>
                      <a:pt x="25" y="9"/>
                    </a:lnTo>
                    <a:lnTo>
                      <a:pt x="23" y="12"/>
                    </a:lnTo>
                    <a:lnTo>
                      <a:pt x="17" y="12"/>
                    </a:lnTo>
                    <a:lnTo>
                      <a:pt x="13" y="10"/>
                    </a:lnTo>
                    <a:lnTo>
                      <a:pt x="12" y="12"/>
                    </a:lnTo>
                    <a:lnTo>
                      <a:pt x="8" y="14"/>
                    </a:lnTo>
                    <a:lnTo>
                      <a:pt x="8" y="15"/>
                    </a:lnTo>
                    <a:lnTo>
                      <a:pt x="3" y="15"/>
                    </a:lnTo>
                    <a:lnTo>
                      <a:pt x="0" y="14"/>
                    </a:lnTo>
                    <a:lnTo>
                      <a:pt x="0" y="10"/>
                    </a:lnTo>
                    <a:lnTo>
                      <a:pt x="5" y="7"/>
                    </a:lnTo>
                    <a:lnTo>
                      <a:pt x="7" y="4"/>
                    </a:lnTo>
                    <a:lnTo>
                      <a:pt x="10" y="2"/>
                    </a:lnTo>
                    <a:lnTo>
                      <a:pt x="12" y="4"/>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18" name="Freeform 521"/>
              <p:cNvSpPr>
                <a:spLocks/>
              </p:cNvSpPr>
              <p:nvPr/>
            </p:nvSpPr>
            <p:spPr bwMode="auto">
              <a:xfrm>
                <a:off x="781050" y="1884363"/>
                <a:ext cx="6350" cy="4763"/>
              </a:xfrm>
              <a:custGeom>
                <a:avLst/>
                <a:gdLst/>
                <a:ahLst/>
                <a:cxnLst>
                  <a:cxn ang="0">
                    <a:pos x="0" y="0"/>
                  </a:cxn>
                  <a:cxn ang="0">
                    <a:pos x="4" y="2"/>
                  </a:cxn>
                  <a:cxn ang="0">
                    <a:pos x="4" y="3"/>
                  </a:cxn>
                  <a:cxn ang="0">
                    <a:pos x="0" y="3"/>
                  </a:cxn>
                  <a:cxn ang="0">
                    <a:pos x="0" y="0"/>
                  </a:cxn>
                </a:cxnLst>
                <a:rect l="0" t="0" r="r" b="b"/>
                <a:pathLst>
                  <a:path w="4" h="3">
                    <a:moveTo>
                      <a:pt x="0" y="0"/>
                    </a:moveTo>
                    <a:lnTo>
                      <a:pt x="4" y="2"/>
                    </a:lnTo>
                    <a:lnTo>
                      <a:pt x="4" y="3"/>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19" name="Rectangle 522"/>
              <p:cNvSpPr>
                <a:spLocks noChangeArrowheads="1"/>
              </p:cNvSpPr>
              <p:nvPr/>
            </p:nvSpPr>
            <p:spPr bwMode="auto">
              <a:xfrm>
                <a:off x="795338" y="1865313"/>
                <a:ext cx="1588" cy="31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20" name="Rectangle 523"/>
              <p:cNvSpPr>
                <a:spLocks noChangeArrowheads="1"/>
              </p:cNvSpPr>
              <p:nvPr/>
            </p:nvSpPr>
            <p:spPr bwMode="auto">
              <a:xfrm>
                <a:off x="835025" y="1485900"/>
                <a:ext cx="3175" cy="31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21" name="Freeform 524"/>
              <p:cNvSpPr>
                <a:spLocks/>
              </p:cNvSpPr>
              <p:nvPr/>
            </p:nvSpPr>
            <p:spPr bwMode="auto">
              <a:xfrm>
                <a:off x="839788" y="1701800"/>
                <a:ext cx="11113" cy="9525"/>
              </a:xfrm>
              <a:custGeom>
                <a:avLst/>
                <a:gdLst/>
                <a:ahLst/>
                <a:cxnLst>
                  <a:cxn ang="0">
                    <a:pos x="7" y="0"/>
                  </a:cxn>
                  <a:cxn ang="0">
                    <a:pos x="5" y="3"/>
                  </a:cxn>
                  <a:cxn ang="0">
                    <a:pos x="2" y="6"/>
                  </a:cxn>
                  <a:cxn ang="0">
                    <a:pos x="0" y="3"/>
                  </a:cxn>
                  <a:cxn ang="0">
                    <a:pos x="7" y="0"/>
                  </a:cxn>
                </a:cxnLst>
                <a:rect l="0" t="0" r="r" b="b"/>
                <a:pathLst>
                  <a:path w="7" h="6">
                    <a:moveTo>
                      <a:pt x="7" y="0"/>
                    </a:moveTo>
                    <a:lnTo>
                      <a:pt x="5" y="3"/>
                    </a:lnTo>
                    <a:lnTo>
                      <a:pt x="2" y="6"/>
                    </a:lnTo>
                    <a:lnTo>
                      <a:pt x="0" y="3"/>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22" name="Freeform 525"/>
              <p:cNvSpPr>
                <a:spLocks/>
              </p:cNvSpPr>
              <p:nvPr/>
            </p:nvSpPr>
            <p:spPr bwMode="auto">
              <a:xfrm>
                <a:off x="835025" y="1849438"/>
                <a:ext cx="7938" cy="14288"/>
              </a:xfrm>
              <a:custGeom>
                <a:avLst/>
                <a:gdLst/>
                <a:ahLst/>
                <a:cxnLst>
                  <a:cxn ang="0">
                    <a:pos x="2" y="0"/>
                  </a:cxn>
                  <a:cxn ang="0">
                    <a:pos x="2" y="4"/>
                  </a:cxn>
                  <a:cxn ang="0">
                    <a:pos x="5" y="2"/>
                  </a:cxn>
                  <a:cxn ang="0">
                    <a:pos x="3" y="4"/>
                  </a:cxn>
                  <a:cxn ang="0">
                    <a:pos x="5" y="7"/>
                  </a:cxn>
                  <a:cxn ang="0">
                    <a:pos x="0" y="9"/>
                  </a:cxn>
                  <a:cxn ang="0">
                    <a:pos x="0" y="2"/>
                  </a:cxn>
                  <a:cxn ang="0">
                    <a:pos x="2" y="0"/>
                  </a:cxn>
                </a:cxnLst>
                <a:rect l="0" t="0" r="r" b="b"/>
                <a:pathLst>
                  <a:path w="5" h="9">
                    <a:moveTo>
                      <a:pt x="2" y="0"/>
                    </a:moveTo>
                    <a:lnTo>
                      <a:pt x="2" y="4"/>
                    </a:lnTo>
                    <a:lnTo>
                      <a:pt x="5" y="2"/>
                    </a:lnTo>
                    <a:lnTo>
                      <a:pt x="3" y="4"/>
                    </a:lnTo>
                    <a:lnTo>
                      <a:pt x="5" y="7"/>
                    </a:lnTo>
                    <a:lnTo>
                      <a:pt x="0" y="9"/>
                    </a:lnTo>
                    <a:lnTo>
                      <a:pt x="0"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23" name="Freeform 526"/>
              <p:cNvSpPr>
                <a:spLocks/>
              </p:cNvSpPr>
              <p:nvPr/>
            </p:nvSpPr>
            <p:spPr bwMode="auto">
              <a:xfrm>
                <a:off x="842963" y="1852613"/>
                <a:ext cx="4763" cy="4763"/>
              </a:xfrm>
              <a:custGeom>
                <a:avLst/>
                <a:gdLst/>
                <a:ahLst/>
                <a:cxnLst>
                  <a:cxn ang="0">
                    <a:pos x="3" y="0"/>
                  </a:cxn>
                  <a:cxn ang="0">
                    <a:pos x="3" y="3"/>
                  </a:cxn>
                  <a:cxn ang="0">
                    <a:pos x="0" y="2"/>
                  </a:cxn>
                  <a:cxn ang="0">
                    <a:pos x="3" y="0"/>
                  </a:cxn>
                </a:cxnLst>
                <a:rect l="0" t="0" r="r" b="b"/>
                <a:pathLst>
                  <a:path w="3" h="3">
                    <a:moveTo>
                      <a:pt x="3" y="0"/>
                    </a:moveTo>
                    <a:lnTo>
                      <a:pt x="3" y="3"/>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24" name="Freeform 527"/>
              <p:cNvSpPr>
                <a:spLocks noEditPoints="1"/>
              </p:cNvSpPr>
              <p:nvPr/>
            </p:nvSpPr>
            <p:spPr bwMode="auto">
              <a:xfrm>
                <a:off x="847725" y="1857375"/>
                <a:ext cx="11113" cy="15875"/>
              </a:xfrm>
              <a:custGeom>
                <a:avLst/>
                <a:gdLst/>
                <a:ahLst/>
                <a:cxnLst>
                  <a:cxn ang="0">
                    <a:pos x="2" y="9"/>
                  </a:cxn>
                  <a:cxn ang="0">
                    <a:pos x="0" y="10"/>
                  </a:cxn>
                  <a:cxn ang="0">
                    <a:pos x="2" y="9"/>
                  </a:cxn>
                  <a:cxn ang="0">
                    <a:pos x="7" y="0"/>
                  </a:cxn>
                  <a:cxn ang="0">
                    <a:pos x="7" y="4"/>
                  </a:cxn>
                  <a:cxn ang="0">
                    <a:pos x="2" y="9"/>
                  </a:cxn>
                  <a:cxn ang="0">
                    <a:pos x="2" y="5"/>
                  </a:cxn>
                  <a:cxn ang="0">
                    <a:pos x="7" y="0"/>
                  </a:cxn>
                </a:cxnLst>
                <a:rect l="0" t="0" r="r" b="b"/>
                <a:pathLst>
                  <a:path w="7" h="10">
                    <a:moveTo>
                      <a:pt x="2" y="9"/>
                    </a:moveTo>
                    <a:lnTo>
                      <a:pt x="0" y="10"/>
                    </a:lnTo>
                    <a:lnTo>
                      <a:pt x="2" y="9"/>
                    </a:lnTo>
                    <a:close/>
                    <a:moveTo>
                      <a:pt x="7" y="0"/>
                    </a:moveTo>
                    <a:lnTo>
                      <a:pt x="7" y="4"/>
                    </a:lnTo>
                    <a:lnTo>
                      <a:pt x="2" y="9"/>
                    </a:lnTo>
                    <a:lnTo>
                      <a:pt x="2" y="5"/>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25" name="Freeform 528"/>
              <p:cNvSpPr>
                <a:spLocks/>
              </p:cNvSpPr>
              <p:nvPr/>
            </p:nvSpPr>
            <p:spPr bwMode="auto">
              <a:xfrm>
                <a:off x="885825" y="1831975"/>
                <a:ext cx="1588" cy="4763"/>
              </a:xfrm>
              <a:custGeom>
                <a:avLst/>
                <a:gdLst/>
                <a:ahLst/>
                <a:cxnLst>
                  <a:cxn ang="0">
                    <a:pos x="0" y="0"/>
                  </a:cxn>
                  <a:cxn ang="0">
                    <a:pos x="1" y="0"/>
                  </a:cxn>
                  <a:cxn ang="0">
                    <a:pos x="0" y="3"/>
                  </a:cxn>
                  <a:cxn ang="0">
                    <a:pos x="0" y="0"/>
                  </a:cxn>
                </a:cxnLst>
                <a:rect l="0" t="0" r="r" b="b"/>
                <a:pathLst>
                  <a:path w="1" h="3">
                    <a:moveTo>
                      <a:pt x="0" y="0"/>
                    </a:moveTo>
                    <a:lnTo>
                      <a:pt x="1" y="0"/>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26" name="Freeform 529"/>
              <p:cNvSpPr>
                <a:spLocks/>
              </p:cNvSpPr>
              <p:nvPr/>
            </p:nvSpPr>
            <p:spPr bwMode="auto">
              <a:xfrm>
                <a:off x="925513" y="1804988"/>
                <a:ext cx="4763" cy="3175"/>
              </a:xfrm>
              <a:custGeom>
                <a:avLst/>
                <a:gdLst/>
                <a:ahLst/>
                <a:cxnLst>
                  <a:cxn ang="0">
                    <a:pos x="0" y="0"/>
                  </a:cxn>
                  <a:cxn ang="0">
                    <a:pos x="3" y="0"/>
                  </a:cxn>
                  <a:cxn ang="0">
                    <a:pos x="0" y="2"/>
                  </a:cxn>
                  <a:cxn ang="0">
                    <a:pos x="0" y="0"/>
                  </a:cxn>
                </a:cxnLst>
                <a:rect l="0" t="0" r="r" b="b"/>
                <a:pathLst>
                  <a:path w="3" h="2">
                    <a:moveTo>
                      <a:pt x="0" y="0"/>
                    </a:moveTo>
                    <a:lnTo>
                      <a:pt x="3" y="0"/>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27" name="Freeform 530"/>
              <p:cNvSpPr>
                <a:spLocks/>
              </p:cNvSpPr>
              <p:nvPr/>
            </p:nvSpPr>
            <p:spPr bwMode="auto">
              <a:xfrm>
                <a:off x="962025" y="1833563"/>
                <a:ext cx="6350" cy="6350"/>
              </a:xfrm>
              <a:custGeom>
                <a:avLst/>
                <a:gdLst/>
                <a:ahLst/>
                <a:cxnLst>
                  <a:cxn ang="0">
                    <a:pos x="4" y="0"/>
                  </a:cxn>
                  <a:cxn ang="0">
                    <a:pos x="4" y="2"/>
                  </a:cxn>
                  <a:cxn ang="0">
                    <a:pos x="0" y="4"/>
                  </a:cxn>
                  <a:cxn ang="0">
                    <a:pos x="4" y="0"/>
                  </a:cxn>
                </a:cxnLst>
                <a:rect l="0" t="0" r="r" b="b"/>
                <a:pathLst>
                  <a:path w="4" h="4">
                    <a:moveTo>
                      <a:pt x="4" y="0"/>
                    </a:moveTo>
                    <a:lnTo>
                      <a:pt x="4" y="2"/>
                    </a:lnTo>
                    <a:lnTo>
                      <a:pt x="0" y="4"/>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28" name="Freeform 531"/>
              <p:cNvSpPr>
                <a:spLocks noEditPoints="1"/>
              </p:cNvSpPr>
              <p:nvPr/>
            </p:nvSpPr>
            <p:spPr bwMode="auto">
              <a:xfrm>
                <a:off x="985838" y="1741488"/>
                <a:ext cx="61913" cy="55563"/>
              </a:xfrm>
              <a:custGeom>
                <a:avLst/>
                <a:gdLst/>
                <a:ahLst/>
                <a:cxnLst>
                  <a:cxn ang="0">
                    <a:pos x="5" y="25"/>
                  </a:cxn>
                  <a:cxn ang="0">
                    <a:pos x="5" y="26"/>
                  </a:cxn>
                  <a:cxn ang="0">
                    <a:pos x="7" y="25"/>
                  </a:cxn>
                  <a:cxn ang="0">
                    <a:pos x="5" y="25"/>
                  </a:cxn>
                  <a:cxn ang="0">
                    <a:pos x="22" y="0"/>
                  </a:cxn>
                  <a:cxn ang="0">
                    <a:pos x="24" y="1"/>
                  </a:cxn>
                  <a:cxn ang="0">
                    <a:pos x="27" y="1"/>
                  </a:cxn>
                  <a:cxn ang="0">
                    <a:pos x="29" y="6"/>
                  </a:cxn>
                  <a:cxn ang="0">
                    <a:pos x="30" y="5"/>
                  </a:cxn>
                  <a:cxn ang="0">
                    <a:pos x="32" y="1"/>
                  </a:cxn>
                  <a:cxn ang="0">
                    <a:pos x="35" y="5"/>
                  </a:cxn>
                  <a:cxn ang="0">
                    <a:pos x="34" y="8"/>
                  </a:cxn>
                  <a:cxn ang="0">
                    <a:pos x="35" y="10"/>
                  </a:cxn>
                  <a:cxn ang="0">
                    <a:pos x="39" y="11"/>
                  </a:cxn>
                  <a:cxn ang="0">
                    <a:pos x="35" y="15"/>
                  </a:cxn>
                  <a:cxn ang="0">
                    <a:pos x="32" y="15"/>
                  </a:cxn>
                  <a:cxn ang="0">
                    <a:pos x="30" y="13"/>
                  </a:cxn>
                  <a:cxn ang="0">
                    <a:pos x="27" y="15"/>
                  </a:cxn>
                  <a:cxn ang="0">
                    <a:pos x="30" y="15"/>
                  </a:cxn>
                  <a:cxn ang="0">
                    <a:pos x="32" y="18"/>
                  </a:cxn>
                  <a:cxn ang="0">
                    <a:pos x="30" y="20"/>
                  </a:cxn>
                  <a:cxn ang="0">
                    <a:pos x="29" y="20"/>
                  </a:cxn>
                  <a:cxn ang="0">
                    <a:pos x="27" y="18"/>
                  </a:cxn>
                  <a:cxn ang="0">
                    <a:pos x="24" y="20"/>
                  </a:cxn>
                  <a:cxn ang="0">
                    <a:pos x="25" y="21"/>
                  </a:cxn>
                  <a:cxn ang="0">
                    <a:pos x="24" y="21"/>
                  </a:cxn>
                  <a:cxn ang="0">
                    <a:pos x="20" y="23"/>
                  </a:cxn>
                  <a:cxn ang="0">
                    <a:pos x="19" y="23"/>
                  </a:cxn>
                  <a:cxn ang="0">
                    <a:pos x="19" y="26"/>
                  </a:cxn>
                  <a:cxn ang="0">
                    <a:pos x="15" y="26"/>
                  </a:cxn>
                  <a:cxn ang="0">
                    <a:pos x="19" y="28"/>
                  </a:cxn>
                  <a:cxn ang="0">
                    <a:pos x="12" y="35"/>
                  </a:cxn>
                  <a:cxn ang="0">
                    <a:pos x="9" y="35"/>
                  </a:cxn>
                  <a:cxn ang="0">
                    <a:pos x="15" y="28"/>
                  </a:cxn>
                  <a:cxn ang="0">
                    <a:pos x="12" y="28"/>
                  </a:cxn>
                  <a:cxn ang="0">
                    <a:pos x="15" y="25"/>
                  </a:cxn>
                  <a:cxn ang="0">
                    <a:pos x="12" y="26"/>
                  </a:cxn>
                  <a:cxn ang="0">
                    <a:pos x="10" y="26"/>
                  </a:cxn>
                  <a:cxn ang="0">
                    <a:pos x="10" y="25"/>
                  </a:cxn>
                  <a:cxn ang="0">
                    <a:pos x="9" y="30"/>
                  </a:cxn>
                  <a:cxn ang="0">
                    <a:pos x="7" y="31"/>
                  </a:cxn>
                  <a:cxn ang="0">
                    <a:pos x="4" y="28"/>
                  </a:cxn>
                  <a:cxn ang="0">
                    <a:pos x="4" y="23"/>
                  </a:cxn>
                  <a:cxn ang="0">
                    <a:pos x="0" y="20"/>
                  </a:cxn>
                  <a:cxn ang="0">
                    <a:pos x="2" y="15"/>
                  </a:cxn>
                  <a:cxn ang="0">
                    <a:pos x="7" y="10"/>
                  </a:cxn>
                  <a:cxn ang="0">
                    <a:pos x="9" y="10"/>
                  </a:cxn>
                  <a:cxn ang="0">
                    <a:pos x="12" y="11"/>
                  </a:cxn>
                  <a:cxn ang="0">
                    <a:pos x="10" y="13"/>
                  </a:cxn>
                  <a:cxn ang="0">
                    <a:pos x="14" y="16"/>
                  </a:cxn>
                  <a:cxn ang="0">
                    <a:pos x="14" y="11"/>
                  </a:cxn>
                  <a:cxn ang="0">
                    <a:pos x="15" y="10"/>
                  </a:cxn>
                  <a:cxn ang="0">
                    <a:pos x="12" y="6"/>
                  </a:cxn>
                  <a:cxn ang="0">
                    <a:pos x="14" y="5"/>
                  </a:cxn>
                  <a:cxn ang="0">
                    <a:pos x="17" y="5"/>
                  </a:cxn>
                  <a:cxn ang="0">
                    <a:pos x="17" y="6"/>
                  </a:cxn>
                  <a:cxn ang="0">
                    <a:pos x="19" y="10"/>
                  </a:cxn>
                  <a:cxn ang="0">
                    <a:pos x="19" y="6"/>
                  </a:cxn>
                  <a:cxn ang="0">
                    <a:pos x="22" y="8"/>
                  </a:cxn>
                  <a:cxn ang="0">
                    <a:pos x="20" y="5"/>
                  </a:cxn>
                  <a:cxn ang="0">
                    <a:pos x="24" y="8"/>
                  </a:cxn>
                  <a:cxn ang="0">
                    <a:pos x="24" y="3"/>
                  </a:cxn>
                  <a:cxn ang="0">
                    <a:pos x="22" y="0"/>
                  </a:cxn>
                </a:cxnLst>
                <a:rect l="0" t="0" r="r" b="b"/>
                <a:pathLst>
                  <a:path w="39" h="35">
                    <a:moveTo>
                      <a:pt x="5" y="25"/>
                    </a:moveTo>
                    <a:lnTo>
                      <a:pt x="5" y="26"/>
                    </a:lnTo>
                    <a:lnTo>
                      <a:pt x="7" y="25"/>
                    </a:lnTo>
                    <a:lnTo>
                      <a:pt x="5" y="25"/>
                    </a:lnTo>
                    <a:close/>
                    <a:moveTo>
                      <a:pt x="22" y="0"/>
                    </a:moveTo>
                    <a:lnTo>
                      <a:pt x="24" y="1"/>
                    </a:lnTo>
                    <a:lnTo>
                      <a:pt x="27" y="1"/>
                    </a:lnTo>
                    <a:lnTo>
                      <a:pt x="29" y="6"/>
                    </a:lnTo>
                    <a:lnTo>
                      <a:pt x="30" y="5"/>
                    </a:lnTo>
                    <a:lnTo>
                      <a:pt x="32" y="1"/>
                    </a:lnTo>
                    <a:lnTo>
                      <a:pt x="35" y="5"/>
                    </a:lnTo>
                    <a:lnTo>
                      <a:pt x="34" y="8"/>
                    </a:lnTo>
                    <a:lnTo>
                      <a:pt x="35" y="10"/>
                    </a:lnTo>
                    <a:lnTo>
                      <a:pt x="39" y="11"/>
                    </a:lnTo>
                    <a:lnTo>
                      <a:pt x="35" y="15"/>
                    </a:lnTo>
                    <a:lnTo>
                      <a:pt x="32" y="15"/>
                    </a:lnTo>
                    <a:lnTo>
                      <a:pt x="30" y="13"/>
                    </a:lnTo>
                    <a:lnTo>
                      <a:pt x="27" y="15"/>
                    </a:lnTo>
                    <a:lnTo>
                      <a:pt x="30" y="15"/>
                    </a:lnTo>
                    <a:lnTo>
                      <a:pt x="32" y="18"/>
                    </a:lnTo>
                    <a:lnTo>
                      <a:pt x="30" y="20"/>
                    </a:lnTo>
                    <a:lnTo>
                      <a:pt x="29" y="20"/>
                    </a:lnTo>
                    <a:lnTo>
                      <a:pt x="27" y="18"/>
                    </a:lnTo>
                    <a:lnTo>
                      <a:pt x="24" y="20"/>
                    </a:lnTo>
                    <a:lnTo>
                      <a:pt x="25" y="21"/>
                    </a:lnTo>
                    <a:lnTo>
                      <a:pt x="24" y="21"/>
                    </a:lnTo>
                    <a:lnTo>
                      <a:pt x="20" y="23"/>
                    </a:lnTo>
                    <a:lnTo>
                      <a:pt x="19" y="23"/>
                    </a:lnTo>
                    <a:lnTo>
                      <a:pt x="19" y="26"/>
                    </a:lnTo>
                    <a:lnTo>
                      <a:pt x="15" y="26"/>
                    </a:lnTo>
                    <a:lnTo>
                      <a:pt x="19" y="28"/>
                    </a:lnTo>
                    <a:lnTo>
                      <a:pt x="12" y="35"/>
                    </a:lnTo>
                    <a:lnTo>
                      <a:pt x="9" y="35"/>
                    </a:lnTo>
                    <a:lnTo>
                      <a:pt x="15" y="28"/>
                    </a:lnTo>
                    <a:lnTo>
                      <a:pt x="12" y="28"/>
                    </a:lnTo>
                    <a:lnTo>
                      <a:pt x="15" y="25"/>
                    </a:lnTo>
                    <a:lnTo>
                      <a:pt x="12" y="26"/>
                    </a:lnTo>
                    <a:lnTo>
                      <a:pt x="10" y="26"/>
                    </a:lnTo>
                    <a:lnTo>
                      <a:pt x="10" y="25"/>
                    </a:lnTo>
                    <a:lnTo>
                      <a:pt x="9" y="30"/>
                    </a:lnTo>
                    <a:lnTo>
                      <a:pt x="7" y="31"/>
                    </a:lnTo>
                    <a:lnTo>
                      <a:pt x="4" y="28"/>
                    </a:lnTo>
                    <a:lnTo>
                      <a:pt x="4" y="23"/>
                    </a:lnTo>
                    <a:lnTo>
                      <a:pt x="0" y="20"/>
                    </a:lnTo>
                    <a:lnTo>
                      <a:pt x="2" y="15"/>
                    </a:lnTo>
                    <a:lnTo>
                      <a:pt x="7" y="10"/>
                    </a:lnTo>
                    <a:lnTo>
                      <a:pt x="9" y="10"/>
                    </a:lnTo>
                    <a:lnTo>
                      <a:pt x="12" y="11"/>
                    </a:lnTo>
                    <a:lnTo>
                      <a:pt x="10" y="13"/>
                    </a:lnTo>
                    <a:lnTo>
                      <a:pt x="14" y="16"/>
                    </a:lnTo>
                    <a:lnTo>
                      <a:pt x="14" y="11"/>
                    </a:lnTo>
                    <a:lnTo>
                      <a:pt x="15" y="10"/>
                    </a:lnTo>
                    <a:lnTo>
                      <a:pt x="12" y="6"/>
                    </a:lnTo>
                    <a:lnTo>
                      <a:pt x="14" y="5"/>
                    </a:lnTo>
                    <a:lnTo>
                      <a:pt x="17" y="5"/>
                    </a:lnTo>
                    <a:lnTo>
                      <a:pt x="17" y="6"/>
                    </a:lnTo>
                    <a:lnTo>
                      <a:pt x="19" y="10"/>
                    </a:lnTo>
                    <a:lnTo>
                      <a:pt x="19" y="6"/>
                    </a:lnTo>
                    <a:lnTo>
                      <a:pt x="22" y="8"/>
                    </a:lnTo>
                    <a:lnTo>
                      <a:pt x="20" y="5"/>
                    </a:lnTo>
                    <a:lnTo>
                      <a:pt x="24" y="8"/>
                    </a:lnTo>
                    <a:lnTo>
                      <a:pt x="24" y="3"/>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29" name="Freeform 532"/>
              <p:cNvSpPr>
                <a:spLocks/>
              </p:cNvSpPr>
              <p:nvPr/>
            </p:nvSpPr>
            <p:spPr bwMode="auto">
              <a:xfrm>
                <a:off x="1016000" y="1743075"/>
                <a:ext cx="4763" cy="6350"/>
              </a:xfrm>
              <a:custGeom>
                <a:avLst/>
                <a:gdLst/>
                <a:ahLst/>
                <a:cxnLst>
                  <a:cxn ang="0">
                    <a:pos x="0" y="0"/>
                  </a:cxn>
                  <a:cxn ang="0">
                    <a:pos x="3" y="2"/>
                  </a:cxn>
                  <a:cxn ang="0">
                    <a:pos x="3" y="4"/>
                  </a:cxn>
                  <a:cxn ang="0">
                    <a:pos x="1" y="4"/>
                  </a:cxn>
                  <a:cxn ang="0">
                    <a:pos x="0" y="2"/>
                  </a:cxn>
                  <a:cxn ang="0">
                    <a:pos x="0" y="0"/>
                  </a:cxn>
                </a:cxnLst>
                <a:rect l="0" t="0" r="r" b="b"/>
                <a:pathLst>
                  <a:path w="3" h="4">
                    <a:moveTo>
                      <a:pt x="0" y="0"/>
                    </a:moveTo>
                    <a:lnTo>
                      <a:pt x="3" y="2"/>
                    </a:lnTo>
                    <a:lnTo>
                      <a:pt x="3" y="4"/>
                    </a:lnTo>
                    <a:lnTo>
                      <a:pt x="1" y="4"/>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30" name="Freeform 533"/>
              <p:cNvSpPr>
                <a:spLocks/>
              </p:cNvSpPr>
              <p:nvPr/>
            </p:nvSpPr>
            <p:spPr bwMode="auto">
              <a:xfrm>
                <a:off x="1020763" y="1719263"/>
                <a:ext cx="28575" cy="22225"/>
              </a:xfrm>
              <a:custGeom>
                <a:avLst/>
                <a:gdLst/>
                <a:ahLst/>
                <a:cxnLst>
                  <a:cxn ang="0">
                    <a:pos x="10" y="0"/>
                  </a:cxn>
                  <a:cxn ang="0">
                    <a:pos x="12" y="4"/>
                  </a:cxn>
                  <a:cxn ang="0">
                    <a:pos x="17" y="4"/>
                  </a:cxn>
                  <a:cxn ang="0">
                    <a:pos x="17" y="7"/>
                  </a:cxn>
                  <a:cxn ang="0">
                    <a:pos x="18" y="4"/>
                  </a:cxn>
                  <a:cxn ang="0">
                    <a:pos x="18" y="7"/>
                  </a:cxn>
                  <a:cxn ang="0">
                    <a:pos x="17" y="9"/>
                  </a:cxn>
                  <a:cxn ang="0">
                    <a:pos x="13" y="9"/>
                  </a:cxn>
                  <a:cxn ang="0">
                    <a:pos x="12" y="10"/>
                  </a:cxn>
                  <a:cxn ang="0">
                    <a:pos x="10" y="10"/>
                  </a:cxn>
                  <a:cxn ang="0">
                    <a:pos x="7" y="12"/>
                  </a:cxn>
                  <a:cxn ang="0">
                    <a:pos x="7" y="14"/>
                  </a:cxn>
                  <a:cxn ang="0">
                    <a:pos x="3" y="12"/>
                  </a:cxn>
                  <a:cxn ang="0">
                    <a:pos x="5" y="14"/>
                  </a:cxn>
                  <a:cxn ang="0">
                    <a:pos x="2" y="14"/>
                  </a:cxn>
                  <a:cxn ang="0">
                    <a:pos x="0" y="12"/>
                  </a:cxn>
                  <a:cxn ang="0">
                    <a:pos x="0" y="10"/>
                  </a:cxn>
                  <a:cxn ang="0">
                    <a:pos x="2" y="10"/>
                  </a:cxn>
                  <a:cxn ang="0">
                    <a:pos x="2" y="9"/>
                  </a:cxn>
                  <a:cxn ang="0">
                    <a:pos x="5" y="9"/>
                  </a:cxn>
                  <a:cxn ang="0">
                    <a:pos x="2" y="7"/>
                  </a:cxn>
                  <a:cxn ang="0">
                    <a:pos x="7" y="7"/>
                  </a:cxn>
                  <a:cxn ang="0">
                    <a:pos x="7" y="2"/>
                  </a:cxn>
                  <a:cxn ang="0">
                    <a:pos x="10" y="0"/>
                  </a:cxn>
                </a:cxnLst>
                <a:rect l="0" t="0" r="r" b="b"/>
                <a:pathLst>
                  <a:path w="18" h="14">
                    <a:moveTo>
                      <a:pt x="10" y="0"/>
                    </a:moveTo>
                    <a:lnTo>
                      <a:pt x="12" y="4"/>
                    </a:lnTo>
                    <a:lnTo>
                      <a:pt x="17" y="4"/>
                    </a:lnTo>
                    <a:lnTo>
                      <a:pt x="17" y="7"/>
                    </a:lnTo>
                    <a:lnTo>
                      <a:pt x="18" y="4"/>
                    </a:lnTo>
                    <a:lnTo>
                      <a:pt x="18" y="7"/>
                    </a:lnTo>
                    <a:lnTo>
                      <a:pt x="17" y="9"/>
                    </a:lnTo>
                    <a:lnTo>
                      <a:pt x="13" y="9"/>
                    </a:lnTo>
                    <a:lnTo>
                      <a:pt x="12" y="10"/>
                    </a:lnTo>
                    <a:lnTo>
                      <a:pt x="10" y="10"/>
                    </a:lnTo>
                    <a:lnTo>
                      <a:pt x="7" y="12"/>
                    </a:lnTo>
                    <a:lnTo>
                      <a:pt x="7" y="14"/>
                    </a:lnTo>
                    <a:lnTo>
                      <a:pt x="3" y="12"/>
                    </a:lnTo>
                    <a:lnTo>
                      <a:pt x="5" y="14"/>
                    </a:lnTo>
                    <a:lnTo>
                      <a:pt x="2" y="14"/>
                    </a:lnTo>
                    <a:lnTo>
                      <a:pt x="0" y="12"/>
                    </a:lnTo>
                    <a:lnTo>
                      <a:pt x="0" y="10"/>
                    </a:lnTo>
                    <a:lnTo>
                      <a:pt x="2" y="10"/>
                    </a:lnTo>
                    <a:lnTo>
                      <a:pt x="2" y="9"/>
                    </a:lnTo>
                    <a:lnTo>
                      <a:pt x="5" y="9"/>
                    </a:lnTo>
                    <a:lnTo>
                      <a:pt x="2" y="7"/>
                    </a:lnTo>
                    <a:lnTo>
                      <a:pt x="7" y="7"/>
                    </a:lnTo>
                    <a:lnTo>
                      <a:pt x="7" y="2"/>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31" name="Freeform 534"/>
              <p:cNvSpPr>
                <a:spLocks/>
              </p:cNvSpPr>
              <p:nvPr/>
            </p:nvSpPr>
            <p:spPr bwMode="auto">
              <a:xfrm>
                <a:off x="1033463" y="1714500"/>
                <a:ext cx="7938" cy="4763"/>
              </a:xfrm>
              <a:custGeom>
                <a:avLst/>
                <a:gdLst/>
                <a:ahLst/>
                <a:cxnLst>
                  <a:cxn ang="0">
                    <a:pos x="4" y="0"/>
                  </a:cxn>
                  <a:cxn ang="0">
                    <a:pos x="5" y="0"/>
                  </a:cxn>
                  <a:cxn ang="0">
                    <a:pos x="4" y="3"/>
                  </a:cxn>
                  <a:cxn ang="0">
                    <a:pos x="0" y="3"/>
                  </a:cxn>
                  <a:cxn ang="0">
                    <a:pos x="4" y="0"/>
                  </a:cxn>
                </a:cxnLst>
                <a:rect l="0" t="0" r="r" b="b"/>
                <a:pathLst>
                  <a:path w="5" h="3">
                    <a:moveTo>
                      <a:pt x="4" y="0"/>
                    </a:moveTo>
                    <a:lnTo>
                      <a:pt x="5" y="0"/>
                    </a:lnTo>
                    <a:lnTo>
                      <a:pt x="4" y="3"/>
                    </a:lnTo>
                    <a:lnTo>
                      <a:pt x="0" y="3"/>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32" name="Freeform 535"/>
              <p:cNvSpPr>
                <a:spLocks/>
              </p:cNvSpPr>
              <p:nvPr/>
            </p:nvSpPr>
            <p:spPr bwMode="auto">
              <a:xfrm>
                <a:off x="1044575" y="1631950"/>
                <a:ext cx="3175" cy="3175"/>
              </a:xfrm>
              <a:custGeom>
                <a:avLst/>
                <a:gdLst/>
                <a:ahLst/>
                <a:cxnLst>
                  <a:cxn ang="0">
                    <a:pos x="0" y="0"/>
                  </a:cxn>
                  <a:cxn ang="0">
                    <a:pos x="2" y="0"/>
                  </a:cxn>
                  <a:cxn ang="0">
                    <a:pos x="0" y="2"/>
                  </a:cxn>
                  <a:cxn ang="0">
                    <a:pos x="0" y="0"/>
                  </a:cxn>
                </a:cxnLst>
                <a:rect l="0" t="0" r="r" b="b"/>
                <a:pathLst>
                  <a:path w="2" h="2">
                    <a:moveTo>
                      <a:pt x="0" y="0"/>
                    </a:moveTo>
                    <a:lnTo>
                      <a:pt x="2" y="0"/>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33" name="Freeform 536"/>
              <p:cNvSpPr>
                <a:spLocks/>
              </p:cNvSpPr>
              <p:nvPr/>
            </p:nvSpPr>
            <p:spPr bwMode="auto">
              <a:xfrm>
                <a:off x="1123950" y="1612900"/>
                <a:ext cx="3175" cy="3175"/>
              </a:xfrm>
              <a:custGeom>
                <a:avLst/>
                <a:gdLst/>
                <a:ahLst/>
                <a:cxnLst>
                  <a:cxn ang="0">
                    <a:pos x="0" y="0"/>
                  </a:cxn>
                  <a:cxn ang="0">
                    <a:pos x="2" y="0"/>
                  </a:cxn>
                  <a:cxn ang="0">
                    <a:pos x="2" y="2"/>
                  </a:cxn>
                  <a:cxn ang="0">
                    <a:pos x="0" y="0"/>
                  </a:cxn>
                </a:cxnLst>
                <a:rect l="0" t="0" r="r" b="b"/>
                <a:pathLst>
                  <a:path w="2" h="2">
                    <a:moveTo>
                      <a:pt x="0" y="0"/>
                    </a:moveTo>
                    <a:lnTo>
                      <a:pt x="2" y="0"/>
                    </a:lnTo>
                    <a:lnTo>
                      <a:pt x="2"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34" name="Freeform 537"/>
              <p:cNvSpPr>
                <a:spLocks/>
              </p:cNvSpPr>
              <p:nvPr/>
            </p:nvSpPr>
            <p:spPr bwMode="auto">
              <a:xfrm>
                <a:off x="1127125" y="1604963"/>
                <a:ext cx="4763" cy="6350"/>
              </a:xfrm>
              <a:custGeom>
                <a:avLst/>
                <a:gdLst/>
                <a:ahLst/>
                <a:cxnLst>
                  <a:cxn ang="0">
                    <a:pos x="0" y="0"/>
                  </a:cxn>
                  <a:cxn ang="0">
                    <a:pos x="3" y="2"/>
                  </a:cxn>
                  <a:cxn ang="0">
                    <a:pos x="0" y="4"/>
                  </a:cxn>
                  <a:cxn ang="0">
                    <a:pos x="0" y="0"/>
                  </a:cxn>
                </a:cxnLst>
                <a:rect l="0" t="0" r="r" b="b"/>
                <a:pathLst>
                  <a:path w="3" h="4">
                    <a:moveTo>
                      <a:pt x="0" y="0"/>
                    </a:moveTo>
                    <a:lnTo>
                      <a:pt x="3" y="2"/>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35" name="Freeform 538"/>
              <p:cNvSpPr>
                <a:spLocks/>
              </p:cNvSpPr>
              <p:nvPr/>
            </p:nvSpPr>
            <p:spPr bwMode="auto">
              <a:xfrm>
                <a:off x="1127125" y="1636713"/>
                <a:ext cx="4763" cy="7938"/>
              </a:xfrm>
              <a:custGeom>
                <a:avLst/>
                <a:gdLst/>
                <a:ahLst/>
                <a:cxnLst>
                  <a:cxn ang="0">
                    <a:pos x="2" y="0"/>
                  </a:cxn>
                  <a:cxn ang="0">
                    <a:pos x="3" y="0"/>
                  </a:cxn>
                  <a:cxn ang="0">
                    <a:pos x="2" y="4"/>
                  </a:cxn>
                  <a:cxn ang="0">
                    <a:pos x="0" y="5"/>
                  </a:cxn>
                  <a:cxn ang="0">
                    <a:pos x="0" y="4"/>
                  </a:cxn>
                  <a:cxn ang="0">
                    <a:pos x="2" y="0"/>
                  </a:cxn>
                </a:cxnLst>
                <a:rect l="0" t="0" r="r" b="b"/>
                <a:pathLst>
                  <a:path w="3" h="5">
                    <a:moveTo>
                      <a:pt x="2" y="0"/>
                    </a:moveTo>
                    <a:lnTo>
                      <a:pt x="3" y="0"/>
                    </a:lnTo>
                    <a:lnTo>
                      <a:pt x="2" y="4"/>
                    </a:lnTo>
                    <a:lnTo>
                      <a:pt x="0" y="5"/>
                    </a:lnTo>
                    <a:lnTo>
                      <a:pt x="0" y="4"/>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36" name="Freeform 539"/>
              <p:cNvSpPr>
                <a:spLocks/>
              </p:cNvSpPr>
              <p:nvPr/>
            </p:nvSpPr>
            <p:spPr bwMode="auto">
              <a:xfrm>
                <a:off x="1130300" y="1628775"/>
                <a:ext cx="1588" cy="6350"/>
              </a:xfrm>
              <a:custGeom>
                <a:avLst/>
                <a:gdLst/>
                <a:ahLst/>
                <a:cxnLst>
                  <a:cxn ang="0">
                    <a:pos x="0" y="0"/>
                  </a:cxn>
                  <a:cxn ang="0">
                    <a:pos x="1" y="0"/>
                  </a:cxn>
                  <a:cxn ang="0">
                    <a:pos x="1" y="4"/>
                  </a:cxn>
                  <a:cxn ang="0">
                    <a:pos x="0" y="0"/>
                  </a:cxn>
                </a:cxnLst>
                <a:rect l="0" t="0" r="r" b="b"/>
                <a:pathLst>
                  <a:path w="1" h="4">
                    <a:moveTo>
                      <a:pt x="0" y="0"/>
                    </a:moveTo>
                    <a:lnTo>
                      <a:pt x="1" y="0"/>
                    </a:lnTo>
                    <a:lnTo>
                      <a:pt x="1"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37" name="Freeform 540"/>
              <p:cNvSpPr>
                <a:spLocks/>
              </p:cNvSpPr>
              <p:nvPr/>
            </p:nvSpPr>
            <p:spPr bwMode="auto">
              <a:xfrm>
                <a:off x="1130300" y="1639888"/>
                <a:ext cx="4763" cy="4763"/>
              </a:xfrm>
              <a:custGeom>
                <a:avLst/>
                <a:gdLst/>
                <a:ahLst/>
                <a:cxnLst>
                  <a:cxn ang="0">
                    <a:pos x="3" y="0"/>
                  </a:cxn>
                  <a:cxn ang="0">
                    <a:pos x="1" y="3"/>
                  </a:cxn>
                  <a:cxn ang="0">
                    <a:pos x="0" y="3"/>
                  </a:cxn>
                  <a:cxn ang="0">
                    <a:pos x="3" y="0"/>
                  </a:cxn>
                </a:cxnLst>
                <a:rect l="0" t="0" r="r" b="b"/>
                <a:pathLst>
                  <a:path w="3" h="3">
                    <a:moveTo>
                      <a:pt x="3" y="0"/>
                    </a:moveTo>
                    <a:lnTo>
                      <a:pt x="1" y="3"/>
                    </a:lnTo>
                    <a:lnTo>
                      <a:pt x="0" y="3"/>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38" name="Freeform 541"/>
              <p:cNvSpPr>
                <a:spLocks/>
              </p:cNvSpPr>
              <p:nvPr/>
            </p:nvSpPr>
            <p:spPr bwMode="auto">
              <a:xfrm>
                <a:off x="1131888" y="1643063"/>
                <a:ext cx="3175" cy="1588"/>
              </a:xfrm>
              <a:custGeom>
                <a:avLst/>
                <a:gdLst/>
                <a:ahLst/>
                <a:cxnLst>
                  <a:cxn ang="0">
                    <a:pos x="2" y="0"/>
                  </a:cxn>
                  <a:cxn ang="0">
                    <a:pos x="2" y="1"/>
                  </a:cxn>
                  <a:cxn ang="0">
                    <a:pos x="0" y="1"/>
                  </a:cxn>
                  <a:cxn ang="0">
                    <a:pos x="2" y="0"/>
                  </a:cxn>
                </a:cxnLst>
                <a:rect l="0" t="0" r="r" b="b"/>
                <a:pathLst>
                  <a:path w="2" h="1">
                    <a:moveTo>
                      <a:pt x="2" y="0"/>
                    </a:moveTo>
                    <a:lnTo>
                      <a:pt x="2" y="1"/>
                    </a:lnTo>
                    <a:lnTo>
                      <a:pt x="0" y="1"/>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39" name="Freeform 542"/>
              <p:cNvSpPr>
                <a:spLocks/>
              </p:cNvSpPr>
              <p:nvPr/>
            </p:nvSpPr>
            <p:spPr bwMode="auto">
              <a:xfrm>
                <a:off x="1135063" y="1624013"/>
                <a:ext cx="4763" cy="12700"/>
              </a:xfrm>
              <a:custGeom>
                <a:avLst/>
                <a:gdLst/>
                <a:ahLst/>
                <a:cxnLst>
                  <a:cxn ang="0">
                    <a:pos x="2" y="0"/>
                  </a:cxn>
                  <a:cxn ang="0">
                    <a:pos x="3" y="2"/>
                  </a:cxn>
                  <a:cxn ang="0">
                    <a:pos x="2" y="3"/>
                  </a:cxn>
                  <a:cxn ang="0">
                    <a:pos x="2" y="8"/>
                  </a:cxn>
                  <a:cxn ang="0">
                    <a:pos x="0" y="7"/>
                  </a:cxn>
                  <a:cxn ang="0">
                    <a:pos x="0" y="5"/>
                  </a:cxn>
                  <a:cxn ang="0">
                    <a:pos x="2" y="0"/>
                  </a:cxn>
                </a:cxnLst>
                <a:rect l="0" t="0" r="r" b="b"/>
                <a:pathLst>
                  <a:path w="3" h="8">
                    <a:moveTo>
                      <a:pt x="2" y="0"/>
                    </a:moveTo>
                    <a:lnTo>
                      <a:pt x="3" y="2"/>
                    </a:lnTo>
                    <a:lnTo>
                      <a:pt x="2" y="3"/>
                    </a:lnTo>
                    <a:lnTo>
                      <a:pt x="2" y="8"/>
                    </a:lnTo>
                    <a:lnTo>
                      <a:pt x="0" y="7"/>
                    </a:lnTo>
                    <a:lnTo>
                      <a:pt x="0" y="5"/>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40" name="Freeform 543"/>
              <p:cNvSpPr>
                <a:spLocks/>
              </p:cNvSpPr>
              <p:nvPr/>
            </p:nvSpPr>
            <p:spPr bwMode="auto">
              <a:xfrm>
                <a:off x="1138238" y="1627188"/>
                <a:ext cx="12700" cy="28575"/>
              </a:xfrm>
              <a:custGeom>
                <a:avLst/>
                <a:gdLst/>
                <a:ahLst/>
                <a:cxnLst>
                  <a:cxn ang="0">
                    <a:pos x="8" y="0"/>
                  </a:cxn>
                  <a:cxn ang="0">
                    <a:pos x="8" y="5"/>
                  </a:cxn>
                  <a:cxn ang="0">
                    <a:pos x="6" y="6"/>
                  </a:cxn>
                  <a:cxn ang="0">
                    <a:pos x="5" y="11"/>
                  </a:cxn>
                  <a:cxn ang="0">
                    <a:pos x="5" y="13"/>
                  </a:cxn>
                  <a:cxn ang="0">
                    <a:pos x="1" y="15"/>
                  </a:cxn>
                  <a:cxn ang="0">
                    <a:pos x="0" y="18"/>
                  </a:cxn>
                  <a:cxn ang="0">
                    <a:pos x="0" y="15"/>
                  </a:cxn>
                  <a:cxn ang="0">
                    <a:pos x="1" y="11"/>
                  </a:cxn>
                  <a:cxn ang="0">
                    <a:pos x="3" y="10"/>
                  </a:cxn>
                  <a:cxn ang="0">
                    <a:pos x="8" y="0"/>
                  </a:cxn>
                </a:cxnLst>
                <a:rect l="0" t="0" r="r" b="b"/>
                <a:pathLst>
                  <a:path w="8" h="18">
                    <a:moveTo>
                      <a:pt x="8" y="0"/>
                    </a:moveTo>
                    <a:lnTo>
                      <a:pt x="8" y="5"/>
                    </a:lnTo>
                    <a:lnTo>
                      <a:pt x="6" y="6"/>
                    </a:lnTo>
                    <a:lnTo>
                      <a:pt x="5" y="11"/>
                    </a:lnTo>
                    <a:lnTo>
                      <a:pt x="5" y="13"/>
                    </a:lnTo>
                    <a:lnTo>
                      <a:pt x="1" y="15"/>
                    </a:lnTo>
                    <a:lnTo>
                      <a:pt x="0" y="18"/>
                    </a:lnTo>
                    <a:lnTo>
                      <a:pt x="0" y="15"/>
                    </a:lnTo>
                    <a:lnTo>
                      <a:pt x="1" y="11"/>
                    </a:lnTo>
                    <a:lnTo>
                      <a:pt x="3" y="10"/>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41" name="Freeform 544"/>
              <p:cNvSpPr>
                <a:spLocks/>
              </p:cNvSpPr>
              <p:nvPr/>
            </p:nvSpPr>
            <p:spPr bwMode="auto">
              <a:xfrm>
                <a:off x="1158875" y="1620838"/>
                <a:ext cx="12700" cy="7938"/>
              </a:xfrm>
              <a:custGeom>
                <a:avLst/>
                <a:gdLst/>
                <a:ahLst/>
                <a:cxnLst>
                  <a:cxn ang="0">
                    <a:pos x="3" y="0"/>
                  </a:cxn>
                  <a:cxn ang="0">
                    <a:pos x="5" y="2"/>
                  </a:cxn>
                  <a:cxn ang="0">
                    <a:pos x="8" y="0"/>
                  </a:cxn>
                  <a:cxn ang="0">
                    <a:pos x="8" y="2"/>
                  </a:cxn>
                  <a:cxn ang="0">
                    <a:pos x="5" y="4"/>
                  </a:cxn>
                  <a:cxn ang="0">
                    <a:pos x="3" y="5"/>
                  </a:cxn>
                  <a:cxn ang="0">
                    <a:pos x="2" y="5"/>
                  </a:cxn>
                  <a:cxn ang="0">
                    <a:pos x="3" y="4"/>
                  </a:cxn>
                  <a:cxn ang="0">
                    <a:pos x="0" y="4"/>
                  </a:cxn>
                  <a:cxn ang="0">
                    <a:pos x="0" y="2"/>
                  </a:cxn>
                  <a:cxn ang="0">
                    <a:pos x="3" y="0"/>
                  </a:cxn>
                </a:cxnLst>
                <a:rect l="0" t="0" r="r" b="b"/>
                <a:pathLst>
                  <a:path w="8" h="5">
                    <a:moveTo>
                      <a:pt x="3" y="0"/>
                    </a:moveTo>
                    <a:lnTo>
                      <a:pt x="5" y="2"/>
                    </a:lnTo>
                    <a:lnTo>
                      <a:pt x="8" y="0"/>
                    </a:lnTo>
                    <a:lnTo>
                      <a:pt x="8" y="2"/>
                    </a:lnTo>
                    <a:lnTo>
                      <a:pt x="5" y="4"/>
                    </a:lnTo>
                    <a:lnTo>
                      <a:pt x="3" y="5"/>
                    </a:lnTo>
                    <a:lnTo>
                      <a:pt x="2" y="5"/>
                    </a:lnTo>
                    <a:lnTo>
                      <a:pt x="3" y="4"/>
                    </a:lnTo>
                    <a:lnTo>
                      <a:pt x="0" y="4"/>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42" name="Freeform 545"/>
              <p:cNvSpPr>
                <a:spLocks/>
              </p:cNvSpPr>
              <p:nvPr/>
            </p:nvSpPr>
            <p:spPr bwMode="auto">
              <a:xfrm>
                <a:off x="1169988" y="1612900"/>
                <a:ext cx="7938" cy="7938"/>
              </a:xfrm>
              <a:custGeom>
                <a:avLst/>
                <a:gdLst/>
                <a:ahLst/>
                <a:cxnLst>
                  <a:cxn ang="0">
                    <a:pos x="3" y="0"/>
                  </a:cxn>
                  <a:cxn ang="0">
                    <a:pos x="5" y="2"/>
                  </a:cxn>
                  <a:cxn ang="0">
                    <a:pos x="0" y="5"/>
                  </a:cxn>
                  <a:cxn ang="0">
                    <a:pos x="1" y="2"/>
                  </a:cxn>
                  <a:cxn ang="0">
                    <a:pos x="3" y="0"/>
                  </a:cxn>
                </a:cxnLst>
                <a:rect l="0" t="0" r="r" b="b"/>
                <a:pathLst>
                  <a:path w="5" h="5">
                    <a:moveTo>
                      <a:pt x="3" y="0"/>
                    </a:moveTo>
                    <a:lnTo>
                      <a:pt x="5" y="2"/>
                    </a:lnTo>
                    <a:lnTo>
                      <a:pt x="0" y="5"/>
                    </a:lnTo>
                    <a:lnTo>
                      <a:pt x="1"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43" name="Freeform 546"/>
              <p:cNvSpPr>
                <a:spLocks/>
              </p:cNvSpPr>
              <p:nvPr/>
            </p:nvSpPr>
            <p:spPr bwMode="auto">
              <a:xfrm>
                <a:off x="1209675" y="1635125"/>
                <a:ext cx="4763" cy="7938"/>
              </a:xfrm>
              <a:custGeom>
                <a:avLst/>
                <a:gdLst/>
                <a:ahLst/>
                <a:cxnLst>
                  <a:cxn ang="0">
                    <a:pos x="3" y="0"/>
                  </a:cxn>
                  <a:cxn ang="0">
                    <a:pos x="0" y="5"/>
                  </a:cxn>
                  <a:cxn ang="0">
                    <a:pos x="0" y="1"/>
                  </a:cxn>
                  <a:cxn ang="0">
                    <a:pos x="3" y="0"/>
                  </a:cxn>
                </a:cxnLst>
                <a:rect l="0" t="0" r="r" b="b"/>
                <a:pathLst>
                  <a:path w="3" h="5">
                    <a:moveTo>
                      <a:pt x="3" y="0"/>
                    </a:moveTo>
                    <a:lnTo>
                      <a:pt x="0" y="5"/>
                    </a:lnTo>
                    <a:lnTo>
                      <a:pt x="0"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44" name="Freeform 547"/>
              <p:cNvSpPr>
                <a:spLocks/>
              </p:cNvSpPr>
              <p:nvPr/>
            </p:nvSpPr>
            <p:spPr bwMode="auto">
              <a:xfrm>
                <a:off x="1403350" y="1679575"/>
                <a:ext cx="4763" cy="7938"/>
              </a:xfrm>
              <a:custGeom>
                <a:avLst/>
                <a:gdLst/>
                <a:ahLst/>
                <a:cxnLst>
                  <a:cxn ang="0">
                    <a:pos x="0" y="0"/>
                  </a:cxn>
                  <a:cxn ang="0">
                    <a:pos x="3" y="4"/>
                  </a:cxn>
                  <a:cxn ang="0">
                    <a:pos x="2" y="5"/>
                  </a:cxn>
                  <a:cxn ang="0">
                    <a:pos x="0" y="5"/>
                  </a:cxn>
                  <a:cxn ang="0">
                    <a:pos x="0" y="0"/>
                  </a:cxn>
                </a:cxnLst>
                <a:rect l="0" t="0" r="r" b="b"/>
                <a:pathLst>
                  <a:path w="3" h="5">
                    <a:moveTo>
                      <a:pt x="0" y="0"/>
                    </a:moveTo>
                    <a:lnTo>
                      <a:pt x="3" y="4"/>
                    </a:lnTo>
                    <a:lnTo>
                      <a:pt x="2" y="5"/>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45" name="Freeform 548"/>
              <p:cNvSpPr>
                <a:spLocks noEditPoints="1"/>
              </p:cNvSpPr>
              <p:nvPr/>
            </p:nvSpPr>
            <p:spPr bwMode="auto">
              <a:xfrm>
                <a:off x="1406525" y="1666875"/>
                <a:ext cx="39688" cy="36513"/>
              </a:xfrm>
              <a:custGeom>
                <a:avLst/>
                <a:gdLst/>
                <a:ahLst/>
                <a:cxnLst>
                  <a:cxn ang="0">
                    <a:pos x="11" y="22"/>
                  </a:cxn>
                  <a:cxn ang="0">
                    <a:pos x="13" y="23"/>
                  </a:cxn>
                  <a:cxn ang="0">
                    <a:pos x="11" y="23"/>
                  </a:cxn>
                  <a:cxn ang="0">
                    <a:pos x="11" y="22"/>
                  </a:cxn>
                  <a:cxn ang="0">
                    <a:pos x="11" y="5"/>
                  </a:cxn>
                  <a:cxn ang="0">
                    <a:pos x="8" y="7"/>
                  </a:cxn>
                  <a:cxn ang="0">
                    <a:pos x="11" y="7"/>
                  </a:cxn>
                  <a:cxn ang="0">
                    <a:pos x="11" y="5"/>
                  </a:cxn>
                  <a:cxn ang="0">
                    <a:pos x="6" y="0"/>
                  </a:cxn>
                  <a:cxn ang="0">
                    <a:pos x="8" y="0"/>
                  </a:cxn>
                  <a:cxn ang="0">
                    <a:pos x="11" y="1"/>
                  </a:cxn>
                  <a:cxn ang="0">
                    <a:pos x="11" y="3"/>
                  </a:cxn>
                  <a:cxn ang="0">
                    <a:pos x="15" y="3"/>
                  </a:cxn>
                  <a:cxn ang="0">
                    <a:pos x="16" y="1"/>
                  </a:cxn>
                  <a:cxn ang="0">
                    <a:pos x="20" y="3"/>
                  </a:cxn>
                  <a:cxn ang="0">
                    <a:pos x="21" y="5"/>
                  </a:cxn>
                  <a:cxn ang="0">
                    <a:pos x="21" y="8"/>
                  </a:cxn>
                  <a:cxn ang="0">
                    <a:pos x="18" y="8"/>
                  </a:cxn>
                  <a:cxn ang="0">
                    <a:pos x="20" y="10"/>
                  </a:cxn>
                  <a:cxn ang="0">
                    <a:pos x="16" y="10"/>
                  </a:cxn>
                  <a:cxn ang="0">
                    <a:pos x="11" y="8"/>
                  </a:cxn>
                  <a:cxn ang="0">
                    <a:pos x="8" y="8"/>
                  </a:cxn>
                  <a:cxn ang="0">
                    <a:pos x="15" y="12"/>
                  </a:cxn>
                  <a:cxn ang="0">
                    <a:pos x="20" y="12"/>
                  </a:cxn>
                  <a:cxn ang="0">
                    <a:pos x="23" y="10"/>
                  </a:cxn>
                  <a:cxn ang="0">
                    <a:pos x="25" y="15"/>
                  </a:cxn>
                  <a:cxn ang="0">
                    <a:pos x="25" y="18"/>
                  </a:cxn>
                  <a:cxn ang="0">
                    <a:pos x="23" y="18"/>
                  </a:cxn>
                  <a:cxn ang="0">
                    <a:pos x="13" y="15"/>
                  </a:cxn>
                  <a:cxn ang="0">
                    <a:pos x="11" y="15"/>
                  </a:cxn>
                  <a:cxn ang="0">
                    <a:pos x="13" y="17"/>
                  </a:cxn>
                  <a:cxn ang="0">
                    <a:pos x="15" y="20"/>
                  </a:cxn>
                  <a:cxn ang="0">
                    <a:pos x="15" y="23"/>
                  </a:cxn>
                  <a:cxn ang="0">
                    <a:pos x="13" y="23"/>
                  </a:cxn>
                  <a:cxn ang="0">
                    <a:pos x="8" y="18"/>
                  </a:cxn>
                  <a:cxn ang="0">
                    <a:pos x="6" y="18"/>
                  </a:cxn>
                  <a:cxn ang="0">
                    <a:pos x="1" y="13"/>
                  </a:cxn>
                  <a:cxn ang="0">
                    <a:pos x="1" y="10"/>
                  </a:cxn>
                  <a:cxn ang="0">
                    <a:pos x="5" y="12"/>
                  </a:cxn>
                  <a:cxn ang="0">
                    <a:pos x="0" y="8"/>
                  </a:cxn>
                  <a:cxn ang="0">
                    <a:pos x="0" y="3"/>
                  </a:cxn>
                  <a:cxn ang="0">
                    <a:pos x="1" y="5"/>
                  </a:cxn>
                  <a:cxn ang="0">
                    <a:pos x="1" y="3"/>
                  </a:cxn>
                  <a:cxn ang="0">
                    <a:pos x="5" y="3"/>
                  </a:cxn>
                  <a:cxn ang="0">
                    <a:pos x="6" y="0"/>
                  </a:cxn>
                </a:cxnLst>
                <a:rect l="0" t="0" r="r" b="b"/>
                <a:pathLst>
                  <a:path w="25" h="23">
                    <a:moveTo>
                      <a:pt x="11" y="22"/>
                    </a:moveTo>
                    <a:lnTo>
                      <a:pt x="13" y="23"/>
                    </a:lnTo>
                    <a:lnTo>
                      <a:pt x="11" y="23"/>
                    </a:lnTo>
                    <a:lnTo>
                      <a:pt x="11" y="22"/>
                    </a:lnTo>
                    <a:close/>
                    <a:moveTo>
                      <a:pt x="11" y="5"/>
                    </a:moveTo>
                    <a:lnTo>
                      <a:pt x="8" y="7"/>
                    </a:lnTo>
                    <a:lnTo>
                      <a:pt x="11" y="7"/>
                    </a:lnTo>
                    <a:lnTo>
                      <a:pt x="11" y="5"/>
                    </a:lnTo>
                    <a:close/>
                    <a:moveTo>
                      <a:pt x="6" y="0"/>
                    </a:moveTo>
                    <a:lnTo>
                      <a:pt x="8" y="0"/>
                    </a:lnTo>
                    <a:lnTo>
                      <a:pt x="11" y="1"/>
                    </a:lnTo>
                    <a:lnTo>
                      <a:pt x="11" y="3"/>
                    </a:lnTo>
                    <a:lnTo>
                      <a:pt x="15" y="3"/>
                    </a:lnTo>
                    <a:lnTo>
                      <a:pt x="16" y="1"/>
                    </a:lnTo>
                    <a:lnTo>
                      <a:pt x="20" y="3"/>
                    </a:lnTo>
                    <a:lnTo>
                      <a:pt x="21" y="5"/>
                    </a:lnTo>
                    <a:lnTo>
                      <a:pt x="21" y="8"/>
                    </a:lnTo>
                    <a:lnTo>
                      <a:pt x="18" y="8"/>
                    </a:lnTo>
                    <a:lnTo>
                      <a:pt x="20" y="10"/>
                    </a:lnTo>
                    <a:lnTo>
                      <a:pt x="16" y="10"/>
                    </a:lnTo>
                    <a:lnTo>
                      <a:pt x="11" y="8"/>
                    </a:lnTo>
                    <a:lnTo>
                      <a:pt x="8" y="8"/>
                    </a:lnTo>
                    <a:lnTo>
                      <a:pt x="15" y="12"/>
                    </a:lnTo>
                    <a:lnTo>
                      <a:pt x="20" y="12"/>
                    </a:lnTo>
                    <a:lnTo>
                      <a:pt x="23" y="10"/>
                    </a:lnTo>
                    <a:lnTo>
                      <a:pt x="25" y="15"/>
                    </a:lnTo>
                    <a:lnTo>
                      <a:pt x="25" y="18"/>
                    </a:lnTo>
                    <a:lnTo>
                      <a:pt x="23" y="18"/>
                    </a:lnTo>
                    <a:lnTo>
                      <a:pt x="13" y="15"/>
                    </a:lnTo>
                    <a:lnTo>
                      <a:pt x="11" y="15"/>
                    </a:lnTo>
                    <a:lnTo>
                      <a:pt x="13" y="17"/>
                    </a:lnTo>
                    <a:lnTo>
                      <a:pt x="15" y="20"/>
                    </a:lnTo>
                    <a:lnTo>
                      <a:pt x="15" y="23"/>
                    </a:lnTo>
                    <a:lnTo>
                      <a:pt x="13" y="23"/>
                    </a:lnTo>
                    <a:lnTo>
                      <a:pt x="8" y="18"/>
                    </a:lnTo>
                    <a:lnTo>
                      <a:pt x="6" y="18"/>
                    </a:lnTo>
                    <a:lnTo>
                      <a:pt x="1" y="13"/>
                    </a:lnTo>
                    <a:lnTo>
                      <a:pt x="1" y="10"/>
                    </a:lnTo>
                    <a:lnTo>
                      <a:pt x="5" y="12"/>
                    </a:lnTo>
                    <a:lnTo>
                      <a:pt x="0" y="8"/>
                    </a:lnTo>
                    <a:lnTo>
                      <a:pt x="0" y="3"/>
                    </a:lnTo>
                    <a:lnTo>
                      <a:pt x="1" y="5"/>
                    </a:lnTo>
                    <a:lnTo>
                      <a:pt x="1" y="3"/>
                    </a:lnTo>
                    <a:lnTo>
                      <a:pt x="5" y="3"/>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46" name="Freeform 549"/>
              <p:cNvSpPr>
                <a:spLocks/>
              </p:cNvSpPr>
              <p:nvPr/>
            </p:nvSpPr>
            <p:spPr bwMode="auto">
              <a:xfrm>
                <a:off x="1427163" y="1706563"/>
                <a:ext cx="7938" cy="12700"/>
              </a:xfrm>
              <a:custGeom>
                <a:avLst/>
                <a:gdLst/>
                <a:ahLst/>
                <a:cxnLst>
                  <a:cxn ang="0">
                    <a:pos x="0" y="0"/>
                  </a:cxn>
                  <a:cxn ang="0">
                    <a:pos x="2" y="0"/>
                  </a:cxn>
                  <a:cxn ang="0">
                    <a:pos x="3" y="2"/>
                  </a:cxn>
                  <a:cxn ang="0">
                    <a:pos x="5" y="7"/>
                  </a:cxn>
                  <a:cxn ang="0">
                    <a:pos x="5" y="8"/>
                  </a:cxn>
                  <a:cxn ang="0">
                    <a:pos x="2" y="8"/>
                  </a:cxn>
                  <a:cxn ang="0">
                    <a:pos x="3" y="5"/>
                  </a:cxn>
                  <a:cxn ang="0">
                    <a:pos x="0" y="0"/>
                  </a:cxn>
                </a:cxnLst>
                <a:rect l="0" t="0" r="r" b="b"/>
                <a:pathLst>
                  <a:path w="5" h="8">
                    <a:moveTo>
                      <a:pt x="0" y="0"/>
                    </a:moveTo>
                    <a:lnTo>
                      <a:pt x="2" y="0"/>
                    </a:lnTo>
                    <a:lnTo>
                      <a:pt x="3" y="2"/>
                    </a:lnTo>
                    <a:lnTo>
                      <a:pt x="5" y="7"/>
                    </a:lnTo>
                    <a:lnTo>
                      <a:pt x="5" y="8"/>
                    </a:lnTo>
                    <a:lnTo>
                      <a:pt x="2" y="8"/>
                    </a:lnTo>
                    <a:lnTo>
                      <a:pt x="3"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47" name="Freeform 550"/>
              <p:cNvSpPr>
                <a:spLocks/>
              </p:cNvSpPr>
              <p:nvPr/>
            </p:nvSpPr>
            <p:spPr bwMode="auto">
              <a:xfrm>
                <a:off x="1435100" y="1658938"/>
                <a:ext cx="34925" cy="50800"/>
              </a:xfrm>
              <a:custGeom>
                <a:avLst/>
                <a:gdLst/>
                <a:ahLst/>
                <a:cxnLst>
                  <a:cxn ang="0">
                    <a:pos x="0" y="0"/>
                  </a:cxn>
                  <a:cxn ang="0">
                    <a:pos x="3" y="3"/>
                  </a:cxn>
                  <a:cxn ang="0">
                    <a:pos x="7" y="1"/>
                  </a:cxn>
                  <a:cxn ang="0">
                    <a:pos x="8" y="3"/>
                  </a:cxn>
                  <a:cxn ang="0">
                    <a:pos x="12" y="1"/>
                  </a:cxn>
                  <a:cxn ang="0">
                    <a:pos x="13" y="5"/>
                  </a:cxn>
                  <a:cxn ang="0">
                    <a:pos x="15" y="6"/>
                  </a:cxn>
                  <a:cxn ang="0">
                    <a:pos x="18" y="12"/>
                  </a:cxn>
                  <a:cxn ang="0">
                    <a:pos x="20" y="13"/>
                  </a:cxn>
                  <a:cxn ang="0">
                    <a:pos x="17" y="10"/>
                  </a:cxn>
                  <a:cxn ang="0">
                    <a:pos x="13" y="8"/>
                  </a:cxn>
                  <a:cxn ang="0">
                    <a:pos x="12" y="5"/>
                  </a:cxn>
                  <a:cxn ang="0">
                    <a:pos x="10" y="3"/>
                  </a:cxn>
                  <a:cxn ang="0">
                    <a:pos x="10" y="6"/>
                  </a:cxn>
                  <a:cxn ang="0">
                    <a:pos x="20" y="17"/>
                  </a:cxn>
                  <a:cxn ang="0">
                    <a:pos x="20" y="18"/>
                  </a:cxn>
                  <a:cxn ang="0">
                    <a:pos x="22" y="20"/>
                  </a:cxn>
                  <a:cxn ang="0">
                    <a:pos x="20" y="23"/>
                  </a:cxn>
                  <a:cxn ang="0">
                    <a:pos x="20" y="27"/>
                  </a:cxn>
                  <a:cxn ang="0">
                    <a:pos x="18" y="28"/>
                  </a:cxn>
                  <a:cxn ang="0">
                    <a:pos x="17" y="32"/>
                  </a:cxn>
                  <a:cxn ang="0">
                    <a:pos x="15" y="32"/>
                  </a:cxn>
                  <a:cxn ang="0">
                    <a:pos x="13" y="30"/>
                  </a:cxn>
                  <a:cxn ang="0">
                    <a:pos x="15" y="23"/>
                  </a:cxn>
                  <a:cxn ang="0">
                    <a:pos x="8" y="17"/>
                  </a:cxn>
                  <a:cxn ang="0">
                    <a:pos x="2" y="3"/>
                  </a:cxn>
                  <a:cxn ang="0">
                    <a:pos x="0" y="1"/>
                  </a:cxn>
                  <a:cxn ang="0">
                    <a:pos x="0" y="0"/>
                  </a:cxn>
                </a:cxnLst>
                <a:rect l="0" t="0" r="r" b="b"/>
                <a:pathLst>
                  <a:path w="22" h="32">
                    <a:moveTo>
                      <a:pt x="0" y="0"/>
                    </a:moveTo>
                    <a:lnTo>
                      <a:pt x="3" y="3"/>
                    </a:lnTo>
                    <a:lnTo>
                      <a:pt x="7" y="1"/>
                    </a:lnTo>
                    <a:lnTo>
                      <a:pt x="8" y="3"/>
                    </a:lnTo>
                    <a:lnTo>
                      <a:pt x="12" y="1"/>
                    </a:lnTo>
                    <a:lnTo>
                      <a:pt x="13" y="5"/>
                    </a:lnTo>
                    <a:lnTo>
                      <a:pt x="15" y="6"/>
                    </a:lnTo>
                    <a:lnTo>
                      <a:pt x="18" y="12"/>
                    </a:lnTo>
                    <a:lnTo>
                      <a:pt x="20" y="13"/>
                    </a:lnTo>
                    <a:lnTo>
                      <a:pt x="17" y="10"/>
                    </a:lnTo>
                    <a:lnTo>
                      <a:pt x="13" y="8"/>
                    </a:lnTo>
                    <a:lnTo>
                      <a:pt x="12" y="5"/>
                    </a:lnTo>
                    <a:lnTo>
                      <a:pt x="10" y="3"/>
                    </a:lnTo>
                    <a:lnTo>
                      <a:pt x="10" y="6"/>
                    </a:lnTo>
                    <a:lnTo>
                      <a:pt x="20" y="17"/>
                    </a:lnTo>
                    <a:lnTo>
                      <a:pt x="20" y="18"/>
                    </a:lnTo>
                    <a:lnTo>
                      <a:pt x="22" y="20"/>
                    </a:lnTo>
                    <a:lnTo>
                      <a:pt x="20" y="23"/>
                    </a:lnTo>
                    <a:lnTo>
                      <a:pt x="20" y="27"/>
                    </a:lnTo>
                    <a:lnTo>
                      <a:pt x="18" y="28"/>
                    </a:lnTo>
                    <a:lnTo>
                      <a:pt x="17" y="32"/>
                    </a:lnTo>
                    <a:lnTo>
                      <a:pt x="15" y="32"/>
                    </a:lnTo>
                    <a:lnTo>
                      <a:pt x="13" y="30"/>
                    </a:lnTo>
                    <a:lnTo>
                      <a:pt x="15" y="23"/>
                    </a:lnTo>
                    <a:lnTo>
                      <a:pt x="8" y="17"/>
                    </a:lnTo>
                    <a:lnTo>
                      <a:pt x="2" y="3"/>
                    </a:lnTo>
                    <a:lnTo>
                      <a:pt x="0"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48" name="Freeform 551"/>
              <p:cNvSpPr>
                <a:spLocks/>
              </p:cNvSpPr>
              <p:nvPr/>
            </p:nvSpPr>
            <p:spPr bwMode="auto">
              <a:xfrm>
                <a:off x="1431925" y="1695450"/>
                <a:ext cx="34925" cy="50800"/>
              </a:xfrm>
              <a:custGeom>
                <a:avLst/>
                <a:gdLst/>
                <a:ahLst/>
                <a:cxnLst>
                  <a:cxn ang="0">
                    <a:pos x="0" y="0"/>
                  </a:cxn>
                  <a:cxn ang="0">
                    <a:pos x="4" y="0"/>
                  </a:cxn>
                  <a:cxn ang="0">
                    <a:pos x="2" y="2"/>
                  </a:cxn>
                  <a:cxn ang="0">
                    <a:pos x="5" y="0"/>
                  </a:cxn>
                  <a:cxn ang="0">
                    <a:pos x="9" y="2"/>
                  </a:cxn>
                  <a:cxn ang="0">
                    <a:pos x="10" y="5"/>
                  </a:cxn>
                  <a:cxn ang="0">
                    <a:pos x="12" y="7"/>
                  </a:cxn>
                  <a:cxn ang="0">
                    <a:pos x="19" y="17"/>
                  </a:cxn>
                  <a:cxn ang="0">
                    <a:pos x="20" y="22"/>
                  </a:cxn>
                  <a:cxn ang="0">
                    <a:pos x="20" y="24"/>
                  </a:cxn>
                  <a:cxn ang="0">
                    <a:pos x="22" y="29"/>
                  </a:cxn>
                  <a:cxn ang="0">
                    <a:pos x="22" y="32"/>
                  </a:cxn>
                  <a:cxn ang="0">
                    <a:pos x="20" y="30"/>
                  </a:cxn>
                  <a:cxn ang="0">
                    <a:pos x="17" y="29"/>
                  </a:cxn>
                  <a:cxn ang="0">
                    <a:pos x="15" y="27"/>
                  </a:cxn>
                  <a:cxn ang="0">
                    <a:pos x="14" y="24"/>
                  </a:cxn>
                  <a:cxn ang="0">
                    <a:pos x="12" y="22"/>
                  </a:cxn>
                  <a:cxn ang="0">
                    <a:pos x="12" y="19"/>
                  </a:cxn>
                  <a:cxn ang="0">
                    <a:pos x="10" y="22"/>
                  </a:cxn>
                  <a:cxn ang="0">
                    <a:pos x="10" y="19"/>
                  </a:cxn>
                  <a:cxn ang="0">
                    <a:pos x="9" y="19"/>
                  </a:cxn>
                  <a:cxn ang="0">
                    <a:pos x="7" y="15"/>
                  </a:cxn>
                  <a:cxn ang="0">
                    <a:pos x="9" y="12"/>
                  </a:cxn>
                  <a:cxn ang="0">
                    <a:pos x="5" y="12"/>
                  </a:cxn>
                  <a:cxn ang="0">
                    <a:pos x="4" y="10"/>
                  </a:cxn>
                  <a:cxn ang="0">
                    <a:pos x="4" y="7"/>
                  </a:cxn>
                  <a:cxn ang="0">
                    <a:pos x="2" y="9"/>
                  </a:cxn>
                  <a:cxn ang="0">
                    <a:pos x="0" y="7"/>
                  </a:cxn>
                  <a:cxn ang="0">
                    <a:pos x="0" y="0"/>
                  </a:cxn>
                </a:cxnLst>
                <a:rect l="0" t="0" r="r" b="b"/>
                <a:pathLst>
                  <a:path w="22" h="32">
                    <a:moveTo>
                      <a:pt x="0" y="0"/>
                    </a:moveTo>
                    <a:lnTo>
                      <a:pt x="4" y="0"/>
                    </a:lnTo>
                    <a:lnTo>
                      <a:pt x="2" y="2"/>
                    </a:lnTo>
                    <a:lnTo>
                      <a:pt x="5" y="0"/>
                    </a:lnTo>
                    <a:lnTo>
                      <a:pt x="9" y="2"/>
                    </a:lnTo>
                    <a:lnTo>
                      <a:pt x="10" y="5"/>
                    </a:lnTo>
                    <a:lnTo>
                      <a:pt x="12" y="7"/>
                    </a:lnTo>
                    <a:lnTo>
                      <a:pt x="19" y="17"/>
                    </a:lnTo>
                    <a:lnTo>
                      <a:pt x="20" y="22"/>
                    </a:lnTo>
                    <a:lnTo>
                      <a:pt x="20" y="24"/>
                    </a:lnTo>
                    <a:lnTo>
                      <a:pt x="22" y="29"/>
                    </a:lnTo>
                    <a:lnTo>
                      <a:pt x="22" y="32"/>
                    </a:lnTo>
                    <a:lnTo>
                      <a:pt x="20" y="30"/>
                    </a:lnTo>
                    <a:lnTo>
                      <a:pt x="17" y="29"/>
                    </a:lnTo>
                    <a:lnTo>
                      <a:pt x="15" y="27"/>
                    </a:lnTo>
                    <a:lnTo>
                      <a:pt x="14" y="24"/>
                    </a:lnTo>
                    <a:lnTo>
                      <a:pt x="12" y="22"/>
                    </a:lnTo>
                    <a:lnTo>
                      <a:pt x="12" y="19"/>
                    </a:lnTo>
                    <a:lnTo>
                      <a:pt x="10" y="22"/>
                    </a:lnTo>
                    <a:lnTo>
                      <a:pt x="10" y="19"/>
                    </a:lnTo>
                    <a:lnTo>
                      <a:pt x="9" y="19"/>
                    </a:lnTo>
                    <a:lnTo>
                      <a:pt x="7" y="15"/>
                    </a:lnTo>
                    <a:lnTo>
                      <a:pt x="9" y="12"/>
                    </a:lnTo>
                    <a:lnTo>
                      <a:pt x="5" y="12"/>
                    </a:lnTo>
                    <a:lnTo>
                      <a:pt x="4" y="10"/>
                    </a:lnTo>
                    <a:lnTo>
                      <a:pt x="4" y="7"/>
                    </a:lnTo>
                    <a:lnTo>
                      <a:pt x="2" y="9"/>
                    </a:lnTo>
                    <a:lnTo>
                      <a:pt x="0" y="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49" name="Freeform 552"/>
              <p:cNvSpPr>
                <a:spLocks/>
              </p:cNvSpPr>
              <p:nvPr/>
            </p:nvSpPr>
            <p:spPr bwMode="auto">
              <a:xfrm>
                <a:off x="1446213" y="1695450"/>
                <a:ext cx="4763" cy="6350"/>
              </a:xfrm>
              <a:custGeom>
                <a:avLst/>
                <a:gdLst/>
                <a:ahLst/>
                <a:cxnLst>
                  <a:cxn ang="0">
                    <a:pos x="1" y="0"/>
                  </a:cxn>
                  <a:cxn ang="0">
                    <a:pos x="3" y="4"/>
                  </a:cxn>
                  <a:cxn ang="0">
                    <a:pos x="0" y="2"/>
                  </a:cxn>
                  <a:cxn ang="0">
                    <a:pos x="1" y="0"/>
                  </a:cxn>
                </a:cxnLst>
                <a:rect l="0" t="0" r="r" b="b"/>
                <a:pathLst>
                  <a:path w="3" h="4">
                    <a:moveTo>
                      <a:pt x="1" y="0"/>
                    </a:moveTo>
                    <a:lnTo>
                      <a:pt x="3" y="4"/>
                    </a:lnTo>
                    <a:lnTo>
                      <a:pt x="0" y="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50" name="Freeform 553"/>
              <p:cNvSpPr>
                <a:spLocks/>
              </p:cNvSpPr>
              <p:nvPr/>
            </p:nvSpPr>
            <p:spPr bwMode="auto">
              <a:xfrm>
                <a:off x="1466850" y="1711325"/>
                <a:ext cx="19050" cy="39688"/>
              </a:xfrm>
              <a:custGeom>
                <a:avLst/>
                <a:gdLst/>
                <a:ahLst/>
                <a:cxnLst>
                  <a:cxn ang="0">
                    <a:pos x="2" y="0"/>
                  </a:cxn>
                  <a:cxn ang="0">
                    <a:pos x="3" y="0"/>
                  </a:cxn>
                  <a:cxn ang="0">
                    <a:pos x="5" y="2"/>
                  </a:cxn>
                  <a:cxn ang="0">
                    <a:pos x="7" y="5"/>
                  </a:cxn>
                  <a:cxn ang="0">
                    <a:pos x="7" y="7"/>
                  </a:cxn>
                  <a:cxn ang="0">
                    <a:pos x="8" y="5"/>
                  </a:cxn>
                  <a:cxn ang="0">
                    <a:pos x="7" y="2"/>
                  </a:cxn>
                  <a:cxn ang="0">
                    <a:pos x="10" y="4"/>
                  </a:cxn>
                  <a:cxn ang="0">
                    <a:pos x="10" y="15"/>
                  </a:cxn>
                  <a:cxn ang="0">
                    <a:pos x="12" y="19"/>
                  </a:cxn>
                  <a:cxn ang="0">
                    <a:pos x="10" y="20"/>
                  </a:cxn>
                  <a:cxn ang="0">
                    <a:pos x="10" y="19"/>
                  </a:cxn>
                  <a:cxn ang="0">
                    <a:pos x="8" y="20"/>
                  </a:cxn>
                  <a:cxn ang="0">
                    <a:pos x="10" y="22"/>
                  </a:cxn>
                  <a:cxn ang="0">
                    <a:pos x="10" y="25"/>
                  </a:cxn>
                  <a:cxn ang="0">
                    <a:pos x="8" y="22"/>
                  </a:cxn>
                  <a:cxn ang="0">
                    <a:pos x="5" y="17"/>
                  </a:cxn>
                  <a:cxn ang="0">
                    <a:pos x="5" y="14"/>
                  </a:cxn>
                  <a:cxn ang="0">
                    <a:pos x="8" y="14"/>
                  </a:cxn>
                  <a:cxn ang="0">
                    <a:pos x="3" y="10"/>
                  </a:cxn>
                  <a:cxn ang="0">
                    <a:pos x="5" y="7"/>
                  </a:cxn>
                  <a:cxn ang="0">
                    <a:pos x="2" y="9"/>
                  </a:cxn>
                  <a:cxn ang="0">
                    <a:pos x="0" y="7"/>
                  </a:cxn>
                  <a:cxn ang="0">
                    <a:pos x="2" y="4"/>
                  </a:cxn>
                  <a:cxn ang="0">
                    <a:pos x="0" y="2"/>
                  </a:cxn>
                  <a:cxn ang="0">
                    <a:pos x="3" y="2"/>
                  </a:cxn>
                  <a:cxn ang="0">
                    <a:pos x="2" y="0"/>
                  </a:cxn>
                </a:cxnLst>
                <a:rect l="0" t="0" r="r" b="b"/>
                <a:pathLst>
                  <a:path w="12" h="25">
                    <a:moveTo>
                      <a:pt x="2" y="0"/>
                    </a:moveTo>
                    <a:lnTo>
                      <a:pt x="3" y="0"/>
                    </a:lnTo>
                    <a:lnTo>
                      <a:pt x="5" y="2"/>
                    </a:lnTo>
                    <a:lnTo>
                      <a:pt x="7" y="5"/>
                    </a:lnTo>
                    <a:lnTo>
                      <a:pt x="7" y="7"/>
                    </a:lnTo>
                    <a:lnTo>
                      <a:pt x="8" y="5"/>
                    </a:lnTo>
                    <a:lnTo>
                      <a:pt x="7" y="2"/>
                    </a:lnTo>
                    <a:lnTo>
                      <a:pt x="10" y="4"/>
                    </a:lnTo>
                    <a:lnTo>
                      <a:pt x="10" y="15"/>
                    </a:lnTo>
                    <a:lnTo>
                      <a:pt x="12" y="19"/>
                    </a:lnTo>
                    <a:lnTo>
                      <a:pt x="10" y="20"/>
                    </a:lnTo>
                    <a:lnTo>
                      <a:pt x="10" y="19"/>
                    </a:lnTo>
                    <a:lnTo>
                      <a:pt x="8" y="20"/>
                    </a:lnTo>
                    <a:lnTo>
                      <a:pt x="10" y="22"/>
                    </a:lnTo>
                    <a:lnTo>
                      <a:pt x="10" y="25"/>
                    </a:lnTo>
                    <a:lnTo>
                      <a:pt x="8" y="22"/>
                    </a:lnTo>
                    <a:lnTo>
                      <a:pt x="5" y="17"/>
                    </a:lnTo>
                    <a:lnTo>
                      <a:pt x="5" y="14"/>
                    </a:lnTo>
                    <a:lnTo>
                      <a:pt x="8" y="14"/>
                    </a:lnTo>
                    <a:lnTo>
                      <a:pt x="3" y="10"/>
                    </a:lnTo>
                    <a:lnTo>
                      <a:pt x="5" y="7"/>
                    </a:lnTo>
                    <a:lnTo>
                      <a:pt x="2" y="9"/>
                    </a:lnTo>
                    <a:lnTo>
                      <a:pt x="0" y="7"/>
                    </a:lnTo>
                    <a:lnTo>
                      <a:pt x="2" y="4"/>
                    </a:lnTo>
                    <a:lnTo>
                      <a:pt x="0" y="2"/>
                    </a:lnTo>
                    <a:lnTo>
                      <a:pt x="3"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51" name="Freeform 554"/>
              <p:cNvSpPr>
                <a:spLocks/>
              </p:cNvSpPr>
              <p:nvPr/>
            </p:nvSpPr>
            <p:spPr bwMode="auto">
              <a:xfrm>
                <a:off x="1471613" y="1701800"/>
                <a:ext cx="30163" cy="25400"/>
              </a:xfrm>
              <a:custGeom>
                <a:avLst/>
                <a:gdLst/>
                <a:ahLst/>
                <a:cxnLst>
                  <a:cxn ang="0">
                    <a:pos x="12" y="0"/>
                  </a:cxn>
                  <a:cxn ang="0">
                    <a:pos x="15" y="0"/>
                  </a:cxn>
                  <a:cxn ang="0">
                    <a:pos x="17" y="1"/>
                  </a:cxn>
                  <a:cxn ang="0">
                    <a:pos x="17" y="5"/>
                  </a:cxn>
                  <a:cxn ang="0">
                    <a:pos x="19" y="6"/>
                  </a:cxn>
                  <a:cxn ang="0">
                    <a:pos x="19" y="10"/>
                  </a:cxn>
                  <a:cxn ang="0">
                    <a:pos x="17" y="8"/>
                  </a:cxn>
                  <a:cxn ang="0">
                    <a:pos x="14" y="6"/>
                  </a:cxn>
                  <a:cxn ang="0">
                    <a:pos x="12" y="6"/>
                  </a:cxn>
                  <a:cxn ang="0">
                    <a:pos x="17" y="11"/>
                  </a:cxn>
                  <a:cxn ang="0">
                    <a:pos x="15" y="15"/>
                  </a:cxn>
                  <a:cxn ang="0">
                    <a:pos x="14" y="15"/>
                  </a:cxn>
                  <a:cxn ang="0">
                    <a:pos x="12" y="16"/>
                  </a:cxn>
                  <a:cxn ang="0">
                    <a:pos x="10" y="16"/>
                  </a:cxn>
                  <a:cxn ang="0">
                    <a:pos x="9" y="13"/>
                  </a:cxn>
                  <a:cxn ang="0">
                    <a:pos x="5" y="8"/>
                  </a:cxn>
                  <a:cxn ang="0">
                    <a:pos x="5" y="6"/>
                  </a:cxn>
                  <a:cxn ang="0">
                    <a:pos x="2" y="5"/>
                  </a:cxn>
                  <a:cxn ang="0">
                    <a:pos x="0" y="3"/>
                  </a:cxn>
                  <a:cxn ang="0">
                    <a:pos x="2" y="1"/>
                  </a:cxn>
                  <a:cxn ang="0">
                    <a:pos x="10" y="1"/>
                  </a:cxn>
                  <a:cxn ang="0">
                    <a:pos x="12" y="3"/>
                  </a:cxn>
                  <a:cxn ang="0">
                    <a:pos x="12" y="0"/>
                  </a:cxn>
                </a:cxnLst>
                <a:rect l="0" t="0" r="r" b="b"/>
                <a:pathLst>
                  <a:path w="19" h="16">
                    <a:moveTo>
                      <a:pt x="12" y="0"/>
                    </a:moveTo>
                    <a:lnTo>
                      <a:pt x="15" y="0"/>
                    </a:lnTo>
                    <a:lnTo>
                      <a:pt x="17" y="1"/>
                    </a:lnTo>
                    <a:lnTo>
                      <a:pt x="17" y="5"/>
                    </a:lnTo>
                    <a:lnTo>
                      <a:pt x="19" y="6"/>
                    </a:lnTo>
                    <a:lnTo>
                      <a:pt x="19" y="10"/>
                    </a:lnTo>
                    <a:lnTo>
                      <a:pt x="17" y="8"/>
                    </a:lnTo>
                    <a:lnTo>
                      <a:pt x="14" y="6"/>
                    </a:lnTo>
                    <a:lnTo>
                      <a:pt x="12" y="6"/>
                    </a:lnTo>
                    <a:lnTo>
                      <a:pt x="17" y="11"/>
                    </a:lnTo>
                    <a:lnTo>
                      <a:pt x="15" y="15"/>
                    </a:lnTo>
                    <a:lnTo>
                      <a:pt x="14" y="15"/>
                    </a:lnTo>
                    <a:lnTo>
                      <a:pt x="12" y="16"/>
                    </a:lnTo>
                    <a:lnTo>
                      <a:pt x="10" y="16"/>
                    </a:lnTo>
                    <a:lnTo>
                      <a:pt x="9" y="13"/>
                    </a:lnTo>
                    <a:lnTo>
                      <a:pt x="5" y="8"/>
                    </a:lnTo>
                    <a:lnTo>
                      <a:pt x="5" y="6"/>
                    </a:lnTo>
                    <a:lnTo>
                      <a:pt x="2" y="5"/>
                    </a:lnTo>
                    <a:lnTo>
                      <a:pt x="0" y="3"/>
                    </a:lnTo>
                    <a:lnTo>
                      <a:pt x="2" y="1"/>
                    </a:lnTo>
                    <a:lnTo>
                      <a:pt x="10" y="1"/>
                    </a:lnTo>
                    <a:lnTo>
                      <a:pt x="12" y="3"/>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52" name="Freeform 555"/>
              <p:cNvSpPr>
                <a:spLocks/>
              </p:cNvSpPr>
              <p:nvPr/>
            </p:nvSpPr>
            <p:spPr bwMode="auto">
              <a:xfrm>
                <a:off x="1479550" y="1754188"/>
                <a:ext cx="6350" cy="4763"/>
              </a:xfrm>
              <a:custGeom>
                <a:avLst/>
                <a:gdLst/>
                <a:ahLst/>
                <a:cxnLst>
                  <a:cxn ang="0">
                    <a:pos x="4" y="0"/>
                  </a:cxn>
                  <a:cxn ang="0">
                    <a:pos x="2" y="3"/>
                  </a:cxn>
                  <a:cxn ang="0">
                    <a:pos x="0" y="2"/>
                  </a:cxn>
                  <a:cxn ang="0">
                    <a:pos x="4" y="0"/>
                  </a:cxn>
                </a:cxnLst>
                <a:rect l="0" t="0" r="r" b="b"/>
                <a:pathLst>
                  <a:path w="4" h="3">
                    <a:moveTo>
                      <a:pt x="4" y="0"/>
                    </a:moveTo>
                    <a:lnTo>
                      <a:pt x="2" y="3"/>
                    </a:lnTo>
                    <a:lnTo>
                      <a:pt x="0" y="2"/>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53" name="Freeform 556"/>
              <p:cNvSpPr>
                <a:spLocks/>
              </p:cNvSpPr>
              <p:nvPr/>
            </p:nvSpPr>
            <p:spPr bwMode="auto">
              <a:xfrm>
                <a:off x="1490663" y="1730375"/>
                <a:ext cx="61913" cy="58738"/>
              </a:xfrm>
              <a:custGeom>
                <a:avLst/>
                <a:gdLst/>
                <a:ahLst/>
                <a:cxnLst>
                  <a:cxn ang="0">
                    <a:pos x="7" y="0"/>
                  </a:cxn>
                  <a:cxn ang="0">
                    <a:pos x="10" y="3"/>
                  </a:cxn>
                  <a:cxn ang="0">
                    <a:pos x="8" y="5"/>
                  </a:cxn>
                  <a:cxn ang="0">
                    <a:pos x="12" y="7"/>
                  </a:cxn>
                  <a:cxn ang="0">
                    <a:pos x="18" y="7"/>
                  </a:cxn>
                  <a:cxn ang="0">
                    <a:pos x="20" y="8"/>
                  </a:cxn>
                  <a:cxn ang="0">
                    <a:pos x="22" y="12"/>
                  </a:cxn>
                  <a:cxn ang="0">
                    <a:pos x="25" y="15"/>
                  </a:cxn>
                  <a:cxn ang="0">
                    <a:pos x="28" y="17"/>
                  </a:cxn>
                  <a:cxn ang="0">
                    <a:pos x="23" y="17"/>
                  </a:cxn>
                  <a:cxn ang="0">
                    <a:pos x="23" y="20"/>
                  </a:cxn>
                  <a:cxn ang="0">
                    <a:pos x="25" y="17"/>
                  </a:cxn>
                  <a:cxn ang="0">
                    <a:pos x="27" y="20"/>
                  </a:cxn>
                  <a:cxn ang="0">
                    <a:pos x="28" y="20"/>
                  </a:cxn>
                  <a:cxn ang="0">
                    <a:pos x="32" y="22"/>
                  </a:cxn>
                  <a:cxn ang="0">
                    <a:pos x="32" y="23"/>
                  </a:cxn>
                  <a:cxn ang="0">
                    <a:pos x="35" y="22"/>
                  </a:cxn>
                  <a:cxn ang="0">
                    <a:pos x="35" y="25"/>
                  </a:cxn>
                  <a:cxn ang="0">
                    <a:pos x="34" y="27"/>
                  </a:cxn>
                  <a:cxn ang="0">
                    <a:pos x="34" y="30"/>
                  </a:cxn>
                  <a:cxn ang="0">
                    <a:pos x="37" y="27"/>
                  </a:cxn>
                  <a:cxn ang="0">
                    <a:pos x="39" y="32"/>
                  </a:cxn>
                  <a:cxn ang="0">
                    <a:pos x="39" y="35"/>
                  </a:cxn>
                  <a:cxn ang="0">
                    <a:pos x="37" y="37"/>
                  </a:cxn>
                  <a:cxn ang="0">
                    <a:pos x="34" y="37"/>
                  </a:cxn>
                  <a:cxn ang="0">
                    <a:pos x="34" y="33"/>
                  </a:cxn>
                  <a:cxn ang="0">
                    <a:pos x="30" y="32"/>
                  </a:cxn>
                  <a:cxn ang="0">
                    <a:pos x="27" y="32"/>
                  </a:cxn>
                  <a:cxn ang="0">
                    <a:pos x="28" y="30"/>
                  </a:cxn>
                  <a:cxn ang="0">
                    <a:pos x="25" y="28"/>
                  </a:cxn>
                  <a:cxn ang="0">
                    <a:pos x="23" y="25"/>
                  </a:cxn>
                  <a:cxn ang="0">
                    <a:pos x="23" y="28"/>
                  </a:cxn>
                  <a:cxn ang="0">
                    <a:pos x="20" y="27"/>
                  </a:cxn>
                  <a:cxn ang="0">
                    <a:pos x="18" y="28"/>
                  </a:cxn>
                  <a:cxn ang="0">
                    <a:pos x="20" y="25"/>
                  </a:cxn>
                  <a:cxn ang="0">
                    <a:pos x="17" y="27"/>
                  </a:cxn>
                  <a:cxn ang="0">
                    <a:pos x="15" y="27"/>
                  </a:cxn>
                  <a:cxn ang="0">
                    <a:pos x="15" y="25"/>
                  </a:cxn>
                  <a:cxn ang="0">
                    <a:pos x="17" y="23"/>
                  </a:cxn>
                  <a:cxn ang="0">
                    <a:pos x="20" y="23"/>
                  </a:cxn>
                  <a:cxn ang="0">
                    <a:pos x="15" y="20"/>
                  </a:cxn>
                  <a:cxn ang="0">
                    <a:pos x="15" y="17"/>
                  </a:cxn>
                  <a:cxn ang="0">
                    <a:pos x="12" y="20"/>
                  </a:cxn>
                  <a:cxn ang="0">
                    <a:pos x="10" y="20"/>
                  </a:cxn>
                  <a:cxn ang="0">
                    <a:pos x="10" y="12"/>
                  </a:cxn>
                  <a:cxn ang="0">
                    <a:pos x="8" y="10"/>
                  </a:cxn>
                  <a:cxn ang="0">
                    <a:pos x="7" y="7"/>
                  </a:cxn>
                  <a:cxn ang="0">
                    <a:pos x="7" y="8"/>
                  </a:cxn>
                  <a:cxn ang="0">
                    <a:pos x="5" y="8"/>
                  </a:cxn>
                  <a:cxn ang="0">
                    <a:pos x="3" y="12"/>
                  </a:cxn>
                  <a:cxn ang="0">
                    <a:pos x="2" y="13"/>
                  </a:cxn>
                  <a:cxn ang="0">
                    <a:pos x="0" y="12"/>
                  </a:cxn>
                  <a:cxn ang="0">
                    <a:pos x="2" y="8"/>
                  </a:cxn>
                  <a:cxn ang="0">
                    <a:pos x="5" y="5"/>
                  </a:cxn>
                  <a:cxn ang="0">
                    <a:pos x="3" y="5"/>
                  </a:cxn>
                  <a:cxn ang="0">
                    <a:pos x="0" y="3"/>
                  </a:cxn>
                  <a:cxn ang="0">
                    <a:pos x="0" y="2"/>
                  </a:cxn>
                  <a:cxn ang="0">
                    <a:pos x="7" y="0"/>
                  </a:cxn>
                </a:cxnLst>
                <a:rect l="0" t="0" r="r" b="b"/>
                <a:pathLst>
                  <a:path w="39" h="37">
                    <a:moveTo>
                      <a:pt x="7" y="0"/>
                    </a:moveTo>
                    <a:lnTo>
                      <a:pt x="10" y="3"/>
                    </a:lnTo>
                    <a:lnTo>
                      <a:pt x="8" y="5"/>
                    </a:lnTo>
                    <a:lnTo>
                      <a:pt x="12" y="7"/>
                    </a:lnTo>
                    <a:lnTo>
                      <a:pt x="18" y="7"/>
                    </a:lnTo>
                    <a:lnTo>
                      <a:pt x="20" y="8"/>
                    </a:lnTo>
                    <a:lnTo>
                      <a:pt x="22" y="12"/>
                    </a:lnTo>
                    <a:lnTo>
                      <a:pt x="25" y="15"/>
                    </a:lnTo>
                    <a:lnTo>
                      <a:pt x="28" y="17"/>
                    </a:lnTo>
                    <a:lnTo>
                      <a:pt x="23" y="17"/>
                    </a:lnTo>
                    <a:lnTo>
                      <a:pt x="23" y="20"/>
                    </a:lnTo>
                    <a:lnTo>
                      <a:pt x="25" y="17"/>
                    </a:lnTo>
                    <a:lnTo>
                      <a:pt x="27" y="20"/>
                    </a:lnTo>
                    <a:lnTo>
                      <a:pt x="28" y="20"/>
                    </a:lnTo>
                    <a:lnTo>
                      <a:pt x="32" y="22"/>
                    </a:lnTo>
                    <a:lnTo>
                      <a:pt x="32" y="23"/>
                    </a:lnTo>
                    <a:lnTo>
                      <a:pt x="35" y="22"/>
                    </a:lnTo>
                    <a:lnTo>
                      <a:pt x="35" y="25"/>
                    </a:lnTo>
                    <a:lnTo>
                      <a:pt x="34" y="27"/>
                    </a:lnTo>
                    <a:lnTo>
                      <a:pt x="34" y="30"/>
                    </a:lnTo>
                    <a:lnTo>
                      <a:pt x="37" y="27"/>
                    </a:lnTo>
                    <a:lnTo>
                      <a:pt x="39" y="32"/>
                    </a:lnTo>
                    <a:lnTo>
                      <a:pt x="39" y="35"/>
                    </a:lnTo>
                    <a:lnTo>
                      <a:pt x="37" y="37"/>
                    </a:lnTo>
                    <a:lnTo>
                      <a:pt x="34" y="37"/>
                    </a:lnTo>
                    <a:lnTo>
                      <a:pt x="34" y="33"/>
                    </a:lnTo>
                    <a:lnTo>
                      <a:pt x="30" y="32"/>
                    </a:lnTo>
                    <a:lnTo>
                      <a:pt x="27" y="32"/>
                    </a:lnTo>
                    <a:lnTo>
                      <a:pt x="28" y="30"/>
                    </a:lnTo>
                    <a:lnTo>
                      <a:pt x="25" y="28"/>
                    </a:lnTo>
                    <a:lnTo>
                      <a:pt x="23" y="25"/>
                    </a:lnTo>
                    <a:lnTo>
                      <a:pt x="23" y="28"/>
                    </a:lnTo>
                    <a:lnTo>
                      <a:pt x="20" y="27"/>
                    </a:lnTo>
                    <a:lnTo>
                      <a:pt x="18" y="28"/>
                    </a:lnTo>
                    <a:lnTo>
                      <a:pt x="20" y="25"/>
                    </a:lnTo>
                    <a:lnTo>
                      <a:pt x="17" y="27"/>
                    </a:lnTo>
                    <a:lnTo>
                      <a:pt x="15" y="27"/>
                    </a:lnTo>
                    <a:lnTo>
                      <a:pt x="15" y="25"/>
                    </a:lnTo>
                    <a:lnTo>
                      <a:pt x="17" y="23"/>
                    </a:lnTo>
                    <a:lnTo>
                      <a:pt x="20" y="23"/>
                    </a:lnTo>
                    <a:lnTo>
                      <a:pt x="15" y="20"/>
                    </a:lnTo>
                    <a:lnTo>
                      <a:pt x="15" y="17"/>
                    </a:lnTo>
                    <a:lnTo>
                      <a:pt x="12" y="20"/>
                    </a:lnTo>
                    <a:lnTo>
                      <a:pt x="10" y="20"/>
                    </a:lnTo>
                    <a:lnTo>
                      <a:pt x="10" y="12"/>
                    </a:lnTo>
                    <a:lnTo>
                      <a:pt x="8" y="10"/>
                    </a:lnTo>
                    <a:lnTo>
                      <a:pt x="7" y="7"/>
                    </a:lnTo>
                    <a:lnTo>
                      <a:pt x="7" y="8"/>
                    </a:lnTo>
                    <a:lnTo>
                      <a:pt x="5" y="8"/>
                    </a:lnTo>
                    <a:lnTo>
                      <a:pt x="3" y="12"/>
                    </a:lnTo>
                    <a:lnTo>
                      <a:pt x="2" y="13"/>
                    </a:lnTo>
                    <a:lnTo>
                      <a:pt x="0" y="12"/>
                    </a:lnTo>
                    <a:lnTo>
                      <a:pt x="2" y="8"/>
                    </a:lnTo>
                    <a:lnTo>
                      <a:pt x="5" y="5"/>
                    </a:lnTo>
                    <a:lnTo>
                      <a:pt x="3" y="5"/>
                    </a:lnTo>
                    <a:lnTo>
                      <a:pt x="0" y="3"/>
                    </a:lnTo>
                    <a:lnTo>
                      <a:pt x="0" y="2"/>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54" name="Freeform 557"/>
              <p:cNvSpPr>
                <a:spLocks/>
              </p:cNvSpPr>
              <p:nvPr/>
            </p:nvSpPr>
            <p:spPr bwMode="auto">
              <a:xfrm>
                <a:off x="1501775" y="1706563"/>
                <a:ext cx="7938" cy="12700"/>
              </a:xfrm>
              <a:custGeom>
                <a:avLst/>
                <a:gdLst/>
                <a:ahLst/>
                <a:cxnLst>
                  <a:cxn ang="0">
                    <a:pos x="1" y="0"/>
                  </a:cxn>
                  <a:cxn ang="0">
                    <a:pos x="5" y="3"/>
                  </a:cxn>
                  <a:cxn ang="0">
                    <a:pos x="5" y="7"/>
                  </a:cxn>
                  <a:cxn ang="0">
                    <a:pos x="3" y="8"/>
                  </a:cxn>
                  <a:cxn ang="0">
                    <a:pos x="0" y="7"/>
                  </a:cxn>
                  <a:cxn ang="0">
                    <a:pos x="0" y="2"/>
                  </a:cxn>
                  <a:cxn ang="0">
                    <a:pos x="1" y="0"/>
                  </a:cxn>
                </a:cxnLst>
                <a:rect l="0" t="0" r="r" b="b"/>
                <a:pathLst>
                  <a:path w="5" h="8">
                    <a:moveTo>
                      <a:pt x="1" y="0"/>
                    </a:moveTo>
                    <a:lnTo>
                      <a:pt x="5" y="3"/>
                    </a:lnTo>
                    <a:lnTo>
                      <a:pt x="5" y="7"/>
                    </a:lnTo>
                    <a:lnTo>
                      <a:pt x="3" y="8"/>
                    </a:lnTo>
                    <a:lnTo>
                      <a:pt x="0" y="7"/>
                    </a:lnTo>
                    <a:lnTo>
                      <a:pt x="0" y="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55" name="Freeform 558"/>
              <p:cNvSpPr>
                <a:spLocks/>
              </p:cNvSpPr>
              <p:nvPr/>
            </p:nvSpPr>
            <p:spPr bwMode="auto">
              <a:xfrm>
                <a:off x="1498600" y="1754188"/>
                <a:ext cx="3175" cy="4763"/>
              </a:xfrm>
              <a:custGeom>
                <a:avLst/>
                <a:gdLst/>
                <a:ahLst/>
                <a:cxnLst>
                  <a:cxn ang="0">
                    <a:pos x="0" y="0"/>
                  </a:cxn>
                  <a:cxn ang="0">
                    <a:pos x="2" y="0"/>
                  </a:cxn>
                  <a:cxn ang="0">
                    <a:pos x="2" y="3"/>
                  </a:cxn>
                  <a:cxn ang="0">
                    <a:pos x="0" y="2"/>
                  </a:cxn>
                  <a:cxn ang="0">
                    <a:pos x="0" y="0"/>
                  </a:cxn>
                </a:cxnLst>
                <a:rect l="0" t="0" r="r" b="b"/>
                <a:pathLst>
                  <a:path w="2" h="3">
                    <a:moveTo>
                      <a:pt x="0" y="0"/>
                    </a:moveTo>
                    <a:lnTo>
                      <a:pt x="2" y="0"/>
                    </a:lnTo>
                    <a:lnTo>
                      <a:pt x="2" y="3"/>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56" name="Freeform 559"/>
              <p:cNvSpPr>
                <a:spLocks/>
              </p:cNvSpPr>
              <p:nvPr/>
            </p:nvSpPr>
            <p:spPr bwMode="auto">
              <a:xfrm>
                <a:off x="1498600" y="1766888"/>
                <a:ext cx="4763" cy="3175"/>
              </a:xfrm>
              <a:custGeom>
                <a:avLst/>
                <a:gdLst/>
                <a:ahLst/>
                <a:cxnLst>
                  <a:cxn ang="0">
                    <a:pos x="0" y="0"/>
                  </a:cxn>
                  <a:cxn ang="0">
                    <a:pos x="3" y="0"/>
                  </a:cxn>
                  <a:cxn ang="0">
                    <a:pos x="2" y="2"/>
                  </a:cxn>
                  <a:cxn ang="0">
                    <a:pos x="0" y="0"/>
                  </a:cxn>
                </a:cxnLst>
                <a:rect l="0" t="0" r="r" b="b"/>
                <a:pathLst>
                  <a:path w="3" h="2">
                    <a:moveTo>
                      <a:pt x="0" y="0"/>
                    </a:moveTo>
                    <a:lnTo>
                      <a:pt x="3" y="0"/>
                    </a:lnTo>
                    <a:lnTo>
                      <a:pt x="2"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57" name="Freeform 560"/>
              <p:cNvSpPr>
                <a:spLocks/>
              </p:cNvSpPr>
              <p:nvPr/>
            </p:nvSpPr>
            <p:spPr bwMode="auto">
              <a:xfrm>
                <a:off x="1503363" y="1719263"/>
                <a:ext cx="7938" cy="11113"/>
              </a:xfrm>
              <a:custGeom>
                <a:avLst/>
                <a:gdLst/>
                <a:ahLst/>
                <a:cxnLst>
                  <a:cxn ang="0">
                    <a:pos x="4" y="0"/>
                  </a:cxn>
                  <a:cxn ang="0">
                    <a:pos x="5" y="4"/>
                  </a:cxn>
                  <a:cxn ang="0">
                    <a:pos x="5" y="5"/>
                  </a:cxn>
                  <a:cxn ang="0">
                    <a:pos x="4" y="7"/>
                  </a:cxn>
                  <a:cxn ang="0">
                    <a:pos x="0" y="5"/>
                  </a:cxn>
                  <a:cxn ang="0">
                    <a:pos x="0" y="4"/>
                  </a:cxn>
                  <a:cxn ang="0">
                    <a:pos x="4" y="0"/>
                  </a:cxn>
                </a:cxnLst>
                <a:rect l="0" t="0" r="r" b="b"/>
                <a:pathLst>
                  <a:path w="5" h="7">
                    <a:moveTo>
                      <a:pt x="4" y="0"/>
                    </a:moveTo>
                    <a:lnTo>
                      <a:pt x="5" y="4"/>
                    </a:lnTo>
                    <a:lnTo>
                      <a:pt x="5" y="5"/>
                    </a:lnTo>
                    <a:lnTo>
                      <a:pt x="4" y="7"/>
                    </a:lnTo>
                    <a:lnTo>
                      <a:pt x="0" y="5"/>
                    </a:lnTo>
                    <a:lnTo>
                      <a:pt x="0" y="4"/>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58" name="Freeform 561"/>
              <p:cNvSpPr>
                <a:spLocks/>
              </p:cNvSpPr>
              <p:nvPr/>
            </p:nvSpPr>
            <p:spPr bwMode="auto">
              <a:xfrm>
                <a:off x="1503363" y="1749425"/>
                <a:ext cx="3175" cy="4763"/>
              </a:xfrm>
              <a:custGeom>
                <a:avLst/>
                <a:gdLst/>
                <a:ahLst/>
                <a:cxnLst>
                  <a:cxn ang="0">
                    <a:pos x="0" y="0"/>
                  </a:cxn>
                  <a:cxn ang="0">
                    <a:pos x="2" y="0"/>
                  </a:cxn>
                  <a:cxn ang="0">
                    <a:pos x="2" y="3"/>
                  </a:cxn>
                  <a:cxn ang="0">
                    <a:pos x="0" y="0"/>
                  </a:cxn>
                </a:cxnLst>
                <a:rect l="0" t="0" r="r" b="b"/>
                <a:pathLst>
                  <a:path w="2" h="3">
                    <a:moveTo>
                      <a:pt x="0" y="0"/>
                    </a:moveTo>
                    <a:lnTo>
                      <a:pt x="2" y="0"/>
                    </a:lnTo>
                    <a:lnTo>
                      <a:pt x="2"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59" name="Freeform 562"/>
              <p:cNvSpPr>
                <a:spLocks noEditPoints="1"/>
              </p:cNvSpPr>
              <p:nvPr/>
            </p:nvSpPr>
            <p:spPr bwMode="auto">
              <a:xfrm>
                <a:off x="1503363" y="1770063"/>
                <a:ext cx="3175" cy="7938"/>
              </a:xfrm>
              <a:custGeom>
                <a:avLst/>
                <a:gdLst/>
                <a:ahLst/>
                <a:cxnLst>
                  <a:cxn ang="0">
                    <a:pos x="0" y="2"/>
                  </a:cxn>
                  <a:cxn ang="0">
                    <a:pos x="2" y="5"/>
                  </a:cxn>
                  <a:cxn ang="0">
                    <a:pos x="0" y="3"/>
                  </a:cxn>
                  <a:cxn ang="0">
                    <a:pos x="0" y="2"/>
                  </a:cxn>
                  <a:cxn ang="0">
                    <a:pos x="2" y="0"/>
                  </a:cxn>
                  <a:cxn ang="0">
                    <a:pos x="0" y="2"/>
                  </a:cxn>
                  <a:cxn ang="0">
                    <a:pos x="2" y="0"/>
                  </a:cxn>
                </a:cxnLst>
                <a:rect l="0" t="0" r="r" b="b"/>
                <a:pathLst>
                  <a:path w="2" h="5">
                    <a:moveTo>
                      <a:pt x="0" y="2"/>
                    </a:moveTo>
                    <a:lnTo>
                      <a:pt x="2" y="5"/>
                    </a:lnTo>
                    <a:lnTo>
                      <a:pt x="0" y="3"/>
                    </a:lnTo>
                    <a:lnTo>
                      <a:pt x="0" y="2"/>
                    </a:lnTo>
                    <a:close/>
                    <a:moveTo>
                      <a:pt x="2" y="0"/>
                    </a:moveTo>
                    <a:lnTo>
                      <a:pt x="0"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60" name="Freeform 563"/>
              <p:cNvSpPr>
                <a:spLocks/>
              </p:cNvSpPr>
              <p:nvPr/>
            </p:nvSpPr>
            <p:spPr bwMode="auto">
              <a:xfrm>
                <a:off x="1506538" y="1762125"/>
                <a:ext cx="3175" cy="4763"/>
              </a:xfrm>
              <a:custGeom>
                <a:avLst/>
                <a:gdLst/>
                <a:ahLst/>
                <a:cxnLst>
                  <a:cxn ang="0">
                    <a:pos x="0" y="0"/>
                  </a:cxn>
                  <a:cxn ang="0">
                    <a:pos x="2" y="2"/>
                  </a:cxn>
                  <a:cxn ang="0">
                    <a:pos x="2" y="3"/>
                  </a:cxn>
                  <a:cxn ang="0">
                    <a:pos x="0" y="0"/>
                  </a:cxn>
                </a:cxnLst>
                <a:rect l="0" t="0" r="r" b="b"/>
                <a:pathLst>
                  <a:path w="2" h="3">
                    <a:moveTo>
                      <a:pt x="0" y="0"/>
                    </a:moveTo>
                    <a:lnTo>
                      <a:pt x="2" y="2"/>
                    </a:lnTo>
                    <a:lnTo>
                      <a:pt x="2"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61" name="Freeform 564"/>
              <p:cNvSpPr>
                <a:spLocks/>
              </p:cNvSpPr>
              <p:nvPr/>
            </p:nvSpPr>
            <p:spPr bwMode="auto">
              <a:xfrm>
                <a:off x="1509713" y="1773238"/>
                <a:ext cx="4763" cy="4763"/>
              </a:xfrm>
              <a:custGeom>
                <a:avLst/>
                <a:gdLst/>
                <a:ahLst/>
                <a:cxnLst>
                  <a:cxn ang="0">
                    <a:pos x="1" y="0"/>
                  </a:cxn>
                  <a:cxn ang="0">
                    <a:pos x="3" y="1"/>
                  </a:cxn>
                  <a:cxn ang="0">
                    <a:pos x="1" y="3"/>
                  </a:cxn>
                  <a:cxn ang="0">
                    <a:pos x="0" y="1"/>
                  </a:cxn>
                  <a:cxn ang="0">
                    <a:pos x="1" y="0"/>
                  </a:cxn>
                </a:cxnLst>
                <a:rect l="0" t="0" r="r" b="b"/>
                <a:pathLst>
                  <a:path w="3" h="3">
                    <a:moveTo>
                      <a:pt x="1" y="0"/>
                    </a:moveTo>
                    <a:lnTo>
                      <a:pt x="3" y="1"/>
                    </a:lnTo>
                    <a:lnTo>
                      <a:pt x="1" y="3"/>
                    </a:lnTo>
                    <a:lnTo>
                      <a:pt x="0" y="1"/>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62" name="Freeform 565"/>
              <p:cNvSpPr>
                <a:spLocks/>
              </p:cNvSpPr>
              <p:nvPr/>
            </p:nvSpPr>
            <p:spPr bwMode="auto">
              <a:xfrm>
                <a:off x="1514475" y="1722438"/>
                <a:ext cx="15875" cy="19050"/>
              </a:xfrm>
              <a:custGeom>
                <a:avLst/>
                <a:gdLst/>
                <a:ahLst/>
                <a:cxnLst>
                  <a:cxn ang="0">
                    <a:pos x="3" y="0"/>
                  </a:cxn>
                  <a:cxn ang="0">
                    <a:pos x="3" y="3"/>
                  </a:cxn>
                  <a:cxn ang="0">
                    <a:pos x="8" y="5"/>
                  </a:cxn>
                  <a:cxn ang="0">
                    <a:pos x="8" y="7"/>
                  </a:cxn>
                  <a:cxn ang="0">
                    <a:pos x="10" y="10"/>
                  </a:cxn>
                  <a:cxn ang="0">
                    <a:pos x="8" y="12"/>
                  </a:cxn>
                  <a:cxn ang="0">
                    <a:pos x="3" y="8"/>
                  </a:cxn>
                  <a:cxn ang="0">
                    <a:pos x="0" y="8"/>
                  </a:cxn>
                  <a:cxn ang="0">
                    <a:pos x="0" y="2"/>
                  </a:cxn>
                  <a:cxn ang="0">
                    <a:pos x="3" y="0"/>
                  </a:cxn>
                </a:cxnLst>
                <a:rect l="0" t="0" r="r" b="b"/>
                <a:pathLst>
                  <a:path w="10" h="12">
                    <a:moveTo>
                      <a:pt x="3" y="0"/>
                    </a:moveTo>
                    <a:lnTo>
                      <a:pt x="3" y="3"/>
                    </a:lnTo>
                    <a:lnTo>
                      <a:pt x="8" y="5"/>
                    </a:lnTo>
                    <a:lnTo>
                      <a:pt x="8" y="7"/>
                    </a:lnTo>
                    <a:lnTo>
                      <a:pt x="10" y="10"/>
                    </a:lnTo>
                    <a:lnTo>
                      <a:pt x="8" y="12"/>
                    </a:lnTo>
                    <a:lnTo>
                      <a:pt x="3" y="8"/>
                    </a:lnTo>
                    <a:lnTo>
                      <a:pt x="0" y="8"/>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63" name="Freeform 566"/>
              <p:cNvSpPr>
                <a:spLocks/>
              </p:cNvSpPr>
              <p:nvPr/>
            </p:nvSpPr>
            <p:spPr bwMode="auto">
              <a:xfrm>
                <a:off x="1517650" y="1717675"/>
                <a:ext cx="12700" cy="12700"/>
              </a:xfrm>
              <a:custGeom>
                <a:avLst/>
                <a:gdLst/>
                <a:ahLst/>
                <a:cxnLst>
                  <a:cxn ang="0">
                    <a:pos x="0" y="0"/>
                  </a:cxn>
                  <a:cxn ang="0">
                    <a:pos x="6" y="3"/>
                  </a:cxn>
                  <a:cxn ang="0">
                    <a:pos x="8" y="5"/>
                  </a:cxn>
                  <a:cxn ang="0">
                    <a:pos x="8" y="8"/>
                  </a:cxn>
                  <a:cxn ang="0">
                    <a:pos x="5" y="6"/>
                  </a:cxn>
                  <a:cxn ang="0">
                    <a:pos x="3" y="6"/>
                  </a:cxn>
                  <a:cxn ang="0">
                    <a:pos x="0" y="0"/>
                  </a:cxn>
                </a:cxnLst>
                <a:rect l="0" t="0" r="r" b="b"/>
                <a:pathLst>
                  <a:path w="8" h="8">
                    <a:moveTo>
                      <a:pt x="0" y="0"/>
                    </a:moveTo>
                    <a:lnTo>
                      <a:pt x="6" y="3"/>
                    </a:lnTo>
                    <a:lnTo>
                      <a:pt x="8" y="5"/>
                    </a:lnTo>
                    <a:lnTo>
                      <a:pt x="8" y="8"/>
                    </a:lnTo>
                    <a:lnTo>
                      <a:pt x="5" y="6"/>
                    </a:lnTo>
                    <a:lnTo>
                      <a:pt x="3" y="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64" name="Freeform 567"/>
              <p:cNvSpPr>
                <a:spLocks/>
              </p:cNvSpPr>
              <p:nvPr/>
            </p:nvSpPr>
            <p:spPr bwMode="auto">
              <a:xfrm>
                <a:off x="1517650" y="1773238"/>
                <a:ext cx="17463" cy="20638"/>
              </a:xfrm>
              <a:custGeom>
                <a:avLst/>
                <a:gdLst/>
                <a:ahLst/>
                <a:cxnLst>
                  <a:cxn ang="0">
                    <a:pos x="0" y="0"/>
                  </a:cxn>
                  <a:cxn ang="0">
                    <a:pos x="1" y="3"/>
                  </a:cxn>
                  <a:cxn ang="0">
                    <a:pos x="5" y="6"/>
                  </a:cxn>
                  <a:cxn ang="0">
                    <a:pos x="10" y="10"/>
                  </a:cxn>
                  <a:cxn ang="0">
                    <a:pos x="11" y="13"/>
                  </a:cxn>
                  <a:cxn ang="0">
                    <a:pos x="8" y="13"/>
                  </a:cxn>
                  <a:cxn ang="0">
                    <a:pos x="1" y="8"/>
                  </a:cxn>
                  <a:cxn ang="0">
                    <a:pos x="0" y="5"/>
                  </a:cxn>
                  <a:cxn ang="0">
                    <a:pos x="0" y="0"/>
                  </a:cxn>
                </a:cxnLst>
                <a:rect l="0" t="0" r="r" b="b"/>
                <a:pathLst>
                  <a:path w="11" h="13">
                    <a:moveTo>
                      <a:pt x="0" y="0"/>
                    </a:moveTo>
                    <a:lnTo>
                      <a:pt x="1" y="3"/>
                    </a:lnTo>
                    <a:lnTo>
                      <a:pt x="5" y="6"/>
                    </a:lnTo>
                    <a:lnTo>
                      <a:pt x="10" y="10"/>
                    </a:lnTo>
                    <a:lnTo>
                      <a:pt x="11" y="13"/>
                    </a:lnTo>
                    <a:lnTo>
                      <a:pt x="8" y="13"/>
                    </a:lnTo>
                    <a:lnTo>
                      <a:pt x="1" y="8"/>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65" name="Freeform 568"/>
              <p:cNvSpPr>
                <a:spLocks/>
              </p:cNvSpPr>
              <p:nvPr/>
            </p:nvSpPr>
            <p:spPr bwMode="auto">
              <a:xfrm>
                <a:off x="1525588" y="1774825"/>
                <a:ext cx="4763" cy="6350"/>
              </a:xfrm>
              <a:custGeom>
                <a:avLst/>
                <a:gdLst/>
                <a:ahLst/>
                <a:cxnLst>
                  <a:cxn ang="0">
                    <a:pos x="0" y="0"/>
                  </a:cxn>
                  <a:cxn ang="0">
                    <a:pos x="1" y="0"/>
                  </a:cxn>
                  <a:cxn ang="0">
                    <a:pos x="3" y="4"/>
                  </a:cxn>
                  <a:cxn ang="0">
                    <a:pos x="1" y="4"/>
                  </a:cxn>
                  <a:cxn ang="0">
                    <a:pos x="0" y="2"/>
                  </a:cxn>
                  <a:cxn ang="0">
                    <a:pos x="0" y="0"/>
                  </a:cxn>
                </a:cxnLst>
                <a:rect l="0" t="0" r="r" b="b"/>
                <a:pathLst>
                  <a:path w="3" h="4">
                    <a:moveTo>
                      <a:pt x="0" y="0"/>
                    </a:moveTo>
                    <a:lnTo>
                      <a:pt x="1" y="0"/>
                    </a:lnTo>
                    <a:lnTo>
                      <a:pt x="3" y="4"/>
                    </a:lnTo>
                    <a:lnTo>
                      <a:pt x="1" y="4"/>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66" name="Freeform 569"/>
              <p:cNvSpPr>
                <a:spLocks/>
              </p:cNvSpPr>
              <p:nvPr/>
            </p:nvSpPr>
            <p:spPr bwMode="auto">
              <a:xfrm>
                <a:off x="1530350" y="1782763"/>
                <a:ext cx="4763" cy="6350"/>
              </a:xfrm>
              <a:custGeom>
                <a:avLst/>
                <a:gdLst/>
                <a:ahLst/>
                <a:cxnLst>
                  <a:cxn ang="0">
                    <a:pos x="0" y="0"/>
                  </a:cxn>
                  <a:cxn ang="0">
                    <a:pos x="3" y="4"/>
                  </a:cxn>
                  <a:cxn ang="0">
                    <a:pos x="2" y="4"/>
                  </a:cxn>
                  <a:cxn ang="0">
                    <a:pos x="0" y="0"/>
                  </a:cxn>
                </a:cxnLst>
                <a:rect l="0" t="0" r="r" b="b"/>
                <a:pathLst>
                  <a:path w="3" h="4">
                    <a:moveTo>
                      <a:pt x="0" y="0"/>
                    </a:moveTo>
                    <a:lnTo>
                      <a:pt x="3" y="4"/>
                    </a:lnTo>
                    <a:lnTo>
                      <a:pt x="2"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67" name="Freeform 570"/>
              <p:cNvSpPr>
                <a:spLocks/>
              </p:cNvSpPr>
              <p:nvPr/>
            </p:nvSpPr>
            <p:spPr bwMode="auto">
              <a:xfrm>
                <a:off x="1544638" y="1730375"/>
                <a:ext cx="20638" cy="28575"/>
              </a:xfrm>
              <a:custGeom>
                <a:avLst/>
                <a:gdLst/>
                <a:ahLst/>
                <a:cxnLst>
                  <a:cxn ang="0">
                    <a:pos x="3" y="0"/>
                  </a:cxn>
                  <a:cxn ang="0">
                    <a:pos x="5" y="0"/>
                  </a:cxn>
                  <a:cxn ang="0">
                    <a:pos x="8" y="2"/>
                  </a:cxn>
                  <a:cxn ang="0">
                    <a:pos x="11" y="7"/>
                  </a:cxn>
                  <a:cxn ang="0">
                    <a:pos x="11" y="8"/>
                  </a:cxn>
                  <a:cxn ang="0">
                    <a:pos x="13" y="12"/>
                  </a:cxn>
                  <a:cxn ang="0">
                    <a:pos x="13" y="18"/>
                  </a:cxn>
                  <a:cxn ang="0">
                    <a:pos x="10" y="18"/>
                  </a:cxn>
                  <a:cxn ang="0">
                    <a:pos x="10" y="17"/>
                  </a:cxn>
                  <a:cxn ang="0">
                    <a:pos x="8" y="17"/>
                  </a:cxn>
                  <a:cxn ang="0">
                    <a:pos x="8" y="13"/>
                  </a:cxn>
                  <a:cxn ang="0">
                    <a:pos x="6" y="15"/>
                  </a:cxn>
                  <a:cxn ang="0">
                    <a:pos x="5" y="18"/>
                  </a:cxn>
                  <a:cxn ang="0">
                    <a:pos x="3" y="17"/>
                  </a:cxn>
                  <a:cxn ang="0">
                    <a:pos x="1" y="17"/>
                  </a:cxn>
                  <a:cxn ang="0">
                    <a:pos x="1" y="12"/>
                  </a:cxn>
                  <a:cxn ang="0">
                    <a:pos x="0" y="8"/>
                  </a:cxn>
                  <a:cxn ang="0">
                    <a:pos x="1" y="7"/>
                  </a:cxn>
                  <a:cxn ang="0">
                    <a:pos x="0" y="7"/>
                  </a:cxn>
                  <a:cxn ang="0">
                    <a:pos x="1" y="5"/>
                  </a:cxn>
                  <a:cxn ang="0">
                    <a:pos x="0" y="5"/>
                  </a:cxn>
                  <a:cxn ang="0">
                    <a:pos x="0" y="2"/>
                  </a:cxn>
                  <a:cxn ang="0">
                    <a:pos x="3" y="0"/>
                  </a:cxn>
                </a:cxnLst>
                <a:rect l="0" t="0" r="r" b="b"/>
                <a:pathLst>
                  <a:path w="13" h="18">
                    <a:moveTo>
                      <a:pt x="3" y="0"/>
                    </a:moveTo>
                    <a:lnTo>
                      <a:pt x="5" y="0"/>
                    </a:lnTo>
                    <a:lnTo>
                      <a:pt x="8" y="2"/>
                    </a:lnTo>
                    <a:lnTo>
                      <a:pt x="11" y="7"/>
                    </a:lnTo>
                    <a:lnTo>
                      <a:pt x="11" y="8"/>
                    </a:lnTo>
                    <a:lnTo>
                      <a:pt x="13" y="12"/>
                    </a:lnTo>
                    <a:lnTo>
                      <a:pt x="13" y="18"/>
                    </a:lnTo>
                    <a:lnTo>
                      <a:pt x="10" y="18"/>
                    </a:lnTo>
                    <a:lnTo>
                      <a:pt x="10" y="17"/>
                    </a:lnTo>
                    <a:lnTo>
                      <a:pt x="8" y="17"/>
                    </a:lnTo>
                    <a:lnTo>
                      <a:pt x="8" y="13"/>
                    </a:lnTo>
                    <a:lnTo>
                      <a:pt x="6" y="15"/>
                    </a:lnTo>
                    <a:lnTo>
                      <a:pt x="5" y="18"/>
                    </a:lnTo>
                    <a:lnTo>
                      <a:pt x="3" y="17"/>
                    </a:lnTo>
                    <a:lnTo>
                      <a:pt x="1" y="17"/>
                    </a:lnTo>
                    <a:lnTo>
                      <a:pt x="1" y="12"/>
                    </a:lnTo>
                    <a:lnTo>
                      <a:pt x="0" y="8"/>
                    </a:lnTo>
                    <a:lnTo>
                      <a:pt x="1" y="7"/>
                    </a:lnTo>
                    <a:lnTo>
                      <a:pt x="0" y="7"/>
                    </a:lnTo>
                    <a:lnTo>
                      <a:pt x="1" y="5"/>
                    </a:lnTo>
                    <a:lnTo>
                      <a:pt x="0" y="5"/>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68" name="Freeform 571"/>
              <p:cNvSpPr>
                <a:spLocks/>
              </p:cNvSpPr>
              <p:nvPr/>
            </p:nvSpPr>
            <p:spPr bwMode="auto">
              <a:xfrm>
                <a:off x="1546225" y="1757363"/>
                <a:ext cx="6350" cy="7938"/>
              </a:xfrm>
              <a:custGeom>
                <a:avLst/>
                <a:gdLst/>
                <a:ahLst/>
                <a:cxnLst>
                  <a:cxn ang="0">
                    <a:pos x="0" y="0"/>
                  </a:cxn>
                  <a:cxn ang="0">
                    <a:pos x="2" y="0"/>
                  </a:cxn>
                  <a:cxn ang="0">
                    <a:pos x="4" y="3"/>
                  </a:cxn>
                  <a:cxn ang="0">
                    <a:pos x="4" y="5"/>
                  </a:cxn>
                  <a:cxn ang="0">
                    <a:pos x="2" y="5"/>
                  </a:cxn>
                  <a:cxn ang="0">
                    <a:pos x="0" y="1"/>
                  </a:cxn>
                  <a:cxn ang="0">
                    <a:pos x="0" y="0"/>
                  </a:cxn>
                </a:cxnLst>
                <a:rect l="0" t="0" r="r" b="b"/>
                <a:pathLst>
                  <a:path w="4" h="5">
                    <a:moveTo>
                      <a:pt x="0" y="0"/>
                    </a:moveTo>
                    <a:lnTo>
                      <a:pt x="2" y="0"/>
                    </a:lnTo>
                    <a:lnTo>
                      <a:pt x="4" y="3"/>
                    </a:lnTo>
                    <a:lnTo>
                      <a:pt x="4" y="5"/>
                    </a:lnTo>
                    <a:lnTo>
                      <a:pt x="2" y="5"/>
                    </a:lnTo>
                    <a:lnTo>
                      <a:pt x="0"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69" name="Freeform 572"/>
              <p:cNvSpPr>
                <a:spLocks/>
              </p:cNvSpPr>
              <p:nvPr/>
            </p:nvSpPr>
            <p:spPr bwMode="auto">
              <a:xfrm>
                <a:off x="1554163" y="1758950"/>
                <a:ext cx="7938" cy="7938"/>
              </a:xfrm>
              <a:custGeom>
                <a:avLst/>
                <a:gdLst/>
                <a:ahLst/>
                <a:cxnLst>
                  <a:cxn ang="0">
                    <a:pos x="0" y="0"/>
                  </a:cxn>
                  <a:cxn ang="0">
                    <a:pos x="2" y="2"/>
                  </a:cxn>
                  <a:cxn ang="0">
                    <a:pos x="4" y="2"/>
                  </a:cxn>
                  <a:cxn ang="0">
                    <a:pos x="5" y="5"/>
                  </a:cxn>
                  <a:cxn ang="0">
                    <a:pos x="2" y="5"/>
                  </a:cxn>
                  <a:cxn ang="0">
                    <a:pos x="0" y="4"/>
                  </a:cxn>
                  <a:cxn ang="0">
                    <a:pos x="0" y="0"/>
                  </a:cxn>
                </a:cxnLst>
                <a:rect l="0" t="0" r="r" b="b"/>
                <a:pathLst>
                  <a:path w="5" h="5">
                    <a:moveTo>
                      <a:pt x="0" y="0"/>
                    </a:moveTo>
                    <a:lnTo>
                      <a:pt x="2" y="2"/>
                    </a:lnTo>
                    <a:lnTo>
                      <a:pt x="4" y="2"/>
                    </a:lnTo>
                    <a:lnTo>
                      <a:pt x="5" y="5"/>
                    </a:lnTo>
                    <a:lnTo>
                      <a:pt x="2" y="5"/>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70" name="Freeform 573"/>
              <p:cNvSpPr>
                <a:spLocks/>
              </p:cNvSpPr>
              <p:nvPr/>
            </p:nvSpPr>
            <p:spPr bwMode="auto">
              <a:xfrm>
                <a:off x="1562100" y="1770063"/>
                <a:ext cx="6350" cy="4763"/>
              </a:xfrm>
              <a:custGeom>
                <a:avLst/>
                <a:gdLst/>
                <a:ahLst/>
                <a:cxnLst>
                  <a:cxn ang="0">
                    <a:pos x="2" y="0"/>
                  </a:cxn>
                  <a:cxn ang="0">
                    <a:pos x="4" y="2"/>
                  </a:cxn>
                  <a:cxn ang="0">
                    <a:pos x="0" y="3"/>
                  </a:cxn>
                  <a:cxn ang="0">
                    <a:pos x="2" y="0"/>
                  </a:cxn>
                </a:cxnLst>
                <a:rect l="0" t="0" r="r" b="b"/>
                <a:pathLst>
                  <a:path w="4" h="3">
                    <a:moveTo>
                      <a:pt x="2" y="0"/>
                    </a:moveTo>
                    <a:lnTo>
                      <a:pt x="4" y="2"/>
                    </a:lnTo>
                    <a:lnTo>
                      <a:pt x="0" y="3"/>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71" name="Freeform 574"/>
              <p:cNvSpPr>
                <a:spLocks noEditPoints="1"/>
              </p:cNvSpPr>
              <p:nvPr/>
            </p:nvSpPr>
            <p:spPr bwMode="auto">
              <a:xfrm>
                <a:off x="744538" y="1155700"/>
                <a:ext cx="844550" cy="712788"/>
              </a:xfrm>
              <a:custGeom>
                <a:avLst/>
                <a:gdLst/>
                <a:ahLst/>
                <a:cxnLst>
                  <a:cxn ang="0">
                    <a:pos x="27" y="236"/>
                  </a:cxn>
                  <a:cxn ang="0">
                    <a:pos x="144" y="5"/>
                  </a:cxn>
                  <a:cxn ang="0">
                    <a:pos x="161" y="12"/>
                  </a:cxn>
                  <a:cxn ang="0">
                    <a:pos x="191" y="22"/>
                  </a:cxn>
                  <a:cxn ang="0">
                    <a:pos x="238" y="29"/>
                  </a:cxn>
                  <a:cxn ang="0">
                    <a:pos x="276" y="30"/>
                  </a:cxn>
                  <a:cxn ang="0">
                    <a:pos x="375" y="293"/>
                  </a:cxn>
                  <a:cxn ang="0">
                    <a:pos x="427" y="292"/>
                  </a:cxn>
                  <a:cxn ang="0">
                    <a:pos x="482" y="337"/>
                  </a:cxn>
                  <a:cxn ang="0">
                    <a:pos x="532" y="382"/>
                  </a:cxn>
                  <a:cxn ang="0">
                    <a:pos x="517" y="367"/>
                  </a:cxn>
                  <a:cxn ang="0">
                    <a:pos x="495" y="360"/>
                  </a:cxn>
                  <a:cxn ang="0">
                    <a:pos x="475" y="340"/>
                  </a:cxn>
                  <a:cxn ang="0">
                    <a:pos x="467" y="330"/>
                  </a:cxn>
                  <a:cxn ang="0">
                    <a:pos x="443" y="317"/>
                  </a:cxn>
                  <a:cxn ang="0">
                    <a:pos x="430" y="310"/>
                  </a:cxn>
                  <a:cxn ang="0">
                    <a:pos x="415" y="310"/>
                  </a:cxn>
                  <a:cxn ang="0">
                    <a:pos x="412" y="320"/>
                  </a:cxn>
                  <a:cxn ang="0">
                    <a:pos x="368" y="305"/>
                  </a:cxn>
                  <a:cxn ang="0">
                    <a:pos x="358" y="290"/>
                  </a:cxn>
                  <a:cxn ang="0">
                    <a:pos x="294" y="297"/>
                  </a:cxn>
                  <a:cxn ang="0">
                    <a:pos x="263" y="287"/>
                  </a:cxn>
                  <a:cxn ang="0">
                    <a:pos x="249" y="282"/>
                  </a:cxn>
                  <a:cxn ang="0">
                    <a:pos x="238" y="285"/>
                  </a:cxn>
                  <a:cxn ang="0">
                    <a:pos x="239" y="302"/>
                  </a:cxn>
                  <a:cxn ang="0">
                    <a:pos x="221" y="320"/>
                  </a:cxn>
                  <a:cxn ang="0">
                    <a:pos x="191" y="332"/>
                  </a:cxn>
                  <a:cxn ang="0">
                    <a:pos x="199" y="297"/>
                  </a:cxn>
                  <a:cxn ang="0">
                    <a:pos x="201" y="282"/>
                  </a:cxn>
                  <a:cxn ang="0">
                    <a:pos x="181" y="315"/>
                  </a:cxn>
                  <a:cxn ang="0">
                    <a:pos x="167" y="340"/>
                  </a:cxn>
                  <a:cxn ang="0">
                    <a:pos x="147" y="370"/>
                  </a:cxn>
                  <a:cxn ang="0">
                    <a:pos x="122" y="399"/>
                  </a:cxn>
                  <a:cxn ang="0">
                    <a:pos x="95" y="414"/>
                  </a:cxn>
                  <a:cxn ang="0">
                    <a:pos x="77" y="427"/>
                  </a:cxn>
                  <a:cxn ang="0">
                    <a:pos x="49" y="431"/>
                  </a:cxn>
                  <a:cxn ang="0">
                    <a:pos x="23" y="444"/>
                  </a:cxn>
                  <a:cxn ang="0">
                    <a:pos x="32" y="432"/>
                  </a:cxn>
                  <a:cxn ang="0">
                    <a:pos x="65" y="417"/>
                  </a:cxn>
                  <a:cxn ang="0">
                    <a:pos x="114" y="380"/>
                  </a:cxn>
                  <a:cxn ang="0">
                    <a:pos x="122" y="340"/>
                  </a:cxn>
                  <a:cxn ang="0">
                    <a:pos x="97" y="342"/>
                  </a:cxn>
                  <a:cxn ang="0">
                    <a:pos x="74" y="339"/>
                  </a:cxn>
                  <a:cxn ang="0">
                    <a:pos x="52" y="310"/>
                  </a:cxn>
                  <a:cxn ang="0">
                    <a:pos x="37" y="310"/>
                  </a:cxn>
                  <a:cxn ang="0">
                    <a:pos x="15" y="283"/>
                  </a:cxn>
                  <a:cxn ang="0">
                    <a:pos x="32" y="280"/>
                  </a:cxn>
                  <a:cxn ang="0">
                    <a:pos x="8" y="268"/>
                  </a:cxn>
                  <a:cxn ang="0">
                    <a:pos x="23" y="235"/>
                  </a:cxn>
                  <a:cxn ang="0">
                    <a:pos x="43" y="221"/>
                  </a:cxn>
                  <a:cxn ang="0">
                    <a:pos x="79" y="185"/>
                  </a:cxn>
                  <a:cxn ang="0">
                    <a:pos x="52" y="183"/>
                  </a:cxn>
                  <a:cxn ang="0">
                    <a:pos x="15" y="159"/>
                  </a:cxn>
                  <a:cxn ang="0">
                    <a:pos x="15" y="134"/>
                  </a:cxn>
                  <a:cxn ang="0">
                    <a:pos x="49" y="134"/>
                  </a:cxn>
                  <a:cxn ang="0">
                    <a:pos x="77" y="133"/>
                  </a:cxn>
                  <a:cxn ang="0">
                    <a:pos x="74" y="121"/>
                  </a:cxn>
                  <a:cxn ang="0">
                    <a:pos x="42" y="82"/>
                  </a:cxn>
                  <a:cxn ang="0">
                    <a:pos x="85" y="25"/>
                  </a:cxn>
                  <a:cxn ang="0">
                    <a:pos x="110" y="12"/>
                  </a:cxn>
                </a:cxnLst>
                <a:rect l="0" t="0" r="r" b="b"/>
                <a:pathLst>
                  <a:path w="532" h="449">
                    <a:moveTo>
                      <a:pt x="420" y="295"/>
                    </a:moveTo>
                    <a:lnTo>
                      <a:pt x="423" y="298"/>
                    </a:lnTo>
                    <a:lnTo>
                      <a:pt x="420" y="295"/>
                    </a:lnTo>
                    <a:close/>
                    <a:moveTo>
                      <a:pt x="54" y="290"/>
                    </a:moveTo>
                    <a:lnTo>
                      <a:pt x="52" y="292"/>
                    </a:lnTo>
                    <a:lnTo>
                      <a:pt x="55" y="292"/>
                    </a:lnTo>
                    <a:lnTo>
                      <a:pt x="57" y="290"/>
                    </a:lnTo>
                    <a:lnTo>
                      <a:pt x="54" y="290"/>
                    </a:lnTo>
                    <a:close/>
                    <a:moveTo>
                      <a:pt x="20" y="262"/>
                    </a:moveTo>
                    <a:lnTo>
                      <a:pt x="15" y="265"/>
                    </a:lnTo>
                    <a:lnTo>
                      <a:pt x="13" y="267"/>
                    </a:lnTo>
                    <a:lnTo>
                      <a:pt x="18" y="263"/>
                    </a:lnTo>
                    <a:lnTo>
                      <a:pt x="20" y="262"/>
                    </a:lnTo>
                    <a:close/>
                    <a:moveTo>
                      <a:pt x="25" y="235"/>
                    </a:moveTo>
                    <a:lnTo>
                      <a:pt x="25" y="236"/>
                    </a:lnTo>
                    <a:lnTo>
                      <a:pt x="27" y="236"/>
                    </a:lnTo>
                    <a:lnTo>
                      <a:pt x="25" y="235"/>
                    </a:lnTo>
                    <a:close/>
                    <a:moveTo>
                      <a:pt x="65" y="118"/>
                    </a:moveTo>
                    <a:lnTo>
                      <a:pt x="69" y="118"/>
                    </a:lnTo>
                    <a:lnTo>
                      <a:pt x="70" y="119"/>
                    </a:lnTo>
                    <a:lnTo>
                      <a:pt x="72" y="123"/>
                    </a:lnTo>
                    <a:lnTo>
                      <a:pt x="72" y="126"/>
                    </a:lnTo>
                    <a:lnTo>
                      <a:pt x="74" y="129"/>
                    </a:lnTo>
                    <a:lnTo>
                      <a:pt x="72" y="128"/>
                    </a:lnTo>
                    <a:lnTo>
                      <a:pt x="70" y="124"/>
                    </a:lnTo>
                    <a:lnTo>
                      <a:pt x="67" y="119"/>
                    </a:lnTo>
                    <a:lnTo>
                      <a:pt x="65" y="118"/>
                    </a:lnTo>
                    <a:close/>
                    <a:moveTo>
                      <a:pt x="134" y="0"/>
                    </a:moveTo>
                    <a:lnTo>
                      <a:pt x="137" y="2"/>
                    </a:lnTo>
                    <a:lnTo>
                      <a:pt x="139" y="4"/>
                    </a:lnTo>
                    <a:lnTo>
                      <a:pt x="141" y="4"/>
                    </a:lnTo>
                    <a:lnTo>
                      <a:pt x="144" y="5"/>
                    </a:lnTo>
                    <a:lnTo>
                      <a:pt x="142" y="7"/>
                    </a:lnTo>
                    <a:lnTo>
                      <a:pt x="141" y="10"/>
                    </a:lnTo>
                    <a:lnTo>
                      <a:pt x="139" y="10"/>
                    </a:lnTo>
                    <a:lnTo>
                      <a:pt x="139" y="12"/>
                    </a:lnTo>
                    <a:lnTo>
                      <a:pt x="141" y="14"/>
                    </a:lnTo>
                    <a:lnTo>
                      <a:pt x="142" y="14"/>
                    </a:lnTo>
                    <a:lnTo>
                      <a:pt x="146" y="9"/>
                    </a:lnTo>
                    <a:lnTo>
                      <a:pt x="146" y="7"/>
                    </a:lnTo>
                    <a:lnTo>
                      <a:pt x="149" y="9"/>
                    </a:lnTo>
                    <a:lnTo>
                      <a:pt x="149" y="7"/>
                    </a:lnTo>
                    <a:lnTo>
                      <a:pt x="151" y="7"/>
                    </a:lnTo>
                    <a:lnTo>
                      <a:pt x="152" y="10"/>
                    </a:lnTo>
                    <a:lnTo>
                      <a:pt x="151" y="12"/>
                    </a:lnTo>
                    <a:lnTo>
                      <a:pt x="154" y="14"/>
                    </a:lnTo>
                    <a:lnTo>
                      <a:pt x="156" y="15"/>
                    </a:lnTo>
                    <a:lnTo>
                      <a:pt x="161" y="12"/>
                    </a:lnTo>
                    <a:lnTo>
                      <a:pt x="164" y="12"/>
                    </a:lnTo>
                    <a:lnTo>
                      <a:pt x="166" y="10"/>
                    </a:lnTo>
                    <a:lnTo>
                      <a:pt x="167" y="12"/>
                    </a:lnTo>
                    <a:lnTo>
                      <a:pt x="171" y="14"/>
                    </a:lnTo>
                    <a:lnTo>
                      <a:pt x="172" y="12"/>
                    </a:lnTo>
                    <a:lnTo>
                      <a:pt x="174" y="15"/>
                    </a:lnTo>
                    <a:lnTo>
                      <a:pt x="172" y="17"/>
                    </a:lnTo>
                    <a:lnTo>
                      <a:pt x="174" y="19"/>
                    </a:lnTo>
                    <a:lnTo>
                      <a:pt x="172" y="20"/>
                    </a:lnTo>
                    <a:lnTo>
                      <a:pt x="179" y="20"/>
                    </a:lnTo>
                    <a:lnTo>
                      <a:pt x="177" y="22"/>
                    </a:lnTo>
                    <a:lnTo>
                      <a:pt x="182" y="24"/>
                    </a:lnTo>
                    <a:lnTo>
                      <a:pt x="184" y="25"/>
                    </a:lnTo>
                    <a:lnTo>
                      <a:pt x="186" y="24"/>
                    </a:lnTo>
                    <a:lnTo>
                      <a:pt x="186" y="22"/>
                    </a:lnTo>
                    <a:lnTo>
                      <a:pt x="191" y="22"/>
                    </a:lnTo>
                    <a:lnTo>
                      <a:pt x="192" y="24"/>
                    </a:lnTo>
                    <a:lnTo>
                      <a:pt x="194" y="24"/>
                    </a:lnTo>
                    <a:lnTo>
                      <a:pt x="196" y="20"/>
                    </a:lnTo>
                    <a:lnTo>
                      <a:pt x="204" y="20"/>
                    </a:lnTo>
                    <a:lnTo>
                      <a:pt x="206" y="22"/>
                    </a:lnTo>
                    <a:lnTo>
                      <a:pt x="207" y="22"/>
                    </a:lnTo>
                    <a:lnTo>
                      <a:pt x="211" y="25"/>
                    </a:lnTo>
                    <a:lnTo>
                      <a:pt x="212" y="24"/>
                    </a:lnTo>
                    <a:lnTo>
                      <a:pt x="216" y="24"/>
                    </a:lnTo>
                    <a:lnTo>
                      <a:pt x="219" y="27"/>
                    </a:lnTo>
                    <a:lnTo>
                      <a:pt x="226" y="27"/>
                    </a:lnTo>
                    <a:lnTo>
                      <a:pt x="229" y="25"/>
                    </a:lnTo>
                    <a:lnTo>
                      <a:pt x="231" y="25"/>
                    </a:lnTo>
                    <a:lnTo>
                      <a:pt x="234" y="27"/>
                    </a:lnTo>
                    <a:lnTo>
                      <a:pt x="236" y="27"/>
                    </a:lnTo>
                    <a:lnTo>
                      <a:pt x="238" y="29"/>
                    </a:lnTo>
                    <a:lnTo>
                      <a:pt x="241" y="29"/>
                    </a:lnTo>
                    <a:lnTo>
                      <a:pt x="241" y="30"/>
                    </a:lnTo>
                    <a:lnTo>
                      <a:pt x="244" y="30"/>
                    </a:lnTo>
                    <a:lnTo>
                      <a:pt x="251" y="27"/>
                    </a:lnTo>
                    <a:lnTo>
                      <a:pt x="253" y="27"/>
                    </a:lnTo>
                    <a:lnTo>
                      <a:pt x="253" y="25"/>
                    </a:lnTo>
                    <a:lnTo>
                      <a:pt x="256" y="24"/>
                    </a:lnTo>
                    <a:lnTo>
                      <a:pt x="258" y="24"/>
                    </a:lnTo>
                    <a:lnTo>
                      <a:pt x="261" y="25"/>
                    </a:lnTo>
                    <a:lnTo>
                      <a:pt x="263" y="24"/>
                    </a:lnTo>
                    <a:lnTo>
                      <a:pt x="264" y="24"/>
                    </a:lnTo>
                    <a:lnTo>
                      <a:pt x="266" y="25"/>
                    </a:lnTo>
                    <a:lnTo>
                      <a:pt x="269" y="27"/>
                    </a:lnTo>
                    <a:lnTo>
                      <a:pt x="274" y="30"/>
                    </a:lnTo>
                    <a:lnTo>
                      <a:pt x="274" y="29"/>
                    </a:lnTo>
                    <a:lnTo>
                      <a:pt x="276" y="30"/>
                    </a:lnTo>
                    <a:lnTo>
                      <a:pt x="279" y="32"/>
                    </a:lnTo>
                    <a:lnTo>
                      <a:pt x="284" y="32"/>
                    </a:lnTo>
                    <a:lnTo>
                      <a:pt x="284" y="34"/>
                    </a:lnTo>
                    <a:lnTo>
                      <a:pt x="288" y="52"/>
                    </a:lnTo>
                    <a:lnTo>
                      <a:pt x="338" y="283"/>
                    </a:lnTo>
                    <a:lnTo>
                      <a:pt x="340" y="285"/>
                    </a:lnTo>
                    <a:lnTo>
                      <a:pt x="345" y="287"/>
                    </a:lnTo>
                    <a:lnTo>
                      <a:pt x="348" y="285"/>
                    </a:lnTo>
                    <a:lnTo>
                      <a:pt x="353" y="285"/>
                    </a:lnTo>
                    <a:lnTo>
                      <a:pt x="356" y="280"/>
                    </a:lnTo>
                    <a:lnTo>
                      <a:pt x="361" y="278"/>
                    </a:lnTo>
                    <a:lnTo>
                      <a:pt x="363" y="280"/>
                    </a:lnTo>
                    <a:lnTo>
                      <a:pt x="363" y="287"/>
                    </a:lnTo>
                    <a:lnTo>
                      <a:pt x="366" y="288"/>
                    </a:lnTo>
                    <a:lnTo>
                      <a:pt x="370" y="288"/>
                    </a:lnTo>
                    <a:lnTo>
                      <a:pt x="375" y="293"/>
                    </a:lnTo>
                    <a:lnTo>
                      <a:pt x="391" y="303"/>
                    </a:lnTo>
                    <a:lnTo>
                      <a:pt x="395" y="312"/>
                    </a:lnTo>
                    <a:lnTo>
                      <a:pt x="396" y="308"/>
                    </a:lnTo>
                    <a:lnTo>
                      <a:pt x="405" y="300"/>
                    </a:lnTo>
                    <a:lnTo>
                      <a:pt x="406" y="297"/>
                    </a:lnTo>
                    <a:lnTo>
                      <a:pt x="405" y="295"/>
                    </a:lnTo>
                    <a:lnTo>
                      <a:pt x="406" y="290"/>
                    </a:lnTo>
                    <a:lnTo>
                      <a:pt x="406" y="287"/>
                    </a:lnTo>
                    <a:lnTo>
                      <a:pt x="408" y="285"/>
                    </a:lnTo>
                    <a:lnTo>
                      <a:pt x="412" y="283"/>
                    </a:lnTo>
                    <a:lnTo>
                      <a:pt x="413" y="282"/>
                    </a:lnTo>
                    <a:lnTo>
                      <a:pt x="418" y="282"/>
                    </a:lnTo>
                    <a:lnTo>
                      <a:pt x="422" y="283"/>
                    </a:lnTo>
                    <a:lnTo>
                      <a:pt x="423" y="283"/>
                    </a:lnTo>
                    <a:lnTo>
                      <a:pt x="423" y="287"/>
                    </a:lnTo>
                    <a:lnTo>
                      <a:pt x="427" y="292"/>
                    </a:lnTo>
                    <a:lnTo>
                      <a:pt x="428" y="292"/>
                    </a:lnTo>
                    <a:lnTo>
                      <a:pt x="432" y="293"/>
                    </a:lnTo>
                    <a:lnTo>
                      <a:pt x="433" y="293"/>
                    </a:lnTo>
                    <a:lnTo>
                      <a:pt x="440" y="300"/>
                    </a:lnTo>
                    <a:lnTo>
                      <a:pt x="445" y="302"/>
                    </a:lnTo>
                    <a:lnTo>
                      <a:pt x="447" y="302"/>
                    </a:lnTo>
                    <a:lnTo>
                      <a:pt x="450" y="305"/>
                    </a:lnTo>
                    <a:lnTo>
                      <a:pt x="455" y="308"/>
                    </a:lnTo>
                    <a:lnTo>
                      <a:pt x="457" y="310"/>
                    </a:lnTo>
                    <a:lnTo>
                      <a:pt x="462" y="313"/>
                    </a:lnTo>
                    <a:lnTo>
                      <a:pt x="463" y="317"/>
                    </a:lnTo>
                    <a:lnTo>
                      <a:pt x="473" y="327"/>
                    </a:lnTo>
                    <a:lnTo>
                      <a:pt x="478" y="330"/>
                    </a:lnTo>
                    <a:lnTo>
                      <a:pt x="480" y="332"/>
                    </a:lnTo>
                    <a:lnTo>
                      <a:pt x="482" y="335"/>
                    </a:lnTo>
                    <a:lnTo>
                      <a:pt x="482" y="337"/>
                    </a:lnTo>
                    <a:lnTo>
                      <a:pt x="483" y="337"/>
                    </a:lnTo>
                    <a:lnTo>
                      <a:pt x="493" y="347"/>
                    </a:lnTo>
                    <a:lnTo>
                      <a:pt x="504" y="347"/>
                    </a:lnTo>
                    <a:lnTo>
                      <a:pt x="505" y="349"/>
                    </a:lnTo>
                    <a:lnTo>
                      <a:pt x="510" y="349"/>
                    </a:lnTo>
                    <a:lnTo>
                      <a:pt x="514" y="350"/>
                    </a:lnTo>
                    <a:lnTo>
                      <a:pt x="515" y="350"/>
                    </a:lnTo>
                    <a:lnTo>
                      <a:pt x="519" y="352"/>
                    </a:lnTo>
                    <a:lnTo>
                      <a:pt x="520" y="352"/>
                    </a:lnTo>
                    <a:lnTo>
                      <a:pt x="524" y="350"/>
                    </a:lnTo>
                    <a:lnTo>
                      <a:pt x="525" y="354"/>
                    </a:lnTo>
                    <a:lnTo>
                      <a:pt x="525" y="360"/>
                    </a:lnTo>
                    <a:lnTo>
                      <a:pt x="527" y="364"/>
                    </a:lnTo>
                    <a:lnTo>
                      <a:pt x="529" y="365"/>
                    </a:lnTo>
                    <a:lnTo>
                      <a:pt x="532" y="372"/>
                    </a:lnTo>
                    <a:lnTo>
                      <a:pt x="532" y="382"/>
                    </a:lnTo>
                    <a:lnTo>
                      <a:pt x="530" y="384"/>
                    </a:lnTo>
                    <a:lnTo>
                      <a:pt x="530" y="385"/>
                    </a:lnTo>
                    <a:lnTo>
                      <a:pt x="529" y="389"/>
                    </a:lnTo>
                    <a:lnTo>
                      <a:pt x="527" y="389"/>
                    </a:lnTo>
                    <a:lnTo>
                      <a:pt x="525" y="384"/>
                    </a:lnTo>
                    <a:lnTo>
                      <a:pt x="525" y="389"/>
                    </a:lnTo>
                    <a:lnTo>
                      <a:pt x="524" y="389"/>
                    </a:lnTo>
                    <a:lnTo>
                      <a:pt x="520" y="384"/>
                    </a:lnTo>
                    <a:lnTo>
                      <a:pt x="524" y="380"/>
                    </a:lnTo>
                    <a:lnTo>
                      <a:pt x="520" y="382"/>
                    </a:lnTo>
                    <a:lnTo>
                      <a:pt x="519" y="382"/>
                    </a:lnTo>
                    <a:lnTo>
                      <a:pt x="519" y="377"/>
                    </a:lnTo>
                    <a:lnTo>
                      <a:pt x="522" y="375"/>
                    </a:lnTo>
                    <a:lnTo>
                      <a:pt x="519" y="375"/>
                    </a:lnTo>
                    <a:lnTo>
                      <a:pt x="519" y="372"/>
                    </a:lnTo>
                    <a:lnTo>
                      <a:pt x="517" y="367"/>
                    </a:lnTo>
                    <a:lnTo>
                      <a:pt x="514" y="365"/>
                    </a:lnTo>
                    <a:lnTo>
                      <a:pt x="510" y="362"/>
                    </a:lnTo>
                    <a:lnTo>
                      <a:pt x="509" y="359"/>
                    </a:lnTo>
                    <a:lnTo>
                      <a:pt x="507" y="362"/>
                    </a:lnTo>
                    <a:lnTo>
                      <a:pt x="504" y="362"/>
                    </a:lnTo>
                    <a:lnTo>
                      <a:pt x="500" y="367"/>
                    </a:lnTo>
                    <a:lnTo>
                      <a:pt x="502" y="369"/>
                    </a:lnTo>
                    <a:lnTo>
                      <a:pt x="502" y="374"/>
                    </a:lnTo>
                    <a:lnTo>
                      <a:pt x="500" y="374"/>
                    </a:lnTo>
                    <a:lnTo>
                      <a:pt x="502" y="375"/>
                    </a:lnTo>
                    <a:lnTo>
                      <a:pt x="500" y="377"/>
                    </a:lnTo>
                    <a:lnTo>
                      <a:pt x="497" y="375"/>
                    </a:lnTo>
                    <a:lnTo>
                      <a:pt x="495" y="372"/>
                    </a:lnTo>
                    <a:lnTo>
                      <a:pt x="497" y="370"/>
                    </a:lnTo>
                    <a:lnTo>
                      <a:pt x="497" y="364"/>
                    </a:lnTo>
                    <a:lnTo>
                      <a:pt x="495" y="360"/>
                    </a:lnTo>
                    <a:lnTo>
                      <a:pt x="497" y="359"/>
                    </a:lnTo>
                    <a:lnTo>
                      <a:pt x="500" y="357"/>
                    </a:lnTo>
                    <a:lnTo>
                      <a:pt x="495" y="357"/>
                    </a:lnTo>
                    <a:lnTo>
                      <a:pt x="493" y="355"/>
                    </a:lnTo>
                    <a:lnTo>
                      <a:pt x="492" y="355"/>
                    </a:lnTo>
                    <a:lnTo>
                      <a:pt x="488" y="354"/>
                    </a:lnTo>
                    <a:lnTo>
                      <a:pt x="487" y="352"/>
                    </a:lnTo>
                    <a:lnTo>
                      <a:pt x="487" y="349"/>
                    </a:lnTo>
                    <a:lnTo>
                      <a:pt x="483" y="350"/>
                    </a:lnTo>
                    <a:lnTo>
                      <a:pt x="482" y="349"/>
                    </a:lnTo>
                    <a:lnTo>
                      <a:pt x="483" y="345"/>
                    </a:lnTo>
                    <a:lnTo>
                      <a:pt x="480" y="347"/>
                    </a:lnTo>
                    <a:lnTo>
                      <a:pt x="478" y="347"/>
                    </a:lnTo>
                    <a:lnTo>
                      <a:pt x="477" y="345"/>
                    </a:lnTo>
                    <a:lnTo>
                      <a:pt x="477" y="342"/>
                    </a:lnTo>
                    <a:lnTo>
                      <a:pt x="475" y="340"/>
                    </a:lnTo>
                    <a:lnTo>
                      <a:pt x="473" y="342"/>
                    </a:lnTo>
                    <a:lnTo>
                      <a:pt x="470" y="342"/>
                    </a:lnTo>
                    <a:lnTo>
                      <a:pt x="468" y="340"/>
                    </a:lnTo>
                    <a:lnTo>
                      <a:pt x="465" y="342"/>
                    </a:lnTo>
                    <a:lnTo>
                      <a:pt x="463" y="342"/>
                    </a:lnTo>
                    <a:lnTo>
                      <a:pt x="463" y="339"/>
                    </a:lnTo>
                    <a:lnTo>
                      <a:pt x="467" y="337"/>
                    </a:lnTo>
                    <a:lnTo>
                      <a:pt x="468" y="335"/>
                    </a:lnTo>
                    <a:lnTo>
                      <a:pt x="463" y="335"/>
                    </a:lnTo>
                    <a:lnTo>
                      <a:pt x="465" y="334"/>
                    </a:lnTo>
                    <a:lnTo>
                      <a:pt x="462" y="334"/>
                    </a:lnTo>
                    <a:lnTo>
                      <a:pt x="462" y="332"/>
                    </a:lnTo>
                    <a:lnTo>
                      <a:pt x="458" y="330"/>
                    </a:lnTo>
                    <a:lnTo>
                      <a:pt x="458" y="329"/>
                    </a:lnTo>
                    <a:lnTo>
                      <a:pt x="462" y="329"/>
                    </a:lnTo>
                    <a:lnTo>
                      <a:pt x="467" y="330"/>
                    </a:lnTo>
                    <a:lnTo>
                      <a:pt x="465" y="329"/>
                    </a:lnTo>
                    <a:lnTo>
                      <a:pt x="462" y="327"/>
                    </a:lnTo>
                    <a:lnTo>
                      <a:pt x="460" y="327"/>
                    </a:lnTo>
                    <a:lnTo>
                      <a:pt x="458" y="325"/>
                    </a:lnTo>
                    <a:lnTo>
                      <a:pt x="457" y="322"/>
                    </a:lnTo>
                    <a:lnTo>
                      <a:pt x="457" y="323"/>
                    </a:lnTo>
                    <a:lnTo>
                      <a:pt x="453" y="323"/>
                    </a:lnTo>
                    <a:lnTo>
                      <a:pt x="453" y="317"/>
                    </a:lnTo>
                    <a:lnTo>
                      <a:pt x="452" y="318"/>
                    </a:lnTo>
                    <a:lnTo>
                      <a:pt x="452" y="322"/>
                    </a:lnTo>
                    <a:lnTo>
                      <a:pt x="448" y="318"/>
                    </a:lnTo>
                    <a:lnTo>
                      <a:pt x="447" y="315"/>
                    </a:lnTo>
                    <a:lnTo>
                      <a:pt x="448" y="313"/>
                    </a:lnTo>
                    <a:lnTo>
                      <a:pt x="447" y="310"/>
                    </a:lnTo>
                    <a:lnTo>
                      <a:pt x="447" y="315"/>
                    </a:lnTo>
                    <a:lnTo>
                      <a:pt x="443" y="317"/>
                    </a:lnTo>
                    <a:lnTo>
                      <a:pt x="442" y="315"/>
                    </a:lnTo>
                    <a:lnTo>
                      <a:pt x="437" y="315"/>
                    </a:lnTo>
                    <a:lnTo>
                      <a:pt x="435" y="312"/>
                    </a:lnTo>
                    <a:lnTo>
                      <a:pt x="430" y="308"/>
                    </a:lnTo>
                    <a:lnTo>
                      <a:pt x="432" y="305"/>
                    </a:lnTo>
                    <a:lnTo>
                      <a:pt x="428" y="305"/>
                    </a:lnTo>
                    <a:lnTo>
                      <a:pt x="427" y="303"/>
                    </a:lnTo>
                    <a:lnTo>
                      <a:pt x="427" y="300"/>
                    </a:lnTo>
                    <a:lnTo>
                      <a:pt x="423" y="295"/>
                    </a:lnTo>
                    <a:lnTo>
                      <a:pt x="420" y="293"/>
                    </a:lnTo>
                    <a:lnTo>
                      <a:pt x="418" y="293"/>
                    </a:lnTo>
                    <a:lnTo>
                      <a:pt x="420" y="295"/>
                    </a:lnTo>
                    <a:lnTo>
                      <a:pt x="422" y="298"/>
                    </a:lnTo>
                    <a:lnTo>
                      <a:pt x="423" y="300"/>
                    </a:lnTo>
                    <a:lnTo>
                      <a:pt x="427" y="308"/>
                    </a:lnTo>
                    <a:lnTo>
                      <a:pt x="430" y="310"/>
                    </a:lnTo>
                    <a:lnTo>
                      <a:pt x="428" y="310"/>
                    </a:lnTo>
                    <a:lnTo>
                      <a:pt x="430" y="313"/>
                    </a:lnTo>
                    <a:lnTo>
                      <a:pt x="433" y="318"/>
                    </a:lnTo>
                    <a:lnTo>
                      <a:pt x="433" y="320"/>
                    </a:lnTo>
                    <a:lnTo>
                      <a:pt x="430" y="320"/>
                    </a:lnTo>
                    <a:lnTo>
                      <a:pt x="427" y="317"/>
                    </a:lnTo>
                    <a:lnTo>
                      <a:pt x="423" y="317"/>
                    </a:lnTo>
                    <a:lnTo>
                      <a:pt x="422" y="318"/>
                    </a:lnTo>
                    <a:lnTo>
                      <a:pt x="420" y="318"/>
                    </a:lnTo>
                    <a:lnTo>
                      <a:pt x="420" y="315"/>
                    </a:lnTo>
                    <a:lnTo>
                      <a:pt x="417" y="310"/>
                    </a:lnTo>
                    <a:lnTo>
                      <a:pt x="415" y="308"/>
                    </a:lnTo>
                    <a:lnTo>
                      <a:pt x="418" y="305"/>
                    </a:lnTo>
                    <a:lnTo>
                      <a:pt x="413" y="305"/>
                    </a:lnTo>
                    <a:lnTo>
                      <a:pt x="415" y="307"/>
                    </a:lnTo>
                    <a:lnTo>
                      <a:pt x="415" y="310"/>
                    </a:lnTo>
                    <a:lnTo>
                      <a:pt x="410" y="310"/>
                    </a:lnTo>
                    <a:lnTo>
                      <a:pt x="408" y="307"/>
                    </a:lnTo>
                    <a:lnTo>
                      <a:pt x="405" y="307"/>
                    </a:lnTo>
                    <a:lnTo>
                      <a:pt x="403" y="308"/>
                    </a:lnTo>
                    <a:lnTo>
                      <a:pt x="401" y="312"/>
                    </a:lnTo>
                    <a:lnTo>
                      <a:pt x="403" y="310"/>
                    </a:lnTo>
                    <a:lnTo>
                      <a:pt x="408" y="310"/>
                    </a:lnTo>
                    <a:lnTo>
                      <a:pt x="410" y="313"/>
                    </a:lnTo>
                    <a:lnTo>
                      <a:pt x="412" y="313"/>
                    </a:lnTo>
                    <a:lnTo>
                      <a:pt x="412" y="315"/>
                    </a:lnTo>
                    <a:lnTo>
                      <a:pt x="413" y="313"/>
                    </a:lnTo>
                    <a:lnTo>
                      <a:pt x="417" y="315"/>
                    </a:lnTo>
                    <a:lnTo>
                      <a:pt x="418" y="318"/>
                    </a:lnTo>
                    <a:lnTo>
                      <a:pt x="418" y="320"/>
                    </a:lnTo>
                    <a:lnTo>
                      <a:pt x="417" y="323"/>
                    </a:lnTo>
                    <a:lnTo>
                      <a:pt x="412" y="320"/>
                    </a:lnTo>
                    <a:lnTo>
                      <a:pt x="413" y="323"/>
                    </a:lnTo>
                    <a:lnTo>
                      <a:pt x="412" y="325"/>
                    </a:lnTo>
                    <a:lnTo>
                      <a:pt x="412" y="327"/>
                    </a:lnTo>
                    <a:lnTo>
                      <a:pt x="410" y="325"/>
                    </a:lnTo>
                    <a:lnTo>
                      <a:pt x="406" y="323"/>
                    </a:lnTo>
                    <a:lnTo>
                      <a:pt x="401" y="323"/>
                    </a:lnTo>
                    <a:lnTo>
                      <a:pt x="395" y="320"/>
                    </a:lnTo>
                    <a:lnTo>
                      <a:pt x="390" y="317"/>
                    </a:lnTo>
                    <a:lnTo>
                      <a:pt x="388" y="313"/>
                    </a:lnTo>
                    <a:lnTo>
                      <a:pt x="381" y="310"/>
                    </a:lnTo>
                    <a:lnTo>
                      <a:pt x="380" y="310"/>
                    </a:lnTo>
                    <a:lnTo>
                      <a:pt x="380" y="308"/>
                    </a:lnTo>
                    <a:lnTo>
                      <a:pt x="376" y="308"/>
                    </a:lnTo>
                    <a:lnTo>
                      <a:pt x="373" y="307"/>
                    </a:lnTo>
                    <a:lnTo>
                      <a:pt x="370" y="307"/>
                    </a:lnTo>
                    <a:lnTo>
                      <a:pt x="368" y="305"/>
                    </a:lnTo>
                    <a:lnTo>
                      <a:pt x="363" y="305"/>
                    </a:lnTo>
                    <a:lnTo>
                      <a:pt x="358" y="303"/>
                    </a:lnTo>
                    <a:lnTo>
                      <a:pt x="361" y="302"/>
                    </a:lnTo>
                    <a:lnTo>
                      <a:pt x="361" y="297"/>
                    </a:lnTo>
                    <a:lnTo>
                      <a:pt x="360" y="293"/>
                    </a:lnTo>
                    <a:lnTo>
                      <a:pt x="360" y="292"/>
                    </a:lnTo>
                    <a:lnTo>
                      <a:pt x="361" y="290"/>
                    </a:lnTo>
                    <a:lnTo>
                      <a:pt x="363" y="293"/>
                    </a:lnTo>
                    <a:lnTo>
                      <a:pt x="363" y="295"/>
                    </a:lnTo>
                    <a:lnTo>
                      <a:pt x="365" y="298"/>
                    </a:lnTo>
                    <a:lnTo>
                      <a:pt x="365" y="295"/>
                    </a:lnTo>
                    <a:lnTo>
                      <a:pt x="363" y="293"/>
                    </a:lnTo>
                    <a:lnTo>
                      <a:pt x="366" y="292"/>
                    </a:lnTo>
                    <a:lnTo>
                      <a:pt x="365" y="292"/>
                    </a:lnTo>
                    <a:lnTo>
                      <a:pt x="361" y="288"/>
                    </a:lnTo>
                    <a:lnTo>
                      <a:pt x="358" y="290"/>
                    </a:lnTo>
                    <a:lnTo>
                      <a:pt x="356" y="293"/>
                    </a:lnTo>
                    <a:lnTo>
                      <a:pt x="350" y="300"/>
                    </a:lnTo>
                    <a:lnTo>
                      <a:pt x="343" y="300"/>
                    </a:lnTo>
                    <a:lnTo>
                      <a:pt x="335" y="298"/>
                    </a:lnTo>
                    <a:lnTo>
                      <a:pt x="336" y="297"/>
                    </a:lnTo>
                    <a:lnTo>
                      <a:pt x="336" y="295"/>
                    </a:lnTo>
                    <a:lnTo>
                      <a:pt x="335" y="292"/>
                    </a:lnTo>
                    <a:lnTo>
                      <a:pt x="335" y="295"/>
                    </a:lnTo>
                    <a:lnTo>
                      <a:pt x="331" y="297"/>
                    </a:lnTo>
                    <a:lnTo>
                      <a:pt x="328" y="297"/>
                    </a:lnTo>
                    <a:lnTo>
                      <a:pt x="316" y="295"/>
                    </a:lnTo>
                    <a:lnTo>
                      <a:pt x="311" y="297"/>
                    </a:lnTo>
                    <a:lnTo>
                      <a:pt x="301" y="302"/>
                    </a:lnTo>
                    <a:lnTo>
                      <a:pt x="298" y="302"/>
                    </a:lnTo>
                    <a:lnTo>
                      <a:pt x="296" y="298"/>
                    </a:lnTo>
                    <a:lnTo>
                      <a:pt x="294" y="297"/>
                    </a:lnTo>
                    <a:lnTo>
                      <a:pt x="289" y="297"/>
                    </a:lnTo>
                    <a:lnTo>
                      <a:pt x="286" y="295"/>
                    </a:lnTo>
                    <a:lnTo>
                      <a:pt x="286" y="285"/>
                    </a:lnTo>
                    <a:lnTo>
                      <a:pt x="284" y="288"/>
                    </a:lnTo>
                    <a:lnTo>
                      <a:pt x="283" y="290"/>
                    </a:lnTo>
                    <a:lnTo>
                      <a:pt x="283" y="292"/>
                    </a:lnTo>
                    <a:lnTo>
                      <a:pt x="279" y="295"/>
                    </a:lnTo>
                    <a:lnTo>
                      <a:pt x="276" y="292"/>
                    </a:lnTo>
                    <a:lnTo>
                      <a:pt x="273" y="292"/>
                    </a:lnTo>
                    <a:lnTo>
                      <a:pt x="273" y="290"/>
                    </a:lnTo>
                    <a:lnTo>
                      <a:pt x="274" y="288"/>
                    </a:lnTo>
                    <a:lnTo>
                      <a:pt x="271" y="288"/>
                    </a:lnTo>
                    <a:lnTo>
                      <a:pt x="269" y="287"/>
                    </a:lnTo>
                    <a:lnTo>
                      <a:pt x="268" y="288"/>
                    </a:lnTo>
                    <a:lnTo>
                      <a:pt x="269" y="283"/>
                    </a:lnTo>
                    <a:lnTo>
                      <a:pt x="263" y="287"/>
                    </a:lnTo>
                    <a:lnTo>
                      <a:pt x="261" y="288"/>
                    </a:lnTo>
                    <a:lnTo>
                      <a:pt x="263" y="285"/>
                    </a:lnTo>
                    <a:lnTo>
                      <a:pt x="268" y="283"/>
                    </a:lnTo>
                    <a:lnTo>
                      <a:pt x="266" y="282"/>
                    </a:lnTo>
                    <a:lnTo>
                      <a:pt x="264" y="283"/>
                    </a:lnTo>
                    <a:lnTo>
                      <a:pt x="261" y="283"/>
                    </a:lnTo>
                    <a:lnTo>
                      <a:pt x="259" y="282"/>
                    </a:lnTo>
                    <a:lnTo>
                      <a:pt x="259" y="277"/>
                    </a:lnTo>
                    <a:lnTo>
                      <a:pt x="264" y="277"/>
                    </a:lnTo>
                    <a:lnTo>
                      <a:pt x="263" y="275"/>
                    </a:lnTo>
                    <a:lnTo>
                      <a:pt x="259" y="275"/>
                    </a:lnTo>
                    <a:lnTo>
                      <a:pt x="256" y="280"/>
                    </a:lnTo>
                    <a:lnTo>
                      <a:pt x="253" y="280"/>
                    </a:lnTo>
                    <a:lnTo>
                      <a:pt x="251" y="282"/>
                    </a:lnTo>
                    <a:lnTo>
                      <a:pt x="249" y="280"/>
                    </a:lnTo>
                    <a:lnTo>
                      <a:pt x="249" y="282"/>
                    </a:lnTo>
                    <a:lnTo>
                      <a:pt x="248" y="278"/>
                    </a:lnTo>
                    <a:lnTo>
                      <a:pt x="248" y="285"/>
                    </a:lnTo>
                    <a:lnTo>
                      <a:pt x="246" y="282"/>
                    </a:lnTo>
                    <a:lnTo>
                      <a:pt x="244" y="285"/>
                    </a:lnTo>
                    <a:lnTo>
                      <a:pt x="243" y="283"/>
                    </a:lnTo>
                    <a:lnTo>
                      <a:pt x="243" y="278"/>
                    </a:lnTo>
                    <a:lnTo>
                      <a:pt x="244" y="277"/>
                    </a:lnTo>
                    <a:lnTo>
                      <a:pt x="244" y="275"/>
                    </a:lnTo>
                    <a:lnTo>
                      <a:pt x="243" y="278"/>
                    </a:lnTo>
                    <a:lnTo>
                      <a:pt x="241" y="280"/>
                    </a:lnTo>
                    <a:lnTo>
                      <a:pt x="239" y="278"/>
                    </a:lnTo>
                    <a:lnTo>
                      <a:pt x="236" y="280"/>
                    </a:lnTo>
                    <a:lnTo>
                      <a:pt x="236" y="282"/>
                    </a:lnTo>
                    <a:lnTo>
                      <a:pt x="238" y="280"/>
                    </a:lnTo>
                    <a:lnTo>
                      <a:pt x="239" y="282"/>
                    </a:lnTo>
                    <a:lnTo>
                      <a:pt x="238" y="285"/>
                    </a:lnTo>
                    <a:lnTo>
                      <a:pt x="233" y="288"/>
                    </a:lnTo>
                    <a:lnTo>
                      <a:pt x="236" y="287"/>
                    </a:lnTo>
                    <a:lnTo>
                      <a:pt x="234" y="290"/>
                    </a:lnTo>
                    <a:lnTo>
                      <a:pt x="236" y="288"/>
                    </a:lnTo>
                    <a:lnTo>
                      <a:pt x="238" y="290"/>
                    </a:lnTo>
                    <a:lnTo>
                      <a:pt x="239" y="288"/>
                    </a:lnTo>
                    <a:lnTo>
                      <a:pt x="239" y="293"/>
                    </a:lnTo>
                    <a:lnTo>
                      <a:pt x="238" y="293"/>
                    </a:lnTo>
                    <a:lnTo>
                      <a:pt x="234" y="295"/>
                    </a:lnTo>
                    <a:lnTo>
                      <a:pt x="239" y="295"/>
                    </a:lnTo>
                    <a:lnTo>
                      <a:pt x="241" y="293"/>
                    </a:lnTo>
                    <a:lnTo>
                      <a:pt x="244" y="295"/>
                    </a:lnTo>
                    <a:lnTo>
                      <a:pt x="244" y="297"/>
                    </a:lnTo>
                    <a:lnTo>
                      <a:pt x="241" y="298"/>
                    </a:lnTo>
                    <a:lnTo>
                      <a:pt x="241" y="300"/>
                    </a:lnTo>
                    <a:lnTo>
                      <a:pt x="239" y="302"/>
                    </a:lnTo>
                    <a:lnTo>
                      <a:pt x="241" y="302"/>
                    </a:lnTo>
                    <a:lnTo>
                      <a:pt x="241" y="305"/>
                    </a:lnTo>
                    <a:lnTo>
                      <a:pt x="239" y="307"/>
                    </a:lnTo>
                    <a:lnTo>
                      <a:pt x="239" y="310"/>
                    </a:lnTo>
                    <a:lnTo>
                      <a:pt x="238" y="310"/>
                    </a:lnTo>
                    <a:lnTo>
                      <a:pt x="236" y="312"/>
                    </a:lnTo>
                    <a:lnTo>
                      <a:pt x="229" y="310"/>
                    </a:lnTo>
                    <a:lnTo>
                      <a:pt x="228" y="310"/>
                    </a:lnTo>
                    <a:lnTo>
                      <a:pt x="228" y="313"/>
                    </a:lnTo>
                    <a:lnTo>
                      <a:pt x="226" y="308"/>
                    </a:lnTo>
                    <a:lnTo>
                      <a:pt x="226" y="310"/>
                    </a:lnTo>
                    <a:lnTo>
                      <a:pt x="224" y="313"/>
                    </a:lnTo>
                    <a:lnTo>
                      <a:pt x="222" y="315"/>
                    </a:lnTo>
                    <a:lnTo>
                      <a:pt x="222" y="313"/>
                    </a:lnTo>
                    <a:lnTo>
                      <a:pt x="221" y="315"/>
                    </a:lnTo>
                    <a:lnTo>
                      <a:pt x="221" y="320"/>
                    </a:lnTo>
                    <a:lnTo>
                      <a:pt x="217" y="317"/>
                    </a:lnTo>
                    <a:lnTo>
                      <a:pt x="219" y="320"/>
                    </a:lnTo>
                    <a:lnTo>
                      <a:pt x="214" y="325"/>
                    </a:lnTo>
                    <a:lnTo>
                      <a:pt x="214" y="320"/>
                    </a:lnTo>
                    <a:lnTo>
                      <a:pt x="212" y="325"/>
                    </a:lnTo>
                    <a:lnTo>
                      <a:pt x="209" y="323"/>
                    </a:lnTo>
                    <a:lnTo>
                      <a:pt x="211" y="327"/>
                    </a:lnTo>
                    <a:lnTo>
                      <a:pt x="206" y="330"/>
                    </a:lnTo>
                    <a:lnTo>
                      <a:pt x="206" y="334"/>
                    </a:lnTo>
                    <a:lnTo>
                      <a:pt x="202" y="332"/>
                    </a:lnTo>
                    <a:lnTo>
                      <a:pt x="204" y="334"/>
                    </a:lnTo>
                    <a:lnTo>
                      <a:pt x="199" y="334"/>
                    </a:lnTo>
                    <a:lnTo>
                      <a:pt x="197" y="335"/>
                    </a:lnTo>
                    <a:lnTo>
                      <a:pt x="194" y="337"/>
                    </a:lnTo>
                    <a:lnTo>
                      <a:pt x="192" y="335"/>
                    </a:lnTo>
                    <a:lnTo>
                      <a:pt x="191" y="332"/>
                    </a:lnTo>
                    <a:lnTo>
                      <a:pt x="194" y="329"/>
                    </a:lnTo>
                    <a:lnTo>
                      <a:pt x="197" y="327"/>
                    </a:lnTo>
                    <a:lnTo>
                      <a:pt x="199" y="329"/>
                    </a:lnTo>
                    <a:lnTo>
                      <a:pt x="197" y="325"/>
                    </a:lnTo>
                    <a:lnTo>
                      <a:pt x="201" y="323"/>
                    </a:lnTo>
                    <a:lnTo>
                      <a:pt x="204" y="318"/>
                    </a:lnTo>
                    <a:lnTo>
                      <a:pt x="201" y="320"/>
                    </a:lnTo>
                    <a:lnTo>
                      <a:pt x="199" y="322"/>
                    </a:lnTo>
                    <a:lnTo>
                      <a:pt x="194" y="322"/>
                    </a:lnTo>
                    <a:lnTo>
                      <a:pt x="192" y="318"/>
                    </a:lnTo>
                    <a:lnTo>
                      <a:pt x="194" y="313"/>
                    </a:lnTo>
                    <a:lnTo>
                      <a:pt x="194" y="310"/>
                    </a:lnTo>
                    <a:lnTo>
                      <a:pt x="197" y="307"/>
                    </a:lnTo>
                    <a:lnTo>
                      <a:pt x="197" y="303"/>
                    </a:lnTo>
                    <a:lnTo>
                      <a:pt x="199" y="302"/>
                    </a:lnTo>
                    <a:lnTo>
                      <a:pt x="199" y="297"/>
                    </a:lnTo>
                    <a:lnTo>
                      <a:pt x="197" y="292"/>
                    </a:lnTo>
                    <a:lnTo>
                      <a:pt x="202" y="290"/>
                    </a:lnTo>
                    <a:lnTo>
                      <a:pt x="206" y="285"/>
                    </a:lnTo>
                    <a:lnTo>
                      <a:pt x="209" y="283"/>
                    </a:lnTo>
                    <a:lnTo>
                      <a:pt x="214" y="287"/>
                    </a:lnTo>
                    <a:lnTo>
                      <a:pt x="217" y="283"/>
                    </a:lnTo>
                    <a:lnTo>
                      <a:pt x="221" y="285"/>
                    </a:lnTo>
                    <a:lnTo>
                      <a:pt x="228" y="287"/>
                    </a:lnTo>
                    <a:lnTo>
                      <a:pt x="214" y="280"/>
                    </a:lnTo>
                    <a:lnTo>
                      <a:pt x="214" y="278"/>
                    </a:lnTo>
                    <a:lnTo>
                      <a:pt x="222" y="270"/>
                    </a:lnTo>
                    <a:lnTo>
                      <a:pt x="217" y="270"/>
                    </a:lnTo>
                    <a:lnTo>
                      <a:pt x="214" y="277"/>
                    </a:lnTo>
                    <a:lnTo>
                      <a:pt x="207" y="277"/>
                    </a:lnTo>
                    <a:lnTo>
                      <a:pt x="202" y="280"/>
                    </a:lnTo>
                    <a:lnTo>
                      <a:pt x="201" y="282"/>
                    </a:lnTo>
                    <a:lnTo>
                      <a:pt x="197" y="283"/>
                    </a:lnTo>
                    <a:lnTo>
                      <a:pt x="196" y="285"/>
                    </a:lnTo>
                    <a:lnTo>
                      <a:pt x="192" y="287"/>
                    </a:lnTo>
                    <a:lnTo>
                      <a:pt x="191" y="288"/>
                    </a:lnTo>
                    <a:lnTo>
                      <a:pt x="192" y="292"/>
                    </a:lnTo>
                    <a:lnTo>
                      <a:pt x="189" y="293"/>
                    </a:lnTo>
                    <a:lnTo>
                      <a:pt x="186" y="298"/>
                    </a:lnTo>
                    <a:lnTo>
                      <a:pt x="184" y="300"/>
                    </a:lnTo>
                    <a:lnTo>
                      <a:pt x="186" y="302"/>
                    </a:lnTo>
                    <a:lnTo>
                      <a:pt x="182" y="307"/>
                    </a:lnTo>
                    <a:lnTo>
                      <a:pt x="179" y="307"/>
                    </a:lnTo>
                    <a:lnTo>
                      <a:pt x="177" y="305"/>
                    </a:lnTo>
                    <a:lnTo>
                      <a:pt x="176" y="305"/>
                    </a:lnTo>
                    <a:lnTo>
                      <a:pt x="179" y="308"/>
                    </a:lnTo>
                    <a:lnTo>
                      <a:pt x="182" y="310"/>
                    </a:lnTo>
                    <a:lnTo>
                      <a:pt x="181" y="315"/>
                    </a:lnTo>
                    <a:lnTo>
                      <a:pt x="177" y="317"/>
                    </a:lnTo>
                    <a:lnTo>
                      <a:pt x="172" y="317"/>
                    </a:lnTo>
                    <a:lnTo>
                      <a:pt x="176" y="318"/>
                    </a:lnTo>
                    <a:lnTo>
                      <a:pt x="176" y="320"/>
                    </a:lnTo>
                    <a:lnTo>
                      <a:pt x="174" y="323"/>
                    </a:lnTo>
                    <a:lnTo>
                      <a:pt x="172" y="323"/>
                    </a:lnTo>
                    <a:lnTo>
                      <a:pt x="171" y="322"/>
                    </a:lnTo>
                    <a:lnTo>
                      <a:pt x="169" y="323"/>
                    </a:lnTo>
                    <a:lnTo>
                      <a:pt x="167" y="323"/>
                    </a:lnTo>
                    <a:lnTo>
                      <a:pt x="166" y="327"/>
                    </a:lnTo>
                    <a:lnTo>
                      <a:pt x="166" y="329"/>
                    </a:lnTo>
                    <a:lnTo>
                      <a:pt x="161" y="332"/>
                    </a:lnTo>
                    <a:lnTo>
                      <a:pt x="161" y="337"/>
                    </a:lnTo>
                    <a:lnTo>
                      <a:pt x="159" y="339"/>
                    </a:lnTo>
                    <a:lnTo>
                      <a:pt x="161" y="340"/>
                    </a:lnTo>
                    <a:lnTo>
                      <a:pt x="167" y="340"/>
                    </a:lnTo>
                    <a:lnTo>
                      <a:pt x="169" y="342"/>
                    </a:lnTo>
                    <a:lnTo>
                      <a:pt x="172" y="344"/>
                    </a:lnTo>
                    <a:lnTo>
                      <a:pt x="174" y="345"/>
                    </a:lnTo>
                    <a:lnTo>
                      <a:pt x="171" y="350"/>
                    </a:lnTo>
                    <a:lnTo>
                      <a:pt x="167" y="352"/>
                    </a:lnTo>
                    <a:lnTo>
                      <a:pt x="166" y="352"/>
                    </a:lnTo>
                    <a:lnTo>
                      <a:pt x="164" y="355"/>
                    </a:lnTo>
                    <a:lnTo>
                      <a:pt x="161" y="355"/>
                    </a:lnTo>
                    <a:lnTo>
                      <a:pt x="162" y="359"/>
                    </a:lnTo>
                    <a:lnTo>
                      <a:pt x="161" y="360"/>
                    </a:lnTo>
                    <a:lnTo>
                      <a:pt x="161" y="365"/>
                    </a:lnTo>
                    <a:lnTo>
                      <a:pt x="157" y="367"/>
                    </a:lnTo>
                    <a:lnTo>
                      <a:pt x="156" y="367"/>
                    </a:lnTo>
                    <a:lnTo>
                      <a:pt x="156" y="369"/>
                    </a:lnTo>
                    <a:lnTo>
                      <a:pt x="151" y="369"/>
                    </a:lnTo>
                    <a:lnTo>
                      <a:pt x="147" y="370"/>
                    </a:lnTo>
                    <a:lnTo>
                      <a:pt x="147" y="374"/>
                    </a:lnTo>
                    <a:lnTo>
                      <a:pt x="144" y="374"/>
                    </a:lnTo>
                    <a:lnTo>
                      <a:pt x="144" y="377"/>
                    </a:lnTo>
                    <a:lnTo>
                      <a:pt x="142" y="377"/>
                    </a:lnTo>
                    <a:lnTo>
                      <a:pt x="139" y="375"/>
                    </a:lnTo>
                    <a:lnTo>
                      <a:pt x="139" y="377"/>
                    </a:lnTo>
                    <a:lnTo>
                      <a:pt x="137" y="380"/>
                    </a:lnTo>
                    <a:lnTo>
                      <a:pt x="137" y="382"/>
                    </a:lnTo>
                    <a:lnTo>
                      <a:pt x="132" y="382"/>
                    </a:lnTo>
                    <a:lnTo>
                      <a:pt x="134" y="385"/>
                    </a:lnTo>
                    <a:lnTo>
                      <a:pt x="130" y="384"/>
                    </a:lnTo>
                    <a:lnTo>
                      <a:pt x="125" y="389"/>
                    </a:lnTo>
                    <a:lnTo>
                      <a:pt x="129" y="389"/>
                    </a:lnTo>
                    <a:lnTo>
                      <a:pt x="127" y="390"/>
                    </a:lnTo>
                    <a:lnTo>
                      <a:pt x="127" y="394"/>
                    </a:lnTo>
                    <a:lnTo>
                      <a:pt x="122" y="399"/>
                    </a:lnTo>
                    <a:lnTo>
                      <a:pt x="119" y="397"/>
                    </a:lnTo>
                    <a:lnTo>
                      <a:pt x="119" y="400"/>
                    </a:lnTo>
                    <a:lnTo>
                      <a:pt x="115" y="400"/>
                    </a:lnTo>
                    <a:lnTo>
                      <a:pt x="115" y="402"/>
                    </a:lnTo>
                    <a:lnTo>
                      <a:pt x="114" y="402"/>
                    </a:lnTo>
                    <a:lnTo>
                      <a:pt x="112" y="400"/>
                    </a:lnTo>
                    <a:lnTo>
                      <a:pt x="112" y="404"/>
                    </a:lnTo>
                    <a:lnTo>
                      <a:pt x="110" y="406"/>
                    </a:lnTo>
                    <a:lnTo>
                      <a:pt x="107" y="407"/>
                    </a:lnTo>
                    <a:lnTo>
                      <a:pt x="105" y="406"/>
                    </a:lnTo>
                    <a:lnTo>
                      <a:pt x="104" y="407"/>
                    </a:lnTo>
                    <a:lnTo>
                      <a:pt x="105" y="409"/>
                    </a:lnTo>
                    <a:lnTo>
                      <a:pt x="105" y="411"/>
                    </a:lnTo>
                    <a:lnTo>
                      <a:pt x="97" y="411"/>
                    </a:lnTo>
                    <a:lnTo>
                      <a:pt x="94" y="416"/>
                    </a:lnTo>
                    <a:lnTo>
                      <a:pt x="95" y="414"/>
                    </a:lnTo>
                    <a:lnTo>
                      <a:pt x="99" y="416"/>
                    </a:lnTo>
                    <a:lnTo>
                      <a:pt x="97" y="417"/>
                    </a:lnTo>
                    <a:lnTo>
                      <a:pt x="99" y="419"/>
                    </a:lnTo>
                    <a:lnTo>
                      <a:pt x="97" y="419"/>
                    </a:lnTo>
                    <a:lnTo>
                      <a:pt x="95" y="424"/>
                    </a:lnTo>
                    <a:lnTo>
                      <a:pt x="94" y="424"/>
                    </a:lnTo>
                    <a:lnTo>
                      <a:pt x="94" y="422"/>
                    </a:lnTo>
                    <a:lnTo>
                      <a:pt x="95" y="419"/>
                    </a:lnTo>
                    <a:lnTo>
                      <a:pt x="92" y="421"/>
                    </a:lnTo>
                    <a:lnTo>
                      <a:pt x="87" y="426"/>
                    </a:lnTo>
                    <a:lnTo>
                      <a:pt x="84" y="426"/>
                    </a:lnTo>
                    <a:lnTo>
                      <a:pt x="79" y="427"/>
                    </a:lnTo>
                    <a:lnTo>
                      <a:pt x="77" y="432"/>
                    </a:lnTo>
                    <a:lnTo>
                      <a:pt x="75" y="434"/>
                    </a:lnTo>
                    <a:lnTo>
                      <a:pt x="75" y="431"/>
                    </a:lnTo>
                    <a:lnTo>
                      <a:pt x="77" y="427"/>
                    </a:lnTo>
                    <a:lnTo>
                      <a:pt x="74" y="426"/>
                    </a:lnTo>
                    <a:lnTo>
                      <a:pt x="70" y="427"/>
                    </a:lnTo>
                    <a:lnTo>
                      <a:pt x="70" y="431"/>
                    </a:lnTo>
                    <a:lnTo>
                      <a:pt x="67" y="432"/>
                    </a:lnTo>
                    <a:lnTo>
                      <a:pt x="65" y="431"/>
                    </a:lnTo>
                    <a:lnTo>
                      <a:pt x="62" y="436"/>
                    </a:lnTo>
                    <a:lnTo>
                      <a:pt x="62" y="434"/>
                    </a:lnTo>
                    <a:lnTo>
                      <a:pt x="59" y="434"/>
                    </a:lnTo>
                    <a:lnTo>
                      <a:pt x="60" y="436"/>
                    </a:lnTo>
                    <a:lnTo>
                      <a:pt x="55" y="436"/>
                    </a:lnTo>
                    <a:lnTo>
                      <a:pt x="52" y="437"/>
                    </a:lnTo>
                    <a:lnTo>
                      <a:pt x="50" y="439"/>
                    </a:lnTo>
                    <a:lnTo>
                      <a:pt x="47" y="436"/>
                    </a:lnTo>
                    <a:lnTo>
                      <a:pt x="49" y="432"/>
                    </a:lnTo>
                    <a:lnTo>
                      <a:pt x="50" y="434"/>
                    </a:lnTo>
                    <a:lnTo>
                      <a:pt x="49" y="431"/>
                    </a:lnTo>
                    <a:lnTo>
                      <a:pt x="47" y="431"/>
                    </a:lnTo>
                    <a:lnTo>
                      <a:pt x="43" y="432"/>
                    </a:lnTo>
                    <a:lnTo>
                      <a:pt x="43" y="437"/>
                    </a:lnTo>
                    <a:lnTo>
                      <a:pt x="40" y="439"/>
                    </a:lnTo>
                    <a:lnTo>
                      <a:pt x="38" y="441"/>
                    </a:lnTo>
                    <a:lnTo>
                      <a:pt x="38" y="442"/>
                    </a:lnTo>
                    <a:lnTo>
                      <a:pt x="35" y="444"/>
                    </a:lnTo>
                    <a:lnTo>
                      <a:pt x="33" y="446"/>
                    </a:lnTo>
                    <a:lnTo>
                      <a:pt x="32" y="446"/>
                    </a:lnTo>
                    <a:lnTo>
                      <a:pt x="30" y="442"/>
                    </a:lnTo>
                    <a:lnTo>
                      <a:pt x="30" y="437"/>
                    </a:lnTo>
                    <a:lnTo>
                      <a:pt x="27" y="439"/>
                    </a:lnTo>
                    <a:lnTo>
                      <a:pt x="28" y="441"/>
                    </a:lnTo>
                    <a:lnTo>
                      <a:pt x="28" y="446"/>
                    </a:lnTo>
                    <a:lnTo>
                      <a:pt x="23" y="447"/>
                    </a:lnTo>
                    <a:lnTo>
                      <a:pt x="23" y="444"/>
                    </a:lnTo>
                    <a:lnTo>
                      <a:pt x="22" y="442"/>
                    </a:lnTo>
                    <a:lnTo>
                      <a:pt x="20" y="442"/>
                    </a:lnTo>
                    <a:lnTo>
                      <a:pt x="18" y="444"/>
                    </a:lnTo>
                    <a:lnTo>
                      <a:pt x="22" y="446"/>
                    </a:lnTo>
                    <a:lnTo>
                      <a:pt x="18" y="447"/>
                    </a:lnTo>
                    <a:lnTo>
                      <a:pt x="17" y="449"/>
                    </a:lnTo>
                    <a:lnTo>
                      <a:pt x="17" y="447"/>
                    </a:lnTo>
                    <a:lnTo>
                      <a:pt x="18" y="446"/>
                    </a:lnTo>
                    <a:lnTo>
                      <a:pt x="17" y="442"/>
                    </a:lnTo>
                    <a:lnTo>
                      <a:pt x="18" y="441"/>
                    </a:lnTo>
                    <a:lnTo>
                      <a:pt x="22" y="439"/>
                    </a:lnTo>
                    <a:lnTo>
                      <a:pt x="23" y="441"/>
                    </a:lnTo>
                    <a:lnTo>
                      <a:pt x="25" y="437"/>
                    </a:lnTo>
                    <a:lnTo>
                      <a:pt x="30" y="436"/>
                    </a:lnTo>
                    <a:lnTo>
                      <a:pt x="32" y="434"/>
                    </a:lnTo>
                    <a:lnTo>
                      <a:pt x="32" y="432"/>
                    </a:lnTo>
                    <a:lnTo>
                      <a:pt x="37" y="427"/>
                    </a:lnTo>
                    <a:lnTo>
                      <a:pt x="43" y="422"/>
                    </a:lnTo>
                    <a:lnTo>
                      <a:pt x="52" y="421"/>
                    </a:lnTo>
                    <a:lnTo>
                      <a:pt x="54" y="422"/>
                    </a:lnTo>
                    <a:lnTo>
                      <a:pt x="57" y="422"/>
                    </a:lnTo>
                    <a:lnTo>
                      <a:pt x="55" y="424"/>
                    </a:lnTo>
                    <a:lnTo>
                      <a:pt x="57" y="427"/>
                    </a:lnTo>
                    <a:lnTo>
                      <a:pt x="60" y="429"/>
                    </a:lnTo>
                    <a:lnTo>
                      <a:pt x="59" y="426"/>
                    </a:lnTo>
                    <a:lnTo>
                      <a:pt x="62" y="426"/>
                    </a:lnTo>
                    <a:lnTo>
                      <a:pt x="64" y="427"/>
                    </a:lnTo>
                    <a:lnTo>
                      <a:pt x="67" y="427"/>
                    </a:lnTo>
                    <a:lnTo>
                      <a:pt x="67" y="426"/>
                    </a:lnTo>
                    <a:lnTo>
                      <a:pt x="64" y="424"/>
                    </a:lnTo>
                    <a:lnTo>
                      <a:pt x="64" y="422"/>
                    </a:lnTo>
                    <a:lnTo>
                      <a:pt x="65" y="417"/>
                    </a:lnTo>
                    <a:lnTo>
                      <a:pt x="65" y="416"/>
                    </a:lnTo>
                    <a:lnTo>
                      <a:pt x="70" y="411"/>
                    </a:lnTo>
                    <a:lnTo>
                      <a:pt x="72" y="411"/>
                    </a:lnTo>
                    <a:lnTo>
                      <a:pt x="75" y="407"/>
                    </a:lnTo>
                    <a:lnTo>
                      <a:pt x="85" y="404"/>
                    </a:lnTo>
                    <a:lnTo>
                      <a:pt x="89" y="400"/>
                    </a:lnTo>
                    <a:lnTo>
                      <a:pt x="92" y="402"/>
                    </a:lnTo>
                    <a:lnTo>
                      <a:pt x="94" y="399"/>
                    </a:lnTo>
                    <a:lnTo>
                      <a:pt x="94" y="395"/>
                    </a:lnTo>
                    <a:lnTo>
                      <a:pt x="97" y="390"/>
                    </a:lnTo>
                    <a:lnTo>
                      <a:pt x="99" y="389"/>
                    </a:lnTo>
                    <a:lnTo>
                      <a:pt x="107" y="382"/>
                    </a:lnTo>
                    <a:lnTo>
                      <a:pt x="109" y="380"/>
                    </a:lnTo>
                    <a:lnTo>
                      <a:pt x="109" y="384"/>
                    </a:lnTo>
                    <a:lnTo>
                      <a:pt x="112" y="384"/>
                    </a:lnTo>
                    <a:lnTo>
                      <a:pt x="114" y="380"/>
                    </a:lnTo>
                    <a:lnTo>
                      <a:pt x="110" y="384"/>
                    </a:lnTo>
                    <a:lnTo>
                      <a:pt x="110" y="380"/>
                    </a:lnTo>
                    <a:lnTo>
                      <a:pt x="109" y="379"/>
                    </a:lnTo>
                    <a:lnTo>
                      <a:pt x="110" y="374"/>
                    </a:lnTo>
                    <a:lnTo>
                      <a:pt x="110" y="365"/>
                    </a:lnTo>
                    <a:lnTo>
                      <a:pt x="114" y="364"/>
                    </a:lnTo>
                    <a:lnTo>
                      <a:pt x="112" y="364"/>
                    </a:lnTo>
                    <a:lnTo>
                      <a:pt x="112" y="355"/>
                    </a:lnTo>
                    <a:lnTo>
                      <a:pt x="115" y="354"/>
                    </a:lnTo>
                    <a:lnTo>
                      <a:pt x="120" y="349"/>
                    </a:lnTo>
                    <a:lnTo>
                      <a:pt x="120" y="344"/>
                    </a:lnTo>
                    <a:lnTo>
                      <a:pt x="122" y="342"/>
                    </a:lnTo>
                    <a:lnTo>
                      <a:pt x="122" y="340"/>
                    </a:lnTo>
                    <a:lnTo>
                      <a:pt x="124" y="337"/>
                    </a:lnTo>
                    <a:lnTo>
                      <a:pt x="122" y="339"/>
                    </a:lnTo>
                    <a:lnTo>
                      <a:pt x="122" y="340"/>
                    </a:lnTo>
                    <a:lnTo>
                      <a:pt x="117" y="345"/>
                    </a:lnTo>
                    <a:lnTo>
                      <a:pt x="109" y="349"/>
                    </a:lnTo>
                    <a:lnTo>
                      <a:pt x="104" y="352"/>
                    </a:lnTo>
                    <a:lnTo>
                      <a:pt x="102" y="350"/>
                    </a:lnTo>
                    <a:lnTo>
                      <a:pt x="100" y="350"/>
                    </a:lnTo>
                    <a:lnTo>
                      <a:pt x="100" y="347"/>
                    </a:lnTo>
                    <a:lnTo>
                      <a:pt x="99" y="347"/>
                    </a:lnTo>
                    <a:lnTo>
                      <a:pt x="99" y="342"/>
                    </a:lnTo>
                    <a:lnTo>
                      <a:pt x="102" y="340"/>
                    </a:lnTo>
                    <a:lnTo>
                      <a:pt x="104" y="340"/>
                    </a:lnTo>
                    <a:lnTo>
                      <a:pt x="105" y="344"/>
                    </a:lnTo>
                    <a:lnTo>
                      <a:pt x="105" y="340"/>
                    </a:lnTo>
                    <a:lnTo>
                      <a:pt x="100" y="339"/>
                    </a:lnTo>
                    <a:lnTo>
                      <a:pt x="99" y="335"/>
                    </a:lnTo>
                    <a:lnTo>
                      <a:pt x="99" y="339"/>
                    </a:lnTo>
                    <a:lnTo>
                      <a:pt x="97" y="342"/>
                    </a:lnTo>
                    <a:lnTo>
                      <a:pt x="95" y="342"/>
                    </a:lnTo>
                    <a:lnTo>
                      <a:pt x="95" y="345"/>
                    </a:lnTo>
                    <a:lnTo>
                      <a:pt x="94" y="349"/>
                    </a:lnTo>
                    <a:lnTo>
                      <a:pt x="94" y="352"/>
                    </a:lnTo>
                    <a:lnTo>
                      <a:pt x="95" y="354"/>
                    </a:lnTo>
                    <a:lnTo>
                      <a:pt x="94" y="357"/>
                    </a:lnTo>
                    <a:lnTo>
                      <a:pt x="90" y="357"/>
                    </a:lnTo>
                    <a:lnTo>
                      <a:pt x="90" y="355"/>
                    </a:lnTo>
                    <a:lnTo>
                      <a:pt x="85" y="345"/>
                    </a:lnTo>
                    <a:lnTo>
                      <a:pt x="84" y="344"/>
                    </a:lnTo>
                    <a:lnTo>
                      <a:pt x="84" y="342"/>
                    </a:lnTo>
                    <a:lnTo>
                      <a:pt x="80" y="344"/>
                    </a:lnTo>
                    <a:lnTo>
                      <a:pt x="79" y="345"/>
                    </a:lnTo>
                    <a:lnTo>
                      <a:pt x="77" y="342"/>
                    </a:lnTo>
                    <a:lnTo>
                      <a:pt x="75" y="342"/>
                    </a:lnTo>
                    <a:lnTo>
                      <a:pt x="74" y="339"/>
                    </a:lnTo>
                    <a:lnTo>
                      <a:pt x="72" y="337"/>
                    </a:lnTo>
                    <a:lnTo>
                      <a:pt x="67" y="340"/>
                    </a:lnTo>
                    <a:lnTo>
                      <a:pt x="64" y="342"/>
                    </a:lnTo>
                    <a:lnTo>
                      <a:pt x="62" y="344"/>
                    </a:lnTo>
                    <a:lnTo>
                      <a:pt x="59" y="344"/>
                    </a:lnTo>
                    <a:lnTo>
                      <a:pt x="57" y="345"/>
                    </a:lnTo>
                    <a:lnTo>
                      <a:pt x="52" y="349"/>
                    </a:lnTo>
                    <a:lnTo>
                      <a:pt x="50" y="347"/>
                    </a:lnTo>
                    <a:lnTo>
                      <a:pt x="52" y="344"/>
                    </a:lnTo>
                    <a:lnTo>
                      <a:pt x="52" y="337"/>
                    </a:lnTo>
                    <a:lnTo>
                      <a:pt x="54" y="335"/>
                    </a:lnTo>
                    <a:lnTo>
                      <a:pt x="50" y="330"/>
                    </a:lnTo>
                    <a:lnTo>
                      <a:pt x="50" y="329"/>
                    </a:lnTo>
                    <a:lnTo>
                      <a:pt x="55" y="322"/>
                    </a:lnTo>
                    <a:lnTo>
                      <a:pt x="52" y="312"/>
                    </a:lnTo>
                    <a:lnTo>
                      <a:pt x="52" y="310"/>
                    </a:lnTo>
                    <a:lnTo>
                      <a:pt x="50" y="308"/>
                    </a:lnTo>
                    <a:lnTo>
                      <a:pt x="50" y="303"/>
                    </a:lnTo>
                    <a:lnTo>
                      <a:pt x="49" y="302"/>
                    </a:lnTo>
                    <a:lnTo>
                      <a:pt x="49" y="298"/>
                    </a:lnTo>
                    <a:lnTo>
                      <a:pt x="52" y="293"/>
                    </a:lnTo>
                    <a:lnTo>
                      <a:pt x="52" y="292"/>
                    </a:lnTo>
                    <a:lnTo>
                      <a:pt x="50" y="293"/>
                    </a:lnTo>
                    <a:lnTo>
                      <a:pt x="49" y="297"/>
                    </a:lnTo>
                    <a:lnTo>
                      <a:pt x="45" y="298"/>
                    </a:lnTo>
                    <a:lnTo>
                      <a:pt x="43" y="302"/>
                    </a:lnTo>
                    <a:lnTo>
                      <a:pt x="47" y="302"/>
                    </a:lnTo>
                    <a:lnTo>
                      <a:pt x="45" y="307"/>
                    </a:lnTo>
                    <a:lnTo>
                      <a:pt x="45" y="308"/>
                    </a:lnTo>
                    <a:lnTo>
                      <a:pt x="42" y="308"/>
                    </a:lnTo>
                    <a:lnTo>
                      <a:pt x="40" y="310"/>
                    </a:lnTo>
                    <a:lnTo>
                      <a:pt x="37" y="310"/>
                    </a:lnTo>
                    <a:lnTo>
                      <a:pt x="32" y="312"/>
                    </a:lnTo>
                    <a:lnTo>
                      <a:pt x="28" y="312"/>
                    </a:lnTo>
                    <a:lnTo>
                      <a:pt x="23" y="310"/>
                    </a:lnTo>
                    <a:lnTo>
                      <a:pt x="22" y="307"/>
                    </a:lnTo>
                    <a:lnTo>
                      <a:pt x="23" y="305"/>
                    </a:lnTo>
                    <a:lnTo>
                      <a:pt x="22" y="303"/>
                    </a:lnTo>
                    <a:lnTo>
                      <a:pt x="20" y="300"/>
                    </a:lnTo>
                    <a:lnTo>
                      <a:pt x="18" y="300"/>
                    </a:lnTo>
                    <a:lnTo>
                      <a:pt x="17" y="297"/>
                    </a:lnTo>
                    <a:lnTo>
                      <a:pt x="13" y="295"/>
                    </a:lnTo>
                    <a:lnTo>
                      <a:pt x="12" y="293"/>
                    </a:lnTo>
                    <a:lnTo>
                      <a:pt x="13" y="290"/>
                    </a:lnTo>
                    <a:lnTo>
                      <a:pt x="8" y="288"/>
                    </a:lnTo>
                    <a:lnTo>
                      <a:pt x="10" y="287"/>
                    </a:lnTo>
                    <a:lnTo>
                      <a:pt x="13" y="285"/>
                    </a:lnTo>
                    <a:lnTo>
                      <a:pt x="15" y="283"/>
                    </a:lnTo>
                    <a:lnTo>
                      <a:pt x="17" y="280"/>
                    </a:lnTo>
                    <a:lnTo>
                      <a:pt x="20" y="278"/>
                    </a:lnTo>
                    <a:lnTo>
                      <a:pt x="20" y="282"/>
                    </a:lnTo>
                    <a:lnTo>
                      <a:pt x="22" y="282"/>
                    </a:lnTo>
                    <a:lnTo>
                      <a:pt x="25" y="285"/>
                    </a:lnTo>
                    <a:lnTo>
                      <a:pt x="23" y="287"/>
                    </a:lnTo>
                    <a:lnTo>
                      <a:pt x="27" y="287"/>
                    </a:lnTo>
                    <a:lnTo>
                      <a:pt x="28" y="283"/>
                    </a:lnTo>
                    <a:lnTo>
                      <a:pt x="30" y="287"/>
                    </a:lnTo>
                    <a:lnTo>
                      <a:pt x="30" y="288"/>
                    </a:lnTo>
                    <a:lnTo>
                      <a:pt x="32" y="290"/>
                    </a:lnTo>
                    <a:lnTo>
                      <a:pt x="35" y="287"/>
                    </a:lnTo>
                    <a:lnTo>
                      <a:pt x="33" y="283"/>
                    </a:lnTo>
                    <a:lnTo>
                      <a:pt x="30" y="283"/>
                    </a:lnTo>
                    <a:lnTo>
                      <a:pt x="33" y="282"/>
                    </a:lnTo>
                    <a:lnTo>
                      <a:pt x="32" y="280"/>
                    </a:lnTo>
                    <a:lnTo>
                      <a:pt x="30" y="282"/>
                    </a:lnTo>
                    <a:lnTo>
                      <a:pt x="22" y="282"/>
                    </a:lnTo>
                    <a:lnTo>
                      <a:pt x="20" y="278"/>
                    </a:lnTo>
                    <a:lnTo>
                      <a:pt x="15" y="278"/>
                    </a:lnTo>
                    <a:lnTo>
                      <a:pt x="13" y="275"/>
                    </a:lnTo>
                    <a:lnTo>
                      <a:pt x="17" y="275"/>
                    </a:lnTo>
                    <a:lnTo>
                      <a:pt x="18" y="273"/>
                    </a:lnTo>
                    <a:lnTo>
                      <a:pt x="13" y="273"/>
                    </a:lnTo>
                    <a:lnTo>
                      <a:pt x="15" y="270"/>
                    </a:lnTo>
                    <a:lnTo>
                      <a:pt x="13" y="272"/>
                    </a:lnTo>
                    <a:lnTo>
                      <a:pt x="13" y="267"/>
                    </a:lnTo>
                    <a:lnTo>
                      <a:pt x="12" y="268"/>
                    </a:lnTo>
                    <a:lnTo>
                      <a:pt x="12" y="272"/>
                    </a:lnTo>
                    <a:lnTo>
                      <a:pt x="10" y="273"/>
                    </a:lnTo>
                    <a:lnTo>
                      <a:pt x="8" y="270"/>
                    </a:lnTo>
                    <a:lnTo>
                      <a:pt x="8" y="268"/>
                    </a:lnTo>
                    <a:lnTo>
                      <a:pt x="7" y="267"/>
                    </a:lnTo>
                    <a:lnTo>
                      <a:pt x="5" y="263"/>
                    </a:lnTo>
                    <a:lnTo>
                      <a:pt x="8" y="262"/>
                    </a:lnTo>
                    <a:lnTo>
                      <a:pt x="5" y="258"/>
                    </a:lnTo>
                    <a:lnTo>
                      <a:pt x="3" y="260"/>
                    </a:lnTo>
                    <a:lnTo>
                      <a:pt x="3" y="255"/>
                    </a:lnTo>
                    <a:lnTo>
                      <a:pt x="5" y="257"/>
                    </a:lnTo>
                    <a:lnTo>
                      <a:pt x="8" y="257"/>
                    </a:lnTo>
                    <a:lnTo>
                      <a:pt x="7" y="253"/>
                    </a:lnTo>
                    <a:lnTo>
                      <a:pt x="5" y="251"/>
                    </a:lnTo>
                    <a:lnTo>
                      <a:pt x="10" y="251"/>
                    </a:lnTo>
                    <a:lnTo>
                      <a:pt x="10" y="246"/>
                    </a:lnTo>
                    <a:lnTo>
                      <a:pt x="12" y="245"/>
                    </a:lnTo>
                    <a:lnTo>
                      <a:pt x="18" y="235"/>
                    </a:lnTo>
                    <a:lnTo>
                      <a:pt x="22" y="233"/>
                    </a:lnTo>
                    <a:lnTo>
                      <a:pt x="23" y="235"/>
                    </a:lnTo>
                    <a:lnTo>
                      <a:pt x="25" y="235"/>
                    </a:lnTo>
                    <a:lnTo>
                      <a:pt x="23" y="233"/>
                    </a:lnTo>
                    <a:lnTo>
                      <a:pt x="27" y="231"/>
                    </a:lnTo>
                    <a:lnTo>
                      <a:pt x="25" y="228"/>
                    </a:lnTo>
                    <a:lnTo>
                      <a:pt x="27" y="226"/>
                    </a:lnTo>
                    <a:lnTo>
                      <a:pt x="25" y="225"/>
                    </a:lnTo>
                    <a:lnTo>
                      <a:pt x="27" y="223"/>
                    </a:lnTo>
                    <a:lnTo>
                      <a:pt x="30" y="221"/>
                    </a:lnTo>
                    <a:lnTo>
                      <a:pt x="32" y="221"/>
                    </a:lnTo>
                    <a:lnTo>
                      <a:pt x="30" y="220"/>
                    </a:lnTo>
                    <a:lnTo>
                      <a:pt x="33" y="216"/>
                    </a:lnTo>
                    <a:lnTo>
                      <a:pt x="37" y="215"/>
                    </a:lnTo>
                    <a:lnTo>
                      <a:pt x="42" y="220"/>
                    </a:lnTo>
                    <a:lnTo>
                      <a:pt x="38" y="223"/>
                    </a:lnTo>
                    <a:lnTo>
                      <a:pt x="42" y="221"/>
                    </a:lnTo>
                    <a:lnTo>
                      <a:pt x="43" y="221"/>
                    </a:lnTo>
                    <a:lnTo>
                      <a:pt x="45" y="223"/>
                    </a:lnTo>
                    <a:lnTo>
                      <a:pt x="49" y="223"/>
                    </a:lnTo>
                    <a:lnTo>
                      <a:pt x="54" y="218"/>
                    </a:lnTo>
                    <a:lnTo>
                      <a:pt x="57" y="213"/>
                    </a:lnTo>
                    <a:lnTo>
                      <a:pt x="60" y="211"/>
                    </a:lnTo>
                    <a:lnTo>
                      <a:pt x="62" y="211"/>
                    </a:lnTo>
                    <a:lnTo>
                      <a:pt x="64" y="213"/>
                    </a:lnTo>
                    <a:lnTo>
                      <a:pt x="72" y="213"/>
                    </a:lnTo>
                    <a:lnTo>
                      <a:pt x="77" y="208"/>
                    </a:lnTo>
                    <a:lnTo>
                      <a:pt x="79" y="205"/>
                    </a:lnTo>
                    <a:lnTo>
                      <a:pt x="77" y="198"/>
                    </a:lnTo>
                    <a:lnTo>
                      <a:pt x="77" y="193"/>
                    </a:lnTo>
                    <a:lnTo>
                      <a:pt x="74" y="188"/>
                    </a:lnTo>
                    <a:lnTo>
                      <a:pt x="72" y="186"/>
                    </a:lnTo>
                    <a:lnTo>
                      <a:pt x="72" y="185"/>
                    </a:lnTo>
                    <a:lnTo>
                      <a:pt x="79" y="185"/>
                    </a:lnTo>
                    <a:lnTo>
                      <a:pt x="80" y="181"/>
                    </a:lnTo>
                    <a:lnTo>
                      <a:pt x="80" y="176"/>
                    </a:lnTo>
                    <a:lnTo>
                      <a:pt x="77" y="174"/>
                    </a:lnTo>
                    <a:lnTo>
                      <a:pt x="79" y="173"/>
                    </a:lnTo>
                    <a:lnTo>
                      <a:pt x="77" y="173"/>
                    </a:lnTo>
                    <a:lnTo>
                      <a:pt x="75" y="176"/>
                    </a:lnTo>
                    <a:lnTo>
                      <a:pt x="72" y="178"/>
                    </a:lnTo>
                    <a:lnTo>
                      <a:pt x="70" y="176"/>
                    </a:lnTo>
                    <a:lnTo>
                      <a:pt x="67" y="178"/>
                    </a:lnTo>
                    <a:lnTo>
                      <a:pt x="65" y="179"/>
                    </a:lnTo>
                    <a:lnTo>
                      <a:pt x="62" y="181"/>
                    </a:lnTo>
                    <a:lnTo>
                      <a:pt x="57" y="186"/>
                    </a:lnTo>
                    <a:lnTo>
                      <a:pt x="55" y="183"/>
                    </a:lnTo>
                    <a:lnTo>
                      <a:pt x="52" y="179"/>
                    </a:lnTo>
                    <a:lnTo>
                      <a:pt x="50" y="179"/>
                    </a:lnTo>
                    <a:lnTo>
                      <a:pt x="52" y="183"/>
                    </a:lnTo>
                    <a:lnTo>
                      <a:pt x="52" y="185"/>
                    </a:lnTo>
                    <a:lnTo>
                      <a:pt x="49" y="179"/>
                    </a:lnTo>
                    <a:lnTo>
                      <a:pt x="38" y="179"/>
                    </a:lnTo>
                    <a:lnTo>
                      <a:pt x="33" y="181"/>
                    </a:lnTo>
                    <a:lnTo>
                      <a:pt x="32" y="179"/>
                    </a:lnTo>
                    <a:lnTo>
                      <a:pt x="28" y="181"/>
                    </a:lnTo>
                    <a:lnTo>
                      <a:pt x="23" y="178"/>
                    </a:lnTo>
                    <a:lnTo>
                      <a:pt x="17" y="174"/>
                    </a:lnTo>
                    <a:lnTo>
                      <a:pt x="13" y="171"/>
                    </a:lnTo>
                    <a:lnTo>
                      <a:pt x="17" y="166"/>
                    </a:lnTo>
                    <a:lnTo>
                      <a:pt x="15" y="166"/>
                    </a:lnTo>
                    <a:lnTo>
                      <a:pt x="13" y="163"/>
                    </a:lnTo>
                    <a:lnTo>
                      <a:pt x="13" y="161"/>
                    </a:lnTo>
                    <a:lnTo>
                      <a:pt x="12" y="158"/>
                    </a:lnTo>
                    <a:lnTo>
                      <a:pt x="13" y="159"/>
                    </a:lnTo>
                    <a:lnTo>
                      <a:pt x="15" y="159"/>
                    </a:lnTo>
                    <a:lnTo>
                      <a:pt x="17" y="156"/>
                    </a:lnTo>
                    <a:lnTo>
                      <a:pt x="20" y="156"/>
                    </a:lnTo>
                    <a:lnTo>
                      <a:pt x="22" y="158"/>
                    </a:lnTo>
                    <a:lnTo>
                      <a:pt x="20" y="154"/>
                    </a:lnTo>
                    <a:lnTo>
                      <a:pt x="12" y="151"/>
                    </a:lnTo>
                    <a:lnTo>
                      <a:pt x="15" y="153"/>
                    </a:lnTo>
                    <a:lnTo>
                      <a:pt x="13" y="153"/>
                    </a:lnTo>
                    <a:lnTo>
                      <a:pt x="10" y="151"/>
                    </a:lnTo>
                    <a:lnTo>
                      <a:pt x="8" y="151"/>
                    </a:lnTo>
                    <a:lnTo>
                      <a:pt x="0" y="143"/>
                    </a:lnTo>
                    <a:lnTo>
                      <a:pt x="2" y="141"/>
                    </a:lnTo>
                    <a:lnTo>
                      <a:pt x="7" y="141"/>
                    </a:lnTo>
                    <a:lnTo>
                      <a:pt x="7" y="139"/>
                    </a:lnTo>
                    <a:lnTo>
                      <a:pt x="10" y="138"/>
                    </a:lnTo>
                    <a:lnTo>
                      <a:pt x="15" y="138"/>
                    </a:lnTo>
                    <a:lnTo>
                      <a:pt x="15" y="134"/>
                    </a:lnTo>
                    <a:lnTo>
                      <a:pt x="23" y="131"/>
                    </a:lnTo>
                    <a:lnTo>
                      <a:pt x="28" y="134"/>
                    </a:lnTo>
                    <a:lnTo>
                      <a:pt x="30" y="134"/>
                    </a:lnTo>
                    <a:lnTo>
                      <a:pt x="30" y="131"/>
                    </a:lnTo>
                    <a:lnTo>
                      <a:pt x="28" y="129"/>
                    </a:lnTo>
                    <a:lnTo>
                      <a:pt x="32" y="128"/>
                    </a:lnTo>
                    <a:lnTo>
                      <a:pt x="33" y="126"/>
                    </a:lnTo>
                    <a:lnTo>
                      <a:pt x="38" y="126"/>
                    </a:lnTo>
                    <a:lnTo>
                      <a:pt x="42" y="124"/>
                    </a:lnTo>
                    <a:lnTo>
                      <a:pt x="43" y="124"/>
                    </a:lnTo>
                    <a:lnTo>
                      <a:pt x="47" y="123"/>
                    </a:lnTo>
                    <a:lnTo>
                      <a:pt x="52" y="124"/>
                    </a:lnTo>
                    <a:lnTo>
                      <a:pt x="52" y="126"/>
                    </a:lnTo>
                    <a:lnTo>
                      <a:pt x="50" y="129"/>
                    </a:lnTo>
                    <a:lnTo>
                      <a:pt x="50" y="134"/>
                    </a:lnTo>
                    <a:lnTo>
                      <a:pt x="49" y="134"/>
                    </a:lnTo>
                    <a:lnTo>
                      <a:pt x="50" y="138"/>
                    </a:lnTo>
                    <a:lnTo>
                      <a:pt x="52" y="139"/>
                    </a:lnTo>
                    <a:lnTo>
                      <a:pt x="62" y="139"/>
                    </a:lnTo>
                    <a:lnTo>
                      <a:pt x="62" y="141"/>
                    </a:lnTo>
                    <a:lnTo>
                      <a:pt x="70" y="141"/>
                    </a:lnTo>
                    <a:lnTo>
                      <a:pt x="70" y="143"/>
                    </a:lnTo>
                    <a:lnTo>
                      <a:pt x="74" y="141"/>
                    </a:lnTo>
                    <a:lnTo>
                      <a:pt x="72" y="141"/>
                    </a:lnTo>
                    <a:lnTo>
                      <a:pt x="75" y="139"/>
                    </a:lnTo>
                    <a:lnTo>
                      <a:pt x="75" y="136"/>
                    </a:lnTo>
                    <a:lnTo>
                      <a:pt x="79" y="136"/>
                    </a:lnTo>
                    <a:lnTo>
                      <a:pt x="80" y="138"/>
                    </a:lnTo>
                    <a:lnTo>
                      <a:pt x="80" y="139"/>
                    </a:lnTo>
                    <a:lnTo>
                      <a:pt x="82" y="138"/>
                    </a:lnTo>
                    <a:lnTo>
                      <a:pt x="80" y="134"/>
                    </a:lnTo>
                    <a:lnTo>
                      <a:pt x="77" y="133"/>
                    </a:lnTo>
                    <a:lnTo>
                      <a:pt x="74" y="133"/>
                    </a:lnTo>
                    <a:lnTo>
                      <a:pt x="72" y="134"/>
                    </a:lnTo>
                    <a:lnTo>
                      <a:pt x="74" y="129"/>
                    </a:lnTo>
                    <a:lnTo>
                      <a:pt x="75" y="131"/>
                    </a:lnTo>
                    <a:lnTo>
                      <a:pt x="80" y="131"/>
                    </a:lnTo>
                    <a:lnTo>
                      <a:pt x="84" y="133"/>
                    </a:lnTo>
                    <a:lnTo>
                      <a:pt x="85" y="134"/>
                    </a:lnTo>
                    <a:lnTo>
                      <a:pt x="90" y="134"/>
                    </a:lnTo>
                    <a:lnTo>
                      <a:pt x="90" y="129"/>
                    </a:lnTo>
                    <a:lnTo>
                      <a:pt x="89" y="128"/>
                    </a:lnTo>
                    <a:lnTo>
                      <a:pt x="85" y="128"/>
                    </a:lnTo>
                    <a:lnTo>
                      <a:pt x="84" y="126"/>
                    </a:lnTo>
                    <a:lnTo>
                      <a:pt x="82" y="126"/>
                    </a:lnTo>
                    <a:lnTo>
                      <a:pt x="79" y="129"/>
                    </a:lnTo>
                    <a:lnTo>
                      <a:pt x="74" y="124"/>
                    </a:lnTo>
                    <a:lnTo>
                      <a:pt x="74" y="121"/>
                    </a:lnTo>
                    <a:lnTo>
                      <a:pt x="75" y="116"/>
                    </a:lnTo>
                    <a:lnTo>
                      <a:pt x="75" y="114"/>
                    </a:lnTo>
                    <a:lnTo>
                      <a:pt x="70" y="114"/>
                    </a:lnTo>
                    <a:lnTo>
                      <a:pt x="70" y="113"/>
                    </a:lnTo>
                    <a:lnTo>
                      <a:pt x="69" y="111"/>
                    </a:lnTo>
                    <a:lnTo>
                      <a:pt x="69" y="113"/>
                    </a:lnTo>
                    <a:lnTo>
                      <a:pt x="65" y="114"/>
                    </a:lnTo>
                    <a:lnTo>
                      <a:pt x="60" y="113"/>
                    </a:lnTo>
                    <a:lnTo>
                      <a:pt x="57" y="111"/>
                    </a:lnTo>
                    <a:lnTo>
                      <a:pt x="55" y="108"/>
                    </a:lnTo>
                    <a:lnTo>
                      <a:pt x="55" y="102"/>
                    </a:lnTo>
                    <a:lnTo>
                      <a:pt x="54" y="97"/>
                    </a:lnTo>
                    <a:lnTo>
                      <a:pt x="50" y="94"/>
                    </a:lnTo>
                    <a:lnTo>
                      <a:pt x="49" y="91"/>
                    </a:lnTo>
                    <a:lnTo>
                      <a:pt x="47" y="89"/>
                    </a:lnTo>
                    <a:lnTo>
                      <a:pt x="42" y="82"/>
                    </a:lnTo>
                    <a:lnTo>
                      <a:pt x="38" y="81"/>
                    </a:lnTo>
                    <a:lnTo>
                      <a:pt x="37" y="79"/>
                    </a:lnTo>
                    <a:lnTo>
                      <a:pt x="33" y="74"/>
                    </a:lnTo>
                    <a:lnTo>
                      <a:pt x="32" y="72"/>
                    </a:lnTo>
                    <a:lnTo>
                      <a:pt x="28" y="71"/>
                    </a:lnTo>
                    <a:lnTo>
                      <a:pt x="32" y="71"/>
                    </a:lnTo>
                    <a:lnTo>
                      <a:pt x="35" y="67"/>
                    </a:lnTo>
                    <a:lnTo>
                      <a:pt x="37" y="59"/>
                    </a:lnTo>
                    <a:lnTo>
                      <a:pt x="59" y="59"/>
                    </a:lnTo>
                    <a:lnTo>
                      <a:pt x="67" y="51"/>
                    </a:lnTo>
                    <a:lnTo>
                      <a:pt x="69" y="47"/>
                    </a:lnTo>
                    <a:lnTo>
                      <a:pt x="72" y="37"/>
                    </a:lnTo>
                    <a:lnTo>
                      <a:pt x="77" y="34"/>
                    </a:lnTo>
                    <a:lnTo>
                      <a:pt x="77" y="32"/>
                    </a:lnTo>
                    <a:lnTo>
                      <a:pt x="82" y="25"/>
                    </a:lnTo>
                    <a:lnTo>
                      <a:pt x="85" y="25"/>
                    </a:lnTo>
                    <a:lnTo>
                      <a:pt x="84" y="27"/>
                    </a:lnTo>
                    <a:lnTo>
                      <a:pt x="89" y="27"/>
                    </a:lnTo>
                    <a:lnTo>
                      <a:pt x="90" y="25"/>
                    </a:lnTo>
                    <a:lnTo>
                      <a:pt x="94" y="24"/>
                    </a:lnTo>
                    <a:lnTo>
                      <a:pt x="99" y="19"/>
                    </a:lnTo>
                    <a:lnTo>
                      <a:pt x="102" y="19"/>
                    </a:lnTo>
                    <a:lnTo>
                      <a:pt x="102" y="24"/>
                    </a:lnTo>
                    <a:lnTo>
                      <a:pt x="100" y="25"/>
                    </a:lnTo>
                    <a:lnTo>
                      <a:pt x="102" y="25"/>
                    </a:lnTo>
                    <a:lnTo>
                      <a:pt x="102" y="27"/>
                    </a:lnTo>
                    <a:lnTo>
                      <a:pt x="104" y="22"/>
                    </a:lnTo>
                    <a:lnTo>
                      <a:pt x="109" y="20"/>
                    </a:lnTo>
                    <a:lnTo>
                      <a:pt x="104" y="20"/>
                    </a:lnTo>
                    <a:lnTo>
                      <a:pt x="102" y="17"/>
                    </a:lnTo>
                    <a:lnTo>
                      <a:pt x="107" y="12"/>
                    </a:lnTo>
                    <a:lnTo>
                      <a:pt x="110" y="12"/>
                    </a:lnTo>
                    <a:lnTo>
                      <a:pt x="109" y="14"/>
                    </a:lnTo>
                    <a:lnTo>
                      <a:pt x="109" y="15"/>
                    </a:lnTo>
                    <a:lnTo>
                      <a:pt x="112" y="14"/>
                    </a:lnTo>
                    <a:lnTo>
                      <a:pt x="114" y="14"/>
                    </a:lnTo>
                    <a:lnTo>
                      <a:pt x="122" y="12"/>
                    </a:lnTo>
                    <a:lnTo>
                      <a:pt x="127" y="9"/>
                    </a:lnTo>
                    <a:lnTo>
                      <a:pt x="129" y="7"/>
                    </a:lnTo>
                    <a:lnTo>
                      <a:pt x="130" y="4"/>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72" name="Freeform 575"/>
              <p:cNvSpPr>
                <a:spLocks/>
              </p:cNvSpPr>
              <p:nvPr/>
            </p:nvSpPr>
            <p:spPr bwMode="auto">
              <a:xfrm>
                <a:off x="784225" y="1528763"/>
                <a:ext cx="3175" cy="1588"/>
              </a:xfrm>
              <a:custGeom>
                <a:avLst/>
                <a:gdLst/>
                <a:ahLst/>
                <a:cxnLst>
                  <a:cxn ang="0">
                    <a:pos x="0" y="0"/>
                  </a:cxn>
                  <a:cxn ang="0">
                    <a:pos x="2" y="1"/>
                  </a:cxn>
                  <a:cxn ang="0">
                    <a:pos x="0" y="1"/>
                  </a:cxn>
                  <a:cxn ang="0">
                    <a:pos x="0" y="0"/>
                  </a:cxn>
                </a:cxnLst>
                <a:rect l="0" t="0" r="r" b="b"/>
                <a:pathLst>
                  <a:path w="2" h="1">
                    <a:moveTo>
                      <a:pt x="0" y="0"/>
                    </a:moveTo>
                    <a:lnTo>
                      <a:pt x="2" y="1"/>
                    </a:lnTo>
                    <a:lnTo>
                      <a:pt x="0"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73" name="Freeform 576"/>
              <p:cNvSpPr>
                <a:spLocks/>
              </p:cNvSpPr>
              <p:nvPr/>
            </p:nvSpPr>
            <p:spPr bwMode="auto">
              <a:xfrm>
                <a:off x="854075" y="1222375"/>
                <a:ext cx="1588" cy="7938"/>
              </a:xfrm>
              <a:custGeom>
                <a:avLst/>
                <a:gdLst/>
                <a:ahLst/>
                <a:cxnLst>
                  <a:cxn ang="0">
                    <a:pos x="1" y="0"/>
                  </a:cxn>
                  <a:cxn ang="0">
                    <a:pos x="0" y="5"/>
                  </a:cxn>
                  <a:cxn ang="0">
                    <a:pos x="0" y="4"/>
                  </a:cxn>
                  <a:cxn ang="0">
                    <a:pos x="1" y="0"/>
                  </a:cxn>
                </a:cxnLst>
                <a:rect l="0" t="0" r="r" b="b"/>
                <a:pathLst>
                  <a:path w="1" h="5">
                    <a:moveTo>
                      <a:pt x="1" y="0"/>
                    </a:moveTo>
                    <a:lnTo>
                      <a:pt x="0" y="5"/>
                    </a:lnTo>
                    <a:lnTo>
                      <a:pt x="0" y="4"/>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74" name="Freeform 577"/>
              <p:cNvSpPr>
                <a:spLocks/>
              </p:cNvSpPr>
              <p:nvPr/>
            </p:nvSpPr>
            <p:spPr bwMode="auto">
              <a:xfrm>
                <a:off x="1020763" y="1735138"/>
                <a:ext cx="7938" cy="6350"/>
              </a:xfrm>
              <a:custGeom>
                <a:avLst/>
                <a:gdLst/>
                <a:ahLst/>
                <a:cxnLst>
                  <a:cxn ang="0">
                    <a:pos x="0" y="0"/>
                  </a:cxn>
                  <a:cxn ang="0">
                    <a:pos x="2" y="0"/>
                  </a:cxn>
                  <a:cxn ang="0">
                    <a:pos x="5" y="4"/>
                  </a:cxn>
                  <a:cxn ang="0">
                    <a:pos x="2" y="4"/>
                  </a:cxn>
                  <a:cxn ang="0">
                    <a:pos x="0" y="2"/>
                  </a:cxn>
                  <a:cxn ang="0">
                    <a:pos x="0" y="0"/>
                  </a:cxn>
                </a:cxnLst>
                <a:rect l="0" t="0" r="r" b="b"/>
                <a:pathLst>
                  <a:path w="5" h="4">
                    <a:moveTo>
                      <a:pt x="0" y="0"/>
                    </a:moveTo>
                    <a:lnTo>
                      <a:pt x="2" y="0"/>
                    </a:lnTo>
                    <a:lnTo>
                      <a:pt x="5" y="4"/>
                    </a:lnTo>
                    <a:lnTo>
                      <a:pt x="2" y="4"/>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75" name="Freeform 578"/>
              <p:cNvSpPr>
                <a:spLocks/>
              </p:cNvSpPr>
              <p:nvPr/>
            </p:nvSpPr>
            <p:spPr bwMode="auto">
              <a:xfrm>
                <a:off x="1023938" y="1719263"/>
                <a:ext cx="25400" cy="22225"/>
              </a:xfrm>
              <a:custGeom>
                <a:avLst/>
                <a:gdLst/>
                <a:ahLst/>
                <a:cxnLst>
                  <a:cxn ang="0">
                    <a:pos x="8" y="0"/>
                  </a:cxn>
                  <a:cxn ang="0">
                    <a:pos x="10" y="4"/>
                  </a:cxn>
                  <a:cxn ang="0">
                    <a:pos x="15" y="4"/>
                  </a:cxn>
                  <a:cxn ang="0">
                    <a:pos x="15" y="7"/>
                  </a:cxn>
                  <a:cxn ang="0">
                    <a:pos x="16" y="4"/>
                  </a:cxn>
                  <a:cxn ang="0">
                    <a:pos x="16" y="7"/>
                  </a:cxn>
                  <a:cxn ang="0">
                    <a:pos x="15" y="9"/>
                  </a:cxn>
                  <a:cxn ang="0">
                    <a:pos x="11" y="9"/>
                  </a:cxn>
                  <a:cxn ang="0">
                    <a:pos x="10" y="10"/>
                  </a:cxn>
                  <a:cxn ang="0">
                    <a:pos x="8" y="10"/>
                  </a:cxn>
                  <a:cxn ang="0">
                    <a:pos x="5" y="12"/>
                  </a:cxn>
                  <a:cxn ang="0">
                    <a:pos x="5" y="14"/>
                  </a:cxn>
                  <a:cxn ang="0">
                    <a:pos x="1" y="12"/>
                  </a:cxn>
                  <a:cxn ang="0">
                    <a:pos x="0" y="12"/>
                  </a:cxn>
                  <a:cxn ang="0">
                    <a:pos x="0" y="9"/>
                  </a:cxn>
                  <a:cxn ang="0">
                    <a:pos x="3" y="9"/>
                  </a:cxn>
                  <a:cxn ang="0">
                    <a:pos x="0" y="7"/>
                  </a:cxn>
                  <a:cxn ang="0">
                    <a:pos x="5" y="7"/>
                  </a:cxn>
                  <a:cxn ang="0">
                    <a:pos x="5" y="2"/>
                  </a:cxn>
                  <a:cxn ang="0">
                    <a:pos x="8" y="0"/>
                  </a:cxn>
                </a:cxnLst>
                <a:rect l="0" t="0" r="r" b="b"/>
                <a:pathLst>
                  <a:path w="16" h="14">
                    <a:moveTo>
                      <a:pt x="8" y="0"/>
                    </a:moveTo>
                    <a:lnTo>
                      <a:pt x="10" y="4"/>
                    </a:lnTo>
                    <a:lnTo>
                      <a:pt x="15" y="4"/>
                    </a:lnTo>
                    <a:lnTo>
                      <a:pt x="15" y="7"/>
                    </a:lnTo>
                    <a:lnTo>
                      <a:pt x="16" y="4"/>
                    </a:lnTo>
                    <a:lnTo>
                      <a:pt x="16" y="7"/>
                    </a:lnTo>
                    <a:lnTo>
                      <a:pt x="15" y="9"/>
                    </a:lnTo>
                    <a:lnTo>
                      <a:pt x="11" y="9"/>
                    </a:lnTo>
                    <a:lnTo>
                      <a:pt x="10" y="10"/>
                    </a:lnTo>
                    <a:lnTo>
                      <a:pt x="8" y="10"/>
                    </a:lnTo>
                    <a:lnTo>
                      <a:pt x="5" y="12"/>
                    </a:lnTo>
                    <a:lnTo>
                      <a:pt x="5" y="14"/>
                    </a:lnTo>
                    <a:lnTo>
                      <a:pt x="1" y="12"/>
                    </a:lnTo>
                    <a:lnTo>
                      <a:pt x="0" y="12"/>
                    </a:lnTo>
                    <a:lnTo>
                      <a:pt x="0" y="9"/>
                    </a:lnTo>
                    <a:lnTo>
                      <a:pt x="3" y="9"/>
                    </a:lnTo>
                    <a:lnTo>
                      <a:pt x="0" y="7"/>
                    </a:lnTo>
                    <a:lnTo>
                      <a:pt x="5" y="7"/>
                    </a:lnTo>
                    <a:lnTo>
                      <a:pt x="5" y="2"/>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76" name="Freeform 579"/>
              <p:cNvSpPr>
                <a:spLocks/>
              </p:cNvSpPr>
              <p:nvPr/>
            </p:nvSpPr>
            <p:spPr bwMode="auto">
              <a:xfrm>
                <a:off x="1023938" y="1735138"/>
                <a:ext cx="1588" cy="3175"/>
              </a:xfrm>
              <a:custGeom>
                <a:avLst/>
                <a:gdLst/>
                <a:ahLst/>
                <a:cxnLst>
                  <a:cxn ang="0">
                    <a:pos x="0" y="0"/>
                  </a:cxn>
                  <a:cxn ang="0">
                    <a:pos x="1" y="2"/>
                  </a:cxn>
                  <a:cxn ang="0">
                    <a:pos x="0" y="2"/>
                  </a:cxn>
                  <a:cxn ang="0">
                    <a:pos x="0" y="0"/>
                  </a:cxn>
                </a:cxnLst>
                <a:rect l="0" t="0" r="r" b="b"/>
                <a:pathLst>
                  <a:path w="1" h="2">
                    <a:moveTo>
                      <a:pt x="0" y="0"/>
                    </a:moveTo>
                    <a:lnTo>
                      <a:pt x="1" y="2"/>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77" name="Freeform 580"/>
              <p:cNvSpPr>
                <a:spLocks/>
              </p:cNvSpPr>
              <p:nvPr/>
            </p:nvSpPr>
            <p:spPr bwMode="auto">
              <a:xfrm>
                <a:off x="1439863" y="1655763"/>
                <a:ext cx="11113" cy="4763"/>
              </a:xfrm>
              <a:custGeom>
                <a:avLst/>
                <a:gdLst/>
                <a:ahLst/>
                <a:cxnLst>
                  <a:cxn ang="0">
                    <a:pos x="0" y="0"/>
                  </a:cxn>
                  <a:cxn ang="0">
                    <a:pos x="4" y="0"/>
                  </a:cxn>
                  <a:cxn ang="0">
                    <a:pos x="7" y="2"/>
                  </a:cxn>
                  <a:cxn ang="0">
                    <a:pos x="2" y="3"/>
                  </a:cxn>
                  <a:cxn ang="0">
                    <a:pos x="0" y="0"/>
                  </a:cxn>
                </a:cxnLst>
                <a:rect l="0" t="0" r="r" b="b"/>
                <a:pathLst>
                  <a:path w="7" h="3">
                    <a:moveTo>
                      <a:pt x="0" y="0"/>
                    </a:moveTo>
                    <a:lnTo>
                      <a:pt x="4" y="0"/>
                    </a:lnTo>
                    <a:lnTo>
                      <a:pt x="7" y="2"/>
                    </a:lnTo>
                    <a:lnTo>
                      <a:pt x="2"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78" name="Freeform 581"/>
              <p:cNvSpPr>
                <a:spLocks/>
              </p:cNvSpPr>
              <p:nvPr/>
            </p:nvSpPr>
            <p:spPr bwMode="auto">
              <a:xfrm>
                <a:off x="1498600" y="1738313"/>
                <a:ext cx="3175" cy="3175"/>
              </a:xfrm>
              <a:custGeom>
                <a:avLst/>
                <a:gdLst/>
                <a:ahLst/>
                <a:cxnLst>
                  <a:cxn ang="0">
                    <a:pos x="0" y="0"/>
                  </a:cxn>
                  <a:cxn ang="0">
                    <a:pos x="2" y="0"/>
                  </a:cxn>
                  <a:cxn ang="0">
                    <a:pos x="2" y="2"/>
                  </a:cxn>
                  <a:cxn ang="0">
                    <a:pos x="0" y="0"/>
                  </a:cxn>
                </a:cxnLst>
                <a:rect l="0" t="0" r="r" b="b"/>
                <a:pathLst>
                  <a:path w="2" h="2">
                    <a:moveTo>
                      <a:pt x="0" y="0"/>
                    </a:moveTo>
                    <a:lnTo>
                      <a:pt x="2" y="0"/>
                    </a:lnTo>
                    <a:lnTo>
                      <a:pt x="2"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79" name="Freeform 582"/>
              <p:cNvSpPr>
                <a:spLocks/>
              </p:cNvSpPr>
              <p:nvPr/>
            </p:nvSpPr>
            <p:spPr bwMode="auto">
              <a:xfrm>
                <a:off x="1490663" y="1738313"/>
                <a:ext cx="11113" cy="12700"/>
              </a:xfrm>
              <a:custGeom>
                <a:avLst/>
                <a:gdLst/>
                <a:ahLst/>
                <a:cxnLst>
                  <a:cxn ang="0">
                    <a:pos x="5" y="0"/>
                  </a:cxn>
                  <a:cxn ang="0">
                    <a:pos x="7" y="2"/>
                  </a:cxn>
                  <a:cxn ang="0">
                    <a:pos x="7" y="3"/>
                  </a:cxn>
                  <a:cxn ang="0">
                    <a:pos x="5" y="3"/>
                  </a:cxn>
                  <a:cxn ang="0">
                    <a:pos x="3" y="7"/>
                  </a:cxn>
                  <a:cxn ang="0">
                    <a:pos x="2" y="8"/>
                  </a:cxn>
                  <a:cxn ang="0">
                    <a:pos x="0" y="7"/>
                  </a:cxn>
                  <a:cxn ang="0">
                    <a:pos x="2" y="3"/>
                  </a:cxn>
                  <a:cxn ang="0">
                    <a:pos x="5" y="0"/>
                  </a:cxn>
                </a:cxnLst>
                <a:rect l="0" t="0" r="r" b="b"/>
                <a:pathLst>
                  <a:path w="7" h="8">
                    <a:moveTo>
                      <a:pt x="5" y="0"/>
                    </a:moveTo>
                    <a:lnTo>
                      <a:pt x="7" y="2"/>
                    </a:lnTo>
                    <a:lnTo>
                      <a:pt x="7" y="3"/>
                    </a:lnTo>
                    <a:lnTo>
                      <a:pt x="5" y="3"/>
                    </a:lnTo>
                    <a:lnTo>
                      <a:pt x="3" y="7"/>
                    </a:lnTo>
                    <a:lnTo>
                      <a:pt x="2" y="8"/>
                    </a:lnTo>
                    <a:lnTo>
                      <a:pt x="0" y="7"/>
                    </a:lnTo>
                    <a:lnTo>
                      <a:pt x="2" y="3"/>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80" name="Freeform 583"/>
              <p:cNvSpPr>
                <a:spLocks/>
              </p:cNvSpPr>
              <p:nvPr/>
            </p:nvSpPr>
            <p:spPr bwMode="auto">
              <a:xfrm>
                <a:off x="1584325" y="1770063"/>
                <a:ext cx="1588" cy="3175"/>
              </a:xfrm>
              <a:custGeom>
                <a:avLst/>
                <a:gdLst/>
                <a:ahLst/>
                <a:cxnLst>
                  <a:cxn ang="0">
                    <a:pos x="1" y="0"/>
                  </a:cxn>
                  <a:cxn ang="0">
                    <a:pos x="1" y="2"/>
                  </a:cxn>
                  <a:cxn ang="0">
                    <a:pos x="0" y="2"/>
                  </a:cxn>
                  <a:cxn ang="0">
                    <a:pos x="1" y="0"/>
                  </a:cxn>
                </a:cxnLst>
                <a:rect l="0" t="0" r="r" b="b"/>
                <a:pathLst>
                  <a:path w="1" h="2">
                    <a:moveTo>
                      <a:pt x="1" y="0"/>
                    </a:moveTo>
                    <a:lnTo>
                      <a:pt x="1" y="2"/>
                    </a:lnTo>
                    <a:lnTo>
                      <a:pt x="0" y="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81" name="Freeform 584"/>
              <p:cNvSpPr>
                <a:spLocks/>
              </p:cNvSpPr>
              <p:nvPr/>
            </p:nvSpPr>
            <p:spPr bwMode="auto">
              <a:xfrm>
                <a:off x="784225" y="1528763"/>
                <a:ext cx="3175" cy="1588"/>
              </a:xfrm>
              <a:custGeom>
                <a:avLst/>
                <a:gdLst/>
                <a:ahLst/>
                <a:cxnLst>
                  <a:cxn ang="0">
                    <a:pos x="0" y="0"/>
                  </a:cxn>
                  <a:cxn ang="0">
                    <a:pos x="2" y="1"/>
                  </a:cxn>
                  <a:cxn ang="0">
                    <a:pos x="0" y="1"/>
                  </a:cxn>
                  <a:cxn ang="0">
                    <a:pos x="0" y="0"/>
                  </a:cxn>
                </a:cxnLst>
                <a:rect l="0" t="0" r="r" b="b"/>
                <a:pathLst>
                  <a:path w="2" h="1">
                    <a:moveTo>
                      <a:pt x="0" y="0"/>
                    </a:moveTo>
                    <a:lnTo>
                      <a:pt x="2" y="1"/>
                    </a:lnTo>
                    <a:lnTo>
                      <a:pt x="0"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82" name="Freeform 585"/>
              <p:cNvSpPr>
                <a:spLocks/>
              </p:cNvSpPr>
              <p:nvPr/>
            </p:nvSpPr>
            <p:spPr bwMode="auto">
              <a:xfrm>
                <a:off x="152400" y="1757363"/>
                <a:ext cx="19050" cy="12700"/>
              </a:xfrm>
              <a:custGeom>
                <a:avLst/>
                <a:gdLst/>
                <a:ahLst/>
                <a:cxnLst>
                  <a:cxn ang="0">
                    <a:pos x="0" y="0"/>
                  </a:cxn>
                  <a:cxn ang="0">
                    <a:pos x="5" y="0"/>
                  </a:cxn>
                  <a:cxn ang="0">
                    <a:pos x="7" y="3"/>
                  </a:cxn>
                  <a:cxn ang="0">
                    <a:pos x="10" y="3"/>
                  </a:cxn>
                  <a:cxn ang="0">
                    <a:pos x="10" y="6"/>
                  </a:cxn>
                  <a:cxn ang="0">
                    <a:pos x="12" y="8"/>
                  </a:cxn>
                  <a:cxn ang="0">
                    <a:pos x="8" y="8"/>
                  </a:cxn>
                  <a:cxn ang="0">
                    <a:pos x="7" y="6"/>
                  </a:cxn>
                  <a:cxn ang="0">
                    <a:pos x="3" y="8"/>
                  </a:cxn>
                  <a:cxn ang="0">
                    <a:pos x="2" y="5"/>
                  </a:cxn>
                  <a:cxn ang="0">
                    <a:pos x="2" y="3"/>
                  </a:cxn>
                  <a:cxn ang="0">
                    <a:pos x="0" y="0"/>
                  </a:cxn>
                </a:cxnLst>
                <a:rect l="0" t="0" r="r" b="b"/>
                <a:pathLst>
                  <a:path w="12" h="8">
                    <a:moveTo>
                      <a:pt x="0" y="0"/>
                    </a:moveTo>
                    <a:lnTo>
                      <a:pt x="5" y="0"/>
                    </a:lnTo>
                    <a:lnTo>
                      <a:pt x="7" y="3"/>
                    </a:lnTo>
                    <a:lnTo>
                      <a:pt x="10" y="3"/>
                    </a:lnTo>
                    <a:lnTo>
                      <a:pt x="10" y="6"/>
                    </a:lnTo>
                    <a:lnTo>
                      <a:pt x="12" y="8"/>
                    </a:lnTo>
                    <a:lnTo>
                      <a:pt x="8" y="8"/>
                    </a:lnTo>
                    <a:lnTo>
                      <a:pt x="7" y="6"/>
                    </a:lnTo>
                    <a:lnTo>
                      <a:pt x="3" y="8"/>
                    </a:lnTo>
                    <a:lnTo>
                      <a:pt x="2" y="5"/>
                    </a:lnTo>
                    <a:lnTo>
                      <a:pt x="2"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83" name="Freeform 586"/>
              <p:cNvSpPr>
                <a:spLocks/>
              </p:cNvSpPr>
              <p:nvPr/>
            </p:nvSpPr>
            <p:spPr bwMode="auto">
              <a:xfrm>
                <a:off x="165100" y="1789113"/>
                <a:ext cx="6350" cy="4763"/>
              </a:xfrm>
              <a:custGeom>
                <a:avLst/>
                <a:gdLst/>
                <a:ahLst/>
                <a:cxnLst>
                  <a:cxn ang="0">
                    <a:pos x="2" y="0"/>
                  </a:cxn>
                  <a:cxn ang="0">
                    <a:pos x="4" y="0"/>
                  </a:cxn>
                  <a:cxn ang="0">
                    <a:pos x="4" y="1"/>
                  </a:cxn>
                  <a:cxn ang="0">
                    <a:pos x="2" y="3"/>
                  </a:cxn>
                  <a:cxn ang="0">
                    <a:pos x="0" y="1"/>
                  </a:cxn>
                  <a:cxn ang="0">
                    <a:pos x="2" y="0"/>
                  </a:cxn>
                </a:cxnLst>
                <a:rect l="0" t="0" r="r" b="b"/>
                <a:pathLst>
                  <a:path w="4" h="3">
                    <a:moveTo>
                      <a:pt x="2" y="0"/>
                    </a:moveTo>
                    <a:lnTo>
                      <a:pt x="4" y="0"/>
                    </a:lnTo>
                    <a:lnTo>
                      <a:pt x="4" y="1"/>
                    </a:lnTo>
                    <a:lnTo>
                      <a:pt x="2" y="3"/>
                    </a:lnTo>
                    <a:lnTo>
                      <a:pt x="0" y="1"/>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84" name="Freeform 587"/>
              <p:cNvSpPr>
                <a:spLocks/>
              </p:cNvSpPr>
              <p:nvPr/>
            </p:nvSpPr>
            <p:spPr bwMode="auto">
              <a:xfrm>
                <a:off x="246063" y="1849438"/>
                <a:ext cx="12700" cy="7938"/>
              </a:xfrm>
              <a:custGeom>
                <a:avLst/>
                <a:gdLst/>
                <a:ahLst/>
                <a:cxnLst>
                  <a:cxn ang="0">
                    <a:pos x="8" y="0"/>
                  </a:cxn>
                  <a:cxn ang="0">
                    <a:pos x="6" y="2"/>
                  </a:cxn>
                  <a:cxn ang="0">
                    <a:pos x="1" y="4"/>
                  </a:cxn>
                  <a:cxn ang="0">
                    <a:pos x="1" y="5"/>
                  </a:cxn>
                  <a:cxn ang="0">
                    <a:pos x="0" y="4"/>
                  </a:cxn>
                  <a:cxn ang="0">
                    <a:pos x="5" y="2"/>
                  </a:cxn>
                  <a:cxn ang="0">
                    <a:pos x="8" y="0"/>
                  </a:cxn>
                </a:cxnLst>
                <a:rect l="0" t="0" r="r" b="b"/>
                <a:pathLst>
                  <a:path w="8" h="5">
                    <a:moveTo>
                      <a:pt x="8" y="0"/>
                    </a:moveTo>
                    <a:lnTo>
                      <a:pt x="6" y="2"/>
                    </a:lnTo>
                    <a:lnTo>
                      <a:pt x="1" y="4"/>
                    </a:lnTo>
                    <a:lnTo>
                      <a:pt x="1" y="5"/>
                    </a:lnTo>
                    <a:lnTo>
                      <a:pt x="0" y="4"/>
                    </a:lnTo>
                    <a:lnTo>
                      <a:pt x="5" y="2"/>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85" name="Freeform 588"/>
              <p:cNvSpPr>
                <a:spLocks/>
              </p:cNvSpPr>
              <p:nvPr/>
            </p:nvSpPr>
            <p:spPr bwMode="auto">
              <a:xfrm>
                <a:off x="277813" y="1879600"/>
                <a:ext cx="15875" cy="17463"/>
              </a:xfrm>
              <a:custGeom>
                <a:avLst/>
                <a:gdLst/>
                <a:ahLst/>
                <a:cxnLst>
                  <a:cxn ang="0">
                    <a:pos x="0" y="0"/>
                  </a:cxn>
                  <a:cxn ang="0">
                    <a:pos x="3" y="1"/>
                  </a:cxn>
                  <a:cxn ang="0">
                    <a:pos x="5" y="5"/>
                  </a:cxn>
                  <a:cxn ang="0">
                    <a:pos x="5" y="6"/>
                  </a:cxn>
                  <a:cxn ang="0">
                    <a:pos x="10" y="11"/>
                  </a:cxn>
                  <a:cxn ang="0">
                    <a:pos x="6" y="11"/>
                  </a:cxn>
                  <a:cxn ang="0">
                    <a:pos x="3" y="3"/>
                  </a:cxn>
                  <a:cxn ang="0">
                    <a:pos x="0" y="0"/>
                  </a:cxn>
                </a:cxnLst>
                <a:rect l="0" t="0" r="r" b="b"/>
                <a:pathLst>
                  <a:path w="10" h="11">
                    <a:moveTo>
                      <a:pt x="0" y="0"/>
                    </a:moveTo>
                    <a:lnTo>
                      <a:pt x="3" y="1"/>
                    </a:lnTo>
                    <a:lnTo>
                      <a:pt x="5" y="5"/>
                    </a:lnTo>
                    <a:lnTo>
                      <a:pt x="5" y="6"/>
                    </a:lnTo>
                    <a:lnTo>
                      <a:pt x="10" y="11"/>
                    </a:lnTo>
                    <a:lnTo>
                      <a:pt x="6" y="11"/>
                    </a:lnTo>
                    <a:lnTo>
                      <a:pt x="3"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86" name="Freeform 589"/>
              <p:cNvSpPr>
                <a:spLocks/>
              </p:cNvSpPr>
              <p:nvPr/>
            </p:nvSpPr>
            <p:spPr bwMode="auto">
              <a:xfrm>
                <a:off x="303213" y="1873250"/>
                <a:ext cx="7938" cy="7938"/>
              </a:xfrm>
              <a:custGeom>
                <a:avLst/>
                <a:gdLst/>
                <a:ahLst/>
                <a:cxnLst>
                  <a:cxn ang="0">
                    <a:pos x="2" y="0"/>
                  </a:cxn>
                  <a:cxn ang="0">
                    <a:pos x="5" y="4"/>
                  </a:cxn>
                  <a:cxn ang="0">
                    <a:pos x="2" y="5"/>
                  </a:cxn>
                  <a:cxn ang="0">
                    <a:pos x="0" y="2"/>
                  </a:cxn>
                  <a:cxn ang="0">
                    <a:pos x="2" y="0"/>
                  </a:cxn>
                </a:cxnLst>
                <a:rect l="0" t="0" r="r" b="b"/>
                <a:pathLst>
                  <a:path w="5" h="5">
                    <a:moveTo>
                      <a:pt x="2" y="0"/>
                    </a:moveTo>
                    <a:lnTo>
                      <a:pt x="5" y="4"/>
                    </a:lnTo>
                    <a:lnTo>
                      <a:pt x="2" y="5"/>
                    </a:lnTo>
                    <a:lnTo>
                      <a:pt x="0"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87" name="Freeform 590"/>
              <p:cNvSpPr>
                <a:spLocks/>
              </p:cNvSpPr>
              <p:nvPr/>
            </p:nvSpPr>
            <p:spPr bwMode="auto">
              <a:xfrm>
                <a:off x="342900" y="1897063"/>
                <a:ext cx="3175" cy="3175"/>
              </a:xfrm>
              <a:custGeom>
                <a:avLst/>
                <a:gdLst/>
                <a:ahLst/>
                <a:cxnLst>
                  <a:cxn ang="0">
                    <a:pos x="0" y="0"/>
                  </a:cxn>
                  <a:cxn ang="0">
                    <a:pos x="2" y="2"/>
                  </a:cxn>
                  <a:cxn ang="0">
                    <a:pos x="0" y="2"/>
                  </a:cxn>
                  <a:cxn ang="0">
                    <a:pos x="0" y="0"/>
                  </a:cxn>
                </a:cxnLst>
                <a:rect l="0" t="0" r="r" b="b"/>
                <a:pathLst>
                  <a:path w="2" h="2">
                    <a:moveTo>
                      <a:pt x="0" y="0"/>
                    </a:moveTo>
                    <a:lnTo>
                      <a:pt x="2" y="2"/>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88" name="Freeform 591"/>
              <p:cNvSpPr>
                <a:spLocks/>
              </p:cNvSpPr>
              <p:nvPr/>
            </p:nvSpPr>
            <p:spPr bwMode="auto">
              <a:xfrm>
                <a:off x="361950" y="1900238"/>
                <a:ext cx="11113" cy="15875"/>
              </a:xfrm>
              <a:custGeom>
                <a:avLst/>
                <a:gdLst/>
                <a:ahLst/>
                <a:cxnLst>
                  <a:cxn ang="0">
                    <a:pos x="0" y="0"/>
                  </a:cxn>
                  <a:cxn ang="0">
                    <a:pos x="3" y="0"/>
                  </a:cxn>
                  <a:cxn ang="0">
                    <a:pos x="5" y="3"/>
                  </a:cxn>
                  <a:cxn ang="0">
                    <a:pos x="7" y="5"/>
                  </a:cxn>
                  <a:cxn ang="0">
                    <a:pos x="2" y="9"/>
                  </a:cxn>
                  <a:cxn ang="0">
                    <a:pos x="2" y="10"/>
                  </a:cxn>
                  <a:cxn ang="0">
                    <a:pos x="0" y="7"/>
                  </a:cxn>
                  <a:cxn ang="0">
                    <a:pos x="2" y="5"/>
                  </a:cxn>
                  <a:cxn ang="0">
                    <a:pos x="0" y="3"/>
                  </a:cxn>
                  <a:cxn ang="0">
                    <a:pos x="0" y="0"/>
                  </a:cxn>
                </a:cxnLst>
                <a:rect l="0" t="0" r="r" b="b"/>
                <a:pathLst>
                  <a:path w="7" h="10">
                    <a:moveTo>
                      <a:pt x="0" y="0"/>
                    </a:moveTo>
                    <a:lnTo>
                      <a:pt x="3" y="0"/>
                    </a:lnTo>
                    <a:lnTo>
                      <a:pt x="5" y="3"/>
                    </a:lnTo>
                    <a:lnTo>
                      <a:pt x="7" y="5"/>
                    </a:lnTo>
                    <a:lnTo>
                      <a:pt x="2" y="9"/>
                    </a:lnTo>
                    <a:lnTo>
                      <a:pt x="2" y="10"/>
                    </a:lnTo>
                    <a:lnTo>
                      <a:pt x="0" y="7"/>
                    </a:lnTo>
                    <a:lnTo>
                      <a:pt x="2" y="5"/>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89" name="Freeform 592"/>
              <p:cNvSpPr>
                <a:spLocks/>
              </p:cNvSpPr>
              <p:nvPr/>
            </p:nvSpPr>
            <p:spPr bwMode="auto">
              <a:xfrm>
                <a:off x="377825" y="1911350"/>
                <a:ext cx="14288" cy="7938"/>
              </a:xfrm>
              <a:custGeom>
                <a:avLst/>
                <a:gdLst/>
                <a:ahLst/>
                <a:cxnLst>
                  <a:cxn ang="0">
                    <a:pos x="5" y="0"/>
                  </a:cxn>
                  <a:cxn ang="0">
                    <a:pos x="9" y="0"/>
                  </a:cxn>
                  <a:cxn ang="0">
                    <a:pos x="7" y="2"/>
                  </a:cxn>
                  <a:cxn ang="0">
                    <a:pos x="5" y="5"/>
                  </a:cxn>
                  <a:cxn ang="0">
                    <a:pos x="4" y="5"/>
                  </a:cxn>
                  <a:cxn ang="0">
                    <a:pos x="0" y="2"/>
                  </a:cxn>
                  <a:cxn ang="0">
                    <a:pos x="4" y="2"/>
                  </a:cxn>
                  <a:cxn ang="0">
                    <a:pos x="5" y="0"/>
                  </a:cxn>
                </a:cxnLst>
                <a:rect l="0" t="0" r="r" b="b"/>
                <a:pathLst>
                  <a:path w="9" h="5">
                    <a:moveTo>
                      <a:pt x="5" y="0"/>
                    </a:moveTo>
                    <a:lnTo>
                      <a:pt x="9" y="0"/>
                    </a:lnTo>
                    <a:lnTo>
                      <a:pt x="7" y="2"/>
                    </a:lnTo>
                    <a:lnTo>
                      <a:pt x="5" y="5"/>
                    </a:lnTo>
                    <a:lnTo>
                      <a:pt x="4" y="5"/>
                    </a:lnTo>
                    <a:lnTo>
                      <a:pt x="0" y="2"/>
                    </a:lnTo>
                    <a:lnTo>
                      <a:pt x="4" y="2"/>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90" name="Freeform 593"/>
              <p:cNvSpPr>
                <a:spLocks/>
              </p:cNvSpPr>
              <p:nvPr/>
            </p:nvSpPr>
            <p:spPr bwMode="auto">
              <a:xfrm>
                <a:off x="388938" y="1911350"/>
                <a:ext cx="15875" cy="12700"/>
              </a:xfrm>
              <a:custGeom>
                <a:avLst/>
                <a:gdLst/>
                <a:ahLst/>
                <a:cxnLst>
                  <a:cxn ang="0">
                    <a:pos x="8" y="0"/>
                  </a:cxn>
                  <a:cxn ang="0">
                    <a:pos x="8" y="3"/>
                  </a:cxn>
                  <a:cxn ang="0">
                    <a:pos x="10" y="5"/>
                  </a:cxn>
                  <a:cxn ang="0">
                    <a:pos x="10" y="7"/>
                  </a:cxn>
                  <a:cxn ang="0">
                    <a:pos x="5" y="8"/>
                  </a:cxn>
                  <a:cxn ang="0">
                    <a:pos x="3" y="8"/>
                  </a:cxn>
                  <a:cxn ang="0">
                    <a:pos x="3" y="7"/>
                  </a:cxn>
                  <a:cxn ang="0">
                    <a:pos x="0" y="8"/>
                  </a:cxn>
                  <a:cxn ang="0">
                    <a:pos x="3" y="5"/>
                  </a:cxn>
                  <a:cxn ang="0">
                    <a:pos x="7" y="5"/>
                  </a:cxn>
                  <a:cxn ang="0">
                    <a:pos x="7" y="3"/>
                  </a:cxn>
                  <a:cxn ang="0">
                    <a:pos x="8" y="0"/>
                  </a:cxn>
                </a:cxnLst>
                <a:rect l="0" t="0" r="r" b="b"/>
                <a:pathLst>
                  <a:path w="10" h="8">
                    <a:moveTo>
                      <a:pt x="8" y="0"/>
                    </a:moveTo>
                    <a:lnTo>
                      <a:pt x="8" y="3"/>
                    </a:lnTo>
                    <a:lnTo>
                      <a:pt x="10" y="5"/>
                    </a:lnTo>
                    <a:lnTo>
                      <a:pt x="10" y="7"/>
                    </a:lnTo>
                    <a:lnTo>
                      <a:pt x="5" y="8"/>
                    </a:lnTo>
                    <a:lnTo>
                      <a:pt x="3" y="8"/>
                    </a:lnTo>
                    <a:lnTo>
                      <a:pt x="3" y="7"/>
                    </a:lnTo>
                    <a:lnTo>
                      <a:pt x="0" y="8"/>
                    </a:lnTo>
                    <a:lnTo>
                      <a:pt x="3" y="5"/>
                    </a:lnTo>
                    <a:lnTo>
                      <a:pt x="7" y="5"/>
                    </a:lnTo>
                    <a:lnTo>
                      <a:pt x="7" y="3"/>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91" name="Freeform 594"/>
              <p:cNvSpPr>
                <a:spLocks/>
              </p:cNvSpPr>
              <p:nvPr/>
            </p:nvSpPr>
            <p:spPr bwMode="auto">
              <a:xfrm>
                <a:off x="407988" y="1919288"/>
                <a:ext cx="1588" cy="4763"/>
              </a:xfrm>
              <a:custGeom>
                <a:avLst/>
                <a:gdLst/>
                <a:ahLst/>
                <a:cxnLst>
                  <a:cxn ang="0">
                    <a:pos x="1" y="0"/>
                  </a:cxn>
                  <a:cxn ang="0">
                    <a:pos x="1" y="2"/>
                  </a:cxn>
                  <a:cxn ang="0">
                    <a:pos x="0" y="3"/>
                  </a:cxn>
                  <a:cxn ang="0">
                    <a:pos x="0" y="2"/>
                  </a:cxn>
                  <a:cxn ang="0">
                    <a:pos x="1" y="0"/>
                  </a:cxn>
                </a:cxnLst>
                <a:rect l="0" t="0" r="r" b="b"/>
                <a:pathLst>
                  <a:path w="1" h="3">
                    <a:moveTo>
                      <a:pt x="1" y="0"/>
                    </a:moveTo>
                    <a:lnTo>
                      <a:pt x="1" y="2"/>
                    </a:lnTo>
                    <a:lnTo>
                      <a:pt x="0" y="3"/>
                    </a:lnTo>
                    <a:lnTo>
                      <a:pt x="0" y="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92" name="Freeform 595"/>
              <p:cNvSpPr>
                <a:spLocks/>
              </p:cNvSpPr>
              <p:nvPr/>
            </p:nvSpPr>
            <p:spPr bwMode="auto">
              <a:xfrm>
                <a:off x="412750" y="1919288"/>
                <a:ext cx="3175" cy="4763"/>
              </a:xfrm>
              <a:custGeom>
                <a:avLst/>
                <a:gdLst/>
                <a:ahLst/>
                <a:cxnLst>
                  <a:cxn ang="0">
                    <a:pos x="0" y="0"/>
                  </a:cxn>
                  <a:cxn ang="0">
                    <a:pos x="2" y="2"/>
                  </a:cxn>
                  <a:cxn ang="0">
                    <a:pos x="0" y="3"/>
                  </a:cxn>
                  <a:cxn ang="0">
                    <a:pos x="0" y="0"/>
                  </a:cxn>
                </a:cxnLst>
                <a:rect l="0" t="0" r="r" b="b"/>
                <a:pathLst>
                  <a:path w="2" h="3">
                    <a:moveTo>
                      <a:pt x="0" y="0"/>
                    </a:moveTo>
                    <a:lnTo>
                      <a:pt x="2" y="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93" name="Freeform 596"/>
              <p:cNvSpPr>
                <a:spLocks/>
              </p:cNvSpPr>
              <p:nvPr/>
            </p:nvSpPr>
            <p:spPr bwMode="auto">
              <a:xfrm>
                <a:off x="415925" y="1911350"/>
                <a:ext cx="4763" cy="4763"/>
              </a:xfrm>
              <a:custGeom>
                <a:avLst/>
                <a:gdLst/>
                <a:ahLst/>
                <a:cxnLst>
                  <a:cxn ang="0">
                    <a:pos x="3" y="0"/>
                  </a:cxn>
                  <a:cxn ang="0">
                    <a:pos x="3" y="2"/>
                  </a:cxn>
                  <a:cxn ang="0">
                    <a:pos x="1" y="3"/>
                  </a:cxn>
                  <a:cxn ang="0">
                    <a:pos x="0" y="2"/>
                  </a:cxn>
                  <a:cxn ang="0">
                    <a:pos x="3" y="0"/>
                  </a:cxn>
                </a:cxnLst>
                <a:rect l="0" t="0" r="r" b="b"/>
                <a:pathLst>
                  <a:path w="3" h="3">
                    <a:moveTo>
                      <a:pt x="3" y="0"/>
                    </a:moveTo>
                    <a:lnTo>
                      <a:pt x="3" y="2"/>
                    </a:lnTo>
                    <a:lnTo>
                      <a:pt x="1" y="3"/>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94" name="Freeform 597"/>
              <p:cNvSpPr>
                <a:spLocks/>
              </p:cNvSpPr>
              <p:nvPr/>
            </p:nvSpPr>
            <p:spPr bwMode="auto">
              <a:xfrm>
                <a:off x="441325" y="1914525"/>
                <a:ext cx="31750" cy="12700"/>
              </a:xfrm>
              <a:custGeom>
                <a:avLst/>
                <a:gdLst/>
                <a:ahLst/>
                <a:cxnLst>
                  <a:cxn ang="0">
                    <a:pos x="19" y="0"/>
                  </a:cxn>
                  <a:cxn ang="0">
                    <a:pos x="20" y="1"/>
                  </a:cxn>
                  <a:cxn ang="0">
                    <a:pos x="20" y="3"/>
                  </a:cxn>
                  <a:cxn ang="0">
                    <a:pos x="19" y="5"/>
                  </a:cxn>
                  <a:cxn ang="0">
                    <a:pos x="19" y="8"/>
                  </a:cxn>
                  <a:cxn ang="0">
                    <a:pos x="15" y="8"/>
                  </a:cxn>
                  <a:cxn ang="0">
                    <a:pos x="14" y="6"/>
                  </a:cxn>
                  <a:cxn ang="0">
                    <a:pos x="12" y="6"/>
                  </a:cxn>
                  <a:cxn ang="0">
                    <a:pos x="9" y="8"/>
                  </a:cxn>
                  <a:cxn ang="0">
                    <a:pos x="4" y="6"/>
                  </a:cxn>
                  <a:cxn ang="0">
                    <a:pos x="2" y="6"/>
                  </a:cxn>
                  <a:cxn ang="0">
                    <a:pos x="0" y="5"/>
                  </a:cxn>
                  <a:cxn ang="0">
                    <a:pos x="15" y="5"/>
                  </a:cxn>
                  <a:cxn ang="0">
                    <a:pos x="15" y="1"/>
                  </a:cxn>
                  <a:cxn ang="0">
                    <a:pos x="19" y="0"/>
                  </a:cxn>
                </a:cxnLst>
                <a:rect l="0" t="0" r="r" b="b"/>
                <a:pathLst>
                  <a:path w="20" h="8">
                    <a:moveTo>
                      <a:pt x="19" y="0"/>
                    </a:moveTo>
                    <a:lnTo>
                      <a:pt x="20" y="1"/>
                    </a:lnTo>
                    <a:lnTo>
                      <a:pt x="20" y="3"/>
                    </a:lnTo>
                    <a:lnTo>
                      <a:pt x="19" y="5"/>
                    </a:lnTo>
                    <a:lnTo>
                      <a:pt x="19" y="8"/>
                    </a:lnTo>
                    <a:lnTo>
                      <a:pt x="15" y="8"/>
                    </a:lnTo>
                    <a:lnTo>
                      <a:pt x="14" y="6"/>
                    </a:lnTo>
                    <a:lnTo>
                      <a:pt x="12" y="6"/>
                    </a:lnTo>
                    <a:lnTo>
                      <a:pt x="9" y="8"/>
                    </a:lnTo>
                    <a:lnTo>
                      <a:pt x="4" y="6"/>
                    </a:lnTo>
                    <a:lnTo>
                      <a:pt x="2" y="6"/>
                    </a:lnTo>
                    <a:lnTo>
                      <a:pt x="0" y="5"/>
                    </a:lnTo>
                    <a:lnTo>
                      <a:pt x="15" y="5"/>
                    </a:lnTo>
                    <a:lnTo>
                      <a:pt x="15"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95" name="Freeform 598"/>
              <p:cNvSpPr>
                <a:spLocks/>
              </p:cNvSpPr>
              <p:nvPr/>
            </p:nvSpPr>
            <p:spPr bwMode="auto">
              <a:xfrm>
                <a:off x="473075" y="1930400"/>
                <a:ext cx="26988" cy="7938"/>
              </a:xfrm>
              <a:custGeom>
                <a:avLst/>
                <a:gdLst/>
                <a:ahLst/>
                <a:cxnLst>
                  <a:cxn ang="0">
                    <a:pos x="0" y="0"/>
                  </a:cxn>
                  <a:cxn ang="0">
                    <a:pos x="7" y="0"/>
                  </a:cxn>
                  <a:cxn ang="0">
                    <a:pos x="10" y="1"/>
                  </a:cxn>
                  <a:cxn ang="0">
                    <a:pos x="12" y="1"/>
                  </a:cxn>
                  <a:cxn ang="0">
                    <a:pos x="17" y="5"/>
                  </a:cxn>
                  <a:cxn ang="0">
                    <a:pos x="14" y="3"/>
                  </a:cxn>
                  <a:cxn ang="0">
                    <a:pos x="7" y="3"/>
                  </a:cxn>
                  <a:cxn ang="0">
                    <a:pos x="5" y="1"/>
                  </a:cxn>
                  <a:cxn ang="0">
                    <a:pos x="2" y="1"/>
                  </a:cxn>
                  <a:cxn ang="0">
                    <a:pos x="0" y="0"/>
                  </a:cxn>
                </a:cxnLst>
                <a:rect l="0" t="0" r="r" b="b"/>
                <a:pathLst>
                  <a:path w="17" h="5">
                    <a:moveTo>
                      <a:pt x="0" y="0"/>
                    </a:moveTo>
                    <a:lnTo>
                      <a:pt x="7" y="0"/>
                    </a:lnTo>
                    <a:lnTo>
                      <a:pt x="10" y="1"/>
                    </a:lnTo>
                    <a:lnTo>
                      <a:pt x="12" y="1"/>
                    </a:lnTo>
                    <a:lnTo>
                      <a:pt x="17" y="5"/>
                    </a:lnTo>
                    <a:lnTo>
                      <a:pt x="14" y="3"/>
                    </a:lnTo>
                    <a:lnTo>
                      <a:pt x="7" y="3"/>
                    </a:lnTo>
                    <a:lnTo>
                      <a:pt x="5" y="1"/>
                    </a:lnTo>
                    <a:lnTo>
                      <a:pt x="2"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96" name="Freeform 599"/>
              <p:cNvSpPr>
                <a:spLocks/>
              </p:cNvSpPr>
              <p:nvPr/>
            </p:nvSpPr>
            <p:spPr bwMode="auto">
              <a:xfrm>
                <a:off x="512763" y="1927225"/>
                <a:ext cx="6350" cy="4763"/>
              </a:xfrm>
              <a:custGeom>
                <a:avLst/>
                <a:gdLst/>
                <a:ahLst/>
                <a:cxnLst>
                  <a:cxn ang="0">
                    <a:pos x="2" y="0"/>
                  </a:cxn>
                  <a:cxn ang="0">
                    <a:pos x="4" y="2"/>
                  </a:cxn>
                  <a:cxn ang="0">
                    <a:pos x="2" y="3"/>
                  </a:cxn>
                  <a:cxn ang="0">
                    <a:pos x="0" y="3"/>
                  </a:cxn>
                  <a:cxn ang="0">
                    <a:pos x="0" y="2"/>
                  </a:cxn>
                  <a:cxn ang="0">
                    <a:pos x="2" y="0"/>
                  </a:cxn>
                </a:cxnLst>
                <a:rect l="0" t="0" r="r" b="b"/>
                <a:pathLst>
                  <a:path w="4" h="3">
                    <a:moveTo>
                      <a:pt x="2" y="0"/>
                    </a:moveTo>
                    <a:lnTo>
                      <a:pt x="4" y="2"/>
                    </a:lnTo>
                    <a:lnTo>
                      <a:pt x="2" y="3"/>
                    </a:lnTo>
                    <a:lnTo>
                      <a:pt x="0" y="3"/>
                    </a:lnTo>
                    <a:lnTo>
                      <a:pt x="0"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97" name="Freeform 600"/>
              <p:cNvSpPr>
                <a:spLocks/>
              </p:cNvSpPr>
              <p:nvPr/>
            </p:nvSpPr>
            <p:spPr bwMode="auto">
              <a:xfrm>
                <a:off x="561975" y="1927225"/>
                <a:ext cx="4763" cy="4763"/>
              </a:xfrm>
              <a:custGeom>
                <a:avLst/>
                <a:gdLst/>
                <a:ahLst/>
                <a:cxnLst>
                  <a:cxn ang="0">
                    <a:pos x="0" y="0"/>
                  </a:cxn>
                  <a:cxn ang="0">
                    <a:pos x="3" y="0"/>
                  </a:cxn>
                  <a:cxn ang="0">
                    <a:pos x="3" y="2"/>
                  </a:cxn>
                  <a:cxn ang="0">
                    <a:pos x="1" y="2"/>
                  </a:cxn>
                  <a:cxn ang="0">
                    <a:pos x="0" y="3"/>
                  </a:cxn>
                  <a:cxn ang="0">
                    <a:pos x="0" y="0"/>
                  </a:cxn>
                </a:cxnLst>
                <a:rect l="0" t="0" r="r" b="b"/>
                <a:pathLst>
                  <a:path w="3" h="3">
                    <a:moveTo>
                      <a:pt x="0" y="0"/>
                    </a:moveTo>
                    <a:lnTo>
                      <a:pt x="3" y="0"/>
                    </a:lnTo>
                    <a:lnTo>
                      <a:pt x="3" y="2"/>
                    </a:lnTo>
                    <a:lnTo>
                      <a:pt x="1" y="2"/>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98" name="Freeform 601"/>
              <p:cNvSpPr>
                <a:spLocks/>
              </p:cNvSpPr>
              <p:nvPr/>
            </p:nvSpPr>
            <p:spPr bwMode="auto">
              <a:xfrm>
                <a:off x="585788" y="1924050"/>
                <a:ext cx="7938" cy="3175"/>
              </a:xfrm>
              <a:custGeom>
                <a:avLst/>
                <a:gdLst/>
                <a:ahLst/>
                <a:cxnLst>
                  <a:cxn ang="0">
                    <a:pos x="0" y="0"/>
                  </a:cxn>
                  <a:cxn ang="0">
                    <a:pos x="5" y="0"/>
                  </a:cxn>
                  <a:cxn ang="0">
                    <a:pos x="3" y="2"/>
                  </a:cxn>
                  <a:cxn ang="0">
                    <a:pos x="0" y="0"/>
                  </a:cxn>
                </a:cxnLst>
                <a:rect l="0" t="0" r="r" b="b"/>
                <a:pathLst>
                  <a:path w="5" h="2">
                    <a:moveTo>
                      <a:pt x="0" y="0"/>
                    </a:moveTo>
                    <a:lnTo>
                      <a:pt x="5" y="0"/>
                    </a:lnTo>
                    <a:lnTo>
                      <a:pt x="3"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999" name="Freeform 602"/>
              <p:cNvSpPr>
                <a:spLocks/>
              </p:cNvSpPr>
              <p:nvPr/>
            </p:nvSpPr>
            <p:spPr bwMode="auto">
              <a:xfrm>
                <a:off x="611188" y="1903413"/>
                <a:ext cx="38100" cy="26988"/>
              </a:xfrm>
              <a:custGeom>
                <a:avLst/>
                <a:gdLst/>
                <a:ahLst/>
                <a:cxnLst>
                  <a:cxn ang="0">
                    <a:pos x="19" y="0"/>
                  </a:cxn>
                  <a:cxn ang="0">
                    <a:pos x="20" y="1"/>
                  </a:cxn>
                  <a:cxn ang="0">
                    <a:pos x="22" y="1"/>
                  </a:cxn>
                  <a:cxn ang="0">
                    <a:pos x="24" y="3"/>
                  </a:cxn>
                  <a:cxn ang="0">
                    <a:pos x="22" y="5"/>
                  </a:cxn>
                  <a:cxn ang="0">
                    <a:pos x="17" y="8"/>
                  </a:cxn>
                  <a:cxn ang="0">
                    <a:pos x="14" y="8"/>
                  </a:cxn>
                  <a:cxn ang="0">
                    <a:pos x="12" y="10"/>
                  </a:cxn>
                  <a:cxn ang="0">
                    <a:pos x="10" y="13"/>
                  </a:cxn>
                  <a:cxn ang="0">
                    <a:pos x="7" y="13"/>
                  </a:cxn>
                  <a:cxn ang="0">
                    <a:pos x="5" y="15"/>
                  </a:cxn>
                  <a:cxn ang="0">
                    <a:pos x="0" y="17"/>
                  </a:cxn>
                  <a:cxn ang="0">
                    <a:pos x="2" y="15"/>
                  </a:cxn>
                  <a:cxn ang="0">
                    <a:pos x="4" y="12"/>
                  </a:cxn>
                  <a:cxn ang="0">
                    <a:pos x="5" y="10"/>
                  </a:cxn>
                  <a:cxn ang="0">
                    <a:pos x="7" y="7"/>
                  </a:cxn>
                  <a:cxn ang="0">
                    <a:pos x="12" y="8"/>
                  </a:cxn>
                  <a:cxn ang="0">
                    <a:pos x="12" y="5"/>
                  </a:cxn>
                  <a:cxn ang="0">
                    <a:pos x="15" y="1"/>
                  </a:cxn>
                  <a:cxn ang="0">
                    <a:pos x="19" y="0"/>
                  </a:cxn>
                </a:cxnLst>
                <a:rect l="0" t="0" r="r" b="b"/>
                <a:pathLst>
                  <a:path w="24" h="17">
                    <a:moveTo>
                      <a:pt x="19" y="0"/>
                    </a:moveTo>
                    <a:lnTo>
                      <a:pt x="20" y="1"/>
                    </a:lnTo>
                    <a:lnTo>
                      <a:pt x="22" y="1"/>
                    </a:lnTo>
                    <a:lnTo>
                      <a:pt x="24" y="3"/>
                    </a:lnTo>
                    <a:lnTo>
                      <a:pt x="22" y="5"/>
                    </a:lnTo>
                    <a:lnTo>
                      <a:pt x="17" y="8"/>
                    </a:lnTo>
                    <a:lnTo>
                      <a:pt x="14" y="8"/>
                    </a:lnTo>
                    <a:lnTo>
                      <a:pt x="12" y="10"/>
                    </a:lnTo>
                    <a:lnTo>
                      <a:pt x="10" y="13"/>
                    </a:lnTo>
                    <a:lnTo>
                      <a:pt x="7" y="13"/>
                    </a:lnTo>
                    <a:lnTo>
                      <a:pt x="5" y="15"/>
                    </a:lnTo>
                    <a:lnTo>
                      <a:pt x="0" y="17"/>
                    </a:lnTo>
                    <a:lnTo>
                      <a:pt x="2" y="15"/>
                    </a:lnTo>
                    <a:lnTo>
                      <a:pt x="4" y="12"/>
                    </a:lnTo>
                    <a:lnTo>
                      <a:pt x="5" y="10"/>
                    </a:lnTo>
                    <a:lnTo>
                      <a:pt x="7" y="7"/>
                    </a:lnTo>
                    <a:lnTo>
                      <a:pt x="12" y="8"/>
                    </a:lnTo>
                    <a:lnTo>
                      <a:pt x="12" y="5"/>
                    </a:lnTo>
                    <a:lnTo>
                      <a:pt x="15"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00" name="Freeform 603"/>
              <p:cNvSpPr>
                <a:spLocks/>
              </p:cNvSpPr>
              <p:nvPr/>
            </p:nvSpPr>
            <p:spPr bwMode="auto">
              <a:xfrm>
                <a:off x="646113" y="1889125"/>
                <a:ext cx="42863" cy="30163"/>
              </a:xfrm>
              <a:custGeom>
                <a:avLst/>
                <a:gdLst/>
                <a:ahLst/>
                <a:cxnLst>
                  <a:cxn ang="0">
                    <a:pos x="20" y="0"/>
                  </a:cxn>
                  <a:cxn ang="0">
                    <a:pos x="22" y="2"/>
                  </a:cxn>
                  <a:cxn ang="0">
                    <a:pos x="22" y="4"/>
                  </a:cxn>
                  <a:cxn ang="0">
                    <a:pos x="24" y="5"/>
                  </a:cxn>
                  <a:cxn ang="0">
                    <a:pos x="27" y="2"/>
                  </a:cxn>
                  <a:cxn ang="0">
                    <a:pos x="27" y="5"/>
                  </a:cxn>
                  <a:cxn ang="0">
                    <a:pos x="22" y="10"/>
                  </a:cxn>
                  <a:cxn ang="0">
                    <a:pos x="25" y="9"/>
                  </a:cxn>
                  <a:cxn ang="0">
                    <a:pos x="27" y="12"/>
                  </a:cxn>
                  <a:cxn ang="0">
                    <a:pos x="22" y="12"/>
                  </a:cxn>
                  <a:cxn ang="0">
                    <a:pos x="20" y="16"/>
                  </a:cxn>
                  <a:cxn ang="0">
                    <a:pos x="17" y="14"/>
                  </a:cxn>
                  <a:cxn ang="0">
                    <a:pos x="19" y="16"/>
                  </a:cxn>
                  <a:cxn ang="0">
                    <a:pos x="13" y="16"/>
                  </a:cxn>
                  <a:cxn ang="0">
                    <a:pos x="8" y="17"/>
                  </a:cxn>
                  <a:cxn ang="0">
                    <a:pos x="2" y="19"/>
                  </a:cxn>
                  <a:cxn ang="0">
                    <a:pos x="0" y="17"/>
                  </a:cxn>
                  <a:cxn ang="0">
                    <a:pos x="2" y="16"/>
                  </a:cxn>
                  <a:cxn ang="0">
                    <a:pos x="7" y="16"/>
                  </a:cxn>
                  <a:cxn ang="0">
                    <a:pos x="12" y="14"/>
                  </a:cxn>
                  <a:cxn ang="0">
                    <a:pos x="13" y="14"/>
                  </a:cxn>
                  <a:cxn ang="0">
                    <a:pos x="12" y="12"/>
                  </a:cxn>
                  <a:cxn ang="0">
                    <a:pos x="15" y="10"/>
                  </a:cxn>
                  <a:cxn ang="0">
                    <a:pos x="13" y="9"/>
                  </a:cxn>
                  <a:cxn ang="0">
                    <a:pos x="19" y="9"/>
                  </a:cxn>
                  <a:cxn ang="0">
                    <a:pos x="17" y="7"/>
                  </a:cxn>
                  <a:cxn ang="0">
                    <a:pos x="15" y="7"/>
                  </a:cxn>
                  <a:cxn ang="0">
                    <a:pos x="13" y="5"/>
                  </a:cxn>
                  <a:cxn ang="0">
                    <a:pos x="15" y="2"/>
                  </a:cxn>
                  <a:cxn ang="0">
                    <a:pos x="17" y="2"/>
                  </a:cxn>
                  <a:cxn ang="0">
                    <a:pos x="20" y="0"/>
                  </a:cxn>
                </a:cxnLst>
                <a:rect l="0" t="0" r="r" b="b"/>
                <a:pathLst>
                  <a:path w="27" h="19">
                    <a:moveTo>
                      <a:pt x="20" y="0"/>
                    </a:moveTo>
                    <a:lnTo>
                      <a:pt x="22" y="2"/>
                    </a:lnTo>
                    <a:lnTo>
                      <a:pt x="22" y="4"/>
                    </a:lnTo>
                    <a:lnTo>
                      <a:pt x="24" y="5"/>
                    </a:lnTo>
                    <a:lnTo>
                      <a:pt x="27" y="2"/>
                    </a:lnTo>
                    <a:lnTo>
                      <a:pt x="27" y="5"/>
                    </a:lnTo>
                    <a:lnTo>
                      <a:pt x="22" y="10"/>
                    </a:lnTo>
                    <a:lnTo>
                      <a:pt x="25" y="9"/>
                    </a:lnTo>
                    <a:lnTo>
                      <a:pt x="27" y="12"/>
                    </a:lnTo>
                    <a:lnTo>
                      <a:pt x="22" y="12"/>
                    </a:lnTo>
                    <a:lnTo>
                      <a:pt x="20" y="16"/>
                    </a:lnTo>
                    <a:lnTo>
                      <a:pt x="17" y="14"/>
                    </a:lnTo>
                    <a:lnTo>
                      <a:pt x="19" y="16"/>
                    </a:lnTo>
                    <a:lnTo>
                      <a:pt x="13" y="16"/>
                    </a:lnTo>
                    <a:lnTo>
                      <a:pt x="8" y="17"/>
                    </a:lnTo>
                    <a:lnTo>
                      <a:pt x="2" y="19"/>
                    </a:lnTo>
                    <a:lnTo>
                      <a:pt x="0" y="17"/>
                    </a:lnTo>
                    <a:lnTo>
                      <a:pt x="2" y="16"/>
                    </a:lnTo>
                    <a:lnTo>
                      <a:pt x="7" y="16"/>
                    </a:lnTo>
                    <a:lnTo>
                      <a:pt x="12" y="14"/>
                    </a:lnTo>
                    <a:lnTo>
                      <a:pt x="13" y="14"/>
                    </a:lnTo>
                    <a:lnTo>
                      <a:pt x="12" y="12"/>
                    </a:lnTo>
                    <a:lnTo>
                      <a:pt x="15" y="10"/>
                    </a:lnTo>
                    <a:lnTo>
                      <a:pt x="13" y="9"/>
                    </a:lnTo>
                    <a:lnTo>
                      <a:pt x="19" y="9"/>
                    </a:lnTo>
                    <a:lnTo>
                      <a:pt x="17" y="7"/>
                    </a:lnTo>
                    <a:lnTo>
                      <a:pt x="15" y="7"/>
                    </a:lnTo>
                    <a:lnTo>
                      <a:pt x="13" y="5"/>
                    </a:lnTo>
                    <a:lnTo>
                      <a:pt x="15" y="2"/>
                    </a:lnTo>
                    <a:lnTo>
                      <a:pt x="17" y="2"/>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01" name="Freeform 604"/>
              <p:cNvSpPr>
                <a:spLocks/>
              </p:cNvSpPr>
              <p:nvPr/>
            </p:nvSpPr>
            <p:spPr bwMode="auto">
              <a:xfrm>
                <a:off x="688975" y="1900238"/>
                <a:ext cx="3175" cy="4763"/>
              </a:xfrm>
              <a:custGeom>
                <a:avLst/>
                <a:gdLst/>
                <a:ahLst/>
                <a:cxnLst>
                  <a:cxn ang="0">
                    <a:pos x="2" y="0"/>
                  </a:cxn>
                  <a:cxn ang="0">
                    <a:pos x="2" y="3"/>
                  </a:cxn>
                  <a:cxn ang="0">
                    <a:pos x="0" y="3"/>
                  </a:cxn>
                  <a:cxn ang="0">
                    <a:pos x="0" y="2"/>
                  </a:cxn>
                  <a:cxn ang="0">
                    <a:pos x="2" y="0"/>
                  </a:cxn>
                </a:cxnLst>
                <a:rect l="0" t="0" r="r" b="b"/>
                <a:pathLst>
                  <a:path w="2" h="3">
                    <a:moveTo>
                      <a:pt x="2" y="0"/>
                    </a:moveTo>
                    <a:lnTo>
                      <a:pt x="2" y="3"/>
                    </a:lnTo>
                    <a:lnTo>
                      <a:pt x="0" y="3"/>
                    </a:lnTo>
                    <a:lnTo>
                      <a:pt x="0"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02" name="Freeform 605"/>
              <p:cNvSpPr>
                <a:spLocks/>
              </p:cNvSpPr>
              <p:nvPr/>
            </p:nvSpPr>
            <p:spPr bwMode="auto">
              <a:xfrm>
                <a:off x="712788" y="1616075"/>
                <a:ext cx="36513" cy="28575"/>
              </a:xfrm>
              <a:custGeom>
                <a:avLst/>
                <a:gdLst/>
                <a:ahLst/>
                <a:cxnLst>
                  <a:cxn ang="0">
                    <a:pos x="13" y="0"/>
                  </a:cxn>
                  <a:cxn ang="0">
                    <a:pos x="17" y="0"/>
                  </a:cxn>
                  <a:cxn ang="0">
                    <a:pos x="18" y="2"/>
                  </a:cxn>
                  <a:cxn ang="0">
                    <a:pos x="22" y="2"/>
                  </a:cxn>
                  <a:cxn ang="0">
                    <a:pos x="23" y="3"/>
                  </a:cxn>
                  <a:cxn ang="0">
                    <a:pos x="23" y="15"/>
                  </a:cxn>
                  <a:cxn ang="0">
                    <a:pos x="22" y="13"/>
                  </a:cxn>
                  <a:cxn ang="0">
                    <a:pos x="17" y="15"/>
                  </a:cxn>
                  <a:cxn ang="0">
                    <a:pos x="13" y="15"/>
                  </a:cxn>
                  <a:cxn ang="0">
                    <a:pos x="15" y="18"/>
                  </a:cxn>
                  <a:cxn ang="0">
                    <a:pos x="12" y="15"/>
                  </a:cxn>
                  <a:cxn ang="0">
                    <a:pos x="8" y="13"/>
                  </a:cxn>
                  <a:cxn ang="0">
                    <a:pos x="5" y="10"/>
                  </a:cxn>
                  <a:cxn ang="0">
                    <a:pos x="5" y="8"/>
                  </a:cxn>
                  <a:cxn ang="0">
                    <a:pos x="3" y="8"/>
                  </a:cxn>
                  <a:cxn ang="0">
                    <a:pos x="0" y="3"/>
                  </a:cxn>
                  <a:cxn ang="0">
                    <a:pos x="3" y="2"/>
                  </a:cxn>
                  <a:cxn ang="0">
                    <a:pos x="7" y="3"/>
                  </a:cxn>
                  <a:cxn ang="0">
                    <a:pos x="8" y="2"/>
                  </a:cxn>
                  <a:cxn ang="0">
                    <a:pos x="12" y="2"/>
                  </a:cxn>
                  <a:cxn ang="0">
                    <a:pos x="13" y="0"/>
                  </a:cxn>
                </a:cxnLst>
                <a:rect l="0" t="0" r="r" b="b"/>
                <a:pathLst>
                  <a:path w="23" h="18">
                    <a:moveTo>
                      <a:pt x="13" y="0"/>
                    </a:moveTo>
                    <a:lnTo>
                      <a:pt x="17" y="0"/>
                    </a:lnTo>
                    <a:lnTo>
                      <a:pt x="18" y="2"/>
                    </a:lnTo>
                    <a:lnTo>
                      <a:pt x="22" y="2"/>
                    </a:lnTo>
                    <a:lnTo>
                      <a:pt x="23" y="3"/>
                    </a:lnTo>
                    <a:lnTo>
                      <a:pt x="23" y="15"/>
                    </a:lnTo>
                    <a:lnTo>
                      <a:pt x="22" y="13"/>
                    </a:lnTo>
                    <a:lnTo>
                      <a:pt x="17" y="15"/>
                    </a:lnTo>
                    <a:lnTo>
                      <a:pt x="13" y="15"/>
                    </a:lnTo>
                    <a:lnTo>
                      <a:pt x="15" y="18"/>
                    </a:lnTo>
                    <a:lnTo>
                      <a:pt x="12" y="15"/>
                    </a:lnTo>
                    <a:lnTo>
                      <a:pt x="8" y="13"/>
                    </a:lnTo>
                    <a:lnTo>
                      <a:pt x="5" y="10"/>
                    </a:lnTo>
                    <a:lnTo>
                      <a:pt x="5" y="8"/>
                    </a:lnTo>
                    <a:lnTo>
                      <a:pt x="3" y="8"/>
                    </a:lnTo>
                    <a:lnTo>
                      <a:pt x="0" y="3"/>
                    </a:lnTo>
                    <a:lnTo>
                      <a:pt x="3" y="2"/>
                    </a:lnTo>
                    <a:lnTo>
                      <a:pt x="7" y="3"/>
                    </a:lnTo>
                    <a:lnTo>
                      <a:pt x="8" y="2"/>
                    </a:lnTo>
                    <a:lnTo>
                      <a:pt x="12" y="2"/>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03" name="Freeform 606"/>
              <p:cNvSpPr>
                <a:spLocks/>
              </p:cNvSpPr>
              <p:nvPr/>
            </p:nvSpPr>
            <p:spPr bwMode="auto">
              <a:xfrm>
                <a:off x="696913" y="1884363"/>
                <a:ext cx="11113" cy="11113"/>
              </a:xfrm>
              <a:custGeom>
                <a:avLst/>
                <a:gdLst/>
                <a:ahLst/>
                <a:cxnLst>
                  <a:cxn ang="0">
                    <a:pos x="2" y="0"/>
                  </a:cxn>
                  <a:cxn ang="0">
                    <a:pos x="3" y="2"/>
                  </a:cxn>
                  <a:cxn ang="0">
                    <a:pos x="7" y="3"/>
                  </a:cxn>
                  <a:cxn ang="0">
                    <a:pos x="2" y="7"/>
                  </a:cxn>
                  <a:cxn ang="0">
                    <a:pos x="0" y="5"/>
                  </a:cxn>
                  <a:cxn ang="0">
                    <a:pos x="0" y="3"/>
                  </a:cxn>
                  <a:cxn ang="0">
                    <a:pos x="2" y="0"/>
                  </a:cxn>
                </a:cxnLst>
                <a:rect l="0" t="0" r="r" b="b"/>
                <a:pathLst>
                  <a:path w="7" h="7">
                    <a:moveTo>
                      <a:pt x="2" y="0"/>
                    </a:moveTo>
                    <a:lnTo>
                      <a:pt x="3" y="2"/>
                    </a:lnTo>
                    <a:lnTo>
                      <a:pt x="7" y="3"/>
                    </a:lnTo>
                    <a:lnTo>
                      <a:pt x="2" y="7"/>
                    </a:lnTo>
                    <a:lnTo>
                      <a:pt x="0" y="5"/>
                    </a:lnTo>
                    <a:lnTo>
                      <a:pt x="0" y="3"/>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04" name="Freeform 608"/>
              <p:cNvSpPr>
                <a:spLocks/>
              </p:cNvSpPr>
              <p:nvPr/>
            </p:nvSpPr>
            <p:spPr bwMode="auto">
              <a:xfrm>
                <a:off x="708025" y="1884363"/>
                <a:ext cx="4763" cy="7938"/>
              </a:xfrm>
              <a:custGeom>
                <a:avLst/>
                <a:gdLst/>
                <a:ahLst/>
                <a:cxnLst>
                  <a:cxn ang="0">
                    <a:pos x="1" y="0"/>
                  </a:cxn>
                  <a:cxn ang="0">
                    <a:pos x="3" y="2"/>
                  </a:cxn>
                  <a:cxn ang="0">
                    <a:pos x="1" y="5"/>
                  </a:cxn>
                  <a:cxn ang="0">
                    <a:pos x="0" y="2"/>
                  </a:cxn>
                  <a:cxn ang="0">
                    <a:pos x="1" y="0"/>
                  </a:cxn>
                </a:cxnLst>
                <a:rect l="0" t="0" r="r" b="b"/>
                <a:pathLst>
                  <a:path w="3" h="5">
                    <a:moveTo>
                      <a:pt x="1" y="0"/>
                    </a:moveTo>
                    <a:lnTo>
                      <a:pt x="3" y="2"/>
                    </a:lnTo>
                    <a:lnTo>
                      <a:pt x="1" y="5"/>
                    </a:lnTo>
                    <a:lnTo>
                      <a:pt x="0" y="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05" name="Freeform 609"/>
              <p:cNvSpPr>
                <a:spLocks/>
              </p:cNvSpPr>
              <p:nvPr/>
            </p:nvSpPr>
            <p:spPr bwMode="auto">
              <a:xfrm>
                <a:off x="728663" y="1857375"/>
                <a:ext cx="47625" cy="23813"/>
              </a:xfrm>
              <a:custGeom>
                <a:avLst/>
                <a:gdLst/>
                <a:ahLst/>
                <a:cxnLst>
                  <a:cxn ang="0">
                    <a:pos x="18" y="0"/>
                  </a:cxn>
                  <a:cxn ang="0">
                    <a:pos x="22" y="0"/>
                  </a:cxn>
                  <a:cxn ang="0">
                    <a:pos x="25" y="4"/>
                  </a:cxn>
                  <a:cxn ang="0">
                    <a:pos x="25" y="7"/>
                  </a:cxn>
                  <a:cxn ang="0">
                    <a:pos x="30" y="12"/>
                  </a:cxn>
                  <a:cxn ang="0">
                    <a:pos x="27" y="10"/>
                  </a:cxn>
                  <a:cxn ang="0">
                    <a:pos x="25" y="9"/>
                  </a:cxn>
                  <a:cxn ang="0">
                    <a:pos x="23" y="12"/>
                  </a:cxn>
                  <a:cxn ang="0">
                    <a:pos x="17" y="12"/>
                  </a:cxn>
                  <a:cxn ang="0">
                    <a:pos x="13" y="10"/>
                  </a:cxn>
                  <a:cxn ang="0">
                    <a:pos x="12" y="12"/>
                  </a:cxn>
                  <a:cxn ang="0">
                    <a:pos x="8" y="14"/>
                  </a:cxn>
                  <a:cxn ang="0">
                    <a:pos x="8" y="15"/>
                  </a:cxn>
                  <a:cxn ang="0">
                    <a:pos x="3" y="15"/>
                  </a:cxn>
                  <a:cxn ang="0">
                    <a:pos x="0" y="14"/>
                  </a:cxn>
                  <a:cxn ang="0">
                    <a:pos x="0" y="10"/>
                  </a:cxn>
                  <a:cxn ang="0">
                    <a:pos x="5" y="7"/>
                  </a:cxn>
                  <a:cxn ang="0">
                    <a:pos x="7" y="4"/>
                  </a:cxn>
                  <a:cxn ang="0">
                    <a:pos x="10" y="2"/>
                  </a:cxn>
                  <a:cxn ang="0">
                    <a:pos x="12" y="4"/>
                  </a:cxn>
                  <a:cxn ang="0">
                    <a:pos x="18" y="0"/>
                  </a:cxn>
                </a:cxnLst>
                <a:rect l="0" t="0" r="r" b="b"/>
                <a:pathLst>
                  <a:path w="30" h="15">
                    <a:moveTo>
                      <a:pt x="18" y="0"/>
                    </a:moveTo>
                    <a:lnTo>
                      <a:pt x="22" y="0"/>
                    </a:lnTo>
                    <a:lnTo>
                      <a:pt x="25" y="4"/>
                    </a:lnTo>
                    <a:lnTo>
                      <a:pt x="25" y="7"/>
                    </a:lnTo>
                    <a:lnTo>
                      <a:pt x="30" y="12"/>
                    </a:lnTo>
                    <a:lnTo>
                      <a:pt x="27" y="10"/>
                    </a:lnTo>
                    <a:lnTo>
                      <a:pt x="25" y="9"/>
                    </a:lnTo>
                    <a:lnTo>
                      <a:pt x="23" y="12"/>
                    </a:lnTo>
                    <a:lnTo>
                      <a:pt x="17" y="12"/>
                    </a:lnTo>
                    <a:lnTo>
                      <a:pt x="13" y="10"/>
                    </a:lnTo>
                    <a:lnTo>
                      <a:pt x="12" y="12"/>
                    </a:lnTo>
                    <a:lnTo>
                      <a:pt x="8" y="14"/>
                    </a:lnTo>
                    <a:lnTo>
                      <a:pt x="8" y="15"/>
                    </a:lnTo>
                    <a:lnTo>
                      <a:pt x="3" y="15"/>
                    </a:lnTo>
                    <a:lnTo>
                      <a:pt x="0" y="14"/>
                    </a:lnTo>
                    <a:lnTo>
                      <a:pt x="0" y="10"/>
                    </a:lnTo>
                    <a:lnTo>
                      <a:pt x="5" y="7"/>
                    </a:lnTo>
                    <a:lnTo>
                      <a:pt x="7" y="4"/>
                    </a:lnTo>
                    <a:lnTo>
                      <a:pt x="10" y="2"/>
                    </a:lnTo>
                    <a:lnTo>
                      <a:pt x="12" y="4"/>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06" name="Freeform 610"/>
              <p:cNvSpPr>
                <a:spLocks/>
              </p:cNvSpPr>
              <p:nvPr/>
            </p:nvSpPr>
            <p:spPr bwMode="auto">
              <a:xfrm>
                <a:off x="781050" y="1884363"/>
                <a:ext cx="6350" cy="4763"/>
              </a:xfrm>
              <a:custGeom>
                <a:avLst/>
                <a:gdLst/>
                <a:ahLst/>
                <a:cxnLst>
                  <a:cxn ang="0">
                    <a:pos x="0" y="0"/>
                  </a:cxn>
                  <a:cxn ang="0">
                    <a:pos x="4" y="2"/>
                  </a:cxn>
                  <a:cxn ang="0">
                    <a:pos x="4" y="3"/>
                  </a:cxn>
                  <a:cxn ang="0">
                    <a:pos x="0" y="3"/>
                  </a:cxn>
                  <a:cxn ang="0">
                    <a:pos x="0" y="0"/>
                  </a:cxn>
                </a:cxnLst>
                <a:rect l="0" t="0" r="r" b="b"/>
                <a:pathLst>
                  <a:path w="4" h="3">
                    <a:moveTo>
                      <a:pt x="0" y="0"/>
                    </a:moveTo>
                    <a:lnTo>
                      <a:pt x="4" y="2"/>
                    </a:lnTo>
                    <a:lnTo>
                      <a:pt x="4" y="3"/>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07" name="Rectangle 611"/>
              <p:cNvSpPr>
                <a:spLocks noChangeArrowheads="1"/>
              </p:cNvSpPr>
              <p:nvPr/>
            </p:nvSpPr>
            <p:spPr bwMode="auto">
              <a:xfrm>
                <a:off x="795338" y="1865313"/>
                <a:ext cx="1588" cy="31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08" name="Rectangle 612"/>
              <p:cNvSpPr>
                <a:spLocks noChangeArrowheads="1"/>
              </p:cNvSpPr>
              <p:nvPr/>
            </p:nvSpPr>
            <p:spPr bwMode="auto">
              <a:xfrm>
                <a:off x="835025" y="1485900"/>
                <a:ext cx="3175" cy="31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09" name="Freeform 613"/>
              <p:cNvSpPr>
                <a:spLocks/>
              </p:cNvSpPr>
              <p:nvPr/>
            </p:nvSpPr>
            <p:spPr bwMode="auto">
              <a:xfrm>
                <a:off x="839788" y="1701800"/>
                <a:ext cx="11113" cy="9525"/>
              </a:xfrm>
              <a:custGeom>
                <a:avLst/>
                <a:gdLst/>
                <a:ahLst/>
                <a:cxnLst>
                  <a:cxn ang="0">
                    <a:pos x="7" y="0"/>
                  </a:cxn>
                  <a:cxn ang="0">
                    <a:pos x="5" y="3"/>
                  </a:cxn>
                  <a:cxn ang="0">
                    <a:pos x="2" y="6"/>
                  </a:cxn>
                  <a:cxn ang="0">
                    <a:pos x="0" y="3"/>
                  </a:cxn>
                  <a:cxn ang="0">
                    <a:pos x="7" y="0"/>
                  </a:cxn>
                </a:cxnLst>
                <a:rect l="0" t="0" r="r" b="b"/>
                <a:pathLst>
                  <a:path w="7" h="6">
                    <a:moveTo>
                      <a:pt x="7" y="0"/>
                    </a:moveTo>
                    <a:lnTo>
                      <a:pt x="5" y="3"/>
                    </a:lnTo>
                    <a:lnTo>
                      <a:pt x="2" y="6"/>
                    </a:lnTo>
                    <a:lnTo>
                      <a:pt x="0" y="3"/>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10" name="Freeform 614"/>
              <p:cNvSpPr>
                <a:spLocks/>
              </p:cNvSpPr>
              <p:nvPr/>
            </p:nvSpPr>
            <p:spPr bwMode="auto">
              <a:xfrm>
                <a:off x="835025" y="1849438"/>
                <a:ext cx="7938" cy="14288"/>
              </a:xfrm>
              <a:custGeom>
                <a:avLst/>
                <a:gdLst/>
                <a:ahLst/>
                <a:cxnLst>
                  <a:cxn ang="0">
                    <a:pos x="2" y="0"/>
                  </a:cxn>
                  <a:cxn ang="0">
                    <a:pos x="2" y="4"/>
                  </a:cxn>
                  <a:cxn ang="0">
                    <a:pos x="5" y="2"/>
                  </a:cxn>
                  <a:cxn ang="0">
                    <a:pos x="3" y="4"/>
                  </a:cxn>
                  <a:cxn ang="0">
                    <a:pos x="5" y="7"/>
                  </a:cxn>
                  <a:cxn ang="0">
                    <a:pos x="0" y="9"/>
                  </a:cxn>
                  <a:cxn ang="0">
                    <a:pos x="0" y="2"/>
                  </a:cxn>
                  <a:cxn ang="0">
                    <a:pos x="2" y="0"/>
                  </a:cxn>
                </a:cxnLst>
                <a:rect l="0" t="0" r="r" b="b"/>
                <a:pathLst>
                  <a:path w="5" h="9">
                    <a:moveTo>
                      <a:pt x="2" y="0"/>
                    </a:moveTo>
                    <a:lnTo>
                      <a:pt x="2" y="4"/>
                    </a:lnTo>
                    <a:lnTo>
                      <a:pt x="5" y="2"/>
                    </a:lnTo>
                    <a:lnTo>
                      <a:pt x="3" y="4"/>
                    </a:lnTo>
                    <a:lnTo>
                      <a:pt x="5" y="7"/>
                    </a:lnTo>
                    <a:lnTo>
                      <a:pt x="0" y="9"/>
                    </a:lnTo>
                    <a:lnTo>
                      <a:pt x="0"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11" name="Freeform 615"/>
              <p:cNvSpPr>
                <a:spLocks/>
              </p:cNvSpPr>
              <p:nvPr/>
            </p:nvSpPr>
            <p:spPr bwMode="auto">
              <a:xfrm>
                <a:off x="842963" y="1852613"/>
                <a:ext cx="4763" cy="4763"/>
              </a:xfrm>
              <a:custGeom>
                <a:avLst/>
                <a:gdLst/>
                <a:ahLst/>
                <a:cxnLst>
                  <a:cxn ang="0">
                    <a:pos x="3" y="0"/>
                  </a:cxn>
                  <a:cxn ang="0">
                    <a:pos x="3" y="3"/>
                  </a:cxn>
                  <a:cxn ang="0">
                    <a:pos x="0" y="2"/>
                  </a:cxn>
                  <a:cxn ang="0">
                    <a:pos x="3" y="0"/>
                  </a:cxn>
                </a:cxnLst>
                <a:rect l="0" t="0" r="r" b="b"/>
                <a:pathLst>
                  <a:path w="3" h="3">
                    <a:moveTo>
                      <a:pt x="3" y="0"/>
                    </a:moveTo>
                    <a:lnTo>
                      <a:pt x="3" y="3"/>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12" name="Freeform 616"/>
              <p:cNvSpPr>
                <a:spLocks noEditPoints="1"/>
              </p:cNvSpPr>
              <p:nvPr/>
            </p:nvSpPr>
            <p:spPr bwMode="auto">
              <a:xfrm>
                <a:off x="847725" y="1857375"/>
                <a:ext cx="11113" cy="15875"/>
              </a:xfrm>
              <a:custGeom>
                <a:avLst/>
                <a:gdLst/>
                <a:ahLst/>
                <a:cxnLst>
                  <a:cxn ang="0">
                    <a:pos x="2" y="9"/>
                  </a:cxn>
                  <a:cxn ang="0">
                    <a:pos x="0" y="10"/>
                  </a:cxn>
                  <a:cxn ang="0">
                    <a:pos x="2" y="9"/>
                  </a:cxn>
                  <a:cxn ang="0">
                    <a:pos x="7" y="0"/>
                  </a:cxn>
                  <a:cxn ang="0">
                    <a:pos x="7" y="4"/>
                  </a:cxn>
                  <a:cxn ang="0">
                    <a:pos x="2" y="9"/>
                  </a:cxn>
                  <a:cxn ang="0">
                    <a:pos x="2" y="5"/>
                  </a:cxn>
                  <a:cxn ang="0">
                    <a:pos x="7" y="0"/>
                  </a:cxn>
                </a:cxnLst>
                <a:rect l="0" t="0" r="r" b="b"/>
                <a:pathLst>
                  <a:path w="7" h="10">
                    <a:moveTo>
                      <a:pt x="2" y="9"/>
                    </a:moveTo>
                    <a:lnTo>
                      <a:pt x="0" y="10"/>
                    </a:lnTo>
                    <a:lnTo>
                      <a:pt x="2" y="9"/>
                    </a:lnTo>
                    <a:close/>
                    <a:moveTo>
                      <a:pt x="7" y="0"/>
                    </a:moveTo>
                    <a:lnTo>
                      <a:pt x="7" y="4"/>
                    </a:lnTo>
                    <a:lnTo>
                      <a:pt x="2" y="9"/>
                    </a:lnTo>
                    <a:lnTo>
                      <a:pt x="2" y="5"/>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13" name="Freeform 617"/>
              <p:cNvSpPr>
                <a:spLocks/>
              </p:cNvSpPr>
              <p:nvPr/>
            </p:nvSpPr>
            <p:spPr bwMode="auto">
              <a:xfrm>
                <a:off x="885825" y="1831975"/>
                <a:ext cx="1588" cy="4763"/>
              </a:xfrm>
              <a:custGeom>
                <a:avLst/>
                <a:gdLst/>
                <a:ahLst/>
                <a:cxnLst>
                  <a:cxn ang="0">
                    <a:pos x="0" y="0"/>
                  </a:cxn>
                  <a:cxn ang="0">
                    <a:pos x="1" y="0"/>
                  </a:cxn>
                  <a:cxn ang="0">
                    <a:pos x="0" y="3"/>
                  </a:cxn>
                  <a:cxn ang="0">
                    <a:pos x="0" y="0"/>
                  </a:cxn>
                </a:cxnLst>
                <a:rect l="0" t="0" r="r" b="b"/>
                <a:pathLst>
                  <a:path w="1" h="3">
                    <a:moveTo>
                      <a:pt x="0" y="0"/>
                    </a:moveTo>
                    <a:lnTo>
                      <a:pt x="1" y="0"/>
                    </a:lnTo>
                    <a:lnTo>
                      <a:pt x="0"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14" name="Freeform 618"/>
              <p:cNvSpPr>
                <a:spLocks/>
              </p:cNvSpPr>
              <p:nvPr/>
            </p:nvSpPr>
            <p:spPr bwMode="auto">
              <a:xfrm>
                <a:off x="925513" y="1804988"/>
                <a:ext cx="4763" cy="3175"/>
              </a:xfrm>
              <a:custGeom>
                <a:avLst/>
                <a:gdLst/>
                <a:ahLst/>
                <a:cxnLst>
                  <a:cxn ang="0">
                    <a:pos x="0" y="0"/>
                  </a:cxn>
                  <a:cxn ang="0">
                    <a:pos x="3" y="0"/>
                  </a:cxn>
                  <a:cxn ang="0">
                    <a:pos x="0" y="2"/>
                  </a:cxn>
                  <a:cxn ang="0">
                    <a:pos x="0" y="0"/>
                  </a:cxn>
                </a:cxnLst>
                <a:rect l="0" t="0" r="r" b="b"/>
                <a:pathLst>
                  <a:path w="3" h="2">
                    <a:moveTo>
                      <a:pt x="0" y="0"/>
                    </a:moveTo>
                    <a:lnTo>
                      <a:pt x="3" y="0"/>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15" name="Freeform 619"/>
              <p:cNvSpPr>
                <a:spLocks/>
              </p:cNvSpPr>
              <p:nvPr/>
            </p:nvSpPr>
            <p:spPr bwMode="auto">
              <a:xfrm>
                <a:off x="962025" y="1833563"/>
                <a:ext cx="6350" cy="6350"/>
              </a:xfrm>
              <a:custGeom>
                <a:avLst/>
                <a:gdLst/>
                <a:ahLst/>
                <a:cxnLst>
                  <a:cxn ang="0">
                    <a:pos x="4" y="0"/>
                  </a:cxn>
                  <a:cxn ang="0">
                    <a:pos x="4" y="2"/>
                  </a:cxn>
                  <a:cxn ang="0">
                    <a:pos x="0" y="4"/>
                  </a:cxn>
                  <a:cxn ang="0">
                    <a:pos x="4" y="0"/>
                  </a:cxn>
                </a:cxnLst>
                <a:rect l="0" t="0" r="r" b="b"/>
                <a:pathLst>
                  <a:path w="4" h="4">
                    <a:moveTo>
                      <a:pt x="4" y="0"/>
                    </a:moveTo>
                    <a:lnTo>
                      <a:pt x="4" y="2"/>
                    </a:lnTo>
                    <a:lnTo>
                      <a:pt x="0" y="4"/>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16" name="Freeform 620"/>
              <p:cNvSpPr>
                <a:spLocks/>
              </p:cNvSpPr>
              <p:nvPr/>
            </p:nvSpPr>
            <p:spPr bwMode="auto">
              <a:xfrm>
                <a:off x="989013" y="1804988"/>
                <a:ext cx="4763" cy="4763"/>
              </a:xfrm>
              <a:custGeom>
                <a:avLst/>
                <a:gdLst/>
                <a:ahLst/>
                <a:cxnLst>
                  <a:cxn ang="0">
                    <a:pos x="2" y="0"/>
                  </a:cxn>
                  <a:cxn ang="0">
                    <a:pos x="3" y="0"/>
                  </a:cxn>
                  <a:cxn ang="0">
                    <a:pos x="0" y="3"/>
                  </a:cxn>
                  <a:cxn ang="0">
                    <a:pos x="0" y="2"/>
                  </a:cxn>
                  <a:cxn ang="0">
                    <a:pos x="2" y="0"/>
                  </a:cxn>
                </a:cxnLst>
                <a:rect l="0" t="0" r="r" b="b"/>
                <a:pathLst>
                  <a:path w="3" h="3">
                    <a:moveTo>
                      <a:pt x="2" y="0"/>
                    </a:moveTo>
                    <a:lnTo>
                      <a:pt x="3" y="0"/>
                    </a:lnTo>
                    <a:lnTo>
                      <a:pt x="0" y="3"/>
                    </a:lnTo>
                    <a:lnTo>
                      <a:pt x="0"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17" name="Rectangle 621"/>
              <p:cNvSpPr>
                <a:spLocks noChangeArrowheads="1"/>
              </p:cNvSpPr>
              <p:nvPr/>
            </p:nvSpPr>
            <p:spPr bwMode="auto">
              <a:xfrm>
                <a:off x="996950" y="1804988"/>
                <a:ext cx="4763" cy="31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18" name="Freeform 622"/>
              <p:cNvSpPr>
                <a:spLocks/>
              </p:cNvSpPr>
              <p:nvPr/>
            </p:nvSpPr>
            <p:spPr bwMode="auto">
              <a:xfrm>
                <a:off x="1016000" y="1743075"/>
                <a:ext cx="4763" cy="6350"/>
              </a:xfrm>
              <a:custGeom>
                <a:avLst/>
                <a:gdLst/>
                <a:ahLst/>
                <a:cxnLst>
                  <a:cxn ang="0">
                    <a:pos x="0" y="0"/>
                  </a:cxn>
                  <a:cxn ang="0">
                    <a:pos x="3" y="2"/>
                  </a:cxn>
                  <a:cxn ang="0">
                    <a:pos x="3" y="4"/>
                  </a:cxn>
                  <a:cxn ang="0">
                    <a:pos x="1" y="4"/>
                  </a:cxn>
                  <a:cxn ang="0">
                    <a:pos x="0" y="2"/>
                  </a:cxn>
                  <a:cxn ang="0">
                    <a:pos x="0" y="0"/>
                  </a:cxn>
                </a:cxnLst>
                <a:rect l="0" t="0" r="r" b="b"/>
                <a:pathLst>
                  <a:path w="3" h="4">
                    <a:moveTo>
                      <a:pt x="0" y="0"/>
                    </a:moveTo>
                    <a:lnTo>
                      <a:pt x="3" y="2"/>
                    </a:lnTo>
                    <a:lnTo>
                      <a:pt x="3" y="4"/>
                    </a:lnTo>
                    <a:lnTo>
                      <a:pt x="1" y="4"/>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19" name="Freeform 623"/>
              <p:cNvSpPr>
                <a:spLocks noEditPoints="1"/>
              </p:cNvSpPr>
              <p:nvPr/>
            </p:nvSpPr>
            <p:spPr bwMode="auto">
              <a:xfrm>
                <a:off x="985838" y="1741488"/>
                <a:ext cx="61913" cy="55563"/>
              </a:xfrm>
              <a:custGeom>
                <a:avLst/>
                <a:gdLst/>
                <a:ahLst/>
                <a:cxnLst>
                  <a:cxn ang="0">
                    <a:pos x="5" y="25"/>
                  </a:cxn>
                  <a:cxn ang="0">
                    <a:pos x="5" y="26"/>
                  </a:cxn>
                  <a:cxn ang="0">
                    <a:pos x="7" y="25"/>
                  </a:cxn>
                  <a:cxn ang="0">
                    <a:pos x="5" y="25"/>
                  </a:cxn>
                  <a:cxn ang="0">
                    <a:pos x="22" y="0"/>
                  </a:cxn>
                  <a:cxn ang="0">
                    <a:pos x="24" y="1"/>
                  </a:cxn>
                  <a:cxn ang="0">
                    <a:pos x="27" y="1"/>
                  </a:cxn>
                  <a:cxn ang="0">
                    <a:pos x="29" y="6"/>
                  </a:cxn>
                  <a:cxn ang="0">
                    <a:pos x="30" y="5"/>
                  </a:cxn>
                  <a:cxn ang="0">
                    <a:pos x="32" y="1"/>
                  </a:cxn>
                  <a:cxn ang="0">
                    <a:pos x="35" y="5"/>
                  </a:cxn>
                  <a:cxn ang="0">
                    <a:pos x="34" y="8"/>
                  </a:cxn>
                  <a:cxn ang="0">
                    <a:pos x="35" y="10"/>
                  </a:cxn>
                  <a:cxn ang="0">
                    <a:pos x="39" y="11"/>
                  </a:cxn>
                  <a:cxn ang="0">
                    <a:pos x="35" y="15"/>
                  </a:cxn>
                  <a:cxn ang="0">
                    <a:pos x="32" y="15"/>
                  </a:cxn>
                  <a:cxn ang="0">
                    <a:pos x="30" y="13"/>
                  </a:cxn>
                  <a:cxn ang="0">
                    <a:pos x="27" y="15"/>
                  </a:cxn>
                  <a:cxn ang="0">
                    <a:pos x="30" y="15"/>
                  </a:cxn>
                  <a:cxn ang="0">
                    <a:pos x="32" y="18"/>
                  </a:cxn>
                  <a:cxn ang="0">
                    <a:pos x="30" y="20"/>
                  </a:cxn>
                  <a:cxn ang="0">
                    <a:pos x="29" y="20"/>
                  </a:cxn>
                  <a:cxn ang="0">
                    <a:pos x="27" y="18"/>
                  </a:cxn>
                  <a:cxn ang="0">
                    <a:pos x="24" y="20"/>
                  </a:cxn>
                  <a:cxn ang="0">
                    <a:pos x="25" y="21"/>
                  </a:cxn>
                  <a:cxn ang="0">
                    <a:pos x="24" y="21"/>
                  </a:cxn>
                  <a:cxn ang="0">
                    <a:pos x="20" y="23"/>
                  </a:cxn>
                  <a:cxn ang="0">
                    <a:pos x="19" y="23"/>
                  </a:cxn>
                  <a:cxn ang="0">
                    <a:pos x="19" y="26"/>
                  </a:cxn>
                  <a:cxn ang="0">
                    <a:pos x="15" y="26"/>
                  </a:cxn>
                  <a:cxn ang="0">
                    <a:pos x="19" y="28"/>
                  </a:cxn>
                  <a:cxn ang="0">
                    <a:pos x="12" y="35"/>
                  </a:cxn>
                  <a:cxn ang="0">
                    <a:pos x="9" y="35"/>
                  </a:cxn>
                  <a:cxn ang="0">
                    <a:pos x="15" y="28"/>
                  </a:cxn>
                  <a:cxn ang="0">
                    <a:pos x="12" y="28"/>
                  </a:cxn>
                  <a:cxn ang="0">
                    <a:pos x="15" y="25"/>
                  </a:cxn>
                  <a:cxn ang="0">
                    <a:pos x="12" y="26"/>
                  </a:cxn>
                  <a:cxn ang="0">
                    <a:pos x="10" y="26"/>
                  </a:cxn>
                  <a:cxn ang="0">
                    <a:pos x="10" y="25"/>
                  </a:cxn>
                  <a:cxn ang="0">
                    <a:pos x="9" y="30"/>
                  </a:cxn>
                  <a:cxn ang="0">
                    <a:pos x="7" y="31"/>
                  </a:cxn>
                  <a:cxn ang="0">
                    <a:pos x="4" y="28"/>
                  </a:cxn>
                  <a:cxn ang="0">
                    <a:pos x="4" y="23"/>
                  </a:cxn>
                  <a:cxn ang="0">
                    <a:pos x="0" y="20"/>
                  </a:cxn>
                  <a:cxn ang="0">
                    <a:pos x="2" y="15"/>
                  </a:cxn>
                  <a:cxn ang="0">
                    <a:pos x="7" y="10"/>
                  </a:cxn>
                  <a:cxn ang="0">
                    <a:pos x="9" y="10"/>
                  </a:cxn>
                  <a:cxn ang="0">
                    <a:pos x="12" y="11"/>
                  </a:cxn>
                  <a:cxn ang="0">
                    <a:pos x="10" y="13"/>
                  </a:cxn>
                  <a:cxn ang="0">
                    <a:pos x="14" y="16"/>
                  </a:cxn>
                  <a:cxn ang="0">
                    <a:pos x="14" y="11"/>
                  </a:cxn>
                  <a:cxn ang="0">
                    <a:pos x="15" y="10"/>
                  </a:cxn>
                  <a:cxn ang="0">
                    <a:pos x="12" y="6"/>
                  </a:cxn>
                  <a:cxn ang="0">
                    <a:pos x="14" y="5"/>
                  </a:cxn>
                  <a:cxn ang="0">
                    <a:pos x="17" y="5"/>
                  </a:cxn>
                  <a:cxn ang="0">
                    <a:pos x="17" y="6"/>
                  </a:cxn>
                  <a:cxn ang="0">
                    <a:pos x="19" y="10"/>
                  </a:cxn>
                  <a:cxn ang="0">
                    <a:pos x="19" y="6"/>
                  </a:cxn>
                  <a:cxn ang="0">
                    <a:pos x="22" y="8"/>
                  </a:cxn>
                  <a:cxn ang="0">
                    <a:pos x="20" y="5"/>
                  </a:cxn>
                  <a:cxn ang="0">
                    <a:pos x="24" y="8"/>
                  </a:cxn>
                  <a:cxn ang="0">
                    <a:pos x="24" y="3"/>
                  </a:cxn>
                  <a:cxn ang="0">
                    <a:pos x="22" y="0"/>
                  </a:cxn>
                </a:cxnLst>
                <a:rect l="0" t="0" r="r" b="b"/>
                <a:pathLst>
                  <a:path w="39" h="35">
                    <a:moveTo>
                      <a:pt x="5" y="25"/>
                    </a:moveTo>
                    <a:lnTo>
                      <a:pt x="5" y="26"/>
                    </a:lnTo>
                    <a:lnTo>
                      <a:pt x="7" y="25"/>
                    </a:lnTo>
                    <a:lnTo>
                      <a:pt x="5" y="25"/>
                    </a:lnTo>
                    <a:close/>
                    <a:moveTo>
                      <a:pt x="22" y="0"/>
                    </a:moveTo>
                    <a:lnTo>
                      <a:pt x="24" y="1"/>
                    </a:lnTo>
                    <a:lnTo>
                      <a:pt x="27" y="1"/>
                    </a:lnTo>
                    <a:lnTo>
                      <a:pt x="29" y="6"/>
                    </a:lnTo>
                    <a:lnTo>
                      <a:pt x="30" y="5"/>
                    </a:lnTo>
                    <a:lnTo>
                      <a:pt x="32" y="1"/>
                    </a:lnTo>
                    <a:lnTo>
                      <a:pt x="35" y="5"/>
                    </a:lnTo>
                    <a:lnTo>
                      <a:pt x="34" y="8"/>
                    </a:lnTo>
                    <a:lnTo>
                      <a:pt x="35" y="10"/>
                    </a:lnTo>
                    <a:lnTo>
                      <a:pt x="39" y="11"/>
                    </a:lnTo>
                    <a:lnTo>
                      <a:pt x="35" y="15"/>
                    </a:lnTo>
                    <a:lnTo>
                      <a:pt x="32" y="15"/>
                    </a:lnTo>
                    <a:lnTo>
                      <a:pt x="30" y="13"/>
                    </a:lnTo>
                    <a:lnTo>
                      <a:pt x="27" y="15"/>
                    </a:lnTo>
                    <a:lnTo>
                      <a:pt x="30" y="15"/>
                    </a:lnTo>
                    <a:lnTo>
                      <a:pt x="32" y="18"/>
                    </a:lnTo>
                    <a:lnTo>
                      <a:pt x="30" y="20"/>
                    </a:lnTo>
                    <a:lnTo>
                      <a:pt x="29" y="20"/>
                    </a:lnTo>
                    <a:lnTo>
                      <a:pt x="27" y="18"/>
                    </a:lnTo>
                    <a:lnTo>
                      <a:pt x="24" y="20"/>
                    </a:lnTo>
                    <a:lnTo>
                      <a:pt x="25" y="21"/>
                    </a:lnTo>
                    <a:lnTo>
                      <a:pt x="24" y="21"/>
                    </a:lnTo>
                    <a:lnTo>
                      <a:pt x="20" y="23"/>
                    </a:lnTo>
                    <a:lnTo>
                      <a:pt x="19" y="23"/>
                    </a:lnTo>
                    <a:lnTo>
                      <a:pt x="19" y="26"/>
                    </a:lnTo>
                    <a:lnTo>
                      <a:pt x="15" y="26"/>
                    </a:lnTo>
                    <a:lnTo>
                      <a:pt x="19" y="28"/>
                    </a:lnTo>
                    <a:lnTo>
                      <a:pt x="12" y="35"/>
                    </a:lnTo>
                    <a:lnTo>
                      <a:pt x="9" y="35"/>
                    </a:lnTo>
                    <a:lnTo>
                      <a:pt x="15" y="28"/>
                    </a:lnTo>
                    <a:lnTo>
                      <a:pt x="12" y="28"/>
                    </a:lnTo>
                    <a:lnTo>
                      <a:pt x="15" y="25"/>
                    </a:lnTo>
                    <a:lnTo>
                      <a:pt x="12" y="26"/>
                    </a:lnTo>
                    <a:lnTo>
                      <a:pt x="10" y="26"/>
                    </a:lnTo>
                    <a:lnTo>
                      <a:pt x="10" y="25"/>
                    </a:lnTo>
                    <a:lnTo>
                      <a:pt x="9" y="30"/>
                    </a:lnTo>
                    <a:lnTo>
                      <a:pt x="7" y="31"/>
                    </a:lnTo>
                    <a:lnTo>
                      <a:pt x="4" y="28"/>
                    </a:lnTo>
                    <a:lnTo>
                      <a:pt x="4" y="23"/>
                    </a:lnTo>
                    <a:lnTo>
                      <a:pt x="0" y="20"/>
                    </a:lnTo>
                    <a:lnTo>
                      <a:pt x="2" y="15"/>
                    </a:lnTo>
                    <a:lnTo>
                      <a:pt x="7" y="10"/>
                    </a:lnTo>
                    <a:lnTo>
                      <a:pt x="9" y="10"/>
                    </a:lnTo>
                    <a:lnTo>
                      <a:pt x="12" y="11"/>
                    </a:lnTo>
                    <a:lnTo>
                      <a:pt x="10" y="13"/>
                    </a:lnTo>
                    <a:lnTo>
                      <a:pt x="14" y="16"/>
                    </a:lnTo>
                    <a:lnTo>
                      <a:pt x="14" y="11"/>
                    </a:lnTo>
                    <a:lnTo>
                      <a:pt x="15" y="10"/>
                    </a:lnTo>
                    <a:lnTo>
                      <a:pt x="12" y="6"/>
                    </a:lnTo>
                    <a:lnTo>
                      <a:pt x="14" y="5"/>
                    </a:lnTo>
                    <a:lnTo>
                      <a:pt x="17" y="5"/>
                    </a:lnTo>
                    <a:lnTo>
                      <a:pt x="17" y="6"/>
                    </a:lnTo>
                    <a:lnTo>
                      <a:pt x="19" y="10"/>
                    </a:lnTo>
                    <a:lnTo>
                      <a:pt x="19" y="6"/>
                    </a:lnTo>
                    <a:lnTo>
                      <a:pt x="22" y="8"/>
                    </a:lnTo>
                    <a:lnTo>
                      <a:pt x="20" y="5"/>
                    </a:lnTo>
                    <a:lnTo>
                      <a:pt x="24" y="8"/>
                    </a:lnTo>
                    <a:lnTo>
                      <a:pt x="24" y="3"/>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20" name="Freeform 624"/>
              <p:cNvSpPr>
                <a:spLocks/>
              </p:cNvSpPr>
              <p:nvPr/>
            </p:nvSpPr>
            <p:spPr bwMode="auto">
              <a:xfrm>
                <a:off x="1017588" y="1778000"/>
                <a:ext cx="14288" cy="7938"/>
              </a:xfrm>
              <a:custGeom>
                <a:avLst/>
                <a:gdLst/>
                <a:ahLst/>
                <a:cxnLst>
                  <a:cxn ang="0">
                    <a:pos x="4" y="0"/>
                  </a:cxn>
                  <a:cxn ang="0">
                    <a:pos x="5" y="0"/>
                  </a:cxn>
                  <a:cxn ang="0">
                    <a:pos x="9" y="2"/>
                  </a:cxn>
                  <a:cxn ang="0">
                    <a:pos x="5" y="2"/>
                  </a:cxn>
                  <a:cxn ang="0">
                    <a:pos x="4" y="5"/>
                  </a:cxn>
                  <a:cxn ang="0">
                    <a:pos x="0" y="3"/>
                  </a:cxn>
                  <a:cxn ang="0">
                    <a:pos x="4" y="0"/>
                  </a:cxn>
                </a:cxnLst>
                <a:rect l="0" t="0" r="r" b="b"/>
                <a:pathLst>
                  <a:path w="9" h="5">
                    <a:moveTo>
                      <a:pt x="4" y="0"/>
                    </a:moveTo>
                    <a:lnTo>
                      <a:pt x="5" y="0"/>
                    </a:lnTo>
                    <a:lnTo>
                      <a:pt x="9" y="2"/>
                    </a:lnTo>
                    <a:lnTo>
                      <a:pt x="5" y="2"/>
                    </a:lnTo>
                    <a:lnTo>
                      <a:pt x="4" y="5"/>
                    </a:lnTo>
                    <a:lnTo>
                      <a:pt x="0" y="3"/>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21" name="Freeform 625"/>
              <p:cNvSpPr>
                <a:spLocks/>
              </p:cNvSpPr>
              <p:nvPr/>
            </p:nvSpPr>
            <p:spPr bwMode="auto">
              <a:xfrm>
                <a:off x="1033463" y="1714500"/>
                <a:ext cx="7938" cy="4763"/>
              </a:xfrm>
              <a:custGeom>
                <a:avLst/>
                <a:gdLst/>
                <a:ahLst/>
                <a:cxnLst>
                  <a:cxn ang="0">
                    <a:pos x="4" y="0"/>
                  </a:cxn>
                  <a:cxn ang="0">
                    <a:pos x="5" y="0"/>
                  </a:cxn>
                  <a:cxn ang="0">
                    <a:pos x="4" y="3"/>
                  </a:cxn>
                  <a:cxn ang="0">
                    <a:pos x="0" y="3"/>
                  </a:cxn>
                  <a:cxn ang="0">
                    <a:pos x="4" y="0"/>
                  </a:cxn>
                </a:cxnLst>
                <a:rect l="0" t="0" r="r" b="b"/>
                <a:pathLst>
                  <a:path w="5" h="3">
                    <a:moveTo>
                      <a:pt x="4" y="0"/>
                    </a:moveTo>
                    <a:lnTo>
                      <a:pt x="5" y="0"/>
                    </a:lnTo>
                    <a:lnTo>
                      <a:pt x="4" y="3"/>
                    </a:lnTo>
                    <a:lnTo>
                      <a:pt x="0" y="3"/>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22" name="Freeform 626"/>
              <p:cNvSpPr>
                <a:spLocks/>
              </p:cNvSpPr>
              <p:nvPr/>
            </p:nvSpPr>
            <p:spPr bwMode="auto">
              <a:xfrm>
                <a:off x="1044575" y="1631950"/>
                <a:ext cx="3175" cy="3175"/>
              </a:xfrm>
              <a:custGeom>
                <a:avLst/>
                <a:gdLst/>
                <a:ahLst/>
                <a:cxnLst>
                  <a:cxn ang="0">
                    <a:pos x="0" y="0"/>
                  </a:cxn>
                  <a:cxn ang="0">
                    <a:pos x="2" y="0"/>
                  </a:cxn>
                  <a:cxn ang="0">
                    <a:pos x="0" y="2"/>
                  </a:cxn>
                  <a:cxn ang="0">
                    <a:pos x="0" y="0"/>
                  </a:cxn>
                </a:cxnLst>
                <a:rect l="0" t="0" r="r" b="b"/>
                <a:pathLst>
                  <a:path w="2" h="2">
                    <a:moveTo>
                      <a:pt x="0" y="0"/>
                    </a:moveTo>
                    <a:lnTo>
                      <a:pt x="2" y="0"/>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23" name="Freeform 627"/>
              <p:cNvSpPr>
                <a:spLocks/>
              </p:cNvSpPr>
              <p:nvPr/>
            </p:nvSpPr>
            <p:spPr bwMode="auto">
              <a:xfrm>
                <a:off x="1135063" y="1624013"/>
                <a:ext cx="4763" cy="12700"/>
              </a:xfrm>
              <a:custGeom>
                <a:avLst/>
                <a:gdLst/>
                <a:ahLst/>
                <a:cxnLst>
                  <a:cxn ang="0">
                    <a:pos x="2" y="0"/>
                  </a:cxn>
                  <a:cxn ang="0">
                    <a:pos x="3" y="2"/>
                  </a:cxn>
                  <a:cxn ang="0">
                    <a:pos x="2" y="3"/>
                  </a:cxn>
                  <a:cxn ang="0">
                    <a:pos x="2" y="8"/>
                  </a:cxn>
                  <a:cxn ang="0">
                    <a:pos x="0" y="7"/>
                  </a:cxn>
                  <a:cxn ang="0">
                    <a:pos x="0" y="5"/>
                  </a:cxn>
                  <a:cxn ang="0">
                    <a:pos x="2" y="0"/>
                  </a:cxn>
                </a:cxnLst>
                <a:rect l="0" t="0" r="r" b="b"/>
                <a:pathLst>
                  <a:path w="3" h="8">
                    <a:moveTo>
                      <a:pt x="2" y="0"/>
                    </a:moveTo>
                    <a:lnTo>
                      <a:pt x="3" y="2"/>
                    </a:lnTo>
                    <a:lnTo>
                      <a:pt x="2" y="3"/>
                    </a:lnTo>
                    <a:lnTo>
                      <a:pt x="2" y="8"/>
                    </a:lnTo>
                    <a:lnTo>
                      <a:pt x="0" y="7"/>
                    </a:lnTo>
                    <a:lnTo>
                      <a:pt x="0" y="5"/>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24" name="Freeform 628"/>
              <p:cNvSpPr>
                <a:spLocks/>
              </p:cNvSpPr>
              <p:nvPr/>
            </p:nvSpPr>
            <p:spPr bwMode="auto">
              <a:xfrm>
                <a:off x="1138238" y="1627188"/>
                <a:ext cx="12700" cy="28575"/>
              </a:xfrm>
              <a:custGeom>
                <a:avLst/>
                <a:gdLst/>
                <a:ahLst/>
                <a:cxnLst>
                  <a:cxn ang="0">
                    <a:pos x="8" y="0"/>
                  </a:cxn>
                  <a:cxn ang="0">
                    <a:pos x="8" y="5"/>
                  </a:cxn>
                  <a:cxn ang="0">
                    <a:pos x="6" y="6"/>
                  </a:cxn>
                  <a:cxn ang="0">
                    <a:pos x="5" y="11"/>
                  </a:cxn>
                  <a:cxn ang="0">
                    <a:pos x="5" y="13"/>
                  </a:cxn>
                  <a:cxn ang="0">
                    <a:pos x="1" y="15"/>
                  </a:cxn>
                  <a:cxn ang="0">
                    <a:pos x="0" y="18"/>
                  </a:cxn>
                  <a:cxn ang="0">
                    <a:pos x="0" y="15"/>
                  </a:cxn>
                  <a:cxn ang="0">
                    <a:pos x="1" y="11"/>
                  </a:cxn>
                  <a:cxn ang="0">
                    <a:pos x="3" y="10"/>
                  </a:cxn>
                  <a:cxn ang="0">
                    <a:pos x="8" y="0"/>
                  </a:cxn>
                </a:cxnLst>
                <a:rect l="0" t="0" r="r" b="b"/>
                <a:pathLst>
                  <a:path w="8" h="18">
                    <a:moveTo>
                      <a:pt x="8" y="0"/>
                    </a:moveTo>
                    <a:lnTo>
                      <a:pt x="8" y="5"/>
                    </a:lnTo>
                    <a:lnTo>
                      <a:pt x="6" y="6"/>
                    </a:lnTo>
                    <a:lnTo>
                      <a:pt x="5" y="11"/>
                    </a:lnTo>
                    <a:lnTo>
                      <a:pt x="5" y="13"/>
                    </a:lnTo>
                    <a:lnTo>
                      <a:pt x="1" y="15"/>
                    </a:lnTo>
                    <a:lnTo>
                      <a:pt x="0" y="18"/>
                    </a:lnTo>
                    <a:lnTo>
                      <a:pt x="0" y="15"/>
                    </a:lnTo>
                    <a:lnTo>
                      <a:pt x="1" y="11"/>
                    </a:lnTo>
                    <a:lnTo>
                      <a:pt x="3" y="10"/>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25" name="Freeform 629"/>
              <p:cNvSpPr>
                <a:spLocks/>
              </p:cNvSpPr>
              <p:nvPr/>
            </p:nvSpPr>
            <p:spPr bwMode="auto">
              <a:xfrm>
                <a:off x="1158875" y="1620838"/>
                <a:ext cx="12700" cy="7938"/>
              </a:xfrm>
              <a:custGeom>
                <a:avLst/>
                <a:gdLst/>
                <a:ahLst/>
                <a:cxnLst>
                  <a:cxn ang="0">
                    <a:pos x="3" y="0"/>
                  </a:cxn>
                  <a:cxn ang="0">
                    <a:pos x="5" y="2"/>
                  </a:cxn>
                  <a:cxn ang="0">
                    <a:pos x="8" y="0"/>
                  </a:cxn>
                  <a:cxn ang="0">
                    <a:pos x="8" y="2"/>
                  </a:cxn>
                  <a:cxn ang="0">
                    <a:pos x="5" y="4"/>
                  </a:cxn>
                  <a:cxn ang="0">
                    <a:pos x="3" y="5"/>
                  </a:cxn>
                  <a:cxn ang="0">
                    <a:pos x="2" y="5"/>
                  </a:cxn>
                  <a:cxn ang="0">
                    <a:pos x="3" y="4"/>
                  </a:cxn>
                  <a:cxn ang="0">
                    <a:pos x="0" y="4"/>
                  </a:cxn>
                  <a:cxn ang="0">
                    <a:pos x="0" y="2"/>
                  </a:cxn>
                  <a:cxn ang="0">
                    <a:pos x="3" y="0"/>
                  </a:cxn>
                </a:cxnLst>
                <a:rect l="0" t="0" r="r" b="b"/>
                <a:pathLst>
                  <a:path w="8" h="5">
                    <a:moveTo>
                      <a:pt x="3" y="0"/>
                    </a:moveTo>
                    <a:lnTo>
                      <a:pt x="5" y="2"/>
                    </a:lnTo>
                    <a:lnTo>
                      <a:pt x="8" y="0"/>
                    </a:lnTo>
                    <a:lnTo>
                      <a:pt x="8" y="2"/>
                    </a:lnTo>
                    <a:lnTo>
                      <a:pt x="5" y="4"/>
                    </a:lnTo>
                    <a:lnTo>
                      <a:pt x="3" y="5"/>
                    </a:lnTo>
                    <a:lnTo>
                      <a:pt x="2" y="5"/>
                    </a:lnTo>
                    <a:lnTo>
                      <a:pt x="3" y="4"/>
                    </a:lnTo>
                    <a:lnTo>
                      <a:pt x="0" y="4"/>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26" name="Freeform 630"/>
              <p:cNvSpPr>
                <a:spLocks/>
              </p:cNvSpPr>
              <p:nvPr/>
            </p:nvSpPr>
            <p:spPr bwMode="auto">
              <a:xfrm>
                <a:off x="1403350" y="1679575"/>
                <a:ext cx="4763" cy="7938"/>
              </a:xfrm>
              <a:custGeom>
                <a:avLst/>
                <a:gdLst/>
                <a:ahLst/>
                <a:cxnLst>
                  <a:cxn ang="0">
                    <a:pos x="0" y="0"/>
                  </a:cxn>
                  <a:cxn ang="0">
                    <a:pos x="3" y="4"/>
                  </a:cxn>
                  <a:cxn ang="0">
                    <a:pos x="2" y="5"/>
                  </a:cxn>
                  <a:cxn ang="0">
                    <a:pos x="0" y="5"/>
                  </a:cxn>
                  <a:cxn ang="0">
                    <a:pos x="0" y="0"/>
                  </a:cxn>
                </a:cxnLst>
                <a:rect l="0" t="0" r="r" b="b"/>
                <a:pathLst>
                  <a:path w="3" h="5">
                    <a:moveTo>
                      <a:pt x="0" y="0"/>
                    </a:moveTo>
                    <a:lnTo>
                      <a:pt x="3" y="4"/>
                    </a:lnTo>
                    <a:lnTo>
                      <a:pt x="2" y="5"/>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27" name="Freeform 631"/>
              <p:cNvSpPr>
                <a:spLocks noEditPoints="1"/>
              </p:cNvSpPr>
              <p:nvPr/>
            </p:nvSpPr>
            <p:spPr bwMode="auto">
              <a:xfrm>
                <a:off x="1406525" y="1666875"/>
                <a:ext cx="39688" cy="36513"/>
              </a:xfrm>
              <a:custGeom>
                <a:avLst/>
                <a:gdLst/>
                <a:ahLst/>
                <a:cxnLst>
                  <a:cxn ang="0">
                    <a:pos x="11" y="22"/>
                  </a:cxn>
                  <a:cxn ang="0">
                    <a:pos x="13" y="23"/>
                  </a:cxn>
                  <a:cxn ang="0">
                    <a:pos x="11" y="23"/>
                  </a:cxn>
                  <a:cxn ang="0">
                    <a:pos x="11" y="22"/>
                  </a:cxn>
                  <a:cxn ang="0">
                    <a:pos x="11" y="5"/>
                  </a:cxn>
                  <a:cxn ang="0">
                    <a:pos x="8" y="7"/>
                  </a:cxn>
                  <a:cxn ang="0">
                    <a:pos x="11" y="7"/>
                  </a:cxn>
                  <a:cxn ang="0">
                    <a:pos x="11" y="5"/>
                  </a:cxn>
                  <a:cxn ang="0">
                    <a:pos x="6" y="0"/>
                  </a:cxn>
                  <a:cxn ang="0">
                    <a:pos x="8" y="0"/>
                  </a:cxn>
                  <a:cxn ang="0">
                    <a:pos x="11" y="1"/>
                  </a:cxn>
                  <a:cxn ang="0">
                    <a:pos x="11" y="3"/>
                  </a:cxn>
                  <a:cxn ang="0">
                    <a:pos x="15" y="3"/>
                  </a:cxn>
                  <a:cxn ang="0">
                    <a:pos x="16" y="1"/>
                  </a:cxn>
                  <a:cxn ang="0">
                    <a:pos x="20" y="3"/>
                  </a:cxn>
                  <a:cxn ang="0">
                    <a:pos x="21" y="5"/>
                  </a:cxn>
                  <a:cxn ang="0">
                    <a:pos x="21" y="8"/>
                  </a:cxn>
                  <a:cxn ang="0">
                    <a:pos x="18" y="8"/>
                  </a:cxn>
                  <a:cxn ang="0">
                    <a:pos x="20" y="10"/>
                  </a:cxn>
                  <a:cxn ang="0">
                    <a:pos x="16" y="10"/>
                  </a:cxn>
                  <a:cxn ang="0">
                    <a:pos x="11" y="8"/>
                  </a:cxn>
                  <a:cxn ang="0">
                    <a:pos x="8" y="8"/>
                  </a:cxn>
                  <a:cxn ang="0">
                    <a:pos x="15" y="12"/>
                  </a:cxn>
                  <a:cxn ang="0">
                    <a:pos x="20" y="12"/>
                  </a:cxn>
                  <a:cxn ang="0">
                    <a:pos x="23" y="10"/>
                  </a:cxn>
                  <a:cxn ang="0">
                    <a:pos x="25" y="15"/>
                  </a:cxn>
                  <a:cxn ang="0">
                    <a:pos x="25" y="18"/>
                  </a:cxn>
                  <a:cxn ang="0">
                    <a:pos x="23" y="18"/>
                  </a:cxn>
                  <a:cxn ang="0">
                    <a:pos x="13" y="15"/>
                  </a:cxn>
                  <a:cxn ang="0">
                    <a:pos x="11" y="15"/>
                  </a:cxn>
                  <a:cxn ang="0">
                    <a:pos x="13" y="17"/>
                  </a:cxn>
                  <a:cxn ang="0">
                    <a:pos x="15" y="20"/>
                  </a:cxn>
                  <a:cxn ang="0">
                    <a:pos x="15" y="23"/>
                  </a:cxn>
                  <a:cxn ang="0">
                    <a:pos x="13" y="23"/>
                  </a:cxn>
                  <a:cxn ang="0">
                    <a:pos x="8" y="18"/>
                  </a:cxn>
                  <a:cxn ang="0">
                    <a:pos x="6" y="18"/>
                  </a:cxn>
                  <a:cxn ang="0">
                    <a:pos x="1" y="13"/>
                  </a:cxn>
                  <a:cxn ang="0">
                    <a:pos x="1" y="10"/>
                  </a:cxn>
                  <a:cxn ang="0">
                    <a:pos x="5" y="12"/>
                  </a:cxn>
                  <a:cxn ang="0">
                    <a:pos x="0" y="8"/>
                  </a:cxn>
                  <a:cxn ang="0">
                    <a:pos x="0" y="3"/>
                  </a:cxn>
                  <a:cxn ang="0">
                    <a:pos x="1" y="5"/>
                  </a:cxn>
                  <a:cxn ang="0">
                    <a:pos x="1" y="3"/>
                  </a:cxn>
                  <a:cxn ang="0">
                    <a:pos x="5" y="3"/>
                  </a:cxn>
                  <a:cxn ang="0">
                    <a:pos x="6" y="0"/>
                  </a:cxn>
                </a:cxnLst>
                <a:rect l="0" t="0" r="r" b="b"/>
                <a:pathLst>
                  <a:path w="25" h="23">
                    <a:moveTo>
                      <a:pt x="11" y="22"/>
                    </a:moveTo>
                    <a:lnTo>
                      <a:pt x="13" y="23"/>
                    </a:lnTo>
                    <a:lnTo>
                      <a:pt x="11" y="23"/>
                    </a:lnTo>
                    <a:lnTo>
                      <a:pt x="11" y="22"/>
                    </a:lnTo>
                    <a:close/>
                    <a:moveTo>
                      <a:pt x="11" y="5"/>
                    </a:moveTo>
                    <a:lnTo>
                      <a:pt x="8" y="7"/>
                    </a:lnTo>
                    <a:lnTo>
                      <a:pt x="11" y="7"/>
                    </a:lnTo>
                    <a:lnTo>
                      <a:pt x="11" y="5"/>
                    </a:lnTo>
                    <a:close/>
                    <a:moveTo>
                      <a:pt x="6" y="0"/>
                    </a:moveTo>
                    <a:lnTo>
                      <a:pt x="8" y="0"/>
                    </a:lnTo>
                    <a:lnTo>
                      <a:pt x="11" y="1"/>
                    </a:lnTo>
                    <a:lnTo>
                      <a:pt x="11" y="3"/>
                    </a:lnTo>
                    <a:lnTo>
                      <a:pt x="15" y="3"/>
                    </a:lnTo>
                    <a:lnTo>
                      <a:pt x="16" y="1"/>
                    </a:lnTo>
                    <a:lnTo>
                      <a:pt x="20" y="3"/>
                    </a:lnTo>
                    <a:lnTo>
                      <a:pt x="21" y="5"/>
                    </a:lnTo>
                    <a:lnTo>
                      <a:pt x="21" y="8"/>
                    </a:lnTo>
                    <a:lnTo>
                      <a:pt x="18" y="8"/>
                    </a:lnTo>
                    <a:lnTo>
                      <a:pt x="20" y="10"/>
                    </a:lnTo>
                    <a:lnTo>
                      <a:pt x="16" y="10"/>
                    </a:lnTo>
                    <a:lnTo>
                      <a:pt x="11" y="8"/>
                    </a:lnTo>
                    <a:lnTo>
                      <a:pt x="8" y="8"/>
                    </a:lnTo>
                    <a:lnTo>
                      <a:pt x="15" y="12"/>
                    </a:lnTo>
                    <a:lnTo>
                      <a:pt x="20" y="12"/>
                    </a:lnTo>
                    <a:lnTo>
                      <a:pt x="23" y="10"/>
                    </a:lnTo>
                    <a:lnTo>
                      <a:pt x="25" y="15"/>
                    </a:lnTo>
                    <a:lnTo>
                      <a:pt x="25" y="18"/>
                    </a:lnTo>
                    <a:lnTo>
                      <a:pt x="23" y="18"/>
                    </a:lnTo>
                    <a:lnTo>
                      <a:pt x="13" y="15"/>
                    </a:lnTo>
                    <a:lnTo>
                      <a:pt x="11" y="15"/>
                    </a:lnTo>
                    <a:lnTo>
                      <a:pt x="13" y="17"/>
                    </a:lnTo>
                    <a:lnTo>
                      <a:pt x="15" y="20"/>
                    </a:lnTo>
                    <a:lnTo>
                      <a:pt x="15" y="23"/>
                    </a:lnTo>
                    <a:lnTo>
                      <a:pt x="13" y="23"/>
                    </a:lnTo>
                    <a:lnTo>
                      <a:pt x="8" y="18"/>
                    </a:lnTo>
                    <a:lnTo>
                      <a:pt x="6" y="18"/>
                    </a:lnTo>
                    <a:lnTo>
                      <a:pt x="1" y="13"/>
                    </a:lnTo>
                    <a:lnTo>
                      <a:pt x="1" y="10"/>
                    </a:lnTo>
                    <a:lnTo>
                      <a:pt x="5" y="12"/>
                    </a:lnTo>
                    <a:lnTo>
                      <a:pt x="0" y="8"/>
                    </a:lnTo>
                    <a:lnTo>
                      <a:pt x="0" y="3"/>
                    </a:lnTo>
                    <a:lnTo>
                      <a:pt x="1" y="5"/>
                    </a:lnTo>
                    <a:lnTo>
                      <a:pt x="1" y="3"/>
                    </a:lnTo>
                    <a:lnTo>
                      <a:pt x="5" y="3"/>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28" name="Freeform 632"/>
              <p:cNvSpPr>
                <a:spLocks/>
              </p:cNvSpPr>
              <p:nvPr/>
            </p:nvSpPr>
            <p:spPr bwMode="auto">
              <a:xfrm>
                <a:off x="1427163" y="1706563"/>
                <a:ext cx="7938" cy="12700"/>
              </a:xfrm>
              <a:custGeom>
                <a:avLst/>
                <a:gdLst/>
                <a:ahLst/>
                <a:cxnLst>
                  <a:cxn ang="0">
                    <a:pos x="0" y="0"/>
                  </a:cxn>
                  <a:cxn ang="0">
                    <a:pos x="2" y="0"/>
                  </a:cxn>
                  <a:cxn ang="0">
                    <a:pos x="3" y="2"/>
                  </a:cxn>
                  <a:cxn ang="0">
                    <a:pos x="5" y="7"/>
                  </a:cxn>
                  <a:cxn ang="0">
                    <a:pos x="5" y="8"/>
                  </a:cxn>
                  <a:cxn ang="0">
                    <a:pos x="2" y="8"/>
                  </a:cxn>
                  <a:cxn ang="0">
                    <a:pos x="3" y="5"/>
                  </a:cxn>
                  <a:cxn ang="0">
                    <a:pos x="0" y="0"/>
                  </a:cxn>
                </a:cxnLst>
                <a:rect l="0" t="0" r="r" b="b"/>
                <a:pathLst>
                  <a:path w="5" h="8">
                    <a:moveTo>
                      <a:pt x="0" y="0"/>
                    </a:moveTo>
                    <a:lnTo>
                      <a:pt x="2" y="0"/>
                    </a:lnTo>
                    <a:lnTo>
                      <a:pt x="3" y="2"/>
                    </a:lnTo>
                    <a:lnTo>
                      <a:pt x="5" y="7"/>
                    </a:lnTo>
                    <a:lnTo>
                      <a:pt x="5" y="8"/>
                    </a:lnTo>
                    <a:lnTo>
                      <a:pt x="2" y="8"/>
                    </a:lnTo>
                    <a:lnTo>
                      <a:pt x="3"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29" name="Freeform 633"/>
              <p:cNvSpPr>
                <a:spLocks/>
              </p:cNvSpPr>
              <p:nvPr/>
            </p:nvSpPr>
            <p:spPr bwMode="auto">
              <a:xfrm>
                <a:off x="1446213" y="1695450"/>
                <a:ext cx="4763" cy="6350"/>
              </a:xfrm>
              <a:custGeom>
                <a:avLst/>
                <a:gdLst/>
                <a:ahLst/>
                <a:cxnLst>
                  <a:cxn ang="0">
                    <a:pos x="1" y="0"/>
                  </a:cxn>
                  <a:cxn ang="0">
                    <a:pos x="3" y="4"/>
                  </a:cxn>
                  <a:cxn ang="0">
                    <a:pos x="0" y="2"/>
                  </a:cxn>
                  <a:cxn ang="0">
                    <a:pos x="1" y="0"/>
                  </a:cxn>
                </a:cxnLst>
                <a:rect l="0" t="0" r="r" b="b"/>
                <a:pathLst>
                  <a:path w="3" h="4">
                    <a:moveTo>
                      <a:pt x="1" y="0"/>
                    </a:moveTo>
                    <a:lnTo>
                      <a:pt x="3" y="4"/>
                    </a:lnTo>
                    <a:lnTo>
                      <a:pt x="0" y="2"/>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30" name="Freeform 634"/>
              <p:cNvSpPr>
                <a:spLocks/>
              </p:cNvSpPr>
              <p:nvPr/>
            </p:nvSpPr>
            <p:spPr bwMode="auto">
              <a:xfrm>
                <a:off x="1435100" y="1658938"/>
                <a:ext cx="34925" cy="50800"/>
              </a:xfrm>
              <a:custGeom>
                <a:avLst/>
                <a:gdLst/>
                <a:ahLst/>
                <a:cxnLst>
                  <a:cxn ang="0">
                    <a:pos x="0" y="0"/>
                  </a:cxn>
                  <a:cxn ang="0">
                    <a:pos x="3" y="3"/>
                  </a:cxn>
                  <a:cxn ang="0">
                    <a:pos x="7" y="1"/>
                  </a:cxn>
                  <a:cxn ang="0">
                    <a:pos x="8" y="3"/>
                  </a:cxn>
                  <a:cxn ang="0">
                    <a:pos x="12" y="1"/>
                  </a:cxn>
                  <a:cxn ang="0">
                    <a:pos x="13" y="5"/>
                  </a:cxn>
                  <a:cxn ang="0">
                    <a:pos x="15" y="6"/>
                  </a:cxn>
                  <a:cxn ang="0">
                    <a:pos x="18" y="12"/>
                  </a:cxn>
                  <a:cxn ang="0">
                    <a:pos x="20" y="13"/>
                  </a:cxn>
                  <a:cxn ang="0">
                    <a:pos x="17" y="10"/>
                  </a:cxn>
                  <a:cxn ang="0">
                    <a:pos x="13" y="8"/>
                  </a:cxn>
                  <a:cxn ang="0">
                    <a:pos x="12" y="5"/>
                  </a:cxn>
                  <a:cxn ang="0">
                    <a:pos x="10" y="3"/>
                  </a:cxn>
                  <a:cxn ang="0">
                    <a:pos x="10" y="6"/>
                  </a:cxn>
                  <a:cxn ang="0">
                    <a:pos x="20" y="17"/>
                  </a:cxn>
                  <a:cxn ang="0">
                    <a:pos x="20" y="18"/>
                  </a:cxn>
                  <a:cxn ang="0">
                    <a:pos x="22" y="20"/>
                  </a:cxn>
                  <a:cxn ang="0">
                    <a:pos x="20" y="23"/>
                  </a:cxn>
                  <a:cxn ang="0">
                    <a:pos x="20" y="27"/>
                  </a:cxn>
                  <a:cxn ang="0">
                    <a:pos x="18" y="28"/>
                  </a:cxn>
                  <a:cxn ang="0">
                    <a:pos x="17" y="32"/>
                  </a:cxn>
                  <a:cxn ang="0">
                    <a:pos x="15" y="32"/>
                  </a:cxn>
                  <a:cxn ang="0">
                    <a:pos x="13" y="30"/>
                  </a:cxn>
                  <a:cxn ang="0">
                    <a:pos x="15" y="23"/>
                  </a:cxn>
                  <a:cxn ang="0">
                    <a:pos x="8" y="17"/>
                  </a:cxn>
                  <a:cxn ang="0">
                    <a:pos x="2" y="3"/>
                  </a:cxn>
                  <a:cxn ang="0">
                    <a:pos x="0" y="1"/>
                  </a:cxn>
                  <a:cxn ang="0">
                    <a:pos x="0" y="0"/>
                  </a:cxn>
                </a:cxnLst>
                <a:rect l="0" t="0" r="r" b="b"/>
                <a:pathLst>
                  <a:path w="22" h="32">
                    <a:moveTo>
                      <a:pt x="0" y="0"/>
                    </a:moveTo>
                    <a:lnTo>
                      <a:pt x="3" y="3"/>
                    </a:lnTo>
                    <a:lnTo>
                      <a:pt x="7" y="1"/>
                    </a:lnTo>
                    <a:lnTo>
                      <a:pt x="8" y="3"/>
                    </a:lnTo>
                    <a:lnTo>
                      <a:pt x="12" y="1"/>
                    </a:lnTo>
                    <a:lnTo>
                      <a:pt x="13" y="5"/>
                    </a:lnTo>
                    <a:lnTo>
                      <a:pt x="15" y="6"/>
                    </a:lnTo>
                    <a:lnTo>
                      <a:pt x="18" y="12"/>
                    </a:lnTo>
                    <a:lnTo>
                      <a:pt x="20" y="13"/>
                    </a:lnTo>
                    <a:lnTo>
                      <a:pt x="17" y="10"/>
                    </a:lnTo>
                    <a:lnTo>
                      <a:pt x="13" y="8"/>
                    </a:lnTo>
                    <a:lnTo>
                      <a:pt x="12" y="5"/>
                    </a:lnTo>
                    <a:lnTo>
                      <a:pt x="10" y="3"/>
                    </a:lnTo>
                    <a:lnTo>
                      <a:pt x="10" y="6"/>
                    </a:lnTo>
                    <a:lnTo>
                      <a:pt x="20" y="17"/>
                    </a:lnTo>
                    <a:lnTo>
                      <a:pt x="20" y="18"/>
                    </a:lnTo>
                    <a:lnTo>
                      <a:pt x="22" y="20"/>
                    </a:lnTo>
                    <a:lnTo>
                      <a:pt x="20" y="23"/>
                    </a:lnTo>
                    <a:lnTo>
                      <a:pt x="20" y="27"/>
                    </a:lnTo>
                    <a:lnTo>
                      <a:pt x="18" y="28"/>
                    </a:lnTo>
                    <a:lnTo>
                      <a:pt x="17" y="32"/>
                    </a:lnTo>
                    <a:lnTo>
                      <a:pt x="15" y="32"/>
                    </a:lnTo>
                    <a:lnTo>
                      <a:pt x="13" y="30"/>
                    </a:lnTo>
                    <a:lnTo>
                      <a:pt x="15" y="23"/>
                    </a:lnTo>
                    <a:lnTo>
                      <a:pt x="8" y="17"/>
                    </a:lnTo>
                    <a:lnTo>
                      <a:pt x="2" y="3"/>
                    </a:lnTo>
                    <a:lnTo>
                      <a:pt x="0"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31" name="Freeform 635"/>
              <p:cNvSpPr>
                <a:spLocks/>
              </p:cNvSpPr>
              <p:nvPr/>
            </p:nvSpPr>
            <p:spPr bwMode="auto">
              <a:xfrm>
                <a:off x="1431925" y="1695450"/>
                <a:ext cx="34925" cy="50800"/>
              </a:xfrm>
              <a:custGeom>
                <a:avLst/>
                <a:gdLst/>
                <a:ahLst/>
                <a:cxnLst>
                  <a:cxn ang="0">
                    <a:pos x="0" y="0"/>
                  </a:cxn>
                  <a:cxn ang="0">
                    <a:pos x="4" y="0"/>
                  </a:cxn>
                  <a:cxn ang="0">
                    <a:pos x="2" y="2"/>
                  </a:cxn>
                  <a:cxn ang="0">
                    <a:pos x="5" y="0"/>
                  </a:cxn>
                  <a:cxn ang="0">
                    <a:pos x="9" y="2"/>
                  </a:cxn>
                  <a:cxn ang="0">
                    <a:pos x="10" y="5"/>
                  </a:cxn>
                  <a:cxn ang="0">
                    <a:pos x="12" y="7"/>
                  </a:cxn>
                  <a:cxn ang="0">
                    <a:pos x="19" y="17"/>
                  </a:cxn>
                  <a:cxn ang="0">
                    <a:pos x="20" y="22"/>
                  </a:cxn>
                  <a:cxn ang="0">
                    <a:pos x="20" y="24"/>
                  </a:cxn>
                  <a:cxn ang="0">
                    <a:pos x="22" y="29"/>
                  </a:cxn>
                  <a:cxn ang="0">
                    <a:pos x="22" y="32"/>
                  </a:cxn>
                  <a:cxn ang="0">
                    <a:pos x="20" y="30"/>
                  </a:cxn>
                  <a:cxn ang="0">
                    <a:pos x="17" y="29"/>
                  </a:cxn>
                  <a:cxn ang="0">
                    <a:pos x="15" y="27"/>
                  </a:cxn>
                  <a:cxn ang="0">
                    <a:pos x="14" y="24"/>
                  </a:cxn>
                  <a:cxn ang="0">
                    <a:pos x="12" y="22"/>
                  </a:cxn>
                  <a:cxn ang="0">
                    <a:pos x="12" y="19"/>
                  </a:cxn>
                  <a:cxn ang="0">
                    <a:pos x="10" y="22"/>
                  </a:cxn>
                  <a:cxn ang="0">
                    <a:pos x="10" y="19"/>
                  </a:cxn>
                  <a:cxn ang="0">
                    <a:pos x="9" y="19"/>
                  </a:cxn>
                  <a:cxn ang="0">
                    <a:pos x="7" y="15"/>
                  </a:cxn>
                  <a:cxn ang="0">
                    <a:pos x="9" y="12"/>
                  </a:cxn>
                  <a:cxn ang="0">
                    <a:pos x="5" y="12"/>
                  </a:cxn>
                  <a:cxn ang="0">
                    <a:pos x="4" y="10"/>
                  </a:cxn>
                  <a:cxn ang="0">
                    <a:pos x="4" y="7"/>
                  </a:cxn>
                  <a:cxn ang="0">
                    <a:pos x="2" y="9"/>
                  </a:cxn>
                  <a:cxn ang="0">
                    <a:pos x="0" y="7"/>
                  </a:cxn>
                  <a:cxn ang="0">
                    <a:pos x="0" y="0"/>
                  </a:cxn>
                </a:cxnLst>
                <a:rect l="0" t="0" r="r" b="b"/>
                <a:pathLst>
                  <a:path w="22" h="32">
                    <a:moveTo>
                      <a:pt x="0" y="0"/>
                    </a:moveTo>
                    <a:lnTo>
                      <a:pt x="4" y="0"/>
                    </a:lnTo>
                    <a:lnTo>
                      <a:pt x="2" y="2"/>
                    </a:lnTo>
                    <a:lnTo>
                      <a:pt x="5" y="0"/>
                    </a:lnTo>
                    <a:lnTo>
                      <a:pt x="9" y="2"/>
                    </a:lnTo>
                    <a:lnTo>
                      <a:pt x="10" y="5"/>
                    </a:lnTo>
                    <a:lnTo>
                      <a:pt x="12" y="7"/>
                    </a:lnTo>
                    <a:lnTo>
                      <a:pt x="19" y="17"/>
                    </a:lnTo>
                    <a:lnTo>
                      <a:pt x="20" y="22"/>
                    </a:lnTo>
                    <a:lnTo>
                      <a:pt x="20" y="24"/>
                    </a:lnTo>
                    <a:lnTo>
                      <a:pt x="22" y="29"/>
                    </a:lnTo>
                    <a:lnTo>
                      <a:pt x="22" y="32"/>
                    </a:lnTo>
                    <a:lnTo>
                      <a:pt x="20" y="30"/>
                    </a:lnTo>
                    <a:lnTo>
                      <a:pt x="17" y="29"/>
                    </a:lnTo>
                    <a:lnTo>
                      <a:pt x="15" y="27"/>
                    </a:lnTo>
                    <a:lnTo>
                      <a:pt x="14" y="24"/>
                    </a:lnTo>
                    <a:lnTo>
                      <a:pt x="12" y="22"/>
                    </a:lnTo>
                    <a:lnTo>
                      <a:pt x="12" y="19"/>
                    </a:lnTo>
                    <a:lnTo>
                      <a:pt x="10" y="22"/>
                    </a:lnTo>
                    <a:lnTo>
                      <a:pt x="10" y="19"/>
                    </a:lnTo>
                    <a:lnTo>
                      <a:pt x="9" y="19"/>
                    </a:lnTo>
                    <a:lnTo>
                      <a:pt x="7" y="15"/>
                    </a:lnTo>
                    <a:lnTo>
                      <a:pt x="9" y="12"/>
                    </a:lnTo>
                    <a:lnTo>
                      <a:pt x="5" y="12"/>
                    </a:lnTo>
                    <a:lnTo>
                      <a:pt x="4" y="10"/>
                    </a:lnTo>
                    <a:lnTo>
                      <a:pt x="4" y="7"/>
                    </a:lnTo>
                    <a:lnTo>
                      <a:pt x="2" y="9"/>
                    </a:lnTo>
                    <a:lnTo>
                      <a:pt x="0" y="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32" name="Freeform 636"/>
              <p:cNvSpPr>
                <a:spLocks/>
              </p:cNvSpPr>
              <p:nvPr/>
            </p:nvSpPr>
            <p:spPr bwMode="auto">
              <a:xfrm>
                <a:off x="1466850" y="1711325"/>
                <a:ext cx="19050" cy="39688"/>
              </a:xfrm>
              <a:custGeom>
                <a:avLst/>
                <a:gdLst/>
                <a:ahLst/>
                <a:cxnLst>
                  <a:cxn ang="0">
                    <a:pos x="2" y="0"/>
                  </a:cxn>
                  <a:cxn ang="0">
                    <a:pos x="3" y="0"/>
                  </a:cxn>
                  <a:cxn ang="0">
                    <a:pos x="5" y="2"/>
                  </a:cxn>
                  <a:cxn ang="0">
                    <a:pos x="7" y="5"/>
                  </a:cxn>
                  <a:cxn ang="0">
                    <a:pos x="7" y="7"/>
                  </a:cxn>
                  <a:cxn ang="0">
                    <a:pos x="8" y="5"/>
                  </a:cxn>
                  <a:cxn ang="0">
                    <a:pos x="7" y="2"/>
                  </a:cxn>
                  <a:cxn ang="0">
                    <a:pos x="10" y="4"/>
                  </a:cxn>
                  <a:cxn ang="0">
                    <a:pos x="10" y="15"/>
                  </a:cxn>
                  <a:cxn ang="0">
                    <a:pos x="12" y="19"/>
                  </a:cxn>
                  <a:cxn ang="0">
                    <a:pos x="10" y="20"/>
                  </a:cxn>
                  <a:cxn ang="0">
                    <a:pos x="10" y="19"/>
                  </a:cxn>
                  <a:cxn ang="0">
                    <a:pos x="8" y="20"/>
                  </a:cxn>
                  <a:cxn ang="0">
                    <a:pos x="10" y="22"/>
                  </a:cxn>
                  <a:cxn ang="0">
                    <a:pos x="10" y="25"/>
                  </a:cxn>
                  <a:cxn ang="0">
                    <a:pos x="8" y="22"/>
                  </a:cxn>
                  <a:cxn ang="0">
                    <a:pos x="5" y="17"/>
                  </a:cxn>
                  <a:cxn ang="0">
                    <a:pos x="5" y="14"/>
                  </a:cxn>
                  <a:cxn ang="0">
                    <a:pos x="8" y="14"/>
                  </a:cxn>
                  <a:cxn ang="0">
                    <a:pos x="3" y="10"/>
                  </a:cxn>
                  <a:cxn ang="0">
                    <a:pos x="5" y="7"/>
                  </a:cxn>
                  <a:cxn ang="0">
                    <a:pos x="2" y="9"/>
                  </a:cxn>
                  <a:cxn ang="0">
                    <a:pos x="0" y="7"/>
                  </a:cxn>
                  <a:cxn ang="0">
                    <a:pos x="2" y="4"/>
                  </a:cxn>
                  <a:cxn ang="0">
                    <a:pos x="0" y="2"/>
                  </a:cxn>
                  <a:cxn ang="0">
                    <a:pos x="3" y="2"/>
                  </a:cxn>
                  <a:cxn ang="0">
                    <a:pos x="2" y="0"/>
                  </a:cxn>
                </a:cxnLst>
                <a:rect l="0" t="0" r="r" b="b"/>
                <a:pathLst>
                  <a:path w="12" h="25">
                    <a:moveTo>
                      <a:pt x="2" y="0"/>
                    </a:moveTo>
                    <a:lnTo>
                      <a:pt x="3" y="0"/>
                    </a:lnTo>
                    <a:lnTo>
                      <a:pt x="5" y="2"/>
                    </a:lnTo>
                    <a:lnTo>
                      <a:pt x="7" y="5"/>
                    </a:lnTo>
                    <a:lnTo>
                      <a:pt x="7" y="7"/>
                    </a:lnTo>
                    <a:lnTo>
                      <a:pt x="8" y="5"/>
                    </a:lnTo>
                    <a:lnTo>
                      <a:pt x="7" y="2"/>
                    </a:lnTo>
                    <a:lnTo>
                      <a:pt x="10" y="4"/>
                    </a:lnTo>
                    <a:lnTo>
                      <a:pt x="10" y="15"/>
                    </a:lnTo>
                    <a:lnTo>
                      <a:pt x="12" y="19"/>
                    </a:lnTo>
                    <a:lnTo>
                      <a:pt x="10" y="20"/>
                    </a:lnTo>
                    <a:lnTo>
                      <a:pt x="10" y="19"/>
                    </a:lnTo>
                    <a:lnTo>
                      <a:pt x="8" y="20"/>
                    </a:lnTo>
                    <a:lnTo>
                      <a:pt x="10" y="22"/>
                    </a:lnTo>
                    <a:lnTo>
                      <a:pt x="10" y="25"/>
                    </a:lnTo>
                    <a:lnTo>
                      <a:pt x="8" y="22"/>
                    </a:lnTo>
                    <a:lnTo>
                      <a:pt x="5" y="17"/>
                    </a:lnTo>
                    <a:lnTo>
                      <a:pt x="5" y="14"/>
                    </a:lnTo>
                    <a:lnTo>
                      <a:pt x="8" y="14"/>
                    </a:lnTo>
                    <a:lnTo>
                      <a:pt x="3" y="10"/>
                    </a:lnTo>
                    <a:lnTo>
                      <a:pt x="5" y="7"/>
                    </a:lnTo>
                    <a:lnTo>
                      <a:pt x="2" y="9"/>
                    </a:lnTo>
                    <a:lnTo>
                      <a:pt x="0" y="7"/>
                    </a:lnTo>
                    <a:lnTo>
                      <a:pt x="2" y="4"/>
                    </a:lnTo>
                    <a:lnTo>
                      <a:pt x="0" y="2"/>
                    </a:lnTo>
                    <a:lnTo>
                      <a:pt x="3"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33" name="Freeform 637"/>
              <p:cNvSpPr>
                <a:spLocks/>
              </p:cNvSpPr>
              <p:nvPr/>
            </p:nvSpPr>
            <p:spPr bwMode="auto">
              <a:xfrm>
                <a:off x="1479550" y="1754188"/>
                <a:ext cx="6350" cy="4763"/>
              </a:xfrm>
              <a:custGeom>
                <a:avLst/>
                <a:gdLst/>
                <a:ahLst/>
                <a:cxnLst>
                  <a:cxn ang="0">
                    <a:pos x="4" y="0"/>
                  </a:cxn>
                  <a:cxn ang="0">
                    <a:pos x="2" y="3"/>
                  </a:cxn>
                  <a:cxn ang="0">
                    <a:pos x="0" y="2"/>
                  </a:cxn>
                  <a:cxn ang="0">
                    <a:pos x="4" y="0"/>
                  </a:cxn>
                </a:cxnLst>
                <a:rect l="0" t="0" r="r" b="b"/>
                <a:pathLst>
                  <a:path w="4" h="3">
                    <a:moveTo>
                      <a:pt x="4" y="0"/>
                    </a:moveTo>
                    <a:lnTo>
                      <a:pt x="2" y="3"/>
                    </a:lnTo>
                    <a:lnTo>
                      <a:pt x="0" y="2"/>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34" name="Freeform 638"/>
              <p:cNvSpPr>
                <a:spLocks/>
              </p:cNvSpPr>
              <p:nvPr/>
            </p:nvSpPr>
            <p:spPr bwMode="auto">
              <a:xfrm>
                <a:off x="1471613" y="1701800"/>
                <a:ext cx="30163" cy="25400"/>
              </a:xfrm>
              <a:custGeom>
                <a:avLst/>
                <a:gdLst/>
                <a:ahLst/>
                <a:cxnLst>
                  <a:cxn ang="0">
                    <a:pos x="12" y="0"/>
                  </a:cxn>
                  <a:cxn ang="0">
                    <a:pos x="15" y="0"/>
                  </a:cxn>
                  <a:cxn ang="0">
                    <a:pos x="17" y="1"/>
                  </a:cxn>
                  <a:cxn ang="0">
                    <a:pos x="17" y="5"/>
                  </a:cxn>
                  <a:cxn ang="0">
                    <a:pos x="19" y="6"/>
                  </a:cxn>
                  <a:cxn ang="0">
                    <a:pos x="19" y="10"/>
                  </a:cxn>
                  <a:cxn ang="0">
                    <a:pos x="17" y="8"/>
                  </a:cxn>
                  <a:cxn ang="0">
                    <a:pos x="14" y="6"/>
                  </a:cxn>
                  <a:cxn ang="0">
                    <a:pos x="12" y="6"/>
                  </a:cxn>
                  <a:cxn ang="0">
                    <a:pos x="17" y="11"/>
                  </a:cxn>
                  <a:cxn ang="0">
                    <a:pos x="15" y="15"/>
                  </a:cxn>
                  <a:cxn ang="0">
                    <a:pos x="14" y="15"/>
                  </a:cxn>
                  <a:cxn ang="0">
                    <a:pos x="12" y="16"/>
                  </a:cxn>
                  <a:cxn ang="0">
                    <a:pos x="10" y="16"/>
                  </a:cxn>
                  <a:cxn ang="0">
                    <a:pos x="9" y="13"/>
                  </a:cxn>
                  <a:cxn ang="0">
                    <a:pos x="5" y="8"/>
                  </a:cxn>
                  <a:cxn ang="0">
                    <a:pos x="5" y="6"/>
                  </a:cxn>
                  <a:cxn ang="0">
                    <a:pos x="2" y="5"/>
                  </a:cxn>
                  <a:cxn ang="0">
                    <a:pos x="0" y="3"/>
                  </a:cxn>
                  <a:cxn ang="0">
                    <a:pos x="2" y="1"/>
                  </a:cxn>
                  <a:cxn ang="0">
                    <a:pos x="10" y="1"/>
                  </a:cxn>
                  <a:cxn ang="0">
                    <a:pos x="12" y="3"/>
                  </a:cxn>
                  <a:cxn ang="0">
                    <a:pos x="12" y="0"/>
                  </a:cxn>
                </a:cxnLst>
                <a:rect l="0" t="0" r="r" b="b"/>
                <a:pathLst>
                  <a:path w="19" h="16">
                    <a:moveTo>
                      <a:pt x="12" y="0"/>
                    </a:moveTo>
                    <a:lnTo>
                      <a:pt x="15" y="0"/>
                    </a:lnTo>
                    <a:lnTo>
                      <a:pt x="17" y="1"/>
                    </a:lnTo>
                    <a:lnTo>
                      <a:pt x="17" y="5"/>
                    </a:lnTo>
                    <a:lnTo>
                      <a:pt x="19" y="6"/>
                    </a:lnTo>
                    <a:lnTo>
                      <a:pt x="19" y="10"/>
                    </a:lnTo>
                    <a:lnTo>
                      <a:pt x="17" y="8"/>
                    </a:lnTo>
                    <a:lnTo>
                      <a:pt x="14" y="6"/>
                    </a:lnTo>
                    <a:lnTo>
                      <a:pt x="12" y="6"/>
                    </a:lnTo>
                    <a:lnTo>
                      <a:pt x="17" y="11"/>
                    </a:lnTo>
                    <a:lnTo>
                      <a:pt x="15" y="15"/>
                    </a:lnTo>
                    <a:lnTo>
                      <a:pt x="14" y="15"/>
                    </a:lnTo>
                    <a:lnTo>
                      <a:pt x="12" y="16"/>
                    </a:lnTo>
                    <a:lnTo>
                      <a:pt x="10" y="16"/>
                    </a:lnTo>
                    <a:lnTo>
                      <a:pt x="9" y="13"/>
                    </a:lnTo>
                    <a:lnTo>
                      <a:pt x="5" y="8"/>
                    </a:lnTo>
                    <a:lnTo>
                      <a:pt x="5" y="6"/>
                    </a:lnTo>
                    <a:lnTo>
                      <a:pt x="2" y="5"/>
                    </a:lnTo>
                    <a:lnTo>
                      <a:pt x="0" y="3"/>
                    </a:lnTo>
                    <a:lnTo>
                      <a:pt x="2" y="1"/>
                    </a:lnTo>
                    <a:lnTo>
                      <a:pt x="10" y="1"/>
                    </a:lnTo>
                    <a:lnTo>
                      <a:pt x="12" y="3"/>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35" name="Freeform 639"/>
              <p:cNvSpPr>
                <a:spLocks/>
              </p:cNvSpPr>
              <p:nvPr/>
            </p:nvSpPr>
            <p:spPr bwMode="auto">
              <a:xfrm>
                <a:off x="1490663" y="1730375"/>
                <a:ext cx="61913" cy="58738"/>
              </a:xfrm>
              <a:custGeom>
                <a:avLst/>
                <a:gdLst/>
                <a:ahLst/>
                <a:cxnLst>
                  <a:cxn ang="0">
                    <a:pos x="7" y="0"/>
                  </a:cxn>
                  <a:cxn ang="0">
                    <a:pos x="10" y="3"/>
                  </a:cxn>
                  <a:cxn ang="0">
                    <a:pos x="8" y="5"/>
                  </a:cxn>
                  <a:cxn ang="0">
                    <a:pos x="12" y="7"/>
                  </a:cxn>
                  <a:cxn ang="0">
                    <a:pos x="18" y="7"/>
                  </a:cxn>
                  <a:cxn ang="0">
                    <a:pos x="20" y="8"/>
                  </a:cxn>
                  <a:cxn ang="0">
                    <a:pos x="22" y="12"/>
                  </a:cxn>
                  <a:cxn ang="0">
                    <a:pos x="25" y="15"/>
                  </a:cxn>
                  <a:cxn ang="0">
                    <a:pos x="28" y="17"/>
                  </a:cxn>
                  <a:cxn ang="0">
                    <a:pos x="23" y="17"/>
                  </a:cxn>
                  <a:cxn ang="0">
                    <a:pos x="23" y="20"/>
                  </a:cxn>
                  <a:cxn ang="0">
                    <a:pos x="25" y="17"/>
                  </a:cxn>
                  <a:cxn ang="0">
                    <a:pos x="27" y="20"/>
                  </a:cxn>
                  <a:cxn ang="0">
                    <a:pos x="28" y="20"/>
                  </a:cxn>
                  <a:cxn ang="0">
                    <a:pos x="32" y="22"/>
                  </a:cxn>
                  <a:cxn ang="0">
                    <a:pos x="32" y="23"/>
                  </a:cxn>
                  <a:cxn ang="0">
                    <a:pos x="35" y="22"/>
                  </a:cxn>
                  <a:cxn ang="0">
                    <a:pos x="35" y="25"/>
                  </a:cxn>
                  <a:cxn ang="0">
                    <a:pos x="34" y="27"/>
                  </a:cxn>
                  <a:cxn ang="0">
                    <a:pos x="34" y="30"/>
                  </a:cxn>
                  <a:cxn ang="0">
                    <a:pos x="37" y="27"/>
                  </a:cxn>
                  <a:cxn ang="0">
                    <a:pos x="39" y="32"/>
                  </a:cxn>
                  <a:cxn ang="0">
                    <a:pos x="39" y="35"/>
                  </a:cxn>
                  <a:cxn ang="0">
                    <a:pos x="37" y="37"/>
                  </a:cxn>
                  <a:cxn ang="0">
                    <a:pos x="34" y="37"/>
                  </a:cxn>
                  <a:cxn ang="0">
                    <a:pos x="34" y="33"/>
                  </a:cxn>
                  <a:cxn ang="0">
                    <a:pos x="30" y="32"/>
                  </a:cxn>
                  <a:cxn ang="0">
                    <a:pos x="27" y="32"/>
                  </a:cxn>
                  <a:cxn ang="0">
                    <a:pos x="28" y="30"/>
                  </a:cxn>
                  <a:cxn ang="0">
                    <a:pos x="25" y="28"/>
                  </a:cxn>
                  <a:cxn ang="0">
                    <a:pos x="23" y="25"/>
                  </a:cxn>
                  <a:cxn ang="0">
                    <a:pos x="23" y="28"/>
                  </a:cxn>
                  <a:cxn ang="0">
                    <a:pos x="20" y="27"/>
                  </a:cxn>
                  <a:cxn ang="0">
                    <a:pos x="18" y="28"/>
                  </a:cxn>
                  <a:cxn ang="0">
                    <a:pos x="20" y="25"/>
                  </a:cxn>
                  <a:cxn ang="0">
                    <a:pos x="17" y="27"/>
                  </a:cxn>
                  <a:cxn ang="0">
                    <a:pos x="15" y="27"/>
                  </a:cxn>
                  <a:cxn ang="0">
                    <a:pos x="15" y="25"/>
                  </a:cxn>
                  <a:cxn ang="0">
                    <a:pos x="17" y="23"/>
                  </a:cxn>
                  <a:cxn ang="0">
                    <a:pos x="20" y="23"/>
                  </a:cxn>
                  <a:cxn ang="0">
                    <a:pos x="15" y="20"/>
                  </a:cxn>
                  <a:cxn ang="0">
                    <a:pos x="15" y="17"/>
                  </a:cxn>
                  <a:cxn ang="0">
                    <a:pos x="12" y="20"/>
                  </a:cxn>
                  <a:cxn ang="0">
                    <a:pos x="10" y="20"/>
                  </a:cxn>
                  <a:cxn ang="0">
                    <a:pos x="10" y="12"/>
                  </a:cxn>
                  <a:cxn ang="0">
                    <a:pos x="8" y="10"/>
                  </a:cxn>
                  <a:cxn ang="0">
                    <a:pos x="7" y="7"/>
                  </a:cxn>
                  <a:cxn ang="0">
                    <a:pos x="7" y="5"/>
                  </a:cxn>
                  <a:cxn ang="0">
                    <a:pos x="3" y="5"/>
                  </a:cxn>
                  <a:cxn ang="0">
                    <a:pos x="0" y="3"/>
                  </a:cxn>
                  <a:cxn ang="0">
                    <a:pos x="0" y="2"/>
                  </a:cxn>
                  <a:cxn ang="0">
                    <a:pos x="7" y="0"/>
                  </a:cxn>
                </a:cxnLst>
                <a:rect l="0" t="0" r="r" b="b"/>
                <a:pathLst>
                  <a:path w="39" h="37">
                    <a:moveTo>
                      <a:pt x="7" y="0"/>
                    </a:moveTo>
                    <a:lnTo>
                      <a:pt x="10" y="3"/>
                    </a:lnTo>
                    <a:lnTo>
                      <a:pt x="8" y="5"/>
                    </a:lnTo>
                    <a:lnTo>
                      <a:pt x="12" y="7"/>
                    </a:lnTo>
                    <a:lnTo>
                      <a:pt x="18" y="7"/>
                    </a:lnTo>
                    <a:lnTo>
                      <a:pt x="20" y="8"/>
                    </a:lnTo>
                    <a:lnTo>
                      <a:pt x="22" y="12"/>
                    </a:lnTo>
                    <a:lnTo>
                      <a:pt x="25" y="15"/>
                    </a:lnTo>
                    <a:lnTo>
                      <a:pt x="28" y="17"/>
                    </a:lnTo>
                    <a:lnTo>
                      <a:pt x="23" y="17"/>
                    </a:lnTo>
                    <a:lnTo>
                      <a:pt x="23" y="20"/>
                    </a:lnTo>
                    <a:lnTo>
                      <a:pt x="25" y="17"/>
                    </a:lnTo>
                    <a:lnTo>
                      <a:pt x="27" y="20"/>
                    </a:lnTo>
                    <a:lnTo>
                      <a:pt x="28" y="20"/>
                    </a:lnTo>
                    <a:lnTo>
                      <a:pt x="32" y="22"/>
                    </a:lnTo>
                    <a:lnTo>
                      <a:pt x="32" y="23"/>
                    </a:lnTo>
                    <a:lnTo>
                      <a:pt x="35" y="22"/>
                    </a:lnTo>
                    <a:lnTo>
                      <a:pt x="35" y="25"/>
                    </a:lnTo>
                    <a:lnTo>
                      <a:pt x="34" y="27"/>
                    </a:lnTo>
                    <a:lnTo>
                      <a:pt x="34" y="30"/>
                    </a:lnTo>
                    <a:lnTo>
                      <a:pt x="37" y="27"/>
                    </a:lnTo>
                    <a:lnTo>
                      <a:pt x="39" y="32"/>
                    </a:lnTo>
                    <a:lnTo>
                      <a:pt x="39" y="35"/>
                    </a:lnTo>
                    <a:lnTo>
                      <a:pt x="37" y="37"/>
                    </a:lnTo>
                    <a:lnTo>
                      <a:pt x="34" y="37"/>
                    </a:lnTo>
                    <a:lnTo>
                      <a:pt x="34" y="33"/>
                    </a:lnTo>
                    <a:lnTo>
                      <a:pt x="30" y="32"/>
                    </a:lnTo>
                    <a:lnTo>
                      <a:pt x="27" y="32"/>
                    </a:lnTo>
                    <a:lnTo>
                      <a:pt x="28" y="30"/>
                    </a:lnTo>
                    <a:lnTo>
                      <a:pt x="25" y="28"/>
                    </a:lnTo>
                    <a:lnTo>
                      <a:pt x="23" y="25"/>
                    </a:lnTo>
                    <a:lnTo>
                      <a:pt x="23" y="28"/>
                    </a:lnTo>
                    <a:lnTo>
                      <a:pt x="20" y="27"/>
                    </a:lnTo>
                    <a:lnTo>
                      <a:pt x="18" y="28"/>
                    </a:lnTo>
                    <a:lnTo>
                      <a:pt x="20" y="25"/>
                    </a:lnTo>
                    <a:lnTo>
                      <a:pt x="17" y="27"/>
                    </a:lnTo>
                    <a:lnTo>
                      <a:pt x="15" y="27"/>
                    </a:lnTo>
                    <a:lnTo>
                      <a:pt x="15" y="25"/>
                    </a:lnTo>
                    <a:lnTo>
                      <a:pt x="17" y="23"/>
                    </a:lnTo>
                    <a:lnTo>
                      <a:pt x="20" y="23"/>
                    </a:lnTo>
                    <a:lnTo>
                      <a:pt x="15" y="20"/>
                    </a:lnTo>
                    <a:lnTo>
                      <a:pt x="15" y="17"/>
                    </a:lnTo>
                    <a:lnTo>
                      <a:pt x="12" y="20"/>
                    </a:lnTo>
                    <a:lnTo>
                      <a:pt x="10" y="20"/>
                    </a:lnTo>
                    <a:lnTo>
                      <a:pt x="10" y="12"/>
                    </a:lnTo>
                    <a:lnTo>
                      <a:pt x="8" y="10"/>
                    </a:lnTo>
                    <a:lnTo>
                      <a:pt x="7" y="7"/>
                    </a:lnTo>
                    <a:lnTo>
                      <a:pt x="7" y="5"/>
                    </a:lnTo>
                    <a:lnTo>
                      <a:pt x="3" y="5"/>
                    </a:lnTo>
                    <a:lnTo>
                      <a:pt x="0" y="3"/>
                    </a:lnTo>
                    <a:lnTo>
                      <a:pt x="0" y="2"/>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36" name="Freeform 640"/>
              <p:cNvSpPr>
                <a:spLocks/>
              </p:cNvSpPr>
              <p:nvPr/>
            </p:nvSpPr>
            <p:spPr bwMode="auto">
              <a:xfrm>
                <a:off x="1498600" y="1766888"/>
                <a:ext cx="4763" cy="3175"/>
              </a:xfrm>
              <a:custGeom>
                <a:avLst/>
                <a:gdLst/>
                <a:ahLst/>
                <a:cxnLst>
                  <a:cxn ang="0">
                    <a:pos x="0" y="0"/>
                  </a:cxn>
                  <a:cxn ang="0">
                    <a:pos x="3" y="0"/>
                  </a:cxn>
                  <a:cxn ang="0">
                    <a:pos x="2" y="2"/>
                  </a:cxn>
                  <a:cxn ang="0">
                    <a:pos x="0" y="0"/>
                  </a:cxn>
                </a:cxnLst>
                <a:rect l="0" t="0" r="r" b="b"/>
                <a:pathLst>
                  <a:path w="3" h="2">
                    <a:moveTo>
                      <a:pt x="0" y="0"/>
                    </a:moveTo>
                    <a:lnTo>
                      <a:pt x="3" y="0"/>
                    </a:lnTo>
                    <a:lnTo>
                      <a:pt x="2"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37" name="Freeform 641"/>
              <p:cNvSpPr>
                <a:spLocks/>
              </p:cNvSpPr>
              <p:nvPr/>
            </p:nvSpPr>
            <p:spPr bwMode="auto">
              <a:xfrm>
                <a:off x="1498600" y="1754188"/>
                <a:ext cx="3175" cy="4763"/>
              </a:xfrm>
              <a:custGeom>
                <a:avLst/>
                <a:gdLst/>
                <a:ahLst/>
                <a:cxnLst>
                  <a:cxn ang="0">
                    <a:pos x="0" y="0"/>
                  </a:cxn>
                  <a:cxn ang="0">
                    <a:pos x="2" y="0"/>
                  </a:cxn>
                  <a:cxn ang="0">
                    <a:pos x="2" y="3"/>
                  </a:cxn>
                  <a:cxn ang="0">
                    <a:pos x="0" y="2"/>
                  </a:cxn>
                  <a:cxn ang="0">
                    <a:pos x="0" y="0"/>
                  </a:cxn>
                </a:cxnLst>
                <a:rect l="0" t="0" r="r" b="b"/>
                <a:pathLst>
                  <a:path w="2" h="3">
                    <a:moveTo>
                      <a:pt x="0" y="0"/>
                    </a:moveTo>
                    <a:lnTo>
                      <a:pt x="2" y="0"/>
                    </a:lnTo>
                    <a:lnTo>
                      <a:pt x="2" y="3"/>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38" name="Freeform 642"/>
              <p:cNvSpPr>
                <a:spLocks/>
              </p:cNvSpPr>
              <p:nvPr/>
            </p:nvSpPr>
            <p:spPr bwMode="auto">
              <a:xfrm>
                <a:off x="1503363" y="1749425"/>
                <a:ext cx="3175" cy="4763"/>
              </a:xfrm>
              <a:custGeom>
                <a:avLst/>
                <a:gdLst/>
                <a:ahLst/>
                <a:cxnLst>
                  <a:cxn ang="0">
                    <a:pos x="0" y="0"/>
                  </a:cxn>
                  <a:cxn ang="0">
                    <a:pos x="2" y="0"/>
                  </a:cxn>
                  <a:cxn ang="0">
                    <a:pos x="2" y="3"/>
                  </a:cxn>
                  <a:cxn ang="0">
                    <a:pos x="0" y="0"/>
                  </a:cxn>
                </a:cxnLst>
                <a:rect l="0" t="0" r="r" b="b"/>
                <a:pathLst>
                  <a:path w="2" h="3">
                    <a:moveTo>
                      <a:pt x="0" y="0"/>
                    </a:moveTo>
                    <a:lnTo>
                      <a:pt x="2" y="0"/>
                    </a:lnTo>
                    <a:lnTo>
                      <a:pt x="2"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39" name="Freeform 643"/>
              <p:cNvSpPr>
                <a:spLocks/>
              </p:cNvSpPr>
              <p:nvPr/>
            </p:nvSpPr>
            <p:spPr bwMode="auto">
              <a:xfrm>
                <a:off x="1503363" y="1719263"/>
                <a:ext cx="7938" cy="11113"/>
              </a:xfrm>
              <a:custGeom>
                <a:avLst/>
                <a:gdLst/>
                <a:ahLst/>
                <a:cxnLst>
                  <a:cxn ang="0">
                    <a:pos x="4" y="0"/>
                  </a:cxn>
                  <a:cxn ang="0">
                    <a:pos x="5" y="4"/>
                  </a:cxn>
                  <a:cxn ang="0">
                    <a:pos x="5" y="5"/>
                  </a:cxn>
                  <a:cxn ang="0">
                    <a:pos x="4" y="7"/>
                  </a:cxn>
                  <a:cxn ang="0">
                    <a:pos x="0" y="5"/>
                  </a:cxn>
                  <a:cxn ang="0">
                    <a:pos x="0" y="4"/>
                  </a:cxn>
                  <a:cxn ang="0">
                    <a:pos x="4" y="0"/>
                  </a:cxn>
                </a:cxnLst>
                <a:rect l="0" t="0" r="r" b="b"/>
                <a:pathLst>
                  <a:path w="5" h="7">
                    <a:moveTo>
                      <a:pt x="4" y="0"/>
                    </a:moveTo>
                    <a:lnTo>
                      <a:pt x="5" y="4"/>
                    </a:lnTo>
                    <a:lnTo>
                      <a:pt x="5" y="5"/>
                    </a:lnTo>
                    <a:lnTo>
                      <a:pt x="4" y="7"/>
                    </a:lnTo>
                    <a:lnTo>
                      <a:pt x="0" y="5"/>
                    </a:lnTo>
                    <a:lnTo>
                      <a:pt x="0" y="4"/>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40" name="Freeform 644"/>
              <p:cNvSpPr>
                <a:spLocks noEditPoints="1"/>
              </p:cNvSpPr>
              <p:nvPr/>
            </p:nvSpPr>
            <p:spPr bwMode="auto">
              <a:xfrm>
                <a:off x="1503363" y="1770063"/>
                <a:ext cx="3175" cy="7938"/>
              </a:xfrm>
              <a:custGeom>
                <a:avLst/>
                <a:gdLst/>
                <a:ahLst/>
                <a:cxnLst>
                  <a:cxn ang="0">
                    <a:pos x="0" y="2"/>
                  </a:cxn>
                  <a:cxn ang="0">
                    <a:pos x="2" y="5"/>
                  </a:cxn>
                  <a:cxn ang="0">
                    <a:pos x="0" y="3"/>
                  </a:cxn>
                  <a:cxn ang="0">
                    <a:pos x="0" y="2"/>
                  </a:cxn>
                  <a:cxn ang="0">
                    <a:pos x="2" y="0"/>
                  </a:cxn>
                  <a:cxn ang="0">
                    <a:pos x="0" y="2"/>
                  </a:cxn>
                  <a:cxn ang="0">
                    <a:pos x="2" y="0"/>
                  </a:cxn>
                </a:cxnLst>
                <a:rect l="0" t="0" r="r" b="b"/>
                <a:pathLst>
                  <a:path w="2" h="5">
                    <a:moveTo>
                      <a:pt x="0" y="2"/>
                    </a:moveTo>
                    <a:lnTo>
                      <a:pt x="2" y="5"/>
                    </a:lnTo>
                    <a:lnTo>
                      <a:pt x="0" y="3"/>
                    </a:lnTo>
                    <a:lnTo>
                      <a:pt x="0" y="2"/>
                    </a:lnTo>
                    <a:close/>
                    <a:moveTo>
                      <a:pt x="2" y="0"/>
                    </a:moveTo>
                    <a:lnTo>
                      <a:pt x="0" y="2"/>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41" name="Freeform 645"/>
              <p:cNvSpPr>
                <a:spLocks/>
              </p:cNvSpPr>
              <p:nvPr/>
            </p:nvSpPr>
            <p:spPr bwMode="auto">
              <a:xfrm>
                <a:off x="1506538" y="1762125"/>
                <a:ext cx="3175" cy="4763"/>
              </a:xfrm>
              <a:custGeom>
                <a:avLst/>
                <a:gdLst/>
                <a:ahLst/>
                <a:cxnLst>
                  <a:cxn ang="0">
                    <a:pos x="0" y="0"/>
                  </a:cxn>
                  <a:cxn ang="0">
                    <a:pos x="2" y="2"/>
                  </a:cxn>
                  <a:cxn ang="0">
                    <a:pos x="2" y="3"/>
                  </a:cxn>
                  <a:cxn ang="0">
                    <a:pos x="0" y="0"/>
                  </a:cxn>
                </a:cxnLst>
                <a:rect l="0" t="0" r="r" b="b"/>
                <a:pathLst>
                  <a:path w="2" h="3">
                    <a:moveTo>
                      <a:pt x="0" y="0"/>
                    </a:moveTo>
                    <a:lnTo>
                      <a:pt x="2" y="2"/>
                    </a:lnTo>
                    <a:lnTo>
                      <a:pt x="2" y="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42" name="Freeform 646"/>
              <p:cNvSpPr>
                <a:spLocks/>
              </p:cNvSpPr>
              <p:nvPr/>
            </p:nvSpPr>
            <p:spPr bwMode="auto">
              <a:xfrm>
                <a:off x="1509713" y="1773238"/>
                <a:ext cx="4763" cy="4763"/>
              </a:xfrm>
              <a:custGeom>
                <a:avLst/>
                <a:gdLst/>
                <a:ahLst/>
                <a:cxnLst>
                  <a:cxn ang="0">
                    <a:pos x="1" y="0"/>
                  </a:cxn>
                  <a:cxn ang="0">
                    <a:pos x="3" y="1"/>
                  </a:cxn>
                  <a:cxn ang="0">
                    <a:pos x="1" y="3"/>
                  </a:cxn>
                  <a:cxn ang="0">
                    <a:pos x="0" y="1"/>
                  </a:cxn>
                  <a:cxn ang="0">
                    <a:pos x="1" y="0"/>
                  </a:cxn>
                </a:cxnLst>
                <a:rect l="0" t="0" r="r" b="b"/>
                <a:pathLst>
                  <a:path w="3" h="3">
                    <a:moveTo>
                      <a:pt x="1" y="0"/>
                    </a:moveTo>
                    <a:lnTo>
                      <a:pt x="3" y="1"/>
                    </a:lnTo>
                    <a:lnTo>
                      <a:pt x="1" y="3"/>
                    </a:lnTo>
                    <a:lnTo>
                      <a:pt x="0" y="1"/>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43" name="Freeform 647"/>
              <p:cNvSpPr>
                <a:spLocks/>
              </p:cNvSpPr>
              <p:nvPr/>
            </p:nvSpPr>
            <p:spPr bwMode="auto">
              <a:xfrm>
                <a:off x="1517650" y="1717675"/>
                <a:ext cx="12700" cy="12700"/>
              </a:xfrm>
              <a:custGeom>
                <a:avLst/>
                <a:gdLst/>
                <a:ahLst/>
                <a:cxnLst>
                  <a:cxn ang="0">
                    <a:pos x="0" y="0"/>
                  </a:cxn>
                  <a:cxn ang="0">
                    <a:pos x="6" y="3"/>
                  </a:cxn>
                  <a:cxn ang="0">
                    <a:pos x="8" y="5"/>
                  </a:cxn>
                  <a:cxn ang="0">
                    <a:pos x="8" y="8"/>
                  </a:cxn>
                  <a:cxn ang="0">
                    <a:pos x="5" y="6"/>
                  </a:cxn>
                  <a:cxn ang="0">
                    <a:pos x="3" y="6"/>
                  </a:cxn>
                  <a:cxn ang="0">
                    <a:pos x="0" y="0"/>
                  </a:cxn>
                </a:cxnLst>
                <a:rect l="0" t="0" r="r" b="b"/>
                <a:pathLst>
                  <a:path w="8" h="8">
                    <a:moveTo>
                      <a:pt x="0" y="0"/>
                    </a:moveTo>
                    <a:lnTo>
                      <a:pt x="6" y="3"/>
                    </a:lnTo>
                    <a:lnTo>
                      <a:pt x="8" y="5"/>
                    </a:lnTo>
                    <a:lnTo>
                      <a:pt x="8" y="8"/>
                    </a:lnTo>
                    <a:lnTo>
                      <a:pt x="5" y="6"/>
                    </a:lnTo>
                    <a:lnTo>
                      <a:pt x="3" y="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44" name="Freeform 648"/>
              <p:cNvSpPr>
                <a:spLocks/>
              </p:cNvSpPr>
              <p:nvPr/>
            </p:nvSpPr>
            <p:spPr bwMode="auto">
              <a:xfrm>
                <a:off x="1514475" y="1722438"/>
                <a:ext cx="15875" cy="19050"/>
              </a:xfrm>
              <a:custGeom>
                <a:avLst/>
                <a:gdLst/>
                <a:ahLst/>
                <a:cxnLst>
                  <a:cxn ang="0">
                    <a:pos x="3" y="0"/>
                  </a:cxn>
                  <a:cxn ang="0">
                    <a:pos x="3" y="3"/>
                  </a:cxn>
                  <a:cxn ang="0">
                    <a:pos x="8" y="5"/>
                  </a:cxn>
                  <a:cxn ang="0">
                    <a:pos x="8" y="7"/>
                  </a:cxn>
                  <a:cxn ang="0">
                    <a:pos x="10" y="10"/>
                  </a:cxn>
                  <a:cxn ang="0">
                    <a:pos x="8" y="12"/>
                  </a:cxn>
                  <a:cxn ang="0">
                    <a:pos x="3" y="8"/>
                  </a:cxn>
                  <a:cxn ang="0">
                    <a:pos x="0" y="8"/>
                  </a:cxn>
                  <a:cxn ang="0">
                    <a:pos x="0" y="2"/>
                  </a:cxn>
                  <a:cxn ang="0">
                    <a:pos x="3" y="0"/>
                  </a:cxn>
                </a:cxnLst>
                <a:rect l="0" t="0" r="r" b="b"/>
                <a:pathLst>
                  <a:path w="10" h="12">
                    <a:moveTo>
                      <a:pt x="3" y="0"/>
                    </a:moveTo>
                    <a:lnTo>
                      <a:pt x="3" y="3"/>
                    </a:lnTo>
                    <a:lnTo>
                      <a:pt x="8" y="5"/>
                    </a:lnTo>
                    <a:lnTo>
                      <a:pt x="8" y="7"/>
                    </a:lnTo>
                    <a:lnTo>
                      <a:pt x="10" y="10"/>
                    </a:lnTo>
                    <a:lnTo>
                      <a:pt x="8" y="12"/>
                    </a:lnTo>
                    <a:lnTo>
                      <a:pt x="3" y="8"/>
                    </a:lnTo>
                    <a:lnTo>
                      <a:pt x="0" y="8"/>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45" name="Freeform 649"/>
              <p:cNvSpPr>
                <a:spLocks/>
              </p:cNvSpPr>
              <p:nvPr/>
            </p:nvSpPr>
            <p:spPr bwMode="auto">
              <a:xfrm>
                <a:off x="1517650" y="1773238"/>
                <a:ext cx="17463" cy="20638"/>
              </a:xfrm>
              <a:custGeom>
                <a:avLst/>
                <a:gdLst/>
                <a:ahLst/>
                <a:cxnLst>
                  <a:cxn ang="0">
                    <a:pos x="0" y="0"/>
                  </a:cxn>
                  <a:cxn ang="0">
                    <a:pos x="1" y="3"/>
                  </a:cxn>
                  <a:cxn ang="0">
                    <a:pos x="5" y="6"/>
                  </a:cxn>
                  <a:cxn ang="0">
                    <a:pos x="10" y="10"/>
                  </a:cxn>
                  <a:cxn ang="0">
                    <a:pos x="11" y="13"/>
                  </a:cxn>
                  <a:cxn ang="0">
                    <a:pos x="8" y="13"/>
                  </a:cxn>
                  <a:cxn ang="0">
                    <a:pos x="1" y="8"/>
                  </a:cxn>
                  <a:cxn ang="0">
                    <a:pos x="0" y="5"/>
                  </a:cxn>
                  <a:cxn ang="0">
                    <a:pos x="0" y="0"/>
                  </a:cxn>
                </a:cxnLst>
                <a:rect l="0" t="0" r="r" b="b"/>
                <a:pathLst>
                  <a:path w="11" h="13">
                    <a:moveTo>
                      <a:pt x="0" y="0"/>
                    </a:moveTo>
                    <a:lnTo>
                      <a:pt x="1" y="3"/>
                    </a:lnTo>
                    <a:lnTo>
                      <a:pt x="5" y="6"/>
                    </a:lnTo>
                    <a:lnTo>
                      <a:pt x="10" y="10"/>
                    </a:lnTo>
                    <a:lnTo>
                      <a:pt x="11" y="13"/>
                    </a:lnTo>
                    <a:lnTo>
                      <a:pt x="8" y="13"/>
                    </a:lnTo>
                    <a:lnTo>
                      <a:pt x="1" y="8"/>
                    </a:lnTo>
                    <a:lnTo>
                      <a:pt x="0" y="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46" name="Freeform 650"/>
              <p:cNvSpPr>
                <a:spLocks/>
              </p:cNvSpPr>
              <p:nvPr/>
            </p:nvSpPr>
            <p:spPr bwMode="auto">
              <a:xfrm>
                <a:off x="1525588" y="1774825"/>
                <a:ext cx="4763" cy="6350"/>
              </a:xfrm>
              <a:custGeom>
                <a:avLst/>
                <a:gdLst/>
                <a:ahLst/>
                <a:cxnLst>
                  <a:cxn ang="0">
                    <a:pos x="0" y="0"/>
                  </a:cxn>
                  <a:cxn ang="0">
                    <a:pos x="1" y="0"/>
                  </a:cxn>
                  <a:cxn ang="0">
                    <a:pos x="3" y="4"/>
                  </a:cxn>
                  <a:cxn ang="0">
                    <a:pos x="1" y="4"/>
                  </a:cxn>
                  <a:cxn ang="0">
                    <a:pos x="0" y="2"/>
                  </a:cxn>
                  <a:cxn ang="0">
                    <a:pos x="0" y="0"/>
                  </a:cxn>
                </a:cxnLst>
                <a:rect l="0" t="0" r="r" b="b"/>
                <a:pathLst>
                  <a:path w="3" h="4">
                    <a:moveTo>
                      <a:pt x="0" y="0"/>
                    </a:moveTo>
                    <a:lnTo>
                      <a:pt x="1" y="0"/>
                    </a:lnTo>
                    <a:lnTo>
                      <a:pt x="3" y="4"/>
                    </a:lnTo>
                    <a:lnTo>
                      <a:pt x="1" y="4"/>
                    </a:lnTo>
                    <a:lnTo>
                      <a:pt x="0"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47" name="Freeform 651"/>
              <p:cNvSpPr>
                <a:spLocks/>
              </p:cNvSpPr>
              <p:nvPr/>
            </p:nvSpPr>
            <p:spPr bwMode="auto">
              <a:xfrm>
                <a:off x="1530350" y="1782763"/>
                <a:ext cx="4763" cy="6350"/>
              </a:xfrm>
              <a:custGeom>
                <a:avLst/>
                <a:gdLst/>
                <a:ahLst/>
                <a:cxnLst>
                  <a:cxn ang="0">
                    <a:pos x="0" y="0"/>
                  </a:cxn>
                  <a:cxn ang="0">
                    <a:pos x="3" y="4"/>
                  </a:cxn>
                  <a:cxn ang="0">
                    <a:pos x="2" y="4"/>
                  </a:cxn>
                  <a:cxn ang="0">
                    <a:pos x="0" y="0"/>
                  </a:cxn>
                </a:cxnLst>
                <a:rect l="0" t="0" r="r" b="b"/>
                <a:pathLst>
                  <a:path w="3" h="4">
                    <a:moveTo>
                      <a:pt x="0" y="0"/>
                    </a:moveTo>
                    <a:lnTo>
                      <a:pt x="3" y="4"/>
                    </a:lnTo>
                    <a:lnTo>
                      <a:pt x="2"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48" name="Freeform 652"/>
              <p:cNvSpPr>
                <a:spLocks/>
              </p:cNvSpPr>
              <p:nvPr/>
            </p:nvSpPr>
            <p:spPr bwMode="auto">
              <a:xfrm>
                <a:off x="1546225" y="1757363"/>
                <a:ext cx="6350" cy="7938"/>
              </a:xfrm>
              <a:custGeom>
                <a:avLst/>
                <a:gdLst/>
                <a:ahLst/>
                <a:cxnLst>
                  <a:cxn ang="0">
                    <a:pos x="0" y="0"/>
                  </a:cxn>
                  <a:cxn ang="0">
                    <a:pos x="2" y="0"/>
                  </a:cxn>
                  <a:cxn ang="0">
                    <a:pos x="4" y="3"/>
                  </a:cxn>
                  <a:cxn ang="0">
                    <a:pos x="4" y="5"/>
                  </a:cxn>
                  <a:cxn ang="0">
                    <a:pos x="2" y="5"/>
                  </a:cxn>
                  <a:cxn ang="0">
                    <a:pos x="0" y="1"/>
                  </a:cxn>
                  <a:cxn ang="0">
                    <a:pos x="0" y="0"/>
                  </a:cxn>
                </a:cxnLst>
                <a:rect l="0" t="0" r="r" b="b"/>
                <a:pathLst>
                  <a:path w="4" h="5">
                    <a:moveTo>
                      <a:pt x="0" y="0"/>
                    </a:moveTo>
                    <a:lnTo>
                      <a:pt x="2" y="0"/>
                    </a:lnTo>
                    <a:lnTo>
                      <a:pt x="4" y="3"/>
                    </a:lnTo>
                    <a:lnTo>
                      <a:pt x="4" y="5"/>
                    </a:lnTo>
                    <a:lnTo>
                      <a:pt x="2" y="5"/>
                    </a:lnTo>
                    <a:lnTo>
                      <a:pt x="0" y="1"/>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49" name="Freeform 653"/>
              <p:cNvSpPr>
                <a:spLocks/>
              </p:cNvSpPr>
              <p:nvPr/>
            </p:nvSpPr>
            <p:spPr bwMode="auto">
              <a:xfrm>
                <a:off x="1544638" y="1730375"/>
                <a:ext cx="20638" cy="28575"/>
              </a:xfrm>
              <a:custGeom>
                <a:avLst/>
                <a:gdLst/>
                <a:ahLst/>
                <a:cxnLst>
                  <a:cxn ang="0">
                    <a:pos x="3" y="0"/>
                  </a:cxn>
                  <a:cxn ang="0">
                    <a:pos x="5" y="0"/>
                  </a:cxn>
                  <a:cxn ang="0">
                    <a:pos x="8" y="2"/>
                  </a:cxn>
                  <a:cxn ang="0">
                    <a:pos x="11" y="7"/>
                  </a:cxn>
                  <a:cxn ang="0">
                    <a:pos x="11" y="8"/>
                  </a:cxn>
                  <a:cxn ang="0">
                    <a:pos x="13" y="12"/>
                  </a:cxn>
                  <a:cxn ang="0">
                    <a:pos x="13" y="18"/>
                  </a:cxn>
                  <a:cxn ang="0">
                    <a:pos x="10" y="18"/>
                  </a:cxn>
                  <a:cxn ang="0">
                    <a:pos x="10" y="17"/>
                  </a:cxn>
                  <a:cxn ang="0">
                    <a:pos x="8" y="17"/>
                  </a:cxn>
                  <a:cxn ang="0">
                    <a:pos x="8" y="13"/>
                  </a:cxn>
                  <a:cxn ang="0">
                    <a:pos x="6" y="15"/>
                  </a:cxn>
                  <a:cxn ang="0">
                    <a:pos x="5" y="18"/>
                  </a:cxn>
                  <a:cxn ang="0">
                    <a:pos x="3" y="17"/>
                  </a:cxn>
                  <a:cxn ang="0">
                    <a:pos x="1" y="17"/>
                  </a:cxn>
                  <a:cxn ang="0">
                    <a:pos x="1" y="12"/>
                  </a:cxn>
                  <a:cxn ang="0">
                    <a:pos x="0" y="8"/>
                  </a:cxn>
                  <a:cxn ang="0">
                    <a:pos x="1" y="7"/>
                  </a:cxn>
                  <a:cxn ang="0">
                    <a:pos x="0" y="7"/>
                  </a:cxn>
                  <a:cxn ang="0">
                    <a:pos x="1" y="5"/>
                  </a:cxn>
                  <a:cxn ang="0">
                    <a:pos x="0" y="5"/>
                  </a:cxn>
                  <a:cxn ang="0">
                    <a:pos x="0" y="2"/>
                  </a:cxn>
                  <a:cxn ang="0">
                    <a:pos x="3" y="0"/>
                  </a:cxn>
                </a:cxnLst>
                <a:rect l="0" t="0" r="r" b="b"/>
                <a:pathLst>
                  <a:path w="13" h="18">
                    <a:moveTo>
                      <a:pt x="3" y="0"/>
                    </a:moveTo>
                    <a:lnTo>
                      <a:pt x="5" y="0"/>
                    </a:lnTo>
                    <a:lnTo>
                      <a:pt x="8" y="2"/>
                    </a:lnTo>
                    <a:lnTo>
                      <a:pt x="11" y="7"/>
                    </a:lnTo>
                    <a:lnTo>
                      <a:pt x="11" y="8"/>
                    </a:lnTo>
                    <a:lnTo>
                      <a:pt x="13" y="12"/>
                    </a:lnTo>
                    <a:lnTo>
                      <a:pt x="13" y="18"/>
                    </a:lnTo>
                    <a:lnTo>
                      <a:pt x="10" y="18"/>
                    </a:lnTo>
                    <a:lnTo>
                      <a:pt x="10" y="17"/>
                    </a:lnTo>
                    <a:lnTo>
                      <a:pt x="8" y="17"/>
                    </a:lnTo>
                    <a:lnTo>
                      <a:pt x="8" y="13"/>
                    </a:lnTo>
                    <a:lnTo>
                      <a:pt x="6" y="15"/>
                    </a:lnTo>
                    <a:lnTo>
                      <a:pt x="5" y="18"/>
                    </a:lnTo>
                    <a:lnTo>
                      <a:pt x="3" y="17"/>
                    </a:lnTo>
                    <a:lnTo>
                      <a:pt x="1" y="17"/>
                    </a:lnTo>
                    <a:lnTo>
                      <a:pt x="1" y="12"/>
                    </a:lnTo>
                    <a:lnTo>
                      <a:pt x="0" y="8"/>
                    </a:lnTo>
                    <a:lnTo>
                      <a:pt x="1" y="7"/>
                    </a:lnTo>
                    <a:lnTo>
                      <a:pt x="0" y="7"/>
                    </a:lnTo>
                    <a:lnTo>
                      <a:pt x="1" y="5"/>
                    </a:lnTo>
                    <a:lnTo>
                      <a:pt x="0" y="5"/>
                    </a:lnTo>
                    <a:lnTo>
                      <a:pt x="0" y="2"/>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50" name="Freeform 654"/>
              <p:cNvSpPr>
                <a:spLocks/>
              </p:cNvSpPr>
              <p:nvPr/>
            </p:nvSpPr>
            <p:spPr bwMode="auto">
              <a:xfrm>
                <a:off x="1554163" y="1758950"/>
                <a:ext cx="7938" cy="7938"/>
              </a:xfrm>
              <a:custGeom>
                <a:avLst/>
                <a:gdLst/>
                <a:ahLst/>
                <a:cxnLst>
                  <a:cxn ang="0">
                    <a:pos x="0" y="0"/>
                  </a:cxn>
                  <a:cxn ang="0">
                    <a:pos x="2" y="2"/>
                  </a:cxn>
                  <a:cxn ang="0">
                    <a:pos x="4" y="2"/>
                  </a:cxn>
                  <a:cxn ang="0">
                    <a:pos x="5" y="5"/>
                  </a:cxn>
                  <a:cxn ang="0">
                    <a:pos x="2" y="5"/>
                  </a:cxn>
                  <a:cxn ang="0">
                    <a:pos x="0" y="4"/>
                  </a:cxn>
                  <a:cxn ang="0">
                    <a:pos x="0" y="0"/>
                  </a:cxn>
                </a:cxnLst>
                <a:rect l="0" t="0" r="r" b="b"/>
                <a:pathLst>
                  <a:path w="5" h="5">
                    <a:moveTo>
                      <a:pt x="0" y="0"/>
                    </a:moveTo>
                    <a:lnTo>
                      <a:pt x="2" y="2"/>
                    </a:lnTo>
                    <a:lnTo>
                      <a:pt x="4" y="2"/>
                    </a:lnTo>
                    <a:lnTo>
                      <a:pt x="5" y="5"/>
                    </a:lnTo>
                    <a:lnTo>
                      <a:pt x="2" y="5"/>
                    </a:lnTo>
                    <a:lnTo>
                      <a:pt x="0" y="4"/>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051" name="Freeform 655"/>
              <p:cNvSpPr>
                <a:spLocks/>
              </p:cNvSpPr>
              <p:nvPr/>
            </p:nvSpPr>
            <p:spPr bwMode="auto">
              <a:xfrm>
                <a:off x="1562100" y="1770063"/>
                <a:ext cx="6350" cy="4763"/>
              </a:xfrm>
              <a:custGeom>
                <a:avLst/>
                <a:gdLst/>
                <a:ahLst/>
                <a:cxnLst>
                  <a:cxn ang="0">
                    <a:pos x="2" y="0"/>
                  </a:cxn>
                  <a:cxn ang="0">
                    <a:pos x="4" y="2"/>
                  </a:cxn>
                  <a:cxn ang="0">
                    <a:pos x="0" y="3"/>
                  </a:cxn>
                  <a:cxn ang="0">
                    <a:pos x="2" y="0"/>
                  </a:cxn>
                </a:cxnLst>
                <a:rect l="0" t="0" r="r" b="b"/>
                <a:pathLst>
                  <a:path w="4" h="3">
                    <a:moveTo>
                      <a:pt x="2" y="0"/>
                    </a:moveTo>
                    <a:lnTo>
                      <a:pt x="4" y="2"/>
                    </a:lnTo>
                    <a:lnTo>
                      <a:pt x="0" y="3"/>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sp>
          <p:nvSpPr>
            <p:cNvPr id="1593" name="TextBox 1592"/>
            <p:cNvSpPr txBox="1"/>
            <p:nvPr/>
          </p:nvSpPr>
          <p:spPr>
            <a:xfrm>
              <a:off x="426105" y="131802"/>
              <a:ext cx="549268" cy="433012"/>
            </a:xfrm>
            <a:prstGeom prst="rect">
              <a:avLst/>
            </a:prstGeom>
            <a:noFill/>
          </p:spPr>
          <p:txBody>
            <a:bodyPr wrap="square" rtlCol="0">
              <a:spAutoFit/>
            </a:bodyPr>
            <a:lstStyle/>
            <a:p>
              <a:pPr algn="ctr"/>
              <a:r>
                <a:rPr lang="en-US" sz="2500" dirty="0">
                  <a:solidFill>
                    <a:srgbClr val="4F81BD">
                      <a:lumMod val="40000"/>
                      <a:lumOff val="60000"/>
                    </a:srgbClr>
                  </a:solidFill>
                  <a:latin typeface="Haettenschweiler" pitchFamily="34" charset="0"/>
                </a:rPr>
                <a:t>AK</a:t>
              </a:r>
            </a:p>
          </p:txBody>
        </p:sp>
        <p:grpSp>
          <p:nvGrpSpPr>
            <p:cNvPr id="1594" name="Group 1593"/>
            <p:cNvGrpSpPr/>
            <p:nvPr/>
          </p:nvGrpSpPr>
          <p:grpSpPr>
            <a:xfrm>
              <a:off x="227489" y="626470"/>
              <a:ext cx="8270077" cy="5142846"/>
              <a:chOff x="227489" y="626470"/>
              <a:chExt cx="8270077" cy="5142846"/>
            </a:xfrm>
          </p:grpSpPr>
          <p:sp>
            <p:nvSpPr>
              <p:cNvPr id="1595" name="Freeform 299"/>
              <p:cNvSpPr>
                <a:spLocks/>
              </p:cNvSpPr>
              <p:nvPr/>
            </p:nvSpPr>
            <p:spPr bwMode="auto">
              <a:xfrm>
                <a:off x="7611544" y="5766047"/>
                <a:ext cx="11444" cy="3269"/>
              </a:xfrm>
              <a:custGeom>
                <a:avLst/>
                <a:gdLst/>
                <a:ahLst/>
                <a:cxnLst>
                  <a:cxn ang="0">
                    <a:pos x="2" y="0"/>
                  </a:cxn>
                  <a:cxn ang="0">
                    <a:pos x="7" y="0"/>
                  </a:cxn>
                  <a:cxn ang="0">
                    <a:pos x="0" y="2"/>
                  </a:cxn>
                  <a:cxn ang="0">
                    <a:pos x="2" y="0"/>
                  </a:cxn>
                </a:cxnLst>
                <a:rect l="0" t="0" r="r" b="b"/>
                <a:pathLst>
                  <a:path w="7" h="2">
                    <a:moveTo>
                      <a:pt x="2" y="0"/>
                    </a:moveTo>
                    <a:lnTo>
                      <a:pt x="7" y="0"/>
                    </a:lnTo>
                    <a:lnTo>
                      <a:pt x="0" y="2"/>
                    </a:lnTo>
                    <a:lnTo>
                      <a:pt x="2" y="0"/>
                    </a:lnTo>
                    <a:close/>
                  </a:path>
                </a:pathLst>
              </a:custGeom>
              <a:solidFill>
                <a:schemeClr val="accent3">
                  <a:lumMod val="75000"/>
                </a:schemeClr>
              </a:solidFill>
              <a:ln w="0">
                <a:solidFill>
                  <a:srgbClr val="CCCCCC"/>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596" name="Freeform 300"/>
              <p:cNvSpPr>
                <a:spLocks/>
              </p:cNvSpPr>
              <p:nvPr/>
            </p:nvSpPr>
            <p:spPr bwMode="auto">
              <a:xfrm>
                <a:off x="7622988" y="5752969"/>
                <a:ext cx="21252" cy="11444"/>
              </a:xfrm>
              <a:custGeom>
                <a:avLst/>
                <a:gdLst/>
                <a:ahLst/>
                <a:cxnLst>
                  <a:cxn ang="0">
                    <a:pos x="13" y="0"/>
                  </a:cxn>
                  <a:cxn ang="0">
                    <a:pos x="5" y="7"/>
                  </a:cxn>
                  <a:cxn ang="0">
                    <a:pos x="0" y="7"/>
                  </a:cxn>
                  <a:cxn ang="0">
                    <a:pos x="5" y="5"/>
                  </a:cxn>
                  <a:cxn ang="0">
                    <a:pos x="13" y="0"/>
                  </a:cxn>
                </a:cxnLst>
                <a:rect l="0" t="0" r="r" b="b"/>
                <a:pathLst>
                  <a:path w="13" h="7">
                    <a:moveTo>
                      <a:pt x="13" y="0"/>
                    </a:moveTo>
                    <a:lnTo>
                      <a:pt x="5" y="7"/>
                    </a:lnTo>
                    <a:lnTo>
                      <a:pt x="0" y="7"/>
                    </a:lnTo>
                    <a:lnTo>
                      <a:pt x="5" y="5"/>
                    </a:lnTo>
                    <a:lnTo>
                      <a:pt x="13" y="0"/>
                    </a:lnTo>
                    <a:close/>
                  </a:path>
                </a:pathLst>
              </a:custGeom>
              <a:solidFill>
                <a:schemeClr val="accent3">
                  <a:lumMod val="75000"/>
                </a:schemeClr>
              </a:solidFill>
              <a:ln w="0">
                <a:solidFill>
                  <a:srgbClr val="CCCCCC"/>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597" name="Freeform 301"/>
              <p:cNvSpPr>
                <a:spLocks/>
              </p:cNvSpPr>
              <p:nvPr/>
            </p:nvSpPr>
            <p:spPr bwMode="auto">
              <a:xfrm>
                <a:off x="7640969" y="5744796"/>
                <a:ext cx="8174" cy="4905"/>
              </a:xfrm>
              <a:custGeom>
                <a:avLst/>
                <a:gdLst/>
                <a:ahLst/>
                <a:cxnLst>
                  <a:cxn ang="0">
                    <a:pos x="0" y="0"/>
                  </a:cxn>
                  <a:cxn ang="0">
                    <a:pos x="5" y="2"/>
                  </a:cxn>
                  <a:cxn ang="0">
                    <a:pos x="4" y="3"/>
                  </a:cxn>
                  <a:cxn ang="0">
                    <a:pos x="0" y="0"/>
                  </a:cxn>
                </a:cxnLst>
                <a:rect l="0" t="0" r="r" b="b"/>
                <a:pathLst>
                  <a:path w="5" h="3">
                    <a:moveTo>
                      <a:pt x="0" y="0"/>
                    </a:moveTo>
                    <a:lnTo>
                      <a:pt x="5" y="2"/>
                    </a:lnTo>
                    <a:lnTo>
                      <a:pt x="4" y="3"/>
                    </a:lnTo>
                    <a:lnTo>
                      <a:pt x="0" y="0"/>
                    </a:lnTo>
                    <a:close/>
                  </a:path>
                </a:pathLst>
              </a:custGeom>
              <a:solidFill>
                <a:schemeClr val="accent3">
                  <a:lumMod val="75000"/>
                </a:schemeClr>
              </a:solidFill>
              <a:ln w="0">
                <a:solidFill>
                  <a:srgbClr val="78DFEB"/>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598" name="Freeform 302"/>
              <p:cNvSpPr>
                <a:spLocks/>
              </p:cNvSpPr>
              <p:nvPr/>
            </p:nvSpPr>
            <p:spPr bwMode="auto">
              <a:xfrm>
                <a:off x="7655682" y="5730083"/>
                <a:ext cx="16347" cy="14713"/>
              </a:xfrm>
              <a:custGeom>
                <a:avLst/>
                <a:gdLst/>
                <a:ahLst/>
                <a:cxnLst>
                  <a:cxn ang="0">
                    <a:pos x="0" y="0"/>
                  </a:cxn>
                  <a:cxn ang="0">
                    <a:pos x="8" y="4"/>
                  </a:cxn>
                  <a:cxn ang="0">
                    <a:pos x="10" y="9"/>
                  </a:cxn>
                  <a:cxn ang="0">
                    <a:pos x="8" y="9"/>
                  </a:cxn>
                  <a:cxn ang="0">
                    <a:pos x="0" y="0"/>
                  </a:cxn>
                </a:cxnLst>
                <a:rect l="0" t="0" r="r" b="b"/>
                <a:pathLst>
                  <a:path w="10" h="9">
                    <a:moveTo>
                      <a:pt x="0" y="0"/>
                    </a:moveTo>
                    <a:lnTo>
                      <a:pt x="8" y="4"/>
                    </a:lnTo>
                    <a:lnTo>
                      <a:pt x="10" y="9"/>
                    </a:lnTo>
                    <a:lnTo>
                      <a:pt x="8" y="9"/>
                    </a:lnTo>
                    <a:lnTo>
                      <a:pt x="0" y="0"/>
                    </a:lnTo>
                    <a:close/>
                  </a:path>
                </a:pathLst>
              </a:custGeom>
              <a:solidFill>
                <a:schemeClr val="accent3">
                  <a:lumMod val="75000"/>
                </a:schemeClr>
              </a:solidFill>
              <a:ln w="0">
                <a:solidFill>
                  <a:srgbClr val="CCCCCC"/>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1599" name="Group 535"/>
              <p:cNvGrpSpPr/>
              <p:nvPr/>
            </p:nvGrpSpPr>
            <p:grpSpPr>
              <a:xfrm>
                <a:off x="227489" y="626470"/>
                <a:ext cx="8270077" cy="4995722"/>
                <a:chOff x="595313" y="1616075"/>
                <a:chExt cx="8031162" cy="4851401"/>
              </a:xfrm>
              <a:solidFill>
                <a:schemeClr val="accent3">
                  <a:lumMod val="75000"/>
                </a:schemeClr>
              </a:solidFill>
            </p:grpSpPr>
            <p:sp>
              <p:nvSpPr>
                <p:cNvPr id="1622" name="Freeform 22"/>
                <p:cNvSpPr>
                  <a:spLocks/>
                </p:cNvSpPr>
                <p:nvPr/>
              </p:nvSpPr>
              <p:spPr bwMode="auto">
                <a:xfrm>
                  <a:off x="6329363" y="4541838"/>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23" name="Freeform 23"/>
                <p:cNvSpPr>
                  <a:spLocks/>
                </p:cNvSpPr>
                <p:nvPr/>
              </p:nvSpPr>
              <p:spPr bwMode="auto">
                <a:xfrm>
                  <a:off x="5449888" y="4237038"/>
                  <a:ext cx="47625" cy="47625"/>
                </a:xfrm>
                <a:custGeom>
                  <a:avLst/>
                  <a:gdLst/>
                  <a:ahLst/>
                  <a:cxnLst>
                    <a:cxn ang="0">
                      <a:pos x="15" y="0"/>
                    </a:cxn>
                    <a:cxn ang="0">
                      <a:pos x="22" y="1"/>
                    </a:cxn>
                    <a:cxn ang="0">
                      <a:pos x="29" y="8"/>
                    </a:cxn>
                    <a:cxn ang="0">
                      <a:pos x="30" y="15"/>
                    </a:cxn>
                    <a:cxn ang="0">
                      <a:pos x="29" y="22"/>
                    </a:cxn>
                    <a:cxn ang="0">
                      <a:pos x="22" y="28"/>
                    </a:cxn>
                    <a:cxn ang="0">
                      <a:pos x="15" y="30"/>
                    </a:cxn>
                    <a:cxn ang="0">
                      <a:pos x="9" y="28"/>
                    </a:cxn>
                    <a:cxn ang="0">
                      <a:pos x="2" y="22"/>
                    </a:cxn>
                    <a:cxn ang="0">
                      <a:pos x="0" y="15"/>
                    </a:cxn>
                    <a:cxn ang="0">
                      <a:pos x="2" y="8"/>
                    </a:cxn>
                    <a:cxn ang="0">
                      <a:pos x="9" y="1"/>
                    </a:cxn>
                    <a:cxn ang="0">
                      <a:pos x="15" y="0"/>
                    </a:cxn>
                  </a:cxnLst>
                  <a:rect l="0" t="0" r="r" b="b"/>
                  <a:pathLst>
                    <a:path w="30" h="30">
                      <a:moveTo>
                        <a:pt x="15" y="0"/>
                      </a:moveTo>
                      <a:lnTo>
                        <a:pt x="22" y="1"/>
                      </a:lnTo>
                      <a:lnTo>
                        <a:pt x="29" y="8"/>
                      </a:lnTo>
                      <a:lnTo>
                        <a:pt x="30" y="15"/>
                      </a:lnTo>
                      <a:lnTo>
                        <a:pt x="29" y="22"/>
                      </a:lnTo>
                      <a:lnTo>
                        <a:pt x="22" y="28"/>
                      </a:lnTo>
                      <a:lnTo>
                        <a:pt x="15" y="30"/>
                      </a:lnTo>
                      <a:lnTo>
                        <a:pt x="9" y="28"/>
                      </a:lnTo>
                      <a:lnTo>
                        <a:pt x="2" y="22"/>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24" name="Freeform 24"/>
                <p:cNvSpPr>
                  <a:spLocks/>
                </p:cNvSpPr>
                <p:nvPr/>
              </p:nvSpPr>
              <p:spPr bwMode="auto">
                <a:xfrm>
                  <a:off x="5445125" y="4297363"/>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1" y="22"/>
                    </a:cxn>
                    <a:cxn ang="0">
                      <a:pos x="0" y="15"/>
                    </a:cxn>
                    <a:cxn ang="0">
                      <a:pos x="1"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1" y="22"/>
                      </a:lnTo>
                      <a:lnTo>
                        <a:pt x="0" y="15"/>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25" name="Freeform 25"/>
                <p:cNvSpPr>
                  <a:spLocks/>
                </p:cNvSpPr>
                <p:nvPr/>
              </p:nvSpPr>
              <p:spPr bwMode="auto">
                <a:xfrm>
                  <a:off x="5310188" y="4552950"/>
                  <a:ext cx="47625" cy="47625"/>
                </a:xfrm>
                <a:custGeom>
                  <a:avLst/>
                  <a:gdLst/>
                  <a:ahLst/>
                  <a:cxnLst>
                    <a:cxn ang="0">
                      <a:pos x="15" y="0"/>
                    </a:cxn>
                    <a:cxn ang="0">
                      <a:pos x="21" y="2"/>
                    </a:cxn>
                    <a:cxn ang="0">
                      <a:pos x="28" y="8"/>
                    </a:cxn>
                    <a:cxn ang="0">
                      <a:pos x="30" y="15"/>
                    </a:cxn>
                    <a:cxn ang="0">
                      <a:pos x="28" y="22"/>
                    </a:cxn>
                    <a:cxn ang="0">
                      <a:pos x="21" y="29"/>
                    </a:cxn>
                    <a:cxn ang="0">
                      <a:pos x="15" y="30"/>
                    </a:cxn>
                    <a:cxn ang="0">
                      <a:pos x="8" y="29"/>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9"/>
                      </a:lnTo>
                      <a:lnTo>
                        <a:pt x="15" y="30"/>
                      </a:lnTo>
                      <a:lnTo>
                        <a:pt x="8" y="29"/>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26" name="Freeform 26"/>
                <p:cNvSpPr>
                  <a:spLocks/>
                </p:cNvSpPr>
                <p:nvPr/>
              </p:nvSpPr>
              <p:spPr bwMode="auto">
                <a:xfrm>
                  <a:off x="5292725" y="4186238"/>
                  <a:ext cx="49213" cy="47625"/>
                </a:xfrm>
                <a:custGeom>
                  <a:avLst/>
                  <a:gdLst/>
                  <a:ahLst/>
                  <a:cxnLst>
                    <a:cxn ang="0">
                      <a:pos x="16" y="0"/>
                    </a:cxn>
                    <a:cxn ang="0">
                      <a:pos x="22" y="2"/>
                    </a:cxn>
                    <a:cxn ang="0">
                      <a:pos x="29" y="8"/>
                    </a:cxn>
                    <a:cxn ang="0">
                      <a:pos x="31" y="15"/>
                    </a:cxn>
                    <a:cxn ang="0">
                      <a:pos x="29" y="22"/>
                    </a:cxn>
                    <a:cxn ang="0">
                      <a:pos x="22" y="28"/>
                    </a:cxn>
                    <a:cxn ang="0">
                      <a:pos x="16" y="30"/>
                    </a:cxn>
                    <a:cxn ang="0">
                      <a:pos x="9" y="28"/>
                    </a:cxn>
                    <a:cxn ang="0">
                      <a:pos x="2" y="22"/>
                    </a:cxn>
                    <a:cxn ang="0">
                      <a:pos x="0" y="15"/>
                    </a:cxn>
                    <a:cxn ang="0">
                      <a:pos x="2" y="8"/>
                    </a:cxn>
                    <a:cxn ang="0">
                      <a:pos x="9" y="2"/>
                    </a:cxn>
                    <a:cxn ang="0">
                      <a:pos x="16" y="0"/>
                    </a:cxn>
                  </a:cxnLst>
                  <a:rect l="0" t="0" r="r" b="b"/>
                  <a:pathLst>
                    <a:path w="31" h="30">
                      <a:moveTo>
                        <a:pt x="16" y="0"/>
                      </a:moveTo>
                      <a:lnTo>
                        <a:pt x="22" y="2"/>
                      </a:lnTo>
                      <a:lnTo>
                        <a:pt x="29" y="8"/>
                      </a:lnTo>
                      <a:lnTo>
                        <a:pt x="31" y="15"/>
                      </a:lnTo>
                      <a:lnTo>
                        <a:pt x="29" y="22"/>
                      </a:lnTo>
                      <a:lnTo>
                        <a:pt x="22" y="28"/>
                      </a:lnTo>
                      <a:lnTo>
                        <a:pt x="16" y="30"/>
                      </a:lnTo>
                      <a:lnTo>
                        <a:pt x="9" y="28"/>
                      </a:lnTo>
                      <a:lnTo>
                        <a:pt x="2" y="22"/>
                      </a:lnTo>
                      <a:lnTo>
                        <a:pt x="0" y="15"/>
                      </a:lnTo>
                      <a:lnTo>
                        <a:pt x="2" y="8"/>
                      </a:lnTo>
                      <a:lnTo>
                        <a:pt x="9"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27" name="Freeform 27"/>
                <p:cNvSpPr>
                  <a:spLocks/>
                </p:cNvSpPr>
                <p:nvPr/>
              </p:nvSpPr>
              <p:spPr bwMode="auto">
                <a:xfrm>
                  <a:off x="5465763" y="4670425"/>
                  <a:ext cx="47625" cy="47625"/>
                </a:xfrm>
                <a:custGeom>
                  <a:avLst/>
                  <a:gdLst/>
                  <a:ahLst/>
                  <a:cxnLst>
                    <a:cxn ang="0">
                      <a:pos x="15" y="0"/>
                    </a:cxn>
                    <a:cxn ang="0">
                      <a:pos x="22" y="1"/>
                    </a:cxn>
                    <a:cxn ang="0">
                      <a:pos x="29" y="8"/>
                    </a:cxn>
                    <a:cxn ang="0">
                      <a:pos x="30"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0" h="30">
                      <a:moveTo>
                        <a:pt x="15" y="0"/>
                      </a:moveTo>
                      <a:lnTo>
                        <a:pt x="22" y="1"/>
                      </a:lnTo>
                      <a:lnTo>
                        <a:pt x="29" y="8"/>
                      </a:lnTo>
                      <a:lnTo>
                        <a:pt x="30" y="15"/>
                      </a:lnTo>
                      <a:lnTo>
                        <a:pt x="29" y="21"/>
                      </a:lnTo>
                      <a:lnTo>
                        <a:pt x="22" y="28"/>
                      </a:lnTo>
                      <a:lnTo>
                        <a:pt x="15" y="30"/>
                      </a:lnTo>
                      <a:lnTo>
                        <a:pt x="9" y="28"/>
                      </a:lnTo>
                      <a:lnTo>
                        <a:pt x="2" y="21"/>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28" name="Freeform 28"/>
                <p:cNvSpPr>
                  <a:spLocks/>
                </p:cNvSpPr>
                <p:nvPr/>
              </p:nvSpPr>
              <p:spPr bwMode="auto">
                <a:xfrm>
                  <a:off x="5899150" y="4359275"/>
                  <a:ext cx="47625" cy="47625"/>
                </a:xfrm>
                <a:custGeom>
                  <a:avLst/>
                  <a:gdLst/>
                  <a:ahLst/>
                  <a:cxnLst>
                    <a:cxn ang="0">
                      <a:pos x="15" y="0"/>
                    </a:cxn>
                    <a:cxn ang="0">
                      <a:pos x="22" y="2"/>
                    </a:cxn>
                    <a:cxn ang="0">
                      <a:pos x="28" y="8"/>
                    </a:cxn>
                    <a:cxn ang="0">
                      <a:pos x="30" y="15"/>
                    </a:cxn>
                    <a:cxn ang="0">
                      <a:pos x="28" y="22"/>
                    </a:cxn>
                    <a:cxn ang="0">
                      <a:pos x="22" y="28"/>
                    </a:cxn>
                    <a:cxn ang="0">
                      <a:pos x="15" y="30"/>
                    </a:cxn>
                    <a:cxn ang="0">
                      <a:pos x="8" y="28"/>
                    </a:cxn>
                    <a:cxn ang="0">
                      <a:pos x="2" y="22"/>
                    </a:cxn>
                    <a:cxn ang="0">
                      <a:pos x="0" y="15"/>
                    </a:cxn>
                    <a:cxn ang="0">
                      <a:pos x="2" y="8"/>
                    </a:cxn>
                    <a:cxn ang="0">
                      <a:pos x="8" y="2"/>
                    </a:cxn>
                    <a:cxn ang="0">
                      <a:pos x="15" y="0"/>
                    </a:cxn>
                  </a:cxnLst>
                  <a:rect l="0" t="0" r="r" b="b"/>
                  <a:pathLst>
                    <a:path w="30" h="30">
                      <a:moveTo>
                        <a:pt x="15" y="0"/>
                      </a:moveTo>
                      <a:lnTo>
                        <a:pt x="22" y="2"/>
                      </a:lnTo>
                      <a:lnTo>
                        <a:pt x="28" y="8"/>
                      </a:lnTo>
                      <a:lnTo>
                        <a:pt x="30" y="15"/>
                      </a:lnTo>
                      <a:lnTo>
                        <a:pt x="28" y="22"/>
                      </a:lnTo>
                      <a:lnTo>
                        <a:pt x="22" y="28"/>
                      </a:lnTo>
                      <a:lnTo>
                        <a:pt x="15" y="30"/>
                      </a:lnTo>
                      <a:lnTo>
                        <a:pt x="8" y="28"/>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29" name="Freeform 29"/>
                <p:cNvSpPr>
                  <a:spLocks/>
                </p:cNvSpPr>
                <p:nvPr/>
              </p:nvSpPr>
              <p:spPr bwMode="auto">
                <a:xfrm>
                  <a:off x="5911850" y="4297363"/>
                  <a:ext cx="47625" cy="47625"/>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30" name="Freeform 30"/>
                <p:cNvSpPr>
                  <a:spLocks/>
                </p:cNvSpPr>
                <p:nvPr/>
              </p:nvSpPr>
              <p:spPr bwMode="auto">
                <a:xfrm>
                  <a:off x="5943600" y="4362450"/>
                  <a:ext cx="47625" cy="47625"/>
                </a:xfrm>
                <a:custGeom>
                  <a:avLst/>
                  <a:gdLst/>
                  <a:ahLst/>
                  <a:cxnLst>
                    <a:cxn ang="0">
                      <a:pos x="15" y="0"/>
                    </a:cxn>
                    <a:cxn ang="0">
                      <a:pos x="22" y="1"/>
                    </a:cxn>
                    <a:cxn ang="0">
                      <a:pos x="29" y="8"/>
                    </a:cxn>
                    <a:cxn ang="0">
                      <a:pos x="30"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0" h="30">
                      <a:moveTo>
                        <a:pt x="15" y="0"/>
                      </a:moveTo>
                      <a:lnTo>
                        <a:pt x="22" y="1"/>
                      </a:lnTo>
                      <a:lnTo>
                        <a:pt x="29" y="8"/>
                      </a:lnTo>
                      <a:lnTo>
                        <a:pt x="30" y="15"/>
                      </a:lnTo>
                      <a:lnTo>
                        <a:pt x="29" y="21"/>
                      </a:lnTo>
                      <a:lnTo>
                        <a:pt x="22" y="28"/>
                      </a:lnTo>
                      <a:lnTo>
                        <a:pt x="15" y="30"/>
                      </a:lnTo>
                      <a:lnTo>
                        <a:pt x="9" y="28"/>
                      </a:lnTo>
                      <a:lnTo>
                        <a:pt x="2" y="21"/>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31" name="Freeform 31"/>
                <p:cNvSpPr>
                  <a:spLocks/>
                </p:cNvSpPr>
                <p:nvPr/>
              </p:nvSpPr>
              <p:spPr bwMode="auto">
                <a:xfrm>
                  <a:off x="5957888" y="4311650"/>
                  <a:ext cx="47625" cy="47625"/>
                </a:xfrm>
                <a:custGeom>
                  <a:avLst/>
                  <a:gdLst/>
                  <a:ahLst/>
                  <a:cxnLst>
                    <a:cxn ang="0">
                      <a:pos x="15" y="0"/>
                    </a:cxn>
                    <a:cxn ang="0">
                      <a:pos x="21" y="1"/>
                    </a:cxn>
                    <a:cxn ang="0">
                      <a:pos x="28" y="8"/>
                    </a:cxn>
                    <a:cxn ang="0">
                      <a:pos x="30" y="15"/>
                    </a:cxn>
                    <a:cxn ang="0">
                      <a:pos x="28" y="21"/>
                    </a:cxn>
                    <a:cxn ang="0">
                      <a:pos x="21" y="28"/>
                    </a:cxn>
                    <a:cxn ang="0">
                      <a:pos x="15" y="30"/>
                    </a:cxn>
                    <a:cxn ang="0">
                      <a:pos x="8" y="28"/>
                    </a:cxn>
                    <a:cxn ang="0">
                      <a:pos x="1" y="21"/>
                    </a:cxn>
                    <a:cxn ang="0">
                      <a:pos x="0" y="15"/>
                    </a:cxn>
                    <a:cxn ang="0">
                      <a:pos x="1" y="8"/>
                    </a:cxn>
                    <a:cxn ang="0">
                      <a:pos x="8" y="1"/>
                    </a:cxn>
                    <a:cxn ang="0">
                      <a:pos x="15" y="0"/>
                    </a:cxn>
                  </a:cxnLst>
                  <a:rect l="0" t="0" r="r" b="b"/>
                  <a:pathLst>
                    <a:path w="30" h="30">
                      <a:moveTo>
                        <a:pt x="15" y="0"/>
                      </a:moveTo>
                      <a:lnTo>
                        <a:pt x="21" y="1"/>
                      </a:lnTo>
                      <a:lnTo>
                        <a:pt x="28" y="8"/>
                      </a:lnTo>
                      <a:lnTo>
                        <a:pt x="30" y="15"/>
                      </a:lnTo>
                      <a:lnTo>
                        <a:pt x="28" y="21"/>
                      </a:lnTo>
                      <a:lnTo>
                        <a:pt x="21" y="28"/>
                      </a:lnTo>
                      <a:lnTo>
                        <a:pt x="15" y="30"/>
                      </a:lnTo>
                      <a:lnTo>
                        <a:pt x="8" y="28"/>
                      </a:lnTo>
                      <a:lnTo>
                        <a:pt x="1" y="21"/>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32" name="Freeform 32"/>
                <p:cNvSpPr>
                  <a:spLocks/>
                </p:cNvSpPr>
                <p:nvPr/>
              </p:nvSpPr>
              <p:spPr bwMode="auto">
                <a:xfrm>
                  <a:off x="5986463" y="4403725"/>
                  <a:ext cx="47625" cy="47625"/>
                </a:xfrm>
                <a:custGeom>
                  <a:avLst/>
                  <a:gdLst/>
                  <a:ahLst/>
                  <a:cxnLst>
                    <a:cxn ang="0">
                      <a:pos x="15" y="0"/>
                    </a:cxn>
                    <a:cxn ang="0">
                      <a:pos x="22" y="2"/>
                    </a:cxn>
                    <a:cxn ang="0">
                      <a:pos x="29" y="9"/>
                    </a:cxn>
                    <a:cxn ang="0">
                      <a:pos x="30" y="15"/>
                    </a:cxn>
                    <a:cxn ang="0">
                      <a:pos x="29"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9" y="9"/>
                      </a:lnTo>
                      <a:lnTo>
                        <a:pt x="30" y="15"/>
                      </a:lnTo>
                      <a:lnTo>
                        <a:pt x="29"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33" name="Freeform 33"/>
                <p:cNvSpPr>
                  <a:spLocks/>
                </p:cNvSpPr>
                <p:nvPr/>
              </p:nvSpPr>
              <p:spPr bwMode="auto">
                <a:xfrm>
                  <a:off x="5991225" y="4329113"/>
                  <a:ext cx="49213" cy="49213"/>
                </a:xfrm>
                <a:custGeom>
                  <a:avLst/>
                  <a:gdLst/>
                  <a:ahLst/>
                  <a:cxnLst>
                    <a:cxn ang="0">
                      <a:pos x="15" y="0"/>
                    </a:cxn>
                    <a:cxn ang="0">
                      <a:pos x="22" y="2"/>
                    </a:cxn>
                    <a:cxn ang="0">
                      <a:pos x="29" y="9"/>
                    </a:cxn>
                    <a:cxn ang="0">
                      <a:pos x="31" y="15"/>
                    </a:cxn>
                    <a:cxn ang="0">
                      <a:pos x="29" y="22"/>
                    </a:cxn>
                    <a:cxn ang="0">
                      <a:pos x="22" y="29"/>
                    </a:cxn>
                    <a:cxn ang="0">
                      <a:pos x="15" y="31"/>
                    </a:cxn>
                    <a:cxn ang="0">
                      <a:pos x="9" y="29"/>
                    </a:cxn>
                    <a:cxn ang="0">
                      <a:pos x="2" y="22"/>
                    </a:cxn>
                    <a:cxn ang="0">
                      <a:pos x="0" y="15"/>
                    </a:cxn>
                    <a:cxn ang="0">
                      <a:pos x="2" y="9"/>
                    </a:cxn>
                    <a:cxn ang="0">
                      <a:pos x="9" y="2"/>
                    </a:cxn>
                    <a:cxn ang="0">
                      <a:pos x="15" y="0"/>
                    </a:cxn>
                  </a:cxnLst>
                  <a:rect l="0" t="0" r="r" b="b"/>
                  <a:pathLst>
                    <a:path w="31" h="31">
                      <a:moveTo>
                        <a:pt x="15" y="0"/>
                      </a:moveTo>
                      <a:lnTo>
                        <a:pt x="22" y="2"/>
                      </a:lnTo>
                      <a:lnTo>
                        <a:pt x="29" y="9"/>
                      </a:lnTo>
                      <a:lnTo>
                        <a:pt x="31" y="15"/>
                      </a:lnTo>
                      <a:lnTo>
                        <a:pt x="29" y="22"/>
                      </a:lnTo>
                      <a:lnTo>
                        <a:pt x="22" y="29"/>
                      </a:lnTo>
                      <a:lnTo>
                        <a:pt x="15" y="31"/>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34" name="Freeform 34"/>
                <p:cNvSpPr>
                  <a:spLocks/>
                </p:cNvSpPr>
                <p:nvPr/>
              </p:nvSpPr>
              <p:spPr bwMode="auto">
                <a:xfrm>
                  <a:off x="6389688" y="4467225"/>
                  <a:ext cx="47625" cy="49213"/>
                </a:xfrm>
                <a:custGeom>
                  <a:avLst/>
                  <a:gdLst/>
                  <a:ahLst/>
                  <a:cxnLst>
                    <a:cxn ang="0">
                      <a:pos x="15" y="0"/>
                    </a:cxn>
                    <a:cxn ang="0">
                      <a:pos x="22" y="2"/>
                    </a:cxn>
                    <a:cxn ang="0">
                      <a:pos x="29" y="9"/>
                    </a:cxn>
                    <a:cxn ang="0">
                      <a:pos x="30" y="16"/>
                    </a:cxn>
                    <a:cxn ang="0">
                      <a:pos x="29" y="22"/>
                    </a:cxn>
                    <a:cxn ang="0">
                      <a:pos x="22" y="29"/>
                    </a:cxn>
                    <a:cxn ang="0">
                      <a:pos x="15" y="31"/>
                    </a:cxn>
                    <a:cxn ang="0">
                      <a:pos x="9" y="29"/>
                    </a:cxn>
                    <a:cxn ang="0">
                      <a:pos x="2" y="22"/>
                    </a:cxn>
                    <a:cxn ang="0">
                      <a:pos x="0" y="16"/>
                    </a:cxn>
                    <a:cxn ang="0">
                      <a:pos x="2" y="9"/>
                    </a:cxn>
                    <a:cxn ang="0">
                      <a:pos x="9" y="2"/>
                    </a:cxn>
                    <a:cxn ang="0">
                      <a:pos x="15" y="0"/>
                    </a:cxn>
                  </a:cxnLst>
                  <a:rect l="0" t="0" r="r" b="b"/>
                  <a:pathLst>
                    <a:path w="30" h="31">
                      <a:moveTo>
                        <a:pt x="15" y="0"/>
                      </a:moveTo>
                      <a:lnTo>
                        <a:pt x="22" y="2"/>
                      </a:lnTo>
                      <a:lnTo>
                        <a:pt x="29" y="9"/>
                      </a:lnTo>
                      <a:lnTo>
                        <a:pt x="30" y="16"/>
                      </a:lnTo>
                      <a:lnTo>
                        <a:pt x="29" y="22"/>
                      </a:lnTo>
                      <a:lnTo>
                        <a:pt x="22" y="29"/>
                      </a:lnTo>
                      <a:lnTo>
                        <a:pt x="15" y="31"/>
                      </a:lnTo>
                      <a:lnTo>
                        <a:pt x="9" y="29"/>
                      </a:lnTo>
                      <a:lnTo>
                        <a:pt x="2" y="22"/>
                      </a:lnTo>
                      <a:lnTo>
                        <a:pt x="0" y="16"/>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35" name="Freeform 35"/>
                <p:cNvSpPr>
                  <a:spLocks/>
                </p:cNvSpPr>
                <p:nvPr/>
              </p:nvSpPr>
              <p:spPr bwMode="auto">
                <a:xfrm>
                  <a:off x="6681788" y="4340225"/>
                  <a:ext cx="47625" cy="47625"/>
                </a:xfrm>
                <a:custGeom>
                  <a:avLst/>
                  <a:gdLst/>
                  <a:ahLst/>
                  <a:cxnLst>
                    <a:cxn ang="0">
                      <a:pos x="15" y="0"/>
                    </a:cxn>
                    <a:cxn ang="0">
                      <a:pos x="22" y="2"/>
                    </a:cxn>
                    <a:cxn ang="0">
                      <a:pos x="29" y="8"/>
                    </a:cxn>
                    <a:cxn ang="0">
                      <a:pos x="30" y="15"/>
                    </a:cxn>
                    <a:cxn ang="0">
                      <a:pos x="29" y="22"/>
                    </a:cxn>
                    <a:cxn ang="0">
                      <a:pos x="22" y="29"/>
                    </a:cxn>
                    <a:cxn ang="0">
                      <a:pos x="15" y="30"/>
                    </a:cxn>
                    <a:cxn ang="0">
                      <a:pos x="9" y="29"/>
                    </a:cxn>
                    <a:cxn ang="0">
                      <a:pos x="2" y="22"/>
                    </a:cxn>
                    <a:cxn ang="0">
                      <a:pos x="0" y="15"/>
                    </a:cxn>
                    <a:cxn ang="0">
                      <a:pos x="2" y="8"/>
                    </a:cxn>
                    <a:cxn ang="0">
                      <a:pos x="9" y="2"/>
                    </a:cxn>
                    <a:cxn ang="0">
                      <a:pos x="15" y="0"/>
                    </a:cxn>
                  </a:cxnLst>
                  <a:rect l="0" t="0" r="r" b="b"/>
                  <a:pathLst>
                    <a:path w="30" h="30">
                      <a:moveTo>
                        <a:pt x="15" y="0"/>
                      </a:moveTo>
                      <a:lnTo>
                        <a:pt x="22" y="2"/>
                      </a:lnTo>
                      <a:lnTo>
                        <a:pt x="29" y="8"/>
                      </a:lnTo>
                      <a:lnTo>
                        <a:pt x="30" y="15"/>
                      </a:lnTo>
                      <a:lnTo>
                        <a:pt x="29" y="22"/>
                      </a:lnTo>
                      <a:lnTo>
                        <a:pt x="22" y="29"/>
                      </a:lnTo>
                      <a:lnTo>
                        <a:pt x="15" y="30"/>
                      </a:lnTo>
                      <a:lnTo>
                        <a:pt x="9" y="29"/>
                      </a:lnTo>
                      <a:lnTo>
                        <a:pt x="2" y="22"/>
                      </a:lnTo>
                      <a:lnTo>
                        <a:pt x="0" y="15"/>
                      </a:lnTo>
                      <a:lnTo>
                        <a:pt x="2" y="8"/>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36" name="Freeform 36"/>
                <p:cNvSpPr>
                  <a:spLocks/>
                </p:cNvSpPr>
                <p:nvPr/>
              </p:nvSpPr>
              <p:spPr bwMode="auto">
                <a:xfrm>
                  <a:off x="7210425" y="3611563"/>
                  <a:ext cx="50800" cy="47625"/>
                </a:xfrm>
                <a:custGeom>
                  <a:avLst/>
                  <a:gdLst/>
                  <a:ahLst/>
                  <a:cxnLst>
                    <a:cxn ang="0">
                      <a:pos x="15" y="0"/>
                    </a:cxn>
                    <a:cxn ang="0">
                      <a:pos x="20" y="0"/>
                    </a:cxn>
                    <a:cxn ang="0">
                      <a:pos x="25" y="4"/>
                    </a:cxn>
                    <a:cxn ang="0">
                      <a:pos x="29" y="7"/>
                    </a:cxn>
                    <a:cxn ang="0">
                      <a:pos x="30" y="10"/>
                    </a:cxn>
                    <a:cxn ang="0">
                      <a:pos x="32" y="15"/>
                    </a:cxn>
                    <a:cxn ang="0">
                      <a:pos x="30" y="20"/>
                    </a:cxn>
                    <a:cxn ang="0">
                      <a:pos x="29" y="24"/>
                    </a:cxn>
                    <a:cxn ang="0">
                      <a:pos x="25" y="27"/>
                    </a:cxn>
                    <a:cxn ang="0">
                      <a:pos x="20" y="30"/>
                    </a:cxn>
                    <a:cxn ang="0">
                      <a:pos x="15" y="30"/>
                    </a:cxn>
                    <a:cxn ang="0">
                      <a:pos x="9" y="29"/>
                    </a:cxn>
                    <a:cxn ang="0">
                      <a:pos x="2" y="22"/>
                    </a:cxn>
                    <a:cxn ang="0">
                      <a:pos x="0" y="15"/>
                    </a:cxn>
                    <a:cxn ang="0">
                      <a:pos x="2" y="9"/>
                    </a:cxn>
                    <a:cxn ang="0">
                      <a:pos x="9" y="2"/>
                    </a:cxn>
                    <a:cxn ang="0">
                      <a:pos x="15" y="0"/>
                    </a:cxn>
                  </a:cxnLst>
                  <a:rect l="0" t="0" r="r" b="b"/>
                  <a:pathLst>
                    <a:path w="32" h="30">
                      <a:moveTo>
                        <a:pt x="15" y="0"/>
                      </a:moveTo>
                      <a:lnTo>
                        <a:pt x="20" y="0"/>
                      </a:lnTo>
                      <a:lnTo>
                        <a:pt x="25" y="4"/>
                      </a:lnTo>
                      <a:lnTo>
                        <a:pt x="29" y="7"/>
                      </a:lnTo>
                      <a:lnTo>
                        <a:pt x="30" y="10"/>
                      </a:lnTo>
                      <a:lnTo>
                        <a:pt x="32" y="15"/>
                      </a:lnTo>
                      <a:lnTo>
                        <a:pt x="30" y="20"/>
                      </a:lnTo>
                      <a:lnTo>
                        <a:pt x="29" y="24"/>
                      </a:lnTo>
                      <a:lnTo>
                        <a:pt x="25" y="27"/>
                      </a:lnTo>
                      <a:lnTo>
                        <a:pt x="20" y="30"/>
                      </a:lnTo>
                      <a:lnTo>
                        <a:pt x="15" y="30"/>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37" name="Freeform 37"/>
                <p:cNvSpPr>
                  <a:spLocks/>
                </p:cNvSpPr>
                <p:nvPr/>
              </p:nvSpPr>
              <p:spPr bwMode="auto">
                <a:xfrm>
                  <a:off x="7159625" y="3673475"/>
                  <a:ext cx="49213" cy="50800"/>
                </a:xfrm>
                <a:custGeom>
                  <a:avLst/>
                  <a:gdLst/>
                  <a:ahLst/>
                  <a:cxnLst>
                    <a:cxn ang="0">
                      <a:pos x="15" y="0"/>
                    </a:cxn>
                    <a:cxn ang="0">
                      <a:pos x="21" y="2"/>
                    </a:cxn>
                    <a:cxn ang="0">
                      <a:pos x="24" y="3"/>
                    </a:cxn>
                    <a:cxn ang="0">
                      <a:pos x="27" y="7"/>
                    </a:cxn>
                    <a:cxn ang="0">
                      <a:pos x="31" y="12"/>
                    </a:cxn>
                    <a:cxn ang="0">
                      <a:pos x="31" y="17"/>
                    </a:cxn>
                    <a:cxn ang="0">
                      <a:pos x="29" y="23"/>
                    </a:cxn>
                    <a:cxn ang="0">
                      <a:pos x="22" y="30"/>
                    </a:cxn>
                    <a:cxn ang="0">
                      <a:pos x="15" y="32"/>
                    </a:cxn>
                    <a:cxn ang="0">
                      <a:pos x="9" y="30"/>
                    </a:cxn>
                    <a:cxn ang="0">
                      <a:pos x="2" y="23"/>
                    </a:cxn>
                    <a:cxn ang="0">
                      <a:pos x="0" y="17"/>
                    </a:cxn>
                    <a:cxn ang="0">
                      <a:pos x="0" y="12"/>
                    </a:cxn>
                    <a:cxn ang="0">
                      <a:pos x="4" y="7"/>
                    </a:cxn>
                    <a:cxn ang="0">
                      <a:pos x="7" y="3"/>
                    </a:cxn>
                    <a:cxn ang="0">
                      <a:pos x="10" y="2"/>
                    </a:cxn>
                    <a:cxn ang="0">
                      <a:pos x="15" y="0"/>
                    </a:cxn>
                  </a:cxnLst>
                  <a:rect l="0" t="0" r="r" b="b"/>
                  <a:pathLst>
                    <a:path w="31" h="32">
                      <a:moveTo>
                        <a:pt x="15" y="0"/>
                      </a:moveTo>
                      <a:lnTo>
                        <a:pt x="21" y="2"/>
                      </a:lnTo>
                      <a:lnTo>
                        <a:pt x="24" y="3"/>
                      </a:lnTo>
                      <a:lnTo>
                        <a:pt x="27" y="7"/>
                      </a:lnTo>
                      <a:lnTo>
                        <a:pt x="31" y="12"/>
                      </a:lnTo>
                      <a:lnTo>
                        <a:pt x="31" y="17"/>
                      </a:lnTo>
                      <a:lnTo>
                        <a:pt x="29" y="23"/>
                      </a:lnTo>
                      <a:lnTo>
                        <a:pt x="22" y="30"/>
                      </a:lnTo>
                      <a:lnTo>
                        <a:pt x="15" y="32"/>
                      </a:lnTo>
                      <a:lnTo>
                        <a:pt x="9" y="30"/>
                      </a:lnTo>
                      <a:lnTo>
                        <a:pt x="2" y="23"/>
                      </a:lnTo>
                      <a:lnTo>
                        <a:pt x="0" y="17"/>
                      </a:lnTo>
                      <a:lnTo>
                        <a:pt x="0" y="12"/>
                      </a:lnTo>
                      <a:lnTo>
                        <a:pt x="4" y="7"/>
                      </a:lnTo>
                      <a:lnTo>
                        <a:pt x="7" y="3"/>
                      </a:lnTo>
                      <a:lnTo>
                        <a:pt x="10"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38" name="Freeform 38"/>
                <p:cNvSpPr>
                  <a:spLocks/>
                </p:cNvSpPr>
                <p:nvPr/>
              </p:nvSpPr>
              <p:spPr bwMode="auto">
                <a:xfrm>
                  <a:off x="7088188" y="3694113"/>
                  <a:ext cx="47625" cy="50800"/>
                </a:xfrm>
                <a:custGeom>
                  <a:avLst/>
                  <a:gdLst/>
                  <a:ahLst/>
                  <a:cxnLst>
                    <a:cxn ang="0">
                      <a:pos x="15" y="0"/>
                    </a:cxn>
                    <a:cxn ang="0">
                      <a:pos x="20" y="2"/>
                    </a:cxn>
                    <a:cxn ang="0">
                      <a:pos x="24" y="4"/>
                    </a:cxn>
                    <a:cxn ang="0">
                      <a:pos x="27" y="7"/>
                    </a:cxn>
                    <a:cxn ang="0">
                      <a:pos x="30" y="12"/>
                    </a:cxn>
                    <a:cxn ang="0">
                      <a:pos x="30" y="20"/>
                    </a:cxn>
                    <a:cxn ang="0">
                      <a:pos x="27" y="25"/>
                    </a:cxn>
                    <a:cxn ang="0">
                      <a:pos x="24" y="29"/>
                    </a:cxn>
                    <a:cxn ang="0">
                      <a:pos x="20" y="30"/>
                    </a:cxn>
                    <a:cxn ang="0">
                      <a:pos x="15" y="32"/>
                    </a:cxn>
                    <a:cxn ang="0">
                      <a:pos x="10" y="30"/>
                    </a:cxn>
                    <a:cxn ang="0">
                      <a:pos x="7" y="29"/>
                    </a:cxn>
                    <a:cxn ang="0">
                      <a:pos x="4" y="25"/>
                    </a:cxn>
                    <a:cxn ang="0">
                      <a:pos x="0" y="20"/>
                    </a:cxn>
                    <a:cxn ang="0">
                      <a:pos x="0" y="12"/>
                    </a:cxn>
                    <a:cxn ang="0">
                      <a:pos x="4" y="7"/>
                    </a:cxn>
                    <a:cxn ang="0">
                      <a:pos x="7" y="4"/>
                    </a:cxn>
                    <a:cxn ang="0">
                      <a:pos x="10" y="2"/>
                    </a:cxn>
                    <a:cxn ang="0">
                      <a:pos x="15" y="0"/>
                    </a:cxn>
                  </a:cxnLst>
                  <a:rect l="0" t="0" r="r" b="b"/>
                  <a:pathLst>
                    <a:path w="30" h="32">
                      <a:moveTo>
                        <a:pt x="15" y="0"/>
                      </a:moveTo>
                      <a:lnTo>
                        <a:pt x="20" y="2"/>
                      </a:lnTo>
                      <a:lnTo>
                        <a:pt x="24" y="4"/>
                      </a:lnTo>
                      <a:lnTo>
                        <a:pt x="27" y="7"/>
                      </a:lnTo>
                      <a:lnTo>
                        <a:pt x="30" y="12"/>
                      </a:lnTo>
                      <a:lnTo>
                        <a:pt x="30" y="20"/>
                      </a:lnTo>
                      <a:lnTo>
                        <a:pt x="27" y="25"/>
                      </a:lnTo>
                      <a:lnTo>
                        <a:pt x="24" y="29"/>
                      </a:lnTo>
                      <a:lnTo>
                        <a:pt x="20" y="30"/>
                      </a:lnTo>
                      <a:lnTo>
                        <a:pt x="15" y="32"/>
                      </a:lnTo>
                      <a:lnTo>
                        <a:pt x="10" y="30"/>
                      </a:lnTo>
                      <a:lnTo>
                        <a:pt x="7" y="29"/>
                      </a:lnTo>
                      <a:lnTo>
                        <a:pt x="4" y="25"/>
                      </a:lnTo>
                      <a:lnTo>
                        <a:pt x="0" y="20"/>
                      </a:lnTo>
                      <a:lnTo>
                        <a:pt x="0" y="12"/>
                      </a:lnTo>
                      <a:lnTo>
                        <a:pt x="4" y="7"/>
                      </a:lnTo>
                      <a:lnTo>
                        <a:pt x="7" y="4"/>
                      </a:lnTo>
                      <a:lnTo>
                        <a:pt x="10"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39" name="Freeform 39"/>
                <p:cNvSpPr>
                  <a:spLocks/>
                </p:cNvSpPr>
                <p:nvPr/>
              </p:nvSpPr>
              <p:spPr bwMode="auto">
                <a:xfrm>
                  <a:off x="7178675" y="3771900"/>
                  <a:ext cx="47625" cy="47625"/>
                </a:xfrm>
                <a:custGeom>
                  <a:avLst/>
                  <a:gdLst/>
                  <a:ahLst/>
                  <a:cxnLst>
                    <a:cxn ang="0">
                      <a:pos x="15" y="0"/>
                    </a:cxn>
                    <a:cxn ang="0">
                      <a:pos x="22" y="1"/>
                    </a:cxn>
                    <a:cxn ang="0">
                      <a:pos x="29" y="8"/>
                    </a:cxn>
                    <a:cxn ang="0">
                      <a:pos x="30" y="15"/>
                    </a:cxn>
                    <a:cxn ang="0">
                      <a:pos x="29" y="22"/>
                    </a:cxn>
                    <a:cxn ang="0">
                      <a:pos x="22" y="28"/>
                    </a:cxn>
                    <a:cxn ang="0">
                      <a:pos x="15" y="30"/>
                    </a:cxn>
                    <a:cxn ang="0">
                      <a:pos x="9" y="28"/>
                    </a:cxn>
                    <a:cxn ang="0">
                      <a:pos x="2" y="22"/>
                    </a:cxn>
                    <a:cxn ang="0">
                      <a:pos x="0" y="15"/>
                    </a:cxn>
                    <a:cxn ang="0">
                      <a:pos x="2" y="8"/>
                    </a:cxn>
                    <a:cxn ang="0">
                      <a:pos x="9" y="1"/>
                    </a:cxn>
                    <a:cxn ang="0">
                      <a:pos x="15" y="0"/>
                    </a:cxn>
                  </a:cxnLst>
                  <a:rect l="0" t="0" r="r" b="b"/>
                  <a:pathLst>
                    <a:path w="30" h="30">
                      <a:moveTo>
                        <a:pt x="15" y="0"/>
                      </a:moveTo>
                      <a:lnTo>
                        <a:pt x="22" y="1"/>
                      </a:lnTo>
                      <a:lnTo>
                        <a:pt x="29" y="8"/>
                      </a:lnTo>
                      <a:lnTo>
                        <a:pt x="30" y="15"/>
                      </a:lnTo>
                      <a:lnTo>
                        <a:pt x="29" y="22"/>
                      </a:lnTo>
                      <a:lnTo>
                        <a:pt x="22" y="28"/>
                      </a:lnTo>
                      <a:lnTo>
                        <a:pt x="15" y="30"/>
                      </a:lnTo>
                      <a:lnTo>
                        <a:pt x="9" y="28"/>
                      </a:lnTo>
                      <a:lnTo>
                        <a:pt x="2" y="22"/>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40" name="Freeform 40"/>
                <p:cNvSpPr>
                  <a:spLocks/>
                </p:cNvSpPr>
                <p:nvPr/>
              </p:nvSpPr>
              <p:spPr bwMode="auto">
                <a:xfrm>
                  <a:off x="7094538" y="3886200"/>
                  <a:ext cx="47625" cy="47625"/>
                </a:xfrm>
                <a:custGeom>
                  <a:avLst/>
                  <a:gdLst/>
                  <a:ahLst/>
                  <a:cxnLst>
                    <a:cxn ang="0">
                      <a:pos x="15" y="0"/>
                    </a:cxn>
                    <a:cxn ang="0">
                      <a:pos x="21" y="1"/>
                    </a:cxn>
                    <a:cxn ang="0">
                      <a:pos x="28" y="8"/>
                    </a:cxn>
                    <a:cxn ang="0">
                      <a:pos x="30" y="15"/>
                    </a:cxn>
                    <a:cxn ang="0">
                      <a:pos x="30" y="18"/>
                    </a:cxn>
                    <a:cxn ang="0">
                      <a:pos x="26" y="22"/>
                    </a:cxn>
                    <a:cxn ang="0">
                      <a:pos x="23" y="27"/>
                    </a:cxn>
                    <a:cxn ang="0">
                      <a:pos x="20" y="28"/>
                    </a:cxn>
                    <a:cxn ang="0">
                      <a:pos x="15" y="30"/>
                    </a:cxn>
                    <a:cxn ang="0">
                      <a:pos x="10" y="28"/>
                    </a:cxn>
                    <a:cxn ang="0">
                      <a:pos x="6" y="27"/>
                    </a:cxn>
                    <a:cxn ang="0">
                      <a:pos x="3" y="22"/>
                    </a:cxn>
                    <a:cxn ang="0">
                      <a:pos x="0" y="18"/>
                    </a:cxn>
                    <a:cxn ang="0">
                      <a:pos x="0" y="15"/>
                    </a:cxn>
                    <a:cxn ang="0">
                      <a:pos x="1" y="8"/>
                    </a:cxn>
                    <a:cxn ang="0">
                      <a:pos x="8" y="1"/>
                    </a:cxn>
                    <a:cxn ang="0">
                      <a:pos x="15" y="0"/>
                    </a:cxn>
                  </a:cxnLst>
                  <a:rect l="0" t="0" r="r" b="b"/>
                  <a:pathLst>
                    <a:path w="30" h="30">
                      <a:moveTo>
                        <a:pt x="15" y="0"/>
                      </a:moveTo>
                      <a:lnTo>
                        <a:pt x="21" y="1"/>
                      </a:lnTo>
                      <a:lnTo>
                        <a:pt x="28" y="8"/>
                      </a:lnTo>
                      <a:lnTo>
                        <a:pt x="30" y="15"/>
                      </a:lnTo>
                      <a:lnTo>
                        <a:pt x="30" y="18"/>
                      </a:lnTo>
                      <a:lnTo>
                        <a:pt x="26" y="22"/>
                      </a:lnTo>
                      <a:lnTo>
                        <a:pt x="23" y="27"/>
                      </a:lnTo>
                      <a:lnTo>
                        <a:pt x="20" y="28"/>
                      </a:lnTo>
                      <a:lnTo>
                        <a:pt x="15" y="30"/>
                      </a:lnTo>
                      <a:lnTo>
                        <a:pt x="10" y="28"/>
                      </a:lnTo>
                      <a:lnTo>
                        <a:pt x="6" y="27"/>
                      </a:lnTo>
                      <a:lnTo>
                        <a:pt x="3" y="22"/>
                      </a:lnTo>
                      <a:lnTo>
                        <a:pt x="0" y="18"/>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41" name="Freeform 41"/>
                <p:cNvSpPr>
                  <a:spLocks/>
                </p:cNvSpPr>
                <p:nvPr/>
              </p:nvSpPr>
              <p:spPr bwMode="auto">
                <a:xfrm>
                  <a:off x="7059613" y="3933825"/>
                  <a:ext cx="47625" cy="47625"/>
                </a:xfrm>
                <a:custGeom>
                  <a:avLst/>
                  <a:gdLst/>
                  <a:ahLst/>
                  <a:cxnLst>
                    <a:cxn ang="0">
                      <a:pos x="15" y="0"/>
                    </a:cxn>
                    <a:cxn ang="0">
                      <a:pos x="22" y="2"/>
                    </a:cxn>
                    <a:cxn ang="0">
                      <a:pos x="28" y="8"/>
                    </a:cxn>
                    <a:cxn ang="0">
                      <a:pos x="30" y="15"/>
                    </a:cxn>
                    <a:cxn ang="0">
                      <a:pos x="28" y="22"/>
                    </a:cxn>
                    <a:cxn ang="0">
                      <a:pos x="22" y="28"/>
                    </a:cxn>
                    <a:cxn ang="0">
                      <a:pos x="15" y="30"/>
                    </a:cxn>
                    <a:cxn ang="0">
                      <a:pos x="8" y="28"/>
                    </a:cxn>
                    <a:cxn ang="0">
                      <a:pos x="2" y="22"/>
                    </a:cxn>
                    <a:cxn ang="0">
                      <a:pos x="0" y="15"/>
                    </a:cxn>
                    <a:cxn ang="0">
                      <a:pos x="2" y="8"/>
                    </a:cxn>
                    <a:cxn ang="0">
                      <a:pos x="8" y="2"/>
                    </a:cxn>
                    <a:cxn ang="0">
                      <a:pos x="15" y="0"/>
                    </a:cxn>
                  </a:cxnLst>
                  <a:rect l="0" t="0" r="r" b="b"/>
                  <a:pathLst>
                    <a:path w="30" h="30">
                      <a:moveTo>
                        <a:pt x="15" y="0"/>
                      </a:moveTo>
                      <a:lnTo>
                        <a:pt x="22" y="2"/>
                      </a:lnTo>
                      <a:lnTo>
                        <a:pt x="28" y="8"/>
                      </a:lnTo>
                      <a:lnTo>
                        <a:pt x="30" y="15"/>
                      </a:lnTo>
                      <a:lnTo>
                        <a:pt x="28" y="22"/>
                      </a:lnTo>
                      <a:lnTo>
                        <a:pt x="22" y="28"/>
                      </a:lnTo>
                      <a:lnTo>
                        <a:pt x="15" y="30"/>
                      </a:lnTo>
                      <a:lnTo>
                        <a:pt x="8" y="28"/>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42" name="Freeform 42"/>
                <p:cNvSpPr>
                  <a:spLocks/>
                </p:cNvSpPr>
                <p:nvPr/>
              </p:nvSpPr>
              <p:spPr bwMode="auto">
                <a:xfrm>
                  <a:off x="7078663" y="3984625"/>
                  <a:ext cx="47625" cy="47625"/>
                </a:xfrm>
                <a:custGeom>
                  <a:avLst/>
                  <a:gdLst/>
                  <a:ahLst/>
                  <a:cxnLst>
                    <a:cxn ang="0">
                      <a:pos x="15" y="0"/>
                    </a:cxn>
                    <a:cxn ang="0">
                      <a:pos x="21" y="1"/>
                    </a:cxn>
                    <a:cxn ang="0">
                      <a:pos x="28" y="8"/>
                    </a:cxn>
                    <a:cxn ang="0">
                      <a:pos x="30" y="15"/>
                    </a:cxn>
                    <a:cxn ang="0">
                      <a:pos x="28" y="22"/>
                    </a:cxn>
                    <a:cxn ang="0">
                      <a:pos x="21" y="28"/>
                    </a:cxn>
                    <a:cxn ang="0">
                      <a:pos x="15" y="30"/>
                    </a:cxn>
                    <a:cxn ang="0">
                      <a:pos x="8" y="28"/>
                    </a:cxn>
                    <a:cxn ang="0">
                      <a:pos x="1" y="22"/>
                    </a:cxn>
                    <a:cxn ang="0">
                      <a:pos x="0" y="15"/>
                    </a:cxn>
                    <a:cxn ang="0">
                      <a:pos x="1" y="8"/>
                    </a:cxn>
                    <a:cxn ang="0">
                      <a:pos x="8" y="1"/>
                    </a:cxn>
                    <a:cxn ang="0">
                      <a:pos x="15" y="0"/>
                    </a:cxn>
                  </a:cxnLst>
                  <a:rect l="0" t="0" r="r" b="b"/>
                  <a:pathLst>
                    <a:path w="30" h="30">
                      <a:moveTo>
                        <a:pt x="15" y="0"/>
                      </a:moveTo>
                      <a:lnTo>
                        <a:pt x="21" y="1"/>
                      </a:lnTo>
                      <a:lnTo>
                        <a:pt x="28" y="8"/>
                      </a:lnTo>
                      <a:lnTo>
                        <a:pt x="30" y="15"/>
                      </a:lnTo>
                      <a:lnTo>
                        <a:pt x="28" y="22"/>
                      </a:lnTo>
                      <a:lnTo>
                        <a:pt x="21" y="28"/>
                      </a:lnTo>
                      <a:lnTo>
                        <a:pt x="15" y="30"/>
                      </a:lnTo>
                      <a:lnTo>
                        <a:pt x="8" y="28"/>
                      </a:lnTo>
                      <a:lnTo>
                        <a:pt x="1" y="22"/>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43" name="Freeform 43"/>
                <p:cNvSpPr>
                  <a:spLocks/>
                </p:cNvSpPr>
                <p:nvPr/>
              </p:nvSpPr>
              <p:spPr bwMode="auto">
                <a:xfrm>
                  <a:off x="7008813" y="3949700"/>
                  <a:ext cx="47625" cy="47625"/>
                </a:xfrm>
                <a:custGeom>
                  <a:avLst/>
                  <a:gdLst/>
                  <a:ahLst/>
                  <a:cxnLst>
                    <a:cxn ang="0">
                      <a:pos x="15" y="0"/>
                    </a:cxn>
                    <a:cxn ang="0">
                      <a:pos x="22" y="2"/>
                    </a:cxn>
                    <a:cxn ang="0">
                      <a:pos x="29" y="8"/>
                    </a:cxn>
                    <a:cxn ang="0">
                      <a:pos x="30" y="15"/>
                    </a:cxn>
                    <a:cxn ang="0">
                      <a:pos x="29" y="22"/>
                    </a:cxn>
                    <a:cxn ang="0">
                      <a:pos x="22" y="28"/>
                    </a:cxn>
                    <a:cxn ang="0">
                      <a:pos x="15" y="30"/>
                    </a:cxn>
                    <a:cxn ang="0">
                      <a:pos x="8" y="28"/>
                    </a:cxn>
                    <a:cxn ang="0">
                      <a:pos x="2" y="22"/>
                    </a:cxn>
                    <a:cxn ang="0">
                      <a:pos x="0" y="15"/>
                    </a:cxn>
                    <a:cxn ang="0">
                      <a:pos x="2" y="8"/>
                    </a:cxn>
                    <a:cxn ang="0">
                      <a:pos x="8" y="2"/>
                    </a:cxn>
                    <a:cxn ang="0">
                      <a:pos x="15" y="0"/>
                    </a:cxn>
                  </a:cxnLst>
                  <a:rect l="0" t="0" r="r" b="b"/>
                  <a:pathLst>
                    <a:path w="30" h="30">
                      <a:moveTo>
                        <a:pt x="15" y="0"/>
                      </a:moveTo>
                      <a:lnTo>
                        <a:pt x="22" y="2"/>
                      </a:lnTo>
                      <a:lnTo>
                        <a:pt x="29" y="8"/>
                      </a:lnTo>
                      <a:lnTo>
                        <a:pt x="30" y="15"/>
                      </a:lnTo>
                      <a:lnTo>
                        <a:pt x="29" y="22"/>
                      </a:lnTo>
                      <a:lnTo>
                        <a:pt x="22" y="28"/>
                      </a:lnTo>
                      <a:lnTo>
                        <a:pt x="15" y="30"/>
                      </a:lnTo>
                      <a:lnTo>
                        <a:pt x="8" y="28"/>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44" name="Freeform 44"/>
                <p:cNvSpPr>
                  <a:spLocks/>
                </p:cNvSpPr>
                <p:nvPr/>
              </p:nvSpPr>
              <p:spPr bwMode="auto">
                <a:xfrm>
                  <a:off x="6838950" y="3871913"/>
                  <a:ext cx="47625" cy="49213"/>
                </a:xfrm>
                <a:custGeom>
                  <a:avLst/>
                  <a:gdLst/>
                  <a:ahLst/>
                  <a:cxnLst>
                    <a:cxn ang="0">
                      <a:pos x="15" y="0"/>
                    </a:cxn>
                    <a:cxn ang="0">
                      <a:pos x="20" y="2"/>
                    </a:cxn>
                    <a:cxn ang="0">
                      <a:pos x="23" y="4"/>
                    </a:cxn>
                    <a:cxn ang="0">
                      <a:pos x="27" y="7"/>
                    </a:cxn>
                    <a:cxn ang="0">
                      <a:pos x="30" y="12"/>
                    </a:cxn>
                    <a:cxn ang="0">
                      <a:pos x="30" y="22"/>
                    </a:cxn>
                    <a:cxn ang="0">
                      <a:pos x="23" y="29"/>
                    </a:cxn>
                    <a:cxn ang="0">
                      <a:pos x="20" y="31"/>
                    </a:cxn>
                    <a:cxn ang="0">
                      <a:pos x="10" y="31"/>
                    </a:cxn>
                    <a:cxn ang="0">
                      <a:pos x="7" y="29"/>
                    </a:cxn>
                    <a:cxn ang="0">
                      <a:pos x="0" y="22"/>
                    </a:cxn>
                    <a:cxn ang="0">
                      <a:pos x="0" y="12"/>
                    </a:cxn>
                    <a:cxn ang="0">
                      <a:pos x="3" y="7"/>
                    </a:cxn>
                    <a:cxn ang="0">
                      <a:pos x="7" y="4"/>
                    </a:cxn>
                    <a:cxn ang="0">
                      <a:pos x="10" y="2"/>
                    </a:cxn>
                    <a:cxn ang="0">
                      <a:pos x="15" y="0"/>
                    </a:cxn>
                  </a:cxnLst>
                  <a:rect l="0" t="0" r="r" b="b"/>
                  <a:pathLst>
                    <a:path w="30" h="31">
                      <a:moveTo>
                        <a:pt x="15" y="0"/>
                      </a:moveTo>
                      <a:lnTo>
                        <a:pt x="20" y="2"/>
                      </a:lnTo>
                      <a:lnTo>
                        <a:pt x="23" y="4"/>
                      </a:lnTo>
                      <a:lnTo>
                        <a:pt x="27" y="7"/>
                      </a:lnTo>
                      <a:lnTo>
                        <a:pt x="30" y="12"/>
                      </a:lnTo>
                      <a:lnTo>
                        <a:pt x="30" y="22"/>
                      </a:lnTo>
                      <a:lnTo>
                        <a:pt x="23" y="29"/>
                      </a:lnTo>
                      <a:lnTo>
                        <a:pt x="20" y="31"/>
                      </a:lnTo>
                      <a:lnTo>
                        <a:pt x="10" y="31"/>
                      </a:lnTo>
                      <a:lnTo>
                        <a:pt x="7" y="29"/>
                      </a:lnTo>
                      <a:lnTo>
                        <a:pt x="0" y="22"/>
                      </a:lnTo>
                      <a:lnTo>
                        <a:pt x="0" y="12"/>
                      </a:lnTo>
                      <a:lnTo>
                        <a:pt x="3" y="7"/>
                      </a:lnTo>
                      <a:lnTo>
                        <a:pt x="7" y="4"/>
                      </a:lnTo>
                      <a:lnTo>
                        <a:pt x="10"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45" name="Freeform 45"/>
                <p:cNvSpPr>
                  <a:spLocks/>
                </p:cNvSpPr>
                <p:nvPr/>
              </p:nvSpPr>
              <p:spPr bwMode="auto">
                <a:xfrm>
                  <a:off x="6891338" y="4157663"/>
                  <a:ext cx="49213" cy="47625"/>
                </a:xfrm>
                <a:custGeom>
                  <a:avLst/>
                  <a:gdLst/>
                  <a:ahLst/>
                  <a:cxnLst>
                    <a:cxn ang="0">
                      <a:pos x="16" y="0"/>
                    </a:cxn>
                    <a:cxn ang="0">
                      <a:pos x="22" y="1"/>
                    </a:cxn>
                    <a:cxn ang="0">
                      <a:pos x="26" y="6"/>
                    </a:cxn>
                    <a:cxn ang="0">
                      <a:pos x="29" y="10"/>
                    </a:cxn>
                    <a:cxn ang="0">
                      <a:pos x="31" y="16"/>
                    </a:cxn>
                    <a:cxn ang="0">
                      <a:pos x="31" y="21"/>
                    </a:cxn>
                    <a:cxn ang="0">
                      <a:pos x="24" y="28"/>
                    </a:cxn>
                    <a:cxn ang="0">
                      <a:pos x="21" y="30"/>
                    </a:cxn>
                    <a:cxn ang="0">
                      <a:pos x="16" y="30"/>
                    </a:cxn>
                    <a:cxn ang="0">
                      <a:pos x="9" y="28"/>
                    </a:cxn>
                    <a:cxn ang="0">
                      <a:pos x="2" y="21"/>
                    </a:cxn>
                    <a:cxn ang="0">
                      <a:pos x="0" y="15"/>
                    </a:cxn>
                    <a:cxn ang="0">
                      <a:pos x="2" y="8"/>
                    </a:cxn>
                    <a:cxn ang="0">
                      <a:pos x="9" y="1"/>
                    </a:cxn>
                    <a:cxn ang="0">
                      <a:pos x="16" y="0"/>
                    </a:cxn>
                  </a:cxnLst>
                  <a:rect l="0" t="0" r="r" b="b"/>
                  <a:pathLst>
                    <a:path w="31" h="30">
                      <a:moveTo>
                        <a:pt x="16" y="0"/>
                      </a:moveTo>
                      <a:lnTo>
                        <a:pt x="22" y="1"/>
                      </a:lnTo>
                      <a:lnTo>
                        <a:pt x="26" y="6"/>
                      </a:lnTo>
                      <a:lnTo>
                        <a:pt x="29" y="10"/>
                      </a:lnTo>
                      <a:lnTo>
                        <a:pt x="31" y="16"/>
                      </a:lnTo>
                      <a:lnTo>
                        <a:pt x="31" y="21"/>
                      </a:lnTo>
                      <a:lnTo>
                        <a:pt x="24" y="28"/>
                      </a:lnTo>
                      <a:lnTo>
                        <a:pt x="21" y="30"/>
                      </a:lnTo>
                      <a:lnTo>
                        <a:pt x="16" y="30"/>
                      </a:lnTo>
                      <a:lnTo>
                        <a:pt x="9" y="28"/>
                      </a:lnTo>
                      <a:lnTo>
                        <a:pt x="2" y="21"/>
                      </a:lnTo>
                      <a:lnTo>
                        <a:pt x="0" y="15"/>
                      </a:lnTo>
                      <a:lnTo>
                        <a:pt x="2" y="8"/>
                      </a:lnTo>
                      <a:lnTo>
                        <a:pt x="9"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46" name="Freeform 46"/>
                <p:cNvSpPr>
                  <a:spLocks/>
                </p:cNvSpPr>
                <p:nvPr/>
              </p:nvSpPr>
              <p:spPr bwMode="auto">
                <a:xfrm>
                  <a:off x="6850063" y="4119563"/>
                  <a:ext cx="47625" cy="47625"/>
                </a:xfrm>
                <a:custGeom>
                  <a:avLst/>
                  <a:gdLst/>
                  <a:ahLst/>
                  <a:cxnLst>
                    <a:cxn ang="0">
                      <a:pos x="15" y="0"/>
                    </a:cxn>
                    <a:cxn ang="0">
                      <a:pos x="21" y="2"/>
                    </a:cxn>
                    <a:cxn ang="0">
                      <a:pos x="28" y="9"/>
                    </a:cxn>
                    <a:cxn ang="0">
                      <a:pos x="30" y="15"/>
                    </a:cxn>
                    <a:cxn ang="0">
                      <a:pos x="28" y="22"/>
                    </a:cxn>
                    <a:cxn ang="0">
                      <a:pos x="21" y="29"/>
                    </a:cxn>
                    <a:cxn ang="0">
                      <a:pos x="15" y="30"/>
                    </a:cxn>
                    <a:cxn ang="0">
                      <a:pos x="8" y="29"/>
                    </a:cxn>
                    <a:cxn ang="0">
                      <a:pos x="1" y="22"/>
                    </a:cxn>
                    <a:cxn ang="0">
                      <a:pos x="0" y="15"/>
                    </a:cxn>
                    <a:cxn ang="0">
                      <a:pos x="1" y="9"/>
                    </a:cxn>
                    <a:cxn ang="0">
                      <a:pos x="8" y="2"/>
                    </a:cxn>
                    <a:cxn ang="0">
                      <a:pos x="15" y="0"/>
                    </a:cxn>
                  </a:cxnLst>
                  <a:rect l="0" t="0" r="r" b="b"/>
                  <a:pathLst>
                    <a:path w="30" h="30">
                      <a:moveTo>
                        <a:pt x="15" y="0"/>
                      </a:moveTo>
                      <a:lnTo>
                        <a:pt x="21" y="2"/>
                      </a:lnTo>
                      <a:lnTo>
                        <a:pt x="28" y="9"/>
                      </a:lnTo>
                      <a:lnTo>
                        <a:pt x="30" y="15"/>
                      </a:lnTo>
                      <a:lnTo>
                        <a:pt x="28" y="22"/>
                      </a:lnTo>
                      <a:lnTo>
                        <a:pt x="21" y="29"/>
                      </a:lnTo>
                      <a:lnTo>
                        <a:pt x="15" y="30"/>
                      </a:lnTo>
                      <a:lnTo>
                        <a:pt x="8" y="29"/>
                      </a:lnTo>
                      <a:lnTo>
                        <a:pt x="1" y="22"/>
                      </a:lnTo>
                      <a:lnTo>
                        <a:pt x="0" y="15"/>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47" name="Freeform 47"/>
                <p:cNvSpPr>
                  <a:spLocks/>
                </p:cNvSpPr>
                <p:nvPr/>
              </p:nvSpPr>
              <p:spPr bwMode="auto">
                <a:xfrm>
                  <a:off x="6392863" y="3749675"/>
                  <a:ext cx="47625" cy="49213"/>
                </a:xfrm>
                <a:custGeom>
                  <a:avLst/>
                  <a:gdLst/>
                  <a:ahLst/>
                  <a:cxnLst>
                    <a:cxn ang="0">
                      <a:pos x="15" y="0"/>
                    </a:cxn>
                    <a:cxn ang="0">
                      <a:pos x="22" y="2"/>
                    </a:cxn>
                    <a:cxn ang="0">
                      <a:pos x="28" y="9"/>
                    </a:cxn>
                    <a:cxn ang="0">
                      <a:pos x="30" y="15"/>
                    </a:cxn>
                    <a:cxn ang="0">
                      <a:pos x="28" y="22"/>
                    </a:cxn>
                    <a:cxn ang="0">
                      <a:pos x="22" y="29"/>
                    </a:cxn>
                    <a:cxn ang="0">
                      <a:pos x="15" y="31"/>
                    </a:cxn>
                    <a:cxn ang="0">
                      <a:pos x="8" y="29"/>
                    </a:cxn>
                    <a:cxn ang="0">
                      <a:pos x="2" y="22"/>
                    </a:cxn>
                    <a:cxn ang="0">
                      <a:pos x="0" y="15"/>
                    </a:cxn>
                    <a:cxn ang="0">
                      <a:pos x="2" y="9"/>
                    </a:cxn>
                    <a:cxn ang="0">
                      <a:pos x="8" y="2"/>
                    </a:cxn>
                    <a:cxn ang="0">
                      <a:pos x="15" y="0"/>
                    </a:cxn>
                  </a:cxnLst>
                  <a:rect l="0" t="0" r="r" b="b"/>
                  <a:pathLst>
                    <a:path w="30" h="31">
                      <a:moveTo>
                        <a:pt x="15" y="0"/>
                      </a:moveTo>
                      <a:lnTo>
                        <a:pt x="22" y="2"/>
                      </a:lnTo>
                      <a:lnTo>
                        <a:pt x="28" y="9"/>
                      </a:lnTo>
                      <a:lnTo>
                        <a:pt x="30" y="15"/>
                      </a:lnTo>
                      <a:lnTo>
                        <a:pt x="28" y="22"/>
                      </a:lnTo>
                      <a:lnTo>
                        <a:pt x="22" y="29"/>
                      </a:lnTo>
                      <a:lnTo>
                        <a:pt x="15" y="31"/>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48" name="Freeform 48"/>
                <p:cNvSpPr>
                  <a:spLocks/>
                </p:cNvSpPr>
                <p:nvPr/>
              </p:nvSpPr>
              <p:spPr bwMode="auto">
                <a:xfrm>
                  <a:off x="6657975" y="3649663"/>
                  <a:ext cx="47625" cy="47625"/>
                </a:xfrm>
                <a:custGeom>
                  <a:avLst/>
                  <a:gdLst/>
                  <a:ahLst/>
                  <a:cxnLst>
                    <a:cxn ang="0">
                      <a:pos x="15" y="0"/>
                    </a:cxn>
                    <a:cxn ang="0">
                      <a:pos x="22" y="1"/>
                    </a:cxn>
                    <a:cxn ang="0">
                      <a:pos x="29" y="8"/>
                    </a:cxn>
                    <a:cxn ang="0">
                      <a:pos x="30" y="15"/>
                    </a:cxn>
                    <a:cxn ang="0">
                      <a:pos x="29" y="22"/>
                    </a:cxn>
                    <a:cxn ang="0">
                      <a:pos x="22" y="28"/>
                    </a:cxn>
                    <a:cxn ang="0">
                      <a:pos x="15" y="30"/>
                    </a:cxn>
                    <a:cxn ang="0">
                      <a:pos x="9" y="28"/>
                    </a:cxn>
                    <a:cxn ang="0">
                      <a:pos x="2" y="22"/>
                    </a:cxn>
                    <a:cxn ang="0">
                      <a:pos x="0" y="15"/>
                    </a:cxn>
                    <a:cxn ang="0">
                      <a:pos x="2" y="8"/>
                    </a:cxn>
                    <a:cxn ang="0">
                      <a:pos x="9" y="1"/>
                    </a:cxn>
                    <a:cxn ang="0">
                      <a:pos x="15" y="0"/>
                    </a:cxn>
                  </a:cxnLst>
                  <a:rect l="0" t="0" r="r" b="b"/>
                  <a:pathLst>
                    <a:path w="30" h="30">
                      <a:moveTo>
                        <a:pt x="15" y="0"/>
                      </a:moveTo>
                      <a:lnTo>
                        <a:pt x="22" y="1"/>
                      </a:lnTo>
                      <a:lnTo>
                        <a:pt x="29" y="8"/>
                      </a:lnTo>
                      <a:lnTo>
                        <a:pt x="30" y="15"/>
                      </a:lnTo>
                      <a:lnTo>
                        <a:pt x="29" y="22"/>
                      </a:lnTo>
                      <a:lnTo>
                        <a:pt x="22" y="28"/>
                      </a:lnTo>
                      <a:lnTo>
                        <a:pt x="15" y="30"/>
                      </a:lnTo>
                      <a:lnTo>
                        <a:pt x="9" y="28"/>
                      </a:lnTo>
                      <a:lnTo>
                        <a:pt x="2" y="22"/>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49" name="Freeform 49"/>
                <p:cNvSpPr>
                  <a:spLocks/>
                </p:cNvSpPr>
                <p:nvPr/>
              </p:nvSpPr>
              <p:spPr bwMode="auto">
                <a:xfrm>
                  <a:off x="6515100" y="3611563"/>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50" name="Freeform 50"/>
                <p:cNvSpPr>
                  <a:spLocks/>
                </p:cNvSpPr>
                <p:nvPr/>
              </p:nvSpPr>
              <p:spPr bwMode="auto">
                <a:xfrm>
                  <a:off x="6570663" y="3611563"/>
                  <a:ext cx="47625" cy="47625"/>
                </a:xfrm>
                <a:custGeom>
                  <a:avLst/>
                  <a:gdLst/>
                  <a:ahLst/>
                  <a:cxnLst>
                    <a:cxn ang="0">
                      <a:pos x="15" y="0"/>
                    </a:cxn>
                    <a:cxn ang="0">
                      <a:pos x="22" y="2"/>
                    </a:cxn>
                    <a:cxn ang="0">
                      <a:pos x="29" y="9"/>
                    </a:cxn>
                    <a:cxn ang="0">
                      <a:pos x="30" y="15"/>
                    </a:cxn>
                    <a:cxn ang="0">
                      <a:pos x="29"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9" y="9"/>
                      </a:lnTo>
                      <a:lnTo>
                        <a:pt x="30" y="15"/>
                      </a:lnTo>
                      <a:lnTo>
                        <a:pt x="29"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51" name="Freeform 51"/>
                <p:cNvSpPr>
                  <a:spLocks/>
                </p:cNvSpPr>
                <p:nvPr/>
              </p:nvSpPr>
              <p:spPr bwMode="auto">
                <a:xfrm>
                  <a:off x="6570663" y="3657600"/>
                  <a:ext cx="50800" cy="47625"/>
                </a:xfrm>
                <a:custGeom>
                  <a:avLst/>
                  <a:gdLst/>
                  <a:ahLst/>
                  <a:cxnLst>
                    <a:cxn ang="0">
                      <a:pos x="12" y="0"/>
                    </a:cxn>
                    <a:cxn ang="0">
                      <a:pos x="20" y="0"/>
                    </a:cxn>
                    <a:cxn ang="0">
                      <a:pos x="25" y="3"/>
                    </a:cxn>
                    <a:cxn ang="0">
                      <a:pos x="29" y="7"/>
                    </a:cxn>
                    <a:cxn ang="0">
                      <a:pos x="30" y="10"/>
                    </a:cxn>
                    <a:cxn ang="0">
                      <a:pos x="32" y="15"/>
                    </a:cxn>
                    <a:cxn ang="0">
                      <a:pos x="30" y="20"/>
                    </a:cxn>
                    <a:cxn ang="0">
                      <a:pos x="29" y="23"/>
                    </a:cxn>
                    <a:cxn ang="0">
                      <a:pos x="25" y="27"/>
                    </a:cxn>
                    <a:cxn ang="0">
                      <a:pos x="20" y="30"/>
                    </a:cxn>
                    <a:cxn ang="0">
                      <a:pos x="12" y="30"/>
                    </a:cxn>
                    <a:cxn ang="0">
                      <a:pos x="7" y="27"/>
                    </a:cxn>
                    <a:cxn ang="0">
                      <a:pos x="3" y="23"/>
                    </a:cxn>
                    <a:cxn ang="0">
                      <a:pos x="2" y="20"/>
                    </a:cxn>
                    <a:cxn ang="0">
                      <a:pos x="0" y="15"/>
                    </a:cxn>
                    <a:cxn ang="0">
                      <a:pos x="2" y="10"/>
                    </a:cxn>
                    <a:cxn ang="0">
                      <a:pos x="3" y="7"/>
                    </a:cxn>
                    <a:cxn ang="0">
                      <a:pos x="7" y="3"/>
                    </a:cxn>
                    <a:cxn ang="0">
                      <a:pos x="12" y="0"/>
                    </a:cxn>
                  </a:cxnLst>
                  <a:rect l="0" t="0" r="r" b="b"/>
                  <a:pathLst>
                    <a:path w="32" h="30">
                      <a:moveTo>
                        <a:pt x="12" y="0"/>
                      </a:moveTo>
                      <a:lnTo>
                        <a:pt x="20" y="0"/>
                      </a:lnTo>
                      <a:lnTo>
                        <a:pt x="25" y="3"/>
                      </a:lnTo>
                      <a:lnTo>
                        <a:pt x="29" y="7"/>
                      </a:lnTo>
                      <a:lnTo>
                        <a:pt x="30" y="10"/>
                      </a:lnTo>
                      <a:lnTo>
                        <a:pt x="32" y="15"/>
                      </a:lnTo>
                      <a:lnTo>
                        <a:pt x="30" y="20"/>
                      </a:lnTo>
                      <a:lnTo>
                        <a:pt x="29" y="23"/>
                      </a:lnTo>
                      <a:lnTo>
                        <a:pt x="25" y="27"/>
                      </a:lnTo>
                      <a:lnTo>
                        <a:pt x="20" y="30"/>
                      </a:lnTo>
                      <a:lnTo>
                        <a:pt x="12" y="30"/>
                      </a:lnTo>
                      <a:lnTo>
                        <a:pt x="7" y="27"/>
                      </a:lnTo>
                      <a:lnTo>
                        <a:pt x="3" y="23"/>
                      </a:lnTo>
                      <a:lnTo>
                        <a:pt x="2" y="20"/>
                      </a:lnTo>
                      <a:lnTo>
                        <a:pt x="0" y="15"/>
                      </a:lnTo>
                      <a:lnTo>
                        <a:pt x="2" y="10"/>
                      </a:lnTo>
                      <a:lnTo>
                        <a:pt x="3" y="7"/>
                      </a:lnTo>
                      <a:lnTo>
                        <a:pt x="7" y="3"/>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52" name="Freeform 52"/>
                <p:cNvSpPr>
                  <a:spLocks/>
                </p:cNvSpPr>
                <p:nvPr/>
              </p:nvSpPr>
              <p:spPr bwMode="auto">
                <a:xfrm>
                  <a:off x="6526213" y="3659188"/>
                  <a:ext cx="47625" cy="49213"/>
                </a:xfrm>
                <a:custGeom>
                  <a:avLst/>
                  <a:gdLst/>
                  <a:ahLst/>
                  <a:cxnLst>
                    <a:cxn ang="0">
                      <a:pos x="15" y="0"/>
                    </a:cxn>
                    <a:cxn ang="0">
                      <a:pos x="21" y="2"/>
                    </a:cxn>
                    <a:cxn ang="0">
                      <a:pos x="28" y="9"/>
                    </a:cxn>
                    <a:cxn ang="0">
                      <a:pos x="30" y="16"/>
                    </a:cxn>
                    <a:cxn ang="0">
                      <a:pos x="28" y="22"/>
                    </a:cxn>
                    <a:cxn ang="0">
                      <a:pos x="21" y="29"/>
                    </a:cxn>
                    <a:cxn ang="0">
                      <a:pos x="15" y="31"/>
                    </a:cxn>
                    <a:cxn ang="0">
                      <a:pos x="8" y="29"/>
                    </a:cxn>
                    <a:cxn ang="0">
                      <a:pos x="1" y="22"/>
                    </a:cxn>
                    <a:cxn ang="0">
                      <a:pos x="0" y="16"/>
                    </a:cxn>
                    <a:cxn ang="0">
                      <a:pos x="1" y="9"/>
                    </a:cxn>
                    <a:cxn ang="0">
                      <a:pos x="8" y="2"/>
                    </a:cxn>
                    <a:cxn ang="0">
                      <a:pos x="15" y="0"/>
                    </a:cxn>
                  </a:cxnLst>
                  <a:rect l="0" t="0" r="r" b="b"/>
                  <a:pathLst>
                    <a:path w="30" h="31">
                      <a:moveTo>
                        <a:pt x="15" y="0"/>
                      </a:moveTo>
                      <a:lnTo>
                        <a:pt x="21" y="2"/>
                      </a:lnTo>
                      <a:lnTo>
                        <a:pt x="28" y="9"/>
                      </a:lnTo>
                      <a:lnTo>
                        <a:pt x="30" y="16"/>
                      </a:lnTo>
                      <a:lnTo>
                        <a:pt x="28" y="22"/>
                      </a:lnTo>
                      <a:lnTo>
                        <a:pt x="21" y="29"/>
                      </a:lnTo>
                      <a:lnTo>
                        <a:pt x="15" y="31"/>
                      </a:lnTo>
                      <a:lnTo>
                        <a:pt x="8" y="29"/>
                      </a:lnTo>
                      <a:lnTo>
                        <a:pt x="1" y="22"/>
                      </a:lnTo>
                      <a:lnTo>
                        <a:pt x="0" y="16"/>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53" name="Freeform 53"/>
                <p:cNvSpPr>
                  <a:spLocks/>
                </p:cNvSpPr>
                <p:nvPr/>
              </p:nvSpPr>
              <p:spPr bwMode="auto">
                <a:xfrm>
                  <a:off x="6538913" y="3716338"/>
                  <a:ext cx="47625" cy="49213"/>
                </a:xfrm>
                <a:custGeom>
                  <a:avLst/>
                  <a:gdLst/>
                  <a:ahLst/>
                  <a:cxnLst>
                    <a:cxn ang="0">
                      <a:pos x="15" y="0"/>
                    </a:cxn>
                    <a:cxn ang="0">
                      <a:pos x="20" y="1"/>
                    </a:cxn>
                    <a:cxn ang="0">
                      <a:pos x="23" y="3"/>
                    </a:cxn>
                    <a:cxn ang="0">
                      <a:pos x="27" y="6"/>
                    </a:cxn>
                    <a:cxn ang="0">
                      <a:pos x="30" y="11"/>
                    </a:cxn>
                    <a:cxn ang="0">
                      <a:pos x="30" y="20"/>
                    </a:cxn>
                    <a:cxn ang="0">
                      <a:pos x="27" y="25"/>
                    </a:cxn>
                    <a:cxn ang="0">
                      <a:pos x="23" y="28"/>
                    </a:cxn>
                    <a:cxn ang="0">
                      <a:pos x="20" y="30"/>
                    </a:cxn>
                    <a:cxn ang="0">
                      <a:pos x="15" y="31"/>
                    </a:cxn>
                    <a:cxn ang="0">
                      <a:pos x="10" y="30"/>
                    </a:cxn>
                    <a:cxn ang="0">
                      <a:pos x="7" y="28"/>
                    </a:cxn>
                    <a:cxn ang="0">
                      <a:pos x="3" y="25"/>
                    </a:cxn>
                    <a:cxn ang="0">
                      <a:pos x="0" y="20"/>
                    </a:cxn>
                    <a:cxn ang="0">
                      <a:pos x="0" y="11"/>
                    </a:cxn>
                    <a:cxn ang="0">
                      <a:pos x="3" y="6"/>
                    </a:cxn>
                    <a:cxn ang="0">
                      <a:pos x="7" y="3"/>
                    </a:cxn>
                    <a:cxn ang="0">
                      <a:pos x="10" y="1"/>
                    </a:cxn>
                    <a:cxn ang="0">
                      <a:pos x="15" y="0"/>
                    </a:cxn>
                  </a:cxnLst>
                  <a:rect l="0" t="0" r="r" b="b"/>
                  <a:pathLst>
                    <a:path w="30" h="31">
                      <a:moveTo>
                        <a:pt x="15" y="0"/>
                      </a:moveTo>
                      <a:lnTo>
                        <a:pt x="20" y="1"/>
                      </a:lnTo>
                      <a:lnTo>
                        <a:pt x="23" y="3"/>
                      </a:lnTo>
                      <a:lnTo>
                        <a:pt x="27" y="6"/>
                      </a:lnTo>
                      <a:lnTo>
                        <a:pt x="30" y="11"/>
                      </a:lnTo>
                      <a:lnTo>
                        <a:pt x="30" y="20"/>
                      </a:lnTo>
                      <a:lnTo>
                        <a:pt x="27" y="25"/>
                      </a:lnTo>
                      <a:lnTo>
                        <a:pt x="23" y="28"/>
                      </a:lnTo>
                      <a:lnTo>
                        <a:pt x="20" y="30"/>
                      </a:lnTo>
                      <a:lnTo>
                        <a:pt x="15" y="31"/>
                      </a:lnTo>
                      <a:lnTo>
                        <a:pt x="10" y="30"/>
                      </a:lnTo>
                      <a:lnTo>
                        <a:pt x="7" y="28"/>
                      </a:lnTo>
                      <a:lnTo>
                        <a:pt x="3" y="25"/>
                      </a:lnTo>
                      <a:lnTo>
                        <a:pt x="0" y="20"/>
                      </a:lnTo>
                      <a:lnTo>
                        <a:pt x="0" y="11"/>
                      </a:lnTo>
                      <a:lnTo>
                        <a:pt x="3" y="6"/>
                      </a:lnTo>
                      <a:lnTo>
                        <a:pt x="7" y="3"/>
                      </a:lnTo>
                      <a:lnTo>
                        <a:pt x="1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54" name="Freeform 54"/>
                <p:cNvSpPr>
                  <a:spLocks/>
                </p:cNvSpPr>
                <p:nvPr/>
              </p:nvSpPr>
              <p:spPr bwMode="auto">
                <a:xfrm>
                  <a:off x="6318250" y="3756025"/>
                  <a:ext cx="47625" cy="47625"/>
                </a:xfrm>
                <a:custGeom>
                  <a:avLst/>
                  <a:gdLst/>
                  <a:ahLst/>
                  <a:cxnLst>
                    <a:cxn ang="0">
                      <a:pos x="15" y="0"/>
                    </a:cxn>
                    <a:cxn ang="0">
                      <a:pos x="22" y="1"/>
                    </a:cxn>
                    <a:cxn ang="0">
                      <a:pos x="29" y="8"/>
                    </a:cxn>
                    <a:cxn ang="0">
                      <a:pos x="30" y="15"/>
                    </a:cxn>
                    <a:cxn ang="0">
                      <a:pos x="29" y="22"/>
                    </a:cxn>
                    <a:cxn ang="0">
                      <a:pos x="22" y="28"/>
                    </a:cxn>
                    <a:cxn ang="0">
                      <a:pos x="15" y="30"/>
                    </a:cxn>
                    <a:cxn ang="0">
                      <a:pos x="9" y="28"/>
                    </a:cxn>
                    <a:cxn ang="0">
                      <a:pos x="2" y="22"/>
                    </a:cxn>
                    <a:cxn ang="0">
                      <a:pos x="0" y="15"/>
                    </a:cxn>
                    <a:cxn ang="0">
                      <a:pos x="2" y="8"/>
                    </a:cxn>
                    <a:cxn ang="0">
                      <a:pos x="9" y="1"/>
                    </a:cxn>
                    <a:cxn ang="0">
                      <a:pos x="15" y="0"/>
                    </a:cxn>
                  </a:cxnLst>
                  <a:rect l="0" t="0" r="r" b="b"/>
                  <a:pathLst>
                    <a:path w="30" h="30">
                      <a:moveTo>
                        <a:pt x="15" y="0"/>
                      </a:moveTo>
                      <a:lnTo>
                        <a:pt x="22" y="1"/>
                      </a:lnTo>
                      <a:lnTo>
                        <a:pt x="29" y="8"/>
                      </a:lnTo>
                      <a:lnTo>
                        <a:pt x="30" y="15"/>
                      </a:lnTo>
                      <a:lnTo>
                        <a:pt x="29" y="22"/>
                      </a:lnTo>
                      <a:lnTo>
                        <a:pt x="22" y="28"/>
                      </a:lnTo>
                      <a:lnTo>
                        <a:pt x="15" y="30"/>
                      </a:lnTo>
                      <a:lnTo>
                        <a:pt x="9" y="28"/>
                      </a:lnTo>
                      <a:lnTo>
                        <a:pt x="2" y="22"/>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55" name="Freeform 55"/>
                <p:cNvSpPr>
                  <a:spLocks/>
                </p:cNvSpPr>
                <p:nvPr/>
              </p:nvSpPr>
              <p:spPr bwMode="auto">
                <a:xfrm>
                  <a:off x="6270625" y="3757613"/>
                  <a:ext cx="47625" cy="49213"/>
                </a:xfrm>
                <a:custGeom>
                  <a:avLst/>
                  <a:gdLst/>
                  <a:ahLst/>
                  <a:cxnLst>
                    <a:cxn ang="0">
                      <a:pos x="15" y="0"/>
                    </a:cxn>
                    <a:cxn ang="0">
                      <a:pos x="22" y="2"/>
                    </a:cxn>
                    <a:cxn ang="0">
                      <a:pos x="28" y="9"/>
                    </a:cxn>
                    <a:cxn ang="0">
                      <a:pos x="30" y="16"/>
                    </a:cxn>
                    <a:cxn ang="0">
                      <a:pos x="28" y="22"/>
                    </a:cxn>
                    <a:cxn ang="0">
                      <a:pos x="22" y="29"/>
                    </a:cxn>
                    <a:cxn ang="0">
                      <a:pos x="15" y="31"/>
                    </a:cxn>
                    <a:cxn ang="0">
                      <a:pos x="8" y="29"/>
                    </a:cxn>
                    <a:cxn ang="0">
                      <a:pos x="2" y="22"/>
                    </a:cxn>
                    <a:cxn ang="0">
                      <a:pos x="0" y="16"/>
                    </a:cxn>
                    <a:cxn ang="0">
                      <a:pos x="2" y="9"/>
                    </a:cxn>
                    <a:cxn ang="0">
                      <a:pos x="8" y="2"/>
                    </a:cxn>
                    <a:cxn ang="0">
                      <a:pos x="15" y="0"/>
                    </a:cxn>
                  </a:cxnLst>
                  <a:rect l="0" t="0" r="r" b="b"/>
                  <a:pathLst>
                    <a:path w="30" h="31">
                      <a:moveTo>
                        <a:pt x="15" y="0"/>
                      </a:moveTo>
                      <a:lnTo>
                        <a:pt x="22" y="2"/>
                      </a:lnTo>
                      <a:lnTo>
                        <a:pt x="28" y="9"/>
                      </a:lnTo>
                      <a:lnTo>
                        <a:pt x="30" y="16"/>
                      </a:lnTo>
                      <a:lnTo>
                        <a:pt x="28" y="22"/>
                      </a:lnTo>
                      <a:lnTo>
                        <a:pt x="22" y="29"/>
                      </a:lnTo>
                      <a:lnTo>
                        <a:pt x="15" y="31"/>
                      </a:lnTo>
                      <a:lnTo>
                        <a:pt x="8" y="29"/>
                      </a:lnTo>
                      <a:lnTo>
                        <a:pt x="2" y="22"/>
                      </a:lnTo>
                      <a:lnTo>
                        <a:pt x="0" y="16"/>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56" name="Freeform 56"/>
                <p:cNvSpPr>
                  <a:spLocks/>
                </p:cNvSpPr>
                <p:nvPr/>
              </p:nvSpPr>
              <p:spPr bwMode="auto">
                <a:xfrm>
                  <a:off x="6315075" y="3708400"/>
                  <a:ext cx="49213" cy="47625"/>
                </a:xfrm>
                <a:custGeom>
                  <a:avLst/>
                  <a:gdLst/>
                  <a:ahLst/>
                  <a:cxnLst>
                    <a:cxn ang="0">
                      <a:pos x="16" y="0"/>
                    </a:cxn>
                    <a:cxn ang="0">
                      <a:pos x="22" y="1"/>
                    </a:cxn>
                    <a:cxn ang="0">
                      <a:pos x="29" y="8"/>
                    </a:cxn>
                    <a:cxn ang="0">
                      <a:pos x="31" y="15"/>
                    </a:cxn>
                    <a:cxn ang="0">
                      <a:pos x="29" y="21"/>
                    </a:cxn>
                    <a:cxn ang="0">
                      <a:pos x="22" y="28"/>
                    </a:cxn>
                    <a:cxn ang="0">
                      <a:pos x="16" y="30"/>
                    </a:cxn>
                    <a:cxn ang="0">
                      <a:pos x="9" y="28"/>
                    </a:cxn>
                    <a:cxn ang="0">
                      <a:pos x="2" y="21"/>
                    </a:cxn>
                    <a:cxn ang="0">
                      <a:pos x="0" y="15"/>
                    </a:cxn>
                    <a:cxn ang="0">
                      <a:pos x="2" y="8"/>
                    </a:cxn>
                    <a:cxn ang="0">
                      <a:pos x="9" y="1"/>
                    </a:cxn>
                    <a:cxn ang="0">
                      <a:pos x="16" y="0"/>
                    </a:cxn>
                  </a:cxnLst>
                  <a:rect l="0" t="0" r="r" b="b"/>
                  <a:pathLst>
                    <a:path w="31" h="30">
                      <a:moveTo>
                        <a:pt x="16" y="0"/>
                      </a:moveTo>
                      <a:lnTo>
                        <a:pt x="22" y="1"/>
                      </a:lnTo>
                      <a:lnTo>
                        <a:pt x="29" y="8"/>
                      </a:lnTo>
                      <a:lnTo>
                        <a:pt x="31" y="15"/>
                      </a:lnTo>
                      <a:lnTo>
                        <a:pt x="29" y="21"/>
                      </a:lnTo>
                      <a:lnTo>
                        <a:pt x="22" y="28"/>
                      </a:lnTo>
                      <a:lnTo>
                        <a:pt x="16" y="30"/>
                      </a:lnTo>
                      <a:lnTo>
                        <a:pt x="9" y="28"/>
                      </a:lnTo>
                      <a:lnTo>
                        <a:pt x="2" y="21"/>
                      </a:lnTo>
                      <a:lnTo>
                        <a:pt x="0" y="15"/>
                      </a:lnTo>
                      <a:lnTo>
                        <a:pt x="2" y="8"/>
                      </a:lnTo>
                      <a:lnTo>
                        <a:pt x="9"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57" name="Freeform 57"/>
                <p:cNvSpPr>
                  <a:spLocks/>
                </p:cNvSpPr>
                <p:nvPr/>
              </p:nvSpPr>
              <p:spPr bwMode="auto">
                <a:xfrm>
                  <a:off x="6270625" y="3708400"/>
                  <a:ext cx="47625" cy="47625"/>
                </a:xfrm>
                <a:custGeom>
                  <a:avLst/>
                  <a:gdLst/>
                  <a:ahLst/>
                  <a:cxnLst>
                    <a:cxn ang="0">
                      <a:pos x="15" y="0"/>
                    </a:cxn>
                    <a:cxn ang="0">
                      <a:pos x="22" y="1"/>
                    </a:cxn>
                    <a:cxn ang="0">
                      <a:pos x="28" y="8"/>
                    </a:cxn>
                    <a:cxn ang="0">
                      <a:pos x="30" y="15"/>
                    </a:cxn>
                    <a:cxn ang="0">
                      <a:pos x="28" y="21"/>
                    </a:cxn>
                    <a:cxn ang="0">
                      <a:pos x="22" y="28"/>
                    </a:cxn>
                    <a:cxn ang="0">
                      <a:pos x="15" y="30"/>
                    </a:cxn>
                    <a:cxn ang="0">
                      <a:pos x="8" y="28"/>
                    </a:cxn>
                    <a:cxn ang="0">
                      <a:pos x="2" y="21"/>
                    </a:cxn>
                    <a:cxn ang="0">
                      <a:pos x="0" y="15"/>
                    </a:cxn>
                    <a:cxn ang="0">
                      <a:pos x="2" y="8"/>
                    </a:cxn>
                    <a:cxn ang="0">
                      <a:pos x="8" y="1"/>
                    </a:cxn>
                    <a:cxn ang="0">
                      <a:pos x="15" y="0"/>
                    </a:cxn>
                  </a:cxnLst>
                  <a:rect l="0" t="0" r="r" b="b"/>
                  <a:pathLst>
                    <a:path w="30" h="30">
                      <a:moveTo>
                        <a:pt x="15" y="0"/>
                      </a:moveTo>
                      <a:lnTo>
                        <a:pt x="22" y="1"/>
                      </a:lnTo>
                      <a:lnTo>
                        <a:pt x="28" y="8"/>
                      </a:lnTo>
                      <a:lnTo>
                        <a:pt x="30" y="15"/>
                      </a:lnTo>
                      <a:lnTo>
                        <a:pt x="28" y="21"/>
                      </a:lnTo>
                      <a:lnTo>
                        <a:pt x="22" y="28"/>
                      </a:lnTo>
                      <a:lnTo>
                        <a:pt x="15" y="30"/>
                      </a:lnTo>
                      <a:lnTo>
                        <a:pt x="8" y="28"/>
                      </a:lnTo>
                      <a:lnTo>
                        <a:pt x="2" y="21"/>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58" name="Freeform 58"/>
                <p:cNvSpPr>
                  <a:spLocks/>
                </p:cNvSpPr>
                <p:nvPr/>
              </p:nvSpPr>
              <p:spPr bwMode="auto">
                <a:xfrm>
                  <a:off x="6219825" y="3717925"/>
                  <a:ext cx="47625" cy="47625"/>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59" name="Freeform 59"/>
                <p:cNvSpPr>
                  <a:spLocks/>
                </p:cNvSpPr>
                <p:nvPr/>
              </p:nvSpPr>
              <p:spPr bwMode="auto">
                <a:xfrm>
                  <a:off x="6178550" y="3832225"/>
                  <a:ext cx="47625" cy="47625"/>
                </a:xfrm>
                <a:custGeom>
                  <a:avLst/>
                  <a:gdLst/>
                  <a:ahLst/>
                  <a:cxnLst>
                    <a:cxn ang="0">
                      <a:pos x="15" y="0"/>
                    </a:cxn>
                    <a:cxn ang="0">
                      <a:pos x="21" y="2"/>
                    </a:cxn>
                    <a:cxn ang="0">
                      <a:pos x="28" y="9"/>
                    </a:cxn>
                    <a:cxn ang="0">
                      <a:pos x="30" y="15"/>
                    </a:cxn>
                    <a:cxn ang="0">
                      <a:pos x="28" y="22"/>
                    </a:cxn>
                    <a:cxn ang="0">
                      <a:pos x="21" y="29"/>
                    </a:cxn>
                    <a:cxn ang="0">
                      <a:pos x="15" y="30"/>
                    </a:cxn>
                    <a:cxn ang="0">
                      <a:pos x="8" y="29"/>
                    </a:cxn>
                    <a:cxn ang="0">
                      <a:pos x="1" y="22"/>
                    </a:cxn>
                    <a:cxn ang="0">
                      <a:pos x="0" y="15"/>
                    </a:cxn>
                    <a:cxn ang="0">
                      <a:pos x="1" y="9"/>
                    </a:cxn>
                    <a:cxn ang="0">
                      <a:pos x="8" y="2"/>
                    </a:cxn>
                    <a:cxn ang="0">
                      <a:pos x="15" y="0"/>
                    </a:cxn>
                  </a:cxnLst>
                  <a:rect l="0" t="0" r="r" b="b"/>
                  <a:pathLst>
                    <a:path w="30" h="30">
                      <a:moveTo>
                        <a:pt x="15" y="0"/>
                      </a:moveTo>
                      <a:lnTo>
                        <a:pt x="21" y="2"/>
                      </a:lnTo>
                      <a:lnTo>
                        <a:pt x="28" y="9"/>
                      </a:lnTo>
                      <a:lnTo>
                        <a:pt x="30" y="15"/>
                      </a:lnTo>
                      <a:lnTo>
                        <a:pt x="28" y="22"/>
                      </a:lnTo>
                      <a:lnTo>
                        <a:pt x="21" y="29"/>
                      </a:lnTo>
                      <a:lnTo>
                        <a:pt x="15" y="30"/>
                      </a:lnTo>
                      <a:lnTo>
                        <a:pt x="8" y="29"/>
                      </a:lnTo>
                      <a:lnTo>
                        <a:pt x="1" y="22"/>
                      </a:lnTo>
                      <a:lnTo>
                        <a:pt x="0" y="15"/>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60" name="Freeform 60"/>
                <p:cNvSpPr>
                  <a:spLocks/>
                </p:cNvSpPr>
                <p:nvPr/>
              </p:nvSpPr>
              <p:spPr bwMode="auto">
                <a:xfrm>
                  <a:off x="4432300" y="3851275"/>
                  <a:ext cx="49213" cy="47625"/>
                </a:xfrm>
                <a:custGeom>
                  <a:avLst/>
                  <a:gdLst/>
                  <a:ahLst/>
                  <a:cxnLst>
                    <a:cxn ang="0">
                      <a:pos x="16" y="0"/>
                    </a:cxn>
                    <a:cxn ang="0">
                      <a:pos x="22" y="2"/>
                    </a:cxn>
                    <a:cxn ang="0">
                      <a:pos x="29" y="8"/>
                    </a:cxn>
                    <a:cxn ang="0">
                      <a:pos x="31" y="15"/>
                    </a:cxn>
                    <a:cxn ang="0">
                      <a:pos x="29" y="22"/>
                    </a:cxn>
                    <a:cxn ang="0">
                      <a:pos x="22" y="29"/>
                    </a:cxn>
                    <a:cxn ang="0">
                      <a:pos x="16" y="30"/>
                    </a:cxn>
                    <a:cxn ang="0">
                      <a:pos x="9" y="29"/>
                    </a:cxn>
                    <a:cxn ang="0">
                      <a:pos x="2" y="22"/>
                    </a:cxn>
                    <a:cxn ang="0">
                      <a:pos x="0" y="15"/>
                    </a:cxn>
                    <a:cxn ang="0">
                      <a:pos x="2" y="8"/>
                    </a:cxn>
                    <a:cxn ang="0">
                      <a:pos x="9" y="2"/>
                    </a:cxn>
                    <a:cxn ang="0">
                      <a:pos x="16" y="0"/>
                    </a:cxn>
                  </a:cxnLst>
                  <a:rect l="0" t="0" r="r" b="b"/>
                  <a:pathLst>
                    <a:path w="31" h="30">
                      <a:moveTo>
                        <a:pt x="16" y="0"/>
                      </a:moveTo>
                      <a:lnTo>
                        <a:pt x="22" y="2"/>
                      </a:lnTo>
                      <a:lnTo>
                        <a:pt x="29" y="8"/>
                      </a:lnTo>
                      <a:lnTo>
                        <a:pt x="31" y="15"/>
                      </a:lnTo>
                      <a:lnTo>
                        <a:pt x="29" y="22"/>
                      </a:lnTo>
                      <a:lnTo>
                        <a:pt x="22" y="29"/>
                      </a:lnTo>
                      <a:lnTo>
                        <a:pt x="16" y="30"/>
                      </a:lnTo>
                      <a:lnTo>
                        <a:pt x="9" y="29"/>
                      </a:lnTo>
                      <a:lnTo>
                        <a:pt x="2" y="22"/>
                      </a:lnTo>
                      <a:lnTo>
                        <a:pt x="0" y="15"/>
                      </a:lnTo>
                      <a:lnTo>
                        <a:pt x="2" y="8"/>
                      </a:lnTo>
                      <a:lnTo>
                        <a:pt x="9"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61" name="Freeform 61"/>
                <p:cNvSpPr>
                  <a:spLocks/>
                </p:cNvSpPr>
                <p:nvPr/>
              </p:nvSpPr>
              <p:spPr bwMode="auto">
                <a:xfrm>
                  <a:off x="3878263" y="4119563"/>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62" name="Freeform 62"/>
                <p:cNvSpPr>
                  <a:spLocks/>
                </p:cNvSpPr>
                <p:nvPr/>
              </p:nvSpPr>
              <p:spPr bwMode="auto">
                <a:xfrm>
                  <a:off x="3819525" y="4087813"/>
                  <a:ext cx="47625" cy="47625"/>
                </a:xfrm>
                <a:custGeom>
                  <a:avLst/>
                  <a:gdLst/>
                  <a:ahLst/>
                  <a:cxnLst>
                    <a:cxn ang="0">
                      <a:pos x="15" y="0"/>
                    </a:cxn>
                    <a:cxn ang="0">
                      <a:pos x="22" y="2"/>
                    </a:cxn>
                    <a:cxn ang="0">
                      <a:pos x="29" y="8"/>
                    </a:cxn>
                    <a:cxn ang="0">
                      <a:pos x="30" y="15"/>
                    </a:cxn>
                    <a:cxn ang="0">
                      <a:pos x="29" y="22"/>
                    </a:cxn>
                    <a:cxn ang="0">
                      <a:pos x="22" y="29"/>
                    </a:cxn>
                    <a:cxn ang="0">
                      <a:pos x="15" y="30"/>
                    </a:cxn>
                    <a:cxn ang="0">
                      <a:pos x="8" y="29"/>
                    </a:cxn>
                    <a:cxn ang="0">
                      <a:pos x="2" y="22"/>
                    </a:cxn>
                    <a:cxn ang="0">
                      <a:pos x="0" y="15"/>
                    </a:cxn>
                    <a:cxn ang="0">
                      <a:pos x="2" y="8"/>
                    </a:cxn>
                    <a:cxn ang="0">
                      <a:pos x="8" y="2"/>
                    </a:cxn>
                    <a:cxn ang="0">
                      <a:pos x="15" y="0"/>
                    </a:cxn>
                  </a:cxnLst>
                  <a:rect l="0" t="0" r="r" b="b"/>
                  <a:pathLst>
                    <a:path w="30" h="30">
                      <a:moveTo>
                        <a:pt x="15" y="0"/>
                      </a:moveTo>
                      <a:lnTo>
                        <a:pt x="22" y="2"/>
                      </a:lnTo>
                      <a:lnTo>
                        <a:pt x="29" y="8"/>
                      </a:lnTo>
                      <a:lnTo>
                        <a:pt x="30" y="15"/>
                      </a:lnTo>
                      <a:lnTo>
                        <a:pt x="29" y="22"/>
                      </a:lnTo>
                      <a:lnTo>
                        <a:pt x="22" y="29"/>
                      </a:lnTo>
                      <a:lnTo>
                        <a:pt x="15" y="30"/>
                      </a:lnTo>
                      <a:lnTo>
                        <a:pt x="8" y="29"/>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63" name="Freeform 63"/>
                <p:cNvSpPr>
                  <a:spLocks/>
                </p:cNvSpPr>
                <p:nvPr/>
              </p:nvSpPr>
              <p:spPr bwMode="auto">
                <a:xfrm>
                  <a:off x="3054350" y="3678238"/>
                  <a:ext cx="47625" cy="47625"/>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64" name="Freeform 64"/>
                <p:cNvSpPr>
                  <a:spLocks/>
                </p:cNvSpPr>
                <p:nvPr/>
              </p:nvSpPr>
              <p:spPr bwMode="auto">
                <a:xfrm>
                  <a:off x="3875088" y="4060825"/>
                  <a:ext cx="47625" cy="47625"/>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65" name="Freeform 65"/>
                <p:cNvSpPr>
                  <a:spLocks/>
                </p:cNvSpPr>
                <p:nvPr/>
              </p:nvSpPr>
              <p:spPr bwMode="auto">
                <a:xfrm>
                  <a:off x="3930650" y="4084638"/>
                  <a:ext cx="47625" cy="49213"/>
                </a:xfrm>
                <a:custGeom>
                  <a:avLst/>
                  <a:gdLst/>
                  <a:ahLst/>
                  <a:cxnLst>
                    <a:cxn ang="0">
                      <a:pos x="15" y="0"/>
                    </a:cxn>
                    <a:cxn ang="0">
                      <a:pos x="22" y="2"/>
                    </a:cxn>
                    <a:cxn ang="0">
                      <a:pos x="29" y="9"/>
                    </a:cxn>
                    <a:cxn ang="0">
                      <a:pos x="30" y="15"/>
                    </a:cxn>
                    <a:cxn ang="0">
                      <a:pos x="29" y="22"/>
                    </a:cxn>
                    <a:cxn ang="0">
                      <a:pos x="22" y="29"/>
                    </a:cxn>
                    <a:cxn ang="0">
                      <a:pos x="15" y="31"/>
                    </a:cxn>
                    <a:cxn ang="0">
                      <a:pos x="9" y="29"/>
                    </a:cxn>
                    <a:cxn ang="0">
                      <a:pos x="2" y="22"/>
                    </a:cxn>
                    <a:cxn ang="0">
                      <a:pos x="0" y="15"/>
                    </a:cxn>
                    <a:cxn ang="0">
                      <a:pos x="2" y="9"/>
                    </a:cxn>
                    <a:cxn ang="0">
                      <a:pos x="9" y="2"/>
                    </a:cxn>
                    <a:cxn ang="0">
                      <a:pos x="15" y="0"/>
                    </a:cxn>
                  </a:cxnLst>
                  <a:rect l="0" t="0" r="r" b="b"/>
                  <a:pathLst>
                    <a:path w="30" h="31">
                      <a:moveTo>
                        <a:pt x="15" y="0"/>
                      </a:moveTo>
                      <a:lnTo>
                        <a:pt x="22" y="2"/>
                      </a:lnTo>
                      <a:lnTo>
                        <a:pt x="29" y="9"/>
                      </a:lnTo>
                      <a:lnTo>
                        <a:pt x="30" y="15"/>
                      </a:lnTo>
                      <a:lnTo>
                        <a:pt x="29" y="22"/>
                      </a:lnTo>
                      <a:lnTo>
                        <a:pt x="22" y="29"/>
                      </a:lnTo>
                      <a:lnTo>
                        <a:pt x="15" y="31"/>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66" name="Freeform 66"/>
                <p:cNvSpPr>
                  <a:spLocks/>
                </p:cNvSpPr>
                <p:nvPr/>
              </p:nvSpPr>
              <p:spPr bwMode="auto">
                <a:xfrm>
                  <a:off x="3922713" y="3771900"/>
                  <a:ext cx="47625" cy="47625"/>
                </a:xfrm>
                <a:custGeom>
                  <a:avLst/>
                  <a:gdLst/>
                  <a:ahLst/>
                  <a:cxnLst>
                    <a:cxn ang="0">
                      <a:pos x="15" y="0"/>
                    </a:cxn>
                    <a:cxn ang="0">
                      <a:pos x="22" y="1"/>
                    </a:cxn>
                    <a:cxn ang="0">
                      <a:pos x="29" y="8"/>
                    </a:cxn>
                    <a:cxn ang="0">
                      <a:pos x="30" y="15"/>
                    </a:cxn>
                    <a:cxn ang="0">
                      <a:pos x="29" y="22"/>
                    </a:cxn>
                    <a:cxn ang="0">
                      <a:pos x="22" y="28"/>
                    </a:cxn>
                    <a:cxn ang="0">
                      <a:pos x="15" y="30"/>
                    </a:cxn>
                    <a:cxn ang="0">
                      <a:pos x="9" y="28"/>
                    </a:cxn>
                    <a:cxn ang="0">
                      <a:pos x="2" y="22"/>
                    </a:cxn>
                    <a:cxn ang="0">
                      <a:pos x="0" y="15"/>
                    </a:cxn>
                    <a:cxn ang="0">
                      <a:pos x="2" y="8"/>
                    </a:cxn>
                    <a:cxn ang="0">
                      <a:pos x="9" y="1"/>
                    </a:cxn>
                    <a:cxn ang="0">
                      <a:pos x="15" y="0"/>
                    </a:cxn>
                  </a:cxnLst>
                  <a:rect l="0" t="0" r="r" b="b"/>
                  <a:pathLst>
                    <a:path w="30" h="30">
                      <a:moveTo>
                        <a:pt x="15" y="0"/>
                      </a:moveTo>
                      <a:lnTo>
                        <a:pt x="22" y="1"/>
                      </a:lnTo>
                      <a:lnTo>
                        <a:pt x="29" y="8"/>
                      </a:lnTo>
                      <a:lnTo>
                        <a:pt x="30" y="15"/>
                      </a:lnTo>
                      <a:lnTo>
                        <a:pt x="29" y="22"/>
                      </a:lnTo>
                      <a:lnTo>
                        <a:pt x="22" y="28"/>
                      </a:lnTo>
                      <a:lnTo>
                        <a:pt x="15" y="30"/>
                      </a:lnTo>
                      <a:lnTo>
                        <a:pt x="9" y="28"/>
                      </a:lnTo>
                      <a:lnTo>
                        <a:pt x="2" y="22"/>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67" name="Freeform 67"/>
                <p:cNvSpPr>
                  <a:spLocks/>
                </p:cNvSpPr>
                <p:nvPr/>
              </p:nvSpPr>
              <p:spPr bwMode="auto">
                <a:xfrm>
                  <a:off x="4968875" y="3905250"/>
                  <a:ext cx="49213" cy="47625"/>
                </a:xfrm>
                <a:custGeom>
                  <a:avLst/>
                  <a:gdLst/>
                  <a:ahLst/>
                  <a:cxnLst>
                    <a:cxn ang="0">
                      <a:pos x="15" y="0"/>
                    </a:cxn>
                    <a:cxn ang="0">
                      <a:pos x="22" y="1"/>
                    </a:cxn>
                    <a:cxn ang="0">
                      <a:pos x="29" y="8"/>
                    </a:cxn>
                    <a:cxn ang="0">
                      <a:pos x="31"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1" h="30">
                      <a:moveTo>
                        <a:pt x="15" y="0"/>
                      </a:moveTo>
                      <a:lnTo>
                        <a:pt x="22" y="1"/>
                      </a:lnTo>
                      <a:lnTo>
                        <a:pt x="29" y="8"/>
                      </a:lnTo>
                      <a:lnTo>
                        <a:pt x="31" y="15"/>
                      </a:lnTo>
                      <a:lnTo>
                        <a:pt x="29" y="21"/>
                      </a:lnTo>
                      <a:lnTo>
                        <a:pt x="22" y="28"/>
                      </a:lnTo>
                      <a:lnTo>
                        <a:pt x="15" y="30"/>
                      </a:lnTo>
                      <a:lnTo>
                        <a:pt x="9" y="28"/>
                      </a:lnTo>
                      <a:lnTo>
                        <a:pt x="2" y="21"/>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68" name="Freeform 68"/>
                <p:cNvSpPr>
                  <a:spLocks/>
                </p:cNvSpPr>
                <p:nvPr/>
              </p:nvSpPr>
              <p:spPr bwMode="auto">
                <a:xfrm>
                  <a:off x="6199188" y="3673475"/>
                  <a:ext cx="47625" cy="47625"/>
                </a:xfrm>
                <a:custGeom>
                  <a:avLst/>
                  <a:gdLst/>
                  <a:ahLst/>
                  <a:cxnLst>
                    <a:cxn ang="0">
                      <a:pos x="15" y="0"/>
                    </a:cxn>
                    <a:cxn ang="0">
                      <a:pos x="22" y="2"/>
                    </a:cxn>
                    <a:cxn ang="0">
                      <a:pos x="28" y="8"/>
                    </a:cxn>
                    <a:cxn ang="0">
                      <a:pos x="30" y="15"/>
                    </a:cxn>
                    <a:cxn ang="0">
                      <a:pos x="28" y="22"/>
                    </a:cxn>
                    <a:cxn ang="0">
                      <a:pos x="22" y="28"/>
                    </a:cxn>
                    <a:cxn ang="0">
                      <a:pos x="15" y="30"/>
                    </a:cxn>
                    <a:cxn ang="0">
                      <a:pos x="8" y="28"/>
                    </a:cxn>
                    <a:cxn ang="0">
                      <a:pos x="2" y="22"/>
                    </a:cxn>
                    <a:cxn ang="0">
                      <a:pos x="0" y="15"/>
                    </a:cxn>
                    <a:cxn ang="0">
                      <a:pos x="2" y="8"/>
                    </a:cxn>
                    <a:cxn ang="0">
                      <a:pos x="8" y="2"/>
                    </a:cxn>
                    <a:cxn ang="0">
                      <a:pos x="15" y="0"/>
                    </a:cxn>
                  </a:cxnLst>
                  <a:rect l="0" t="0" r="r" b="b"/>
                  <a:pathLst>
                    <a:path w="30" h="30">
                      <a:moveTo>
                        <a:pt x="15" y="0"/>
                      </a:moveTo>
                      <a:lnTo>
                        <a:pt x="22" y="2"/>
                      </a:lnTo>
                      <a:lnTo>
                        <a:pt x="28" y="8"/>
                      </a:lnTo>
                      <a:lnTo>
                        <a:pt x="30" y="15"/>
                      </a:lnTo>
                      <a:lnTo>
                        <a:pt x="28" y="22"/>
                      </a:lnTo>
                      <a:lnTo>
                        <a:pt x="22" y="28"/>
                      </a:lnTo>
                      <a:lnTo>
                        <a:pt x="15" y="30"/>
                      </a:lnTo>
                      <a:lnTo>
                        <a:pt x="8" y="28"/>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69" name="Freeform 69"/>
                <p:cNvSpPr>
                  <a:spLocks/>
                </p:cNvSpPr>
                <p:nvPr/>
              </p:nvSpPr>
              <p:spPr bwMode="auto">
                <a:xfrm>
                  <a:off x="6249988" y="3662363"/>
                  <a:ext cx="47625" cy="47625"/>
                </a:xfrm>
                <a:custGeom>
                  <a:avLst/>
                  <a:gdLst/>
                  <a:ahLst/>
                  <a:cxnLst>
                    <a:cxn ang="0">
                      <a:pos x="15" y="0"/>
                    </a:cxn>
                    <a:cxn ang="0">
                      <a:pos x="21" y="2"/>
                    </a:cxn>
                    <a:cxn ang="0">
                      <a:pos x="28" y="9"/>
                    </a:cxn>
                    <a:cxn ang="0">
                      <a:pos x="30" y="15"/>
                    </a:cxn>
                    <a:cxn ang="0">
                      <a:pos x="28" y="22"/>
                    </a:cxn>
                    <a:cxn ang="0">
                      <a:pos x="21" y="29"/>
                    </a:cxn>
                    <a:cxn ang="0">
                      <a:pos x="15" y="30"/>
                    </a:cxn>
                    <a:cxn ang="0">
                      <a:pos x="8" y="29"/>
                    </a:cxn>
                    <a:cxn ang="0">
                      <a:pos x="1" y="22"/>
                    </a:cxn>
                    <a:cxn ang="0">
                      <a:pos x="0" y="15"/>
                    </a:cxn>
                    <a:cxn ang="0">
                      <a:pos x="1" y="9"/>
                    </a:cxn>
                    <a:cxn ang="0">
                      <a:pos x="8" y="2"/>
                    </a:cxn>
                    <a:cxn ang="0">
                      <a:pos x="15" y="0"/>
                    </a:cxn>
                  </a:cxnLst>
                  <a:rect l="0" t="0" r="r" b="b"/>
                  <a:pathLst>
                    <a:path w="30" h="30">
                      <a:moveTo>
                        <a:pt x="15" y="0"/>
                      </a:moveTo>
                      <a:lnTo>
                        <a:pt x="21" y="2"/>
                      </a:lnTo>
                      <a:lnTo>
                        <a:pt x="28" y="9"/>
                      </a:lnTo>
                      <a:lnTo>
                        <a:pt x="30" y="15"/>
                      </a:lnTo>
                      <a:lnTo>
                        <a:pt x="28" y="22"/>
                      </a:lnTo>
                      <a:lnTo>
                        <a:pt x="21" y="29"/>
                      </a:lnTo>
                      <a:lnTo>
                        <a:pt x="15" y="30"/>
                      </a:lnTo>
                      <a:lnTo>
                        <a:pt x="8" y="29"/>
                      </a:lnTo>
                      <a:lnTo>
                        <a:pt x="1" y="22"/>
                      </a:lnTo>
                      <a:lnTo>
                        <a:pt x="0" y="15"/>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70" name="Freeform 70"/>
                <p:cNvSpPr>
                  <a:spLocks/>
                </p:cNvSpPr>
                <p:nvPr/>
              </p:nvSpPr>
              <p:spPr bwMode="auto">
                <a:xfrm>
                  <a:off x="6297613" y="3654425"/>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1" y="22"/>
                    </a:cxn>
                    <a:cxn ang="0">
                      <a:pos x="0" y="15"/>
                    </a:cxn>
                    <a:cxn ang="0">
                      <a:pos x="1"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1" y="22"/>
                      </a:lnTo>
                      <a:lnTo>
                        <a:pt x="0" y="15"/>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71" name="Freeform 71"/>
                <p:cNvSpPr>
                  <a:spLocks/>
                </p:cNvSpPr>
                <p:nvPr/>
              </p:nvSpPr>
              <p:spPr bwMode="auto">
                <a:xfrm>
                  <a:off x="6267450" y="3617913"/>
                  <a:ext cx="47625" cy="47625"/>
                </a:xfrm>
                <a:custGeom>
                  <a:avLst/>
                  <a:gdLst/>
                  <a:ahLst/>
                  <a:cxnLst>
                    <a:cxn ang="0">
                      <a:pos x="15" y="0"/>
                    </a:cxn>
                    <a:cxn ang="0">
                      <a:pos x="22" y="1"/>
                    </a:cxn>
                    <a:cxn ang="0">
                      <a:pos x="29" y="8"/>
                    </a:cxn>
                    <a:cxn ang="0">
                      <a:pos x="30"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0" h="30">
                      <a:moveTo>
                        <a:pt x="15" y="0"/>
                      </a:moveTo>
                      <a:lnTo>
                        <a:pt x="22" y="1"/>
                      </a:lnTo>
                      <a:lnTo>
                        <a:pt x="29" y="8"/>
                      </a:lnTo>
                      <a:lnTo>
                        <a:pt x="30" y="15"/>
                      </a:lnTo>
                      <a:lnTo>
                        <a:pt x="29" y="21"/>
                      </a:lnTo>
                      <a:lnTo>
                        <a:pt x="22" y="28"/>
                      </a:lnTo>
                      <a:lnTo>
                        <a:pt x="15" y="30"/>
                      </a:lnTo>
                      <a:lnTo>
                        <a:pt x="9" y="28"/>
                      </a:lnTo>
                      <a:lnTo>
                        <a:pt x="2" y="21"/>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72" name="Freeform 72"/>
                <p:cNvSpPr>
                  <a:spLocks/>
                </p:cNvSpPr>
                <p:nvPr/>
              </p:nvSpPr>
              <p:spPr bwMode="auto">
                <a:xfrm>
                  <a:off x="6218238" y="3622675"/>
                  <a:ext cx="47625" cy="47625"/>
                </a:xfrm>
                <a:custGeom>
                  <a:avLst/>
                  <a:gdLst/>
                  <a:ahLst/>
                  <a:cxnLst>
                    <a:cxn ang="0">
                      <a:pos x="15" y="0"/>
                    </a:cxn>
                    <a:cxn ang="0">
                      <a:pos x="21" y="2"/>
                    </a:cxn>
                    <a:cxn ang="0">
                      <a:pos x="28" y="8"/>
                    </a:cxn>
                    <a:cxn ang="0">
                      <a:pos x="30" y="15"/>
                    </a:cxn>
                    <a:cxn ang="0">
                      <a:pos x="28" y="22"/>
                    </a:cxn>
                    <a:cxn ang="0">
                      <a:pos x="21" y="29"/>
                    </a:cxn>
                    <a:cxn ang="0">
                      <a:pos x="15" y="30"/>
                    </a:cxn>
                    <a:cxn ang="0">
                      <a:pos x="8" y="29"/>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9"/>
                      </a:lnTo>
                      <a:lnTo>
                        <a:pt x="15" y="30"/>
                      </a:lnTo>
                      <a:lnTo>
                        <a:pt x="8" y="29"/>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73" name="Freeform 73"/>
                <p:cNvSpPr>
                  <a:spLocks/>
                </p:cNvSpPr>
                <p:nvPr/>
              </p:nvSpPr>
              <p:spPr bwMode="auto">
                <a:xfrm>
                  <a:off x="6169025" y="3619500"/>
                  <a:ext cx="49213" cy="49213"/>
                </a:xfrm>
                <a:custGeom>
                  <a:avLst/>
                  <a:gdLst/>
                  <a:ahLst/>
                  <a:cxnLst>
                    <a:cxn ang="0">
                      <a:pos x="16" y="0"/>
                    </a:cxn>
                    <a:cxn ang="0">
                      <a:pos x="22" y="2"/>
                    </a:cxn>
                    <a:cxn ang="0">
                      <a:pos x="29" y="9"/>
                    </a:cxn>
                    <a:cxn ang="0">
                      <a:pos x="31" y="15"/>
                    </a:cxn>
                    <a:cxn ang="0">
                      <a:pos x="29" y="22"/>
                    </a:cxn>
                    <a:cxn ang="0">
                      <a:pos x="22" y="29"/>
                    </a:cxn>
                    <a:cxn ang="0">
                      <a:pos x="16" y="31"/>
                    </a:cxn>
                    <a:cxn ang="0">
                      <a:pos x="9" y="29"/>
                    </a:cxn>
                    <a:cxn ang="0">
                      <a:pos x="2" y="22"/>
                    </a:cxn>
                    <a:cxn ang="0">
                      <a:pos x="0" y="15"/>
                    </a:cxn>
                    <a:cxn ang="0">
                      <a:pos x="2" y="9"/>
                    </a:cxn>
                    <a:cxn ang="0">
                      <a:pos x="9" y="2"/>
                    </a:cxn>
                    <a:cxn ang="0">
                      <a:pos x="16" y="0"/>
                    </a:cxn>
                  </a:cxnLst>
                  <a:rect l="0" t="0" r="r" b="b"/>
                  <a:pathLst>
                    <a:path w="31" h="31">
                      <a:moveTo>
                        <a:pt x="16" y="0"/>
                      </a:moveTo>
                      <a:lnTo>
                        <a:pt x="22" y="2"/>
                      </a:lnTo>
                      <a:lnTo>
                        <a:pt x="29" y="9"/>
                      </a:lnTo>
                      <a:lnTo>
                        <a:pt x="31" y="15"/>
                      </a:lnTo>
                      <a:lnTo>
                        <a:pt x="29" y="22"/>
                      </a:lnTo>
                      <a:lnTo>
                        <a:pt x="22" y="29"/>
                      </a:lnTo>
                      <a:lnTo>
                        <a:pt x="16" y="31"/>
                      </a:lnTo>
                      <a:lnTo>
                        <a:pt x="9" y="29"/>
                      </a:lnTo>
                      <a:lnTo>
                        <a:pt x="2" y="22"/>
                      </a:lnTo>
                      <a:lnTo>
                        <a:pt x="0" y="15"/>
                      </a:lnTo>
                      <a:lnTo>
                        <a:pt x="2" y="9"/>
                      </a:lnTo>
                      <a:lnTo>
                        <a:pt x="9"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74" name="Freeform 74"/>
                <p:cNvSpPr>
                  <a:spLocks/>
                </p:cNvSpPr>
                <p:nvPr/>
              </p:nvSpPr>
              <p:spPr bwMode="auto">
                <a:xfrm>
                  <a:off x="5707063" y="2889250"/>
                  <a:ext cx="49213" cy="47625"/>
                </a:xfrm>
                <a:custGeom>
                  <a:avLst/>
                  <a:gdLst/>
                  <a:ahLst/>
                  <a:cxnLst>
                    <a:cxn ang="0">
                      <a:pos x="15" y="0"/>
                    </a:cxn>
                    <a:cxn ang="0">
                      <a:pos x="22" y="2"/>
                    </a:cxn>
                    <a:cxn ang="0">
                      <a:pos x="29" y="8"/>
                    </a:cxn>
                    <a:cxn ang="0">
                      <a:pos x="31" y="15"/>
                    </a:cxn>
                    <a:cxn ang="0">
                      <a:pos x="29" y="22"/>
                    </a:cxn>
                    <a:cxn ang="0">
                      <a:pos x="22" y="28"/>
                    </a:cxn>
                    <a:cxn ang="0">
                      <a:pos x="15" y="30"/>
                    </a:cxn>
                    <a:cxn ang="0">
                      <a:pos x="9" y="28"/>
                    </a:cxn>
                    <a:cxn ang="0">
                      <a:pos x="2" y="22"/>
                    </a:cxn>
                    <a:cxn ang="0">
                      <a:pos x="0" y="15"/>
                    </a:cxn>
                    <a:cxn ang="0">
                      <a:pos x="2" y="8"/>
                    </a:cxn>
                    <a:cxn ang="0">
                      <a:pos x="9" y="2"/>
                    </a:cxn>
                    <a:cxn ang="0">
                      <a:pos x="15" y="0"/>
                    </a:cxn>
                  </a:cxnLst>
                  <a:rect l="0" t="0" r="r" b="b"/>
                  <a:pathLst>
                    <a:path w="31" h="30">
                      <a:moveTo>
                        <a:pt x="15" y="0"/>
                      </a:moveTo>
                      <a:lnTo>
                        <a:pt x="22" y="2"/>
                      </a:lnTo>
                      <a:lnTo>
                        <a:pt x="29" y="8"/>
                      </a:lnTo>
                      <a:lnTo>
                        <a:pt x="31" y="15"/>
                      </a:lnTo>
                      <a:lnTo>
                        <a:pt x="29" y="22"/>
                      </a:lnTo>
                      <a:lnTo>
                        <a:pt x="22" y="28"/>
                      </a:lnTo>
                      <a:lnTo>
                        <a:pt x="15" y="30"/>
                      </a:lnTo>
                      <a:lnTo>
                        <a:pt x="9" y="28"/>
                      </a:lnTo>
                      <a:lnTo>
                        <a:pt x="2" y="22"/>
                      </a:lnTo>
                      <a:lnTo>
                        <a:pt x="0" y="15"/>
                      </a:lnTo>
                      <a:lnTo>
                        <a:pt x="2" y="8"/>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75" name="Freeform 75"/>
                <p:cNvSpPr>
                  <a:spLocks/>
                </p:cNvSpPr>
                <p:nvPr/>
              </p:nvSpPr>
              <p:spPr bwMode="auto">
                <a:xfrm>
                  <a:off x="5346700" y="3157538"/>
                  <a:ext cx="47625" cy="47625"/>
                </a:xfrm>
                <a:custGeom>
                  <a:avLst/>
                  <a:gdLst/>
                  <a:ahLst/>
                  <a:cxnLst>
                    <a:cxn ang="0">
                      <a:pos x="15" y="0"/>
                    </a:cxn>
                    <a:cxn ang="0">
                      <a:pos x="22" y="2"/>
                    </a:cxn>
                    <a:cxn ang="0">
                      <a:pos x="28" y="8"/>
                    </a:cxn>
                    <a:cxn ang="0">
                      <a:pos x="30" y="15"/>
                    </a:cxn>
                    <a:cxn ang="0">
                      <a:pos x="28" y="22"/>
                    </a:cxn>
                    <a:cxn ang="0">
                      <a:pos x="22" y="29"/>
                    </a:cxn>
                    <a:cxn ang="0">
                      <a:pos x="15" y="30"/>
                    </a:cxn>
                    <a:cxn ang="0">
                      <a:pos x="8" y="29"/>
                    </a:cxn>
                    <a:cxn ang="0">
                      <a:pos x="2" y="22"/>
                    </a:cxn>
                    <a:cxn ang="0">
                      <a:pos x="0" y="15"/>
                    </a:cxn>
                    <a:cxn ang="0">
                      <a:pos x="2" y="8"/>
                    </a:cxn>
                    <a:cxn ang="0">
                      <a:pos x="8" y="2"/>
                    </a:cxn>
                    <a:cxn ang="0">
                      <a:pos x="15" y="0"/>
                    </a:cxn>
                  </a:cxnLst>
                  <a:rect l="0" t="0" r="r" b="b"/>
                  <a:pathLst>
                    <a:path w="30" h="30">
                      <a:moveTo>
                        <a:pt x="15" y="0"/>
                      </a:moveTo>
                      <a:lnTo>
                        <a:pt x="22" y="2"/>
                      </a:lnTo>
                      <a:lnTo>
                        <a:pt x="28" y="8"/>
                      </a:lnTo>
                      <a:lnTo>
                        <a:pt x="30" y="15"/>
                      </a:lnTo>
                      <a:lnTo>
                        <a:pt x="28" y="22"/>
                      </a:lnTo>
                      <a:lnTo>
                        <a:pt x="22" y="29"/>
                      </a:lnTo>
                      <a:lnTo>
                        <a:pt x="15" y="30"/>
                      </a:lnTo>
                      <a:lnTo>
                        <a:pt x="8" y="29"/>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76" name="Freeform 76"/>
                <p:cNvSpPr>
                  <a:spLocks/>
                </p:cNvSpPr>
                <p:nvPr/>
              </p:nvSpPr>
              <p:spPr bwMode="auto">
                <a:xfrm>
                  <a:off x="4983163" y="3089275"/>
                  <a:ext cx="47625" cy="47625"/>
                </a:xfrm>
                <a:custGeom>
                  <a:avLst/>
                  <a:gdLst/>
                  <a:ahLst/>
                  <a:cxnLst>
                    <a:cxn ang="0">
                      <a:pos x="15" y="0"/>
                    </a:cxn>
                    <a:cxn ang="0">
                      <a:pos x="22" y="1"/>
                    </a:cxn>
                    <a:cxn ang="0">
                      <a:pos x="28" y="8"/>
                    </a:cxn>
                    <a:cxn ang="0">
                      <a:pos x="30" y="15"/>
                    </a:cxn>
                    <a:cxn ang="0">
                      <a:pos x="28" y="21"/>
                    </a:cxn>
                    <a:cxn ang="0">
                      <a:pos x="22" y="28"/>
                    </a:cxn>
                    <a:cxn ang="0">
                      <a:pos x="15" y="30"/>
                    </a:cxn>
                    <a:cxn ang="0">
                      <a:pos x="8" y="28"/>
                    </a:cxn>
                    <a:cxn ang="0">
                      <a:pos x="1" y="21"/>
                    </a:cxn>
                    <a:cxn ang="0">
                      <a:pos x="0" y="15"/>
                    </a:cxn>
                    <a:cxn ang="0">
                      <a:pos x="1" y="8"/>
                    </a:cxn>
                    <a:cxn ang="0">
                      <a:pos x="8" y="1"/>
                    </a:cxn>
                    <a:cxn ang="0">
                      <a:pos x="15" y="0"/>
                    </a:cxn>
                  </a:cxnLst>
                  <a:rect l="0" t="0" r="r" b="b"/>
                  <a:pathLst>
                    <a:path w="30" h="30">
                      <a:moveTo>
                        <a:pt x="15" y="0"/>
                      </a:moveTo>
                      <a:lnTo>
                        <a:pt x="22" y="1"/>
                      </a:lnTo>
                      <a:lnTo>
                        <a:pt x="28" y="8"/>
                      </a:lnTo>
                      <a:lnTo>
                        <a:pt x="30" y="15"/>
                      </a:lnTo>
                      <a:lnTo>
                        <a:pt x="28" y="21"/>
                      </a:lnTo>
                      <a:lnTo>
                        <a:pt x="22" y="28"/>
                      </a:lnTo>
                      <a:lnTo>
                        <a:pt x="15" y="30"/>
                      </a:lnTo>
                      <a:lnTo>
                        <a:pt x="8" y="28"/>
                      </a:lnTo>
                      <a:lnTo>
                        <a:pt x="1" y="21"/>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77" name="Freeform 77"/>
                <p:cNvSpPr>
                  <a:spLocks/>
                </p:cNvSpPr>
                <p:nvPr/>
              </p:nvSpPr>
              <p:spPr bwMode="auto">
                <a:xfrm>
                  <a:off x="5343525" y="3038475"/>
                  <a:ext cx="47625" cy="47625"/>
                </a:xfrm>
                <a:custGeom>
                  <a:avLst/>
                  <a:gdLst/>
                  <a:ahLst/>
                  <a:cxnLst>
                    <a:cxn ang="0">
                      <a:pos x="15" y="0"/>
                    </a:cxn>
                    <a:cxn ang="0">
                      <a:pos x="22" y="1"/>
                    </a:cxn>
                    <a:cxn ang="0">
                      <a:pos x="29" y="8"/>
                    </a:cxn>
                    <a:cxn ang="0">
                      <a:pos x="30"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0" h="30">
                      <a:moveTo>
                        <a:pt x="15" y="0"/>
                      </a:moveTo>
                      <a:lnTo>
                        <a:pt x="22" y="1"/>
                      </a:lnTo>
                      <a:lnTo>
                        <a:pt x="29" y="8"/>
                      </a:lnTo>
                      <a:lnTo>
                        <a:pt x="30" y="15"/>
                      </a:lnTo>
                      <a:lnTo>
                        <a:pt x="29" y="21"/>
                      </a:lnTo>
                      <a:lnTo>
                        <a:pt x="22" y="28"/>
                      </a:lnTo>
                      <a:lnTo>
                        <a:pt x="15" y="30"/>
                      </a:lnTo>
                      <a:lnTo>
                        <a:pt x="9" y="28"/>
                      </a:lnTo>
                      <a:lnTo>
                        <a:pt x="2" y="21"/>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78" name="Freeform 78"/>
                <p:cNvSpPr>
                  <a:spLocks/>
                </p:cNvSpPr>
                <p:nvPr/>
              </p:nvSpPr>
              <p:spPr bwMode="auto">
                <a:xfrm>
                  <a:off x="6202363" y="3181350"/>
                  <a:ext cx="47625" cy="47625"/>
                </a:xfrm>
                <a:custGeom>
                  <a:avLst/>
                  <a:gdLst/>
                  <a:ahLst/>
                  <a:cxnLst>
                    <a:cxn ang="0">
                      <a:pos x="15" y="0"/>
                    </a:cxn>
                    <a:cxn ang="0">
                      <a:pos x="21" y="2"/>
                    </a:cxn>
                    <a:cxn ang="0">
                      <a:pos x="28" y="9"/>
                    </a:cxn>
                    <a:cxn ang="0">
                      <a:pos x="30" y="15"/>
                    </a:cxn>
                    <a:cxn ang="0">
                      <a:pos x="28" y="22"/>
                    </a:cxn>
                    <a:cxn ang="0">
                      <a:pos x="21" y="29"/>
                    </a:cxn>
                    <a:cxn ang="0">
                      <a:pos x="15" y="30"/>
                    </a:cxn>
                    <a:cxn ang="0">
                      <a:pos x="8" y="29"/>
                    </a:cxn>
                    <a:cxn ang="0">
                      <a:pos x="1" y="22"/>
                    </a:cxn>
                    <a:cxn ang="0">
                      <a:pos x="0" y="15"/>
                    </a:cxn>
                    <a:cxn ang="0">
                      <a:pos x="1" y="9"/>
                    </a:cxn>
                    <a:cxn ang="0">
                      <a:pos x="8" y="2"/>
                    </a:cxn>
                    <a:cxn ang="0">
                      <a:pos x="15" y="0"/>
                    </a:cxn>
                  </a:cxnLst>
                  <a:rect l="0" t="0" r="r" b="b"/>
                  <a:pathLst>
                    <a:path w="30" h="30">
                      <a:moveTo>
                        <a:pt x="15" y="0"/>
                      </a:moveTo>
                      <a:lnTo>
                        <a:pt x="21" y="2"/>
                      </a:lnTo>
                      <a:lnTo>
                        <a:pt x="28" y="9"/>
                      </a:lnTo>
                      <a:lnTo>
                        <a:pt x="30" y="15"/>
                      </a:lnTo>
                      <a:lnTo>
                        <a:pt x="28" y="22"/>
                      </a:lnTo>
                      <a:lnTo>
                        <a:pt x="21" y="29"/>
                      </a:lnTo>
                      <a:lnTo>
                        <a:pt x="15" y="30"/>
                      </a:lnTo>
                      <a:lnTo>
                        <a:pt x="8" y="29"/>
                      </a:lnTo>
                      <a:lnTo>
                        <a:pt x="1" y="22"/>
                      </a:lnTo>
                      <a:lnTo>
                        <a:pt x="0" y="15"/>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79" name="Freeform 79"/>
                <p:cNvSpPr>
                  <a:spLocks/>
                </p:cNvSpPr>
                <p:nvPr/>
              </p:nvSpPr>
              <p:spPr bwMode="auto">
                <a:xfrm>
                  <a:off x="6257925" y="3287713"/>
                  <a:ext cx="47625" cy="47625"/>
                </a:xfrm>
                <a:custGeom>
                  <a:avLst/>
                  <a:gdLst/>
                  <a:ahLst/>
                  <a:cxnLst>
                    <a:cxn ang="0">
                      <a:pos x="15" y="0"/>
                    </a:cxn>
                    <a:cxn ang="0">
                      <a:pos x="21" y="2"/>
                    </a:cxn>
                    <a:cxn ang="0">
                      <a:pos x="28" y="8"/>
                    </a:cxn>
                    <a:cxn ang="0">
                      <a:pos x="30" y="15"/>
                    </a:cxn>
                    <a:cxn ang="0">
                      <a:pos x="28" y="22"/>
                    </a:cxn>
                    <a:cxn ang="0">
                      <a:pos x="21" y="29"/>
                    </a:cxn>
                    <a:cxn ang="0">
                      <a:pos x="15" y="30"/>
                    </a:cxn>
                    <a:cxn ang="0">
                      <a:pos x="8" y="29"/>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9"/>
                      </a:lnTo>
                      <a:lnTo>
                        <a:pt x="15" y="30"/>
                      </a:lnTo>
                      <a:lnTo>
                        <a:pt x="8" y="29"/>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80" name="Freeform 80"/>
                <p:cNvSpPr>
                  <a:spLocks/>
                </p:cNvSpPr>
                <p:nvPr/>
              </p:nvSpPr>
              <p:spPr bwMode="auto">
                <a:xfrm>
                  <a:off x="6219825" y="3263900"/>
                  <a:ext cx="47625" cy="47625"/>
                </a:xfrm>
                <a:custGeom>
                  <a:avLst/>
                  <a:gdLst/>
                  <a:ahLst/>
                  <a:cxnLst>
                    <a:cxn ang="0">
                      <a:pos x="15" y="0"/>
                    </a:cxn>
                    <a:cxn ang="0">
                      <a:pos x="22" y="2"/>
                    </a:cxn>
                    <a:cxn ang="0">
                      <a:pos x="29" y="8"/>
                    </a:cxn>
                    <a:cxn ang="0">
                      <a:pos x="30" y="15"/>
                    </a:cxn>
                    <a:cxn ang="0">
                      <a:pos x="29" y="22"/>
                    </a:cxn>
                    <a:cxn ang="0">
                      <a:pos x="22" y="28"/>
                    </a:cxn>
                    <a:cxn ang="0">
                      <a:pos x="15" y="30"/>
                    </a:cxn>
                    <a:cxn ang="0">
                      <a:pos x="9" y="28"/>
                    </a:cxn>
                    <a:cxn ang="0">
                      <a:pos x="2" y="22"/>
                    </a:cxn>
                    <a:cxn ang="0">
                      <a:pos x="0" y="15"/>
                    </a:cxn>
                    <a:cxn ang="0">
                      <a:pos x="2" y="8"/>
                    </a:cxn>
                    <a:cxn ang="0">
                      <a:pos x="9" y="2"/>
                    </a:cxn>
                    <a:cxn ang="0">
                      <a:pos x="15" y="0"/>
                    </a:cxn>
                  </a:cxnLst>
                  <a:rect l="0" t="0" r="r" b="b"/>
                  <a:pathLst>
                    <a:path w="30" h="30">
                      <a:moveTo>
                        <a:pt x="15" y="0"/>
                      </a:moveTo>
                      <a:lnTo>
                        <a:pt x="22" y="2"/>
                      </a:lnTo>
                      <a:lnTo>
                        <a:pt x="29" y="8"/>
                      </a:lnTo>
                      <a:lnTo>
                        <a:pt x="30" y="15"/>
                      </a:lnTo>
                      <a:lnTo>
                        <a:pt x="29" y="22"/>
                      </a:lnTo>
                      <a:lnTo>
                        <a:pt x="22" y="28"/>
                      </a:lnTo>
                      <a:lnTo>
                        <a:pt x="15" y="30"/>
                      </a:lnTo>
                      <a:lnTo>
                        <a:pt x="9" y="28"/>
                      </a:lnTo>
                      <a:lnTo>
                        <a:pt x="2" y="22"/>
                      </a:lnTo>
                      <a:lnTo>
                        <a:pt x="0" y="15"/>
                      </a:lnTo>
                      <a:lnTo>
                        <a:pt x="2" y="8"/>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81" name="Freeform 81"/>
                <p:cNvSpPr>
                  <a:spLocks/>
                </p:cNvSpPr>
                <p:nvPr/>
              </p:nvSpPr>
              <p:spPr bwMode="auto">
                <a:xfrm>
                  <a:off x="6169025" y="3244850"/>
                  <a:ext cx="49213" cy="47625"/>
                </a:xfrm>
                <a:custGeom>
                  <a:avLst/>
                  <a:gdLst/>
                  <a:ahLst/>
                  <a:cxnLst>
                    <a:cxn ang="0">
                      <a:pos x="16" y="0"/>
                    </a:cxn>
                    <a:cxn ang="0">
                      <a:pos x="22" y="2"/>
                    </a:cxn>
                    <a:cxn ang="0">
                      <a:pos x="29" y="9"/>
                    </a:cxn>
                    <a:cxn ang="0">
                      <a:pos x="31" y="15"/>
                    </a:cxn>
                    <a:cxn ang="0">
                      <a:pos x="29" y="22"/>
                    </a:cxn>
                    <a:cxn ang="0">
                      <a:pos x="22" y="29"/>
                    </a:cxn>
                    <a:cxn ang="0">
                      <a:pos x="16" y="30"/>
                    </a:cxn>
                    <a:cxn ang="0">
                      <a:pos x="9" y="29"/>
                    </a:cxn>
                    <a:cxn ang="0">
                      <a:pos x="2" y="22"/>
                    </a:cxn>
                    <a:cxn ang="0">
                      <a:pos x="0" y="15"/>
                    </a:cxn>
                    <a:cxn ang="0">
                      <a:pos x="2" y="9"/>
                    </a:cxn>
                    <a:cxn ang="0">
                      <a:pos x="9" y="2"/>
                    </a:cxn>
                    <a:cxn ang="0">
                      <a:pos x="16" y="0"/>
                    </a:cxn>
                  </a:cxnLst>
                  <a:rect l="0" t="0" r="r" b="b"/>
                  <a:pathLst>
                    <a:path w="31" h="30">
                      <a:moveTo>
                        <a:pt x="16" y="0"/>
                      </a:moveTo>
                      <a:lnTo>
                        <a:pt x="22" y="2"/>
                      </a:lnTo>
                      <a:lnTo>
                        <a:pt x="29" y="9"/>
                      </a:lnTo>
                      <a:lnTo>
                        <a:pt x="31" y="15"/>
                      </a:lnTo>
                      <a:lnTo>
                        <a:pt x="29" y="22"/>
                      </a:lnTo>
                      <a:lnTo>
                        <a:pt x="22" y="29"/>
                      </a:lnTo>
                      <a:lnTo>
                        <a:pt x="16" y="30"/>
                      </a:lnTo>
                      <a:lnTo>
                        <a:pt x="9" y="29"/>
                      </a:lnTo>
                      <a:lnTo>
                        <a:pt x="2" y="22"/>
                      </a:lnTo>
                      <a:lnTo>
                        <a:pt x="0" y="15"/>
                      </a:lnTo>
                      <a:lnTo>
                        <a:pt x="2" y="9"/>
                      </a:lnTo>
                      <a:lnTo>
                        <a:pt x="9"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82" name="Freeform 82"/>
                <p:cNvSpPr>
                  <a:spLocks/>
                </p:cNvSpPr>
                <p:nvPr/>
              </p:nvSpPr>
              <p:spPr bwMode="auto">
                <a:xfrm>
                  <a:off x="6143625" y="3298825"/>
                  <a:ext cx="47625" cy="47625"/>
                </a:xfrm>
                <a:custGeom>
                  <a:avLst/>
                  <a:gdLst/>
                  <a:ahLst/>
                  <a:cxnLst>
                    <a:cxn ang="0">
                      <a:pos x="15" y="0"/>
                    </a:cxn>
                    <a:cxn ang="0">
                      <a:pos x="22" y="1"/>
                    </a:cxn>
                    <a:cxn ang="0">
                      <a:pos x="28" y="8"/>
                    </a:cxn>
                    <a:cxn ang="0">
                      <a:pos x="30" y="15"/>
                    </a:cxn>
                    <a:cxn ang="0">
                      <a:pos x="28" y="22"/>
                    </a:cxn>
                    <a:cxn ang="0">
                      <a:pos x="22" y="28"/>
                    </a:cxn>
                    <a:cxn ang="0">
                      <a:pos x="15" y="30"/>
                    </a:cxn>
                    <a:cxn ang="0">
                      <a:pos x="8" y="28"/>
                    </a:cxn>
                    <a:cxn ang="0">
                      <a:pos x="1" y="22"/>
                    </a:cxn>
                    <a:cxn ang="0">
                      <a:pos x="0" y="15"/>
                    </a:cxn>
                    <a:cxn ang="0">
                      <a:pos x="1" y="8"/>
                    </a:cxn>
                    <a:cxn ang="0">
                      <a:pos x="8" y="1"/>
                    </a:cxn>
                    <a:cxn ang="0">
                      <a:pos x="15" y="0"/>
                    </a:cxn>
                  </a:cxnLst>
                  <a:rect l="0" t="0" r="r" b="b"/>
                  <a:pathLst>
                    <a:path w="30" h="30">
                      <a:moveTo>
                        <a:pt x="15" y="0"/>
                      </a:moveTo>
                      <a:lnTo>
                        <a:pt x="22" y="1"/>
                      </a:lnTo>
                      <a:lnTo>
                        <a:pt x="28" y="8"/>
                      </a:lnTo>
                      <a:lnTo>
                        <a:pt x="30" y="15"/>
                      </a:lnTo>
                      <a:lnTo>
                        <a:pt x="28" y="22"/>
                      </a:lnTo>
                      <a:lnTo>
                        <a:pt x="22" y="28"/>
                      </a:lnTo>
                      <a:lnTo>
                        <a:pt x="15" y="30"/>
                      </a:lnTo>
                      <a:lnTo>
                        <a:pt x="8" y="28"/>
                      </a:lnTo>
                      <a:lnTo>
                        <a:pt x="1" y="22"/>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83" name="Freeform 83"/>
                <p:cNvSpPr>
                  <a:spLocks/>
                </p:cNvSpPr>
                <p:nvPr/>
              </p:nvSpPr>
              <p:spPr bwMode="auto">
                <a:xfrm>
                  <a:off x="6254750" y="3343275"/>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84" name="Freeform 84"/>
                <p:cNvSpPr>
                  <a:spLocks/>
                </p:cNvSpPr>
                <p:nvPr/>
              </p:nvSpPr>
              <p:spPr bwMode="auto">
                <a:xfrm>
                  <a:off x="6202363" y="3308350"/>
                  <a:ext cx="47625" cy="49213"/>
                </a:xfrm>
                <a:custGeom>
                  <a:avLst/>
                  <a:gdLst/>
                  <a:ahLst/>
                  <a:cxnLst>
                    <a:cxn ang="0">
                      <a:pos x="15" y="0"/>
                    </a:cxn>
                    <a:cxn ang="0">
                      <a:pos x="21" y="2"/>
                    </a:cxn>
                    <a:cxn ang="0">
                      <a:pos x="28" y="9"/>
                    </a:cxn>
                    <a:cxn ang="0">
                      <a:pos x="30" y="16"/>
                    </a:cxn>
                    <a:cxn ang="0">
                      <a:pos x="28" y="22"/>
                    </a:cxn>
                    <a:cxn ang="0">
                      <a:pos x="21" y="29"/>
                    </a:cxn>
                    <a:cxn ang="0">
                      <a:pos x="15" y="31"/>
                    </a:cxn>
                    <a:cxn ang="0">
                      <a:pos x="8" y="29"/>
                    </a:cxn>
                    <a:cxn ang="0">
                      <a:pos x="1" y="22"/>
                    </a:cxn>
                    <a:cxn ang="0">
                      <a:pos x="0" y="16"/>
                    </a:cxn>
                    <a:cxn ang="0">
                      <a:pos x="1" y="9"/>
                    </a:cxn>
                    <a:cxn ang="0">
                      <a:pos x="8" y="2"/>
                    </a:cxn>
                    <a:cxn ang="0">
                      <a:pos x="15" y="0"/>
                    </a:cxn>
                  </a:cxnLst>
                  <a:rect l="0" t="0" r="r" b="b"/>
                  <a:pathLst>
                    <a:path w="30" h="31">
                      <a:moveTo>
                        <a:pt x="15" y="0"/>
                      </a:moveTo>
                      <a:lnTo>
                        <a:pt x="21" y="2"/>
                      </a:lnTo>
                      <a:lnTo>
                        <a:pt x="28" y="9"/>
                      </a:lnTo>
                      <a:lnTo>
                        <a:pt x="30" y="16"/>
                      </a:lnTo>
                      <a:lnTo>
                        <a:pt x="28" y="22"/>
                      </a:lnTo>
                      <a:lnTo>
                        <a:pt x="21" y="29"/>
                      </a:lnTo>
                      <a:lnTo>
                        <a:pt x="15" y="31"/>
                      </a:lnTo>
                      <a:lnTo>
                        <a:pt x="8" y="29"/>
                      </a:lnTo>
                      <a:lnTo>
                        <a:pt x="1" y="22"/>
                      </a:lnTo>
                      <a:lnTo>
                        <a:pt x="0" y="16"/>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85" name="Freeform 85"/>
                <p:cNvSpPr>
                  <a:spLocks/>
                </p:cNvSpPr>
                <p:nvPr/>
              </p:nvSpPr>
              <p:spPr bwMode="auto">
                <a:xfrm>
                  <a:off x="6191250" y="3365500"/>
                  <a:ext cx="47625" cy="47625"/>
                </a:xfrm>
                <a:custGeom>
                  <a:avLst/>
                  <a:gdLst/>
                  <a:ahLst/>
                  <a:cxnLst>
                    <a:cxn ang="0">
                      <a:pos x="15" y="0"/>
                    </a:cxn>
                    <a:cxn ang="0">
                      <a:pos x="22" y="1"/>
                    </a:cxn>
                    <a:cxn ang="0">
                      <a:pos x="28" y="8"/>
                    </a:cxn>
                    <a:cxn ang="0">
                      <a:pos x="30" y="15"/>
                    </a:cxn>
                    <a:cxn ang="0">
                      <a:pos x="28" y="21"/>
                    </a:cxn>
                    <a:cxn ang="0">
                      <a:pos x="22" y="28"/>
                    </a:cxn>
                    <a:cxn ang="0">
                      <a:pos x="15" y="30"/>
                    </a:cxn>
                    <a:cxn ang="0">
                      <a:pos x="8" y="28"/>
                    </a:cxn>
                    <a:cxn ang="0">
                      <a:pos x="2" y="21"/>
                    </a:cxn>
                    <a:cxn ang="0">
                      <a:pos x="0" y="15"/>
                    </a:cxn>
                    <a:cxn ang="0">
                      <a:pos x="2" y="8"/>
                    </a:cxn>
                    <a:cxn ang="0">
                      <a:pos x="8" y="1"/>
                    </a:cxn>
                    <a:cxn ang="0">
                      <a:pos x="15" y="0"/>
                    </a:cxn>
                  </a:cxnLst>
                  <a:rect l="0" t="0" r="r" b="b"/>
                  <a:pathLst>
                    <a:path w="30" h="30">
                      <a:moveTo>
                        <a:pt x="15" y="0"/>
                      </a:moveTo>
                      <a:lnTo>
                        <a:pt x="22" y="1"/>
                      </a:lnTo>
                      <a:lnTo>
                        <a:pt x="28" y="8"/>
                      </a:lnTo>
                      <a:lnTo>
                        <a:pt x="30" y="15"/>
                      </a:lnTo>
                      <a:lnTo>
                        <a:pt x="28" y="21"/>
                      </a:lnTo>
                      <a:lnTo>
                        <a:pt x="22" y="28"/>
                      </a:lnTo>
                      <a:lnTo>
                        <a:pt x="15" y="30"/>
                      </a:lnTo>
                      <a:lnTo>
                        <a:pt x="8" y="28"/>
                      </a:lnTo>
                      <a:lnTo>
                        <a:pt x="2" y="21"/>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86" name="Freeform 86"/>
                <p:cNvSpPr>
                  <a:spLocks/>
                </p:cNvSpPr>
                <p:nvPr/>
              </p:nvSpPr>
              <p:spPr bwMode="auto">
                <a:xfrm>
                  <a:off x="6249988" y="3402013"/>
                  <a:ext cx="47625" cy="47625"/>
                </a:xfrm>
                <a:custGeom>
                  <a:avLst/>
                  <a:gdLst/>
                  <a:ahLst/>
                  <a:cxnLst>
                    <a:cxn ang="0">
                      <a:pos x="15" y="0"/>
                    </a:cxn>
                    <a:cxn ang="0">
                      <a:pos x="21" y="2"/>
                    </a:cxn>
                    <a:cxn ang="0">
                      <a:pos x="28" y="8"/>
                    </a:cxn>
                    <a:cxn ang="0">
                      <a:pos x="30" y="15"/>
                    </a:cxn>
                    <a:cxn ang="0">
                      <a:pos x="28" y="22"/>
                    </a:cxn>
                    <a:cxn ang="0">
                      <a:pos x="21" y="29"/>
                    </a:cxn>
                    <a:cxn ang="0">
                      <a:pos x="15" y="30"/>
                    </a:cxn>
                    <a:cxn ang="0">
                      <a:pos x="8" y="29"/>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9"/>
                      </a:lnTo>
                      <a:lnTo>
                        <a:pt x="15" y="30"/>
                      </a:lnTo>
                      <a:lnTo>
                        <a:pt x="8" y="29"/>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87" name="Freeform 87"/>
                <p:cNvSpPr>
                  <a:spLocks/>
                </p:cNvSpPr>
                <p:nvPr/>
              </p:nvSpPr>
              <p:spPr bwMode="auto">
                <a:xfrm>
                  <a:off x="6186488" y="3409950"/>
                  <a:ext cx="47625" cy="47625"/>
                </a:xfrm>
                <a:custGeom>
                  <a:avLst/>
                  <a:gdLst/>
                  <a:ahLst/>
                  <a:cxnLst>
                    <a:cxn ang="0">
                      <a:pos x="15" y="0"/>
                    </a:cxn>
                    <a:cxn ang="0">
                      <a:pos x="21" y="2"/>
                    </a:cxn>
                    <a:cxn ang="0">
                      <a:pos x="28" y="8"/>
                    </a:cxn>
                    <a:cxn ang="0">
                      <a:pos x="30" y="15"/>
                    </a:cxn>
                    <a:cxn ang="0">
                      <a:pos x="28" y="22"/>
                    </a:cxn>
                    <a:cxn ang="0">
                      <a:pos x="21" y="29"/>
                    </a:cxn>
                    <a:cxn ang="0">
                      <a:pos x="15" y="30"/>
                    </a:cxn>
                    <a:cxn ang="0">
                      <a:pos x="8" y="29"/>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9"/>
                      </a:lnTo>
                      <a:lnTo>
                        <a:pt x="15" y="30"/>
                      </a:lnTo>
                      <a:lnTo>
                        <a:pt x="8" y="29"/>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88" name="Freeform 88"/>
                <p:cNvSpPr>
                  <a:spLocks/>
                </p:cNvSpPr>
                <p:nvPr/>
              </p:nvSpPr>
              <p:spPr bwMode="auto">
                <a:xfrm>
                  <a:off x="6132513" y="3375025"/>
                  <a:ext cx="47625" cy="47625"/>
                </a:xfrm>
                <a:custGeom>
                  <a:avLst/>
                  <a:gdLst/>
                  <a:ahLst/>
                  <a:cxnLst>
                    <a:cxn ang="0">
                      <a:pos x="15" y="0"/>
                    </a:cxn>
                    <a:cxn ang="0">
                      <a:pos x="22" y="2"/>
                    </a:cxn>
                    <a:cxn ang="0">
                      <a:pos x="29" y="9"/>
                    </a:cxn>
                    <a:cxn ang="0">
                      <a:pos x="30" y="15"/>
                    </a:cxn>
                    <a:cxn ang="0">
                      <a:pos x="29"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9" y="9"/>
                      </a:lnTo>
                      <a:lnTo>
                        <a:pt x="30" y="15"/>
                      </a:lnTo>
                      <a:lnTo>
                        <a:pt x="29"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89" name="Freeform 89"/>
                <p:cNvSpPr>
                  <a:spLocks/>
                </p:cNvSpPr>
                <p:nvPr/>
              </p:nvSpPr>
              <p:spPr bwMode="auto">
                <a:xfrm>
                  <a:off x="6069013" y="3365500"/>
                  <a:ext cx="47625" cy="47625"/>
                </a:xfrm>
                <a:custGeom>
                  <a:avLst/>
                  <a:gdLst/>
                  <a:ahLst/>
                  <a:cxnLst>
                    <a:cxn ang="0">
                      <a:pos x="15" y="0"/>
                    </a:cxn>
                    <a:cxn ang="0">
                      <a:pos x="22" y="1"/>
                    </a:cxn>
                    <a:cxn ang="0">
                      <a:pos x="28" y="8"/>
                    </a:cxn>
                    <a:cxn ang="0">
                      <a:pos x="30" y="15"/>
                    </a:cxn>
                    <a:cxn ang="0">
                      <a:pos x="28" y="21"/>
                    </a:cxn>
                    <a:cxn ang="0">
                      <a:pos x="22" y="28"/>
                    </a:cxn>
                    <a:cxn ang="0">
                      <a:pos x="15" y="30"/>
                    </a:cxn>
                    <a:cxn ang="0">
                      <a:pos x="8" y="28"/>
                    </a:cxn>
                    <a:cxn ang="0">
                      <a:pos x="2" y="21"/>
                    </a:cxn>
                    <a:cxn ang="0">
                      <a:pos x="0" y="15"/>
                    </a:cxn>
                    <a:cxn ang="0">
                      <a:pos x="2" y="8"/>
                    </a:cxn>
                    <a:cxn ang="0">
                      <a:pos x="8" y="1"/>
                    </a:cxn>
                    <a:cxn ang="0">
                      <a:pos x="15" y="0"/>
                    </a:cxn>
                  </a:cxnLst>
                  <a:rect l="0" t="0" r="r" b="b"/>
                  <a:pathLst>
                    <a:path w="30" h="30">
                      <a:moveTo>
                        <a:pt x="15" y="0"/>
                      </a:moveTo>
                      <a:lnTo>
                        <a:pt x="22" y="1"/>
                      </a:lnTo>
                      <a:lnTo>
                        <a:pt x="28" y="8"/>
                      </a:lnTo>
                      <a:lnTo>
                        <a:pt x="30" y="15"/>
                      </a:lnTo>
                      <a:lnTo>
                        <a:pt x="28" y="21"/>
                      </a:lnTo>
                      <a:lnTo>
                        <a:pt x="22" y="28"/>
                      </a:lnTo>
                      <a:lnTo>
                        <a:pt x="15" y="30"/>
                      </a:lnTo>
                      <a:lnTo>
                        <a:pt x="8" y="28"/>
                      </a:lnTo>
                      <a:lnTo>
                        <a:pt x="2" y="21"/>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90" name="Freeform 90"/>
                <p:cNvSpPr>
                  <a:spLocks/>
                </p:cNvSpPr>
                <p:nvPr/>
              </p:nvSpPr>
              <p:spPr bwMode="auto">
                <a:xfrm>
                  <a:off x="6076950" y="3421063"/>
                  <a:ext cx="47625" cy="47625"/>
                </a:xfrm>
                <a:custGeom>
                  <a:avLst/>
                  <a:gdLst/>
                  <a:ahLst/>
                  <a:cxnLst>
                    <a:cxn ang="0">
                      <a:pos x="15" y="0"/>
                    </a:cxn>
                    <a:cxn ang="0">
                      <a:pos x="22" y="1"/>
                    </a:cxn>
                    <a:cxn ang="0">
                      <a:pos x="28" y="8"/>
                    </a:cxn>
                    <a:cxn ang="0">
                      <a:pos x="30" y="15"/>
                    </a:cxn>
                    <a:cxn ang="0">
                      <a:pos x="28" y="22"/>
                    </a:cxn>
                    <a:cxn ang="0">
                      <a:pos x="22" y="28"/>
                    </a:cxn>
                    <a:cxn ang="0">
                      <a:pos x="15" y="30"/>
                    </a:cxn>
                    <a:cxn ang="0">
                      <a:pos x="8" y="28"/>
                    </a:cxn>
                    <a:cxn ang="0">
                      <a:pos x="2" y="22"/>
                    </a:cxn>
                    <a:cxn ang="0">
                      <a:pos x="0" y="15"/>
                    </a:cxn>
                    <a:cxn ang="0">
                      <a:pos x="2" y="8"/>
                    </a:cxn>
                    <a:cxn ang="0">
                      <a:pos x="8" y="1"/>
                    </a:cxn>
                    <a:cxn ang="0">
                      <a:pos x="15" y="0"/>
                    </a:cxn>
                  </a:cxnLst>
                  <a:rect l="0" t="0" r="r" b="b"/>
                  <a:pathLst>
                    <a:path w="30" h="30">
                      <a:moveTo>
                        <a:pt x="15" y="0"/>
                      </a:moveTo>
                      <a:lnTo>
                        <a:pt x="22" y="1"/>
                      </a:lnTo>
                      <a:lnTo>
                        <a:pt x="28" y="8"/>
                      </a:lnTo>
                      <a:lnTo>
                        <a:pt x="30" y="15"/>
                      </a:lnTo>
                      <a:lnTo>
                        <a:pt x="28" y="22"/>
                      </a:lnTo>
                      <a:lnTo>
                        <a:pt x="22" y="28"/>
                      </a:lnTo>
                      <a:lnTo>
                        <a:pt x="15" y="30"/>
                      </a:lnTo>
                      <a:lnTo>
                        <a:pt x="8" y="28"/>
                      </a:lnTo>
                      <a:lnTo>
                        <a:pt x="2" y="22"/>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91" name="Freeform 91"/>
                <p:cNvSpPr>
                  <a:spLocks/>
                </p:cNvSpPr>
                <p:nvPr/>
              </p:nvSpPr>
              <p:spPr bwMode="auto">
                <a:xfrm>
                  <a:off x="5568950" y="3773488"/>
                  <a:ext cx="49213" cy="49213"/>
                </a:xfrm>
                <a:custGeom>
                  <a:avLst/>
                  <a:gdLst/>
                  <a:ahLst/>
                  <a:cxnLst>
                    <a:cxn ang="0">
                      <a:pos x="16" y="0"/>
                    </a:cxn>
                    <a:cxn ang="0">
                      <a:pos x="22" y="2"/>
                    </a:cxn>
                    <a:cxn ang="0">
                      <a:pos x="29" y="9"/>
                    </a:cxn>
                    <a:cxn ang="0">
                      <a:pos x="31" y="16"/>
                    </a:cxn>
                    <a:cxn ang="0">
                      <a:pos x="29" y="22"/>
                    </a:cxn>
                    <a:cxn ang="0">
                      <a:pos x="22" y="29"/>
                    </a:cxn>
                    <a:cxn ang="0">
                      <a:pos x="16" y="31"/>
                    </a:cxn>
                    <a:cxn ang="0">
                      <a:pos x="9" y="29"/>
                    </a:cxn>
                    <a:cxn ang="0">
                      <a:pos x="2" y="22"/>
                    </a:cxn>
                    <a:cxn ang="0">
                      <a:pos x="0" y="16"/>
                    </a:cxn>
                    <a:cxn ang="0">
                      <a:pos x="2" y="9"/>
                    </a:cxn>
                    <a:cxn ang="0">
                      <a:pos x="9" y="2"/>
                    </a:cxn>
                    <a:cxn ang="0">
                      <a:pos x="16" y="0"/>
                    </a:cxn>
                  </a:cxnLst>
                  <a:rect l="0" t="0" r="r" b="b"/>
                  <a:pathLst>
                    <a:path w="31" h="31">
                      <a:moveTo>
                        <a:pt x="16" y="0"/>
                      </a:moveTo>
                      <a:lnTo>
                        <a:pt x="22" y="2"/>
                      </a:lnTo>
                      <a:lnTo>
                        <a:pt x="29" y="9"/>
                      </a:lnTo>
                      <a:lnTo>
                        <a:pt x="31" y="16"/>
                      </a:lnTo>
                      <a:lnTo>
                        <a:pt x="29" y="22"/>
                      </a:lnTo>
                      <a:lnTo>
                        <a:pt x="22" y="29"/>
                      </a:lnTo>
                      <a:lnTo>
                        <a:pt x="16" y="31"/>
                      </a:lnTo>
                      <a:lnTo>
                        <a:pt x="9" y="29"/>
                      </a:lnTo>
                      <a:lnTo>
                        <a:pt x="2" y="22"/>
                      </a:lnTo>
                      <a:lnTo>
                        <a:pt x="0" y="16"/>
                      </a:lnTo>
                      <a:lnTo>
                        <a:pt x="2" y="9"/>
                      </a:lnTo>
                      <a:lnTo>
                        <a:pt x="9"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92" name="Freeform 92"/>
                <p:cNvSpPr>
                  <a:spLocks/>
                </p:cNvSpPr>
                <p:nvPr/>
              </p:nvSpPr>
              <p:spPr bwMode="auto">
                <a:xfrm>
                  <a:off x="5630863" y="3763963"/>
                  <a:ext cx="47625" cy="47625"/>
                </a:xfrm>
                <a:custGeom>
                  <a:avLst/>
                  <a:gdLst/>
                  <a:ahLst/>
                  <a:cxnLst>
                    <a:cxn ang="0">
                      <a:pos x="15" y="0"/>
                    </a:cxn>
                    <a:cxn ang="0">
                      <a:pos x="22" y="1"/>
                    </a:cxn>
                    <a:cxn ang="0">
                      <a:pos x="28" y="8"/>
                    </a:cxn>
                    <a:cxn ang="0">
                      <a:pos x="30" y="15"/>
                    </a:cxn>
                    <a:cxn ang="0">
                      <a:pos x="28" y="22"/>
                    </a:cxn>
                    <a:cxn ang="0">
                      <a:pos x="22" y="28"/>
                    </a:cxn>
                    <a:cxn ang="0">
                      <a:pos x="15" y="30"/>
                    </a:cxn>
                    <a:cxn ang="0">
                      <a:pos x="8" y="28"/>
                    </a:cxn>
                    <a:cxn ang="0">
                      <a:pos x="2" y="22"/>
                    </a:cxn>
                    <a:cxn ang="0">
                      <a:pos x="0" y="15"/>
                    </a:cxn>
                    <a:cxn ang="0">
                      <a:pos x="2" y="8"/>
                    </a:cxn>
                    <a:cxn ang="0">
                      <a:pos x="8" y="1"/>
                    </a:cxn>
                    <a:cxn ang="0">
                      <a:pos x="15" y="0"/>
                    </a:cxn>
                  </a:cxnLst>
                  <a:rect l="0" t="0" r="r" b="b"/>
                  <a:pathLst>
                    <a:path w="30" h="30">
                      <a:moveTo>
                        <a:pt x="15" y="0"/>
                      </a:moveTo>
                      <a:lnTo>
                        <a:pt x="22" y="1"/>
                      </a:lnTo>
                      <a:lnTo>
                        <a:pt x="28" y="8"/>
                      </a:lnTo>
                      <a:lnTo>
                        <a:pt x="30" y="15"/>
                      </a:lnTo>
                      <a:lnTo>
                        <a:pt x="28" y="22"/>
                      </a:lnTo>
                      <a:lnTo>
                        <a:pt x="22" y="28"/>
                      </a:lnTo>
                      <a:lnTo>
                        <a:pt x="15" y="30"/>
                      </a:lnTo>
                      <a:lnTo>
                        <a:pt x="8" y="28"/>
                      </a:lnTo>
                      <a:lnTo>
                        <a:pt x="2" y="22"/>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93" name="Freeform 93"/>
                <p:cNvSpPr>
                  <a:spLocks/>
                </p:cNvSpPr>
                <p:nvPr/>
              </p:nvSpPr>
              <p:spPr bwMode="auto">
                <a:xfrm>
                  <a:off x="6523038" y="3306763"/>
                  <a:ext cx="47625" cy="47625"/>
                </a:xfrm>
                <a:custGeom>
                  <a:avLst/>
                  <a:gdLst/>
                  <a:ahLst/>
                  <a:cxnLst>
                    <a:cxn ang="0">
                      <a:pos x="15" y="0"/>
                    </a:cxn>
                    <a:cxn ang="0">
                      <a:pos x="22" y="1"/>
                    </a:cxn>
                    <a:cxn ang="0">
                      <a:pos x="28" y="8"/>
                    </a:cxn>
                    <a:cxn ang="0">
                      <a:pos x="30" y="15"/>
                    </a:cxn>
                    <a:cxn ang="0">
                      <a:pos x="28" y="22"/>
                    </a:cxn>
                    <a:cxn ang="0">
                      <a:pos x="22" y="28"/>
                    </a:cxn>
                    <a:cxn ang="0">
                      <a:pos x="15" y="30"/>
                    </a:cxn>
                    <a:cxn ang="0">
                      <a:pos x="8" y="28"/>
                    </a:cxn>
                    <a:cxn ang="0">
                      <a:pos x="2" y="22"/>
                    </a:cxn>
                    <a:cxn ang="0">
                      <a:pos x="0" y="15"/>
                    </a:cxn>
                    <a:cxn ang="0">
                      <a:pos x="2" y="8"/>
                    </a:cxn>
                    <a:cxn ang="0">
                      <a:pos x="8" y="1"/>
                    </a:cxn>
                    <a:cxn ang="0">
                      <a:pos x="15" y="0"/>
                    </a:cxn>
                  </a:cxnLst>
                  <a:rect l="0" t="0" r="r" b="b"/>
                  <a:pathLst>
                    <a:path w="30" h="30">
                      <a:moveTo>
                        <a:pt x="15" y="0"/>
                      </a:moveTo>
                      <a:lnTo>
                        <a:pt x="22" y="1"/>
                      </a:lnTo>
                      <a:lnTo>
                        <a:pt x="28" y="8"/>
                      </a:lnTo>
                      <a:lnTo>
                        <a:pt x="30" y="15"/>
                      </a:lnTo>
                      <a:lnTo>
                        <a:pt x="28" y="22"/>
                      </a:lnTo>
                      <a:lnTo>
                        <a:pt x="22" y="28"/>
                      </a:lnTo>
                      <a:lnTo>
                        <a:pt x="15" y="30"/>
                      </a:lnTo>
                      <a:lnTo>
                        <a:pt x="8" y="28"/>
                      </a:lnTo>
                      <a:lnTo>
                        <a:pt x="2" y="22"/>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94" name="Freeform 94"/>
                <p:cNvSpPr>
                  <a:spLocks/>
                </p:cNvSpPr>
                <p:nvPr/>
              </p:nvSpPr>
              <p:spPr bwMode="auto">
                <a:xfrm>
                  <a:off x="6567488" y="3317875"/>
                  <a:ext cx="49213" cy="49213"/>
                </a:xfrm>
                <a:custGeom>
                  <a:avLst/>
                  <a:gdLst/>
                  <a:ahLst/>
                  <a:cxnLst>
                    <a:cxn ang="0">
                      <a:pos x="15" y="0"/>
                    </a:cxn>
                    <a:cxn ang="0">
                      <a:pos x="20" y="1"/>
                    </a:cxn>
                    <a:cxn ang="0">
                      <a:pos x="24" y="3"/>
                    </a:cxn>
                    <a:cxn ang="0">
                      <a:pos x="27" y="6"/>
                    </a:cxn>
                    <a:cxn ang="0">
                      <a:pos x="31" y="11"/>
                    </a:cxn>
                    <a:cxn ang="0">
                      <a:pos x="31" y="20"/>
                    </a:cxn>
                    <a:cxn ang="0">
                      <a:pos x="27" y="25"/>
                    </a:cxn>
                    <a:cxn ang="0">
                      <a:pos x="24" y="28"/>
                    </a:cxn>
                    <a:cxn ang="0">
                      <a:pos x="20" y="30"/>
                    </a:cxn>
                    <a:cxn ang="0">
                      <a:pos x="15" y="31"/>
                    </a:cxn>
                    <a:cxn ang="0">
                      <a:pos x="10" y="30"/>
                    </a:cxn>
                    <a:cxn ang="0">
                      <a:pos x="7" y="28"/>
                    </a:cxn>
                    <a:cxn ang="0">
                      <a:pos x="4" y="25"/>
                    </a:cxn>
                    <a:cxn ang="0">
                      <a:pos x="0" y="20"/>
                    </a:cxn>
                    <a:cxn ang="0">
                      <a:pos x="0" y="11"/>
                    </a:cxn>
                    <a:cxn ang="0">
                      <a:pos x="4" y="6"/>
                    </a:cxn>
                    <a:cxn ang="0">
                      <a:pos x="7" y="3"/>
                    </a:cxn>
                    <a:cxn ang="0">
                      <a:pos x="10" y="1"/>
                    </a:cxn>
                    <a:cxn ang="0">
                      <a:pos x="15" y="0"/>
                    </a:cxn>
                  </a:cxnLst>
                  <a:rect l="0" t="0" r="r" b="b"/>
                  <a:pathLst>
                    <a:path w="31" h="31">
                      <a:moveTo>
                        <a:pt x="15" y="0"/>
                      </a:moveTo>
                      <a:lnTo>
                        <a:pt x="20" y="1"/>
                      </a:lnTo>
                      <a:lnTo>
                        <a:pt x="24" y="3"/>
                      </a:lnTo>
                      <a:lnTo>
                        <a:pt x="27" y="6"/>
                      </a:lnTo>
                      <a:lnTo>
                        <a:pt x="31" y="11"/>
                      </a:lnTo>
                      <a:lnTo>
                        <a:pt x="31" y="20"/>
                      </a:lnTo>
                      <a:lnTo>
                        <a:pt x="27" y="25"/>
                      </a:lnTo>
                      <a:lnTo>
                        <a:pt x="24" y="28"/>
                      </a:lnTo>
                      <a:lnTo>
                        <a:pt x="20" y="30"/>
                      </a:lnTo>
                      <a:lnTo>
                        <a:pt x="15" y="31"/>
                      </a:lnTo>
                      <a:lnTo>
                        <a:pt x="10" y="30"/>
                      </a:lnTo>
                      <a:lnTo>
                        <a:pt x="7" y="28"/>
                      </a:lnTo>
                      <a:lnTo>
                        <a:pt x="4" y="25"/>
                      </a:lnTo>
                      <a:lnTo>
                        <a:pt x="0" y="20"/>
                      </a:lnTo>
                      <a:lnTo>
                        <a:pt x="0" y="11"/>
                      </a:lnTo>
                      <a:lnTo>
                        <a:pt x="4" y="6"/>
                      </a:lnTo>
                      <a:lnTo>
                        <a:pt x="7" y="3"/>
                      </a:lnTo>
                      <a:lnTo>
                        <a:pt x="1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95" name="Freeform 95"/>
                <p:cNvSpPr>
                  <a:spLocks/>
                </p:cNvSpPr>
                <p:nvPr/>
              </p:nvSpPr>
              <p:spPr bwMode="auto">
                <a:xfrm>
                  <a:off x="6624638" y="3319463"/>
                  <a:ext cx="47625" cy="47625"/>
                </a:xfrm>
                <a:custGeom>
                  <a:avLst/>
                  <a:gdLst/>
                  <a:ahLst/>
                  <a:cxnLst>
                    <a:cxn ang="0">
                      <a:pos x="15" y="0"/>
                    </a:cxn>
                    <a:cxn ang="0">
                      <a:pos x="21" y="2"/>
                    </a:cxn>
                    <a:cxn ang="0">
                      <a:pos x="28" y="9"/>
                    </a:cxn>
                    <a:cxn ang="0">
                      <a:pos x="30" y="15"/>
                    </a:cxn>
                    <a:cxn ang="0">
                      <a:pos x="28" y="22"/>
                    </a:cxn>
                    <a:cxn ang="0">
                      <a:pos x="21" y="29"/>
                    </a:cxn>
                    <a:cxn ang="0">
                      <a:pos x="15" y="30"/>
                    </a:cxn>
                    <a:cxn ang="0">
                      <a:pos x="8" y="29"/>
                    </a:cxn>
                    <a:cxn ang="0">
                      <a:pos x="1" y="22"/>
                    </a:cxn>
                    <a:cxn ang="0">
                      <a:pos x="0" y="15"/>
                    </a:cxn>
                    <a:cxn ang="0">
                      <a:pos x="1" y="9"/>
                    </a:cxn>
                    <a:cxn ang="0">
                      <a:pos x="8" y="2"/>
                    </a:cxn>
                    <a:cxn ang="0">
                      <a:pos x="15" y="0"/>
                    </a:cxn>
                  </a:cxnLst>
                  <a:rect l="0" t="0" r="r" b="b"/>
                  <a:pathLst>
                    <a:path w="30" h="30">
                      <a:moveTo>
                        <a:pt x="15" y="0"/>
                      </a:moveTo>
                      <a:lnTo>
                        <a:pt x="21" y="2"/>
                      </a:lnTo>
                      <a:lnTo>
                        <a:pt x="28" y="9"/>
                      </a:lnTo>
                      <a:lnTo>
                        <a:pt x="30" y="15"/>
                      </a:lnTo>
                      <a:lnTo>
                        <a:pt x="28" y="22"/>
                      </a:lnTo>
                      <a:lnTo>
                        <a:pt x="21" y="29"/>
                      </a:lnTo>
                      <a:lnTo>
                        <a:pt x="15" y="30"/>
                      </a:lnTo>
                      <a:lnTo>
                        <a:pt x="8" y="29"/>
                      </a:lnTo>
                      <a:lnTo>
                        <a:pt x="1" y="22"/>
                      </a:lnTo>
                      <a:lnTo>
                        <a:pt x="0" y="15"/>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96" name="Freeform 96"/>
                <p:cNvSpPr>
                  <a:spLocks/>
                </p:cNvSpPr>
                <p:nvPr/>
              </p:nvSpPr>
              <p:spPr bwMode="auto">
                <a:xfrm>
                  <a:off x="6550025" y="3255963"/>
                  <a:ext cx="49213" cy="47625"/>
                </a:xfrm>
                <a:custGeom>
                  <a:avLst/>
                  <a:gdLst/>
                  <a:ahLst/>
                  <a:cxnLst>
                    <a:cxn ang="0">
                      <a:pos x="11" y="0"/>
                    </a:cxn>
                    <a:cxn ang="0">
                      <a:pos x="20" y="0"/>
                    </a:cxn>
                    <a:cxn ang="0">
                      <a:pos x="25" y="3"/>
                    </a:cxn>
                    <a:cxn ang="0">
                      <a:pos x="28" y="7"/>
                    </a:cxn>
                    <a:cxn ang="0">
                      <a:pos x="30" y="10"/>
                    </a:cxn>
                    <a:cxn ang="0">
                      <a:pos x="31" y="15"/>
                    </a:cxn>
                    <a:cxn ang="0">
                      <a:pos x="30" y="20"/>
                    </a:cxn>
                    <a:cxn ang="0">
                      <a:pos x="28" y="23"/>
                    </a:cxn>
                    <a:cxn ang="0">
                      <a:pos x="25" y="27"/>
                    </a:cxn>
                    <a:cxn ang="0">
                      <a:pos x="20" y="30"/>
                    </a:cxn>
                    <a:cxn ang="0">
                      <a:pos x="11" y="30"/>
                    </a:cxn>
                    <a:cxn ang="0">
                      <a:pos x="6" y="27"/>
                    </a:cxn>
                    <a:cxn ang="0">
                      <a:pos x="3" y="23"/>
                    </a:cxn>
                    <a:cxn ang="0">
                      <a:pos x="1" y="20"/>
                    </a:cxn>
                    <a:cxn ang="0">
                      <a:pos x="0" y="15"/>
                    </a:cxn>
                    <a:cxn ang="0">
                      <a:pos x="1" y="10"/>
                    </a:cxn>
                    <a:cxn ang="0">
                      <a:pos x="3" y="7"/>
                    </a:cxn>
                    <a:cxn ang="0">
                      <a:pos x="6" y="3"/>
                    </a:cxn>
                    <a:cxn ang="0">
                      <a:pos x="11" y="0"/>
                    </a:cxn>
                  </a:cxnLst>
                  <a:rect l="0" t="0" r="r" b="b"/>
                  <a:pathLst>
                    <a:path w="31" h="30">
                      <a:moveTo>
                        <a:pt x="11" y="0"/>
                      </a:moveTo>
                      <a:lnTo>
                        <a:pt x="20" y="0"/>
                      </a:lnTo>
                      <a:lnTo>
                        <a:pt x="25" y="3"/>
                      </a:lnTo>
                      <a:lnTo>
                        <a:pt x="28" y="7"/>
                      </a:lnTo>
                      <a:lnTo>
                        <a:pt x="30" y="10"/>
                      </a:lnTo>
                      <a:lnTo>
                        <a:pt x="31" y="15"/>
                      </a:lnTo>
                      <a:lnTo>
                        <a:pt x="30" y="20"/>
                      </a:lnTo>
                      <a:lnTo>
                        <a:pt x="28" y="23"/>
                      </a:lnTo>
                      <a:lnTo>
                        <a:pt x="25" y="27"/>
                      </a:lnTo>
                      <a:lnTo>
                        <a:pt x="20" y="30"/>
                      </a:lnTo>
                      <a:lnTo>
                        <a:pt x="11" y="30"/>
                      </a:lnTo>
                      <a:lnTo>
                        <a:pt x="6" y="27"/>
                      </a:lnTo>
                      <a:lnTo>
                        <a:pt x="3" y="23"/>
                      </a:lnTo>
                      <a:lnTo>
                        <a:pt x="1" y="20"/>
                      </a:lnTo>
                      <a:lnTo>
                        <a:pt x="0" y="15"/>
                      </a:lnTo>
                      <a:lnTo>
                        <a:pt x="1" y="10"/>
                      </a:lnTo>
                      <a:lnTo>
                        <a:pt x="3" y="7"/>
                      </a:lnTo>
                      <a:lnTo>
                        <a:pt x="6" y="3"/>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97" name="Freeform 97"/>
                <p:cNvSpPr>
                  <a:spLocks/>
                </p:cNvSpPr>
                <p:nvPr/>
              </p:nvSpPr>
              <p:spPr bwMode="auto">
                <a:xfrm>
                  <a:off x="6527800" y="3208338"/>
                  <a:ext cx="50800" cy="47625"/>
                </a:xfrm>
                <a:custGeom>
                  <a:avLst/>
                  <a:gdLst/>
                  <a:ahLst/>
                  <a:cxnLst>
                    <a:cxn ang="0">
                      <a:pos x="12" y="0"/>
                    </a:cxn>
                    <a:cxn ang="0">
                      <a:pos x="17" y="0"/>
                    </a:cxn>
                    <a:cxn ang="0">
                      <a:pos x="24" y="2"/>
                    </a:cxn>
                    <a:cxn ang="0">
                      <a:pos x="30" y="8"/>
                    </a:cxn>
                    <a:cxn ang="0">
                      <a:pos x="32" y="15"/>
                    </a:cxn>
                    <a:cxn ang="0">
                      <a:pos x="30" y="22"/>
                    </a:cxn>
                    <a:cxn ang="0">
                      <a:pos x="24" y="28"/>
                    </a:cxn>
                    <a:cxn ang="0">
                      <a:pos x="17" y="30"/>
                    </a:cxn>
                    <a:cxn ang="0">
                      <a:pos x="12" y="30"/>
                    </a:cxn>
                    <a:cxn ang="0">
                      <a:pos x="7" y="27"/>
                    </a:cxn>
                    <a:cxn ang="0">
                      <a:pos x="4" y="23"/>
                    </a:cxn>
                    <a:cxn ang="0">
                      <a:pos x="2" y="20"/>
                    </a:cxn>
                    <a:cxn ang="0">
                      <a:pos x="0" y="15"/>
                    </a:cxn>
                    <a:cxn ang="0">
                      <a:pos x="2" y="10"/>
                    </a:cxn>
                    <a:cxn ang="0">
                      <a:pos x="4" y="7"/>
                    </a:cxn>
                    <a:cxn ang="0">
                      <a:pos x="7" y="3"/>
                    </a:cxn>
                    <a:cxn ang="0">
                      <a:pos x="12" y="0"/>
                    </a:cxn>
                  </a:cxnLst>
                  <a:rect l="0" t="0" r="r" b="b"/>
                  <a:pathLst>
                    <a:path w="32" h="30">
                      <a:moveTo>
                        <a:pt x="12" y="0"/>
                      </a:moveTo>
                      <a:lnTo>
                        <a:pt x="17" y="0"/>
                      </a:lnTo>
                      <a:lnTo>
                        <a:pt x="24" y="2"/>
                      </a:lnTo>
                      <a:lnTo>
                        <a:pt x="30" y="8"/>
                      </a:lnTo>
                      <a:lnTo>
                        <a:pt x="32" y="15"/>
                      </a:lnTo>
                      <a:lnTo>
                        <a:pt x="30" y="22"/>
                      </a:lnTo>
                      <a:lnTo>
                        <a:pt x="24" y="28"/>
                      </a:lnTo>
                      <a:lnTo>
                        <a:pt x="17" y="30"/>
                      </a:lnTo>
                      <a:lnTo>
                        <a:pt x="12" y="30"/>
                      </a:lnTo>
                      <a:lnTo>
                        <a:pt x="7" y="27"/>
                      </a:lnTo>
                      <a:lnTo>
                        <a:pt x="4" y="23"/>
                      </a:lnTo>
                      <a:lnTo>
                        <a:pt x="2" y="20"/>
                      </a:lnTo>
                      <a:lnTo>
                        <a:pt x="0" y="15"/>
                      </a:lnTo>
                      <a:lnTo>
                        <a:pt x="2" y="10"/>
                      </a:lnTo>
                      <a:lnTo>
                        <a:pt x="4" y="7"/>
                      </a:lnTo>
                      <a:lnTo>
                        <a:pt x="7" y="3"/>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98" name="Freeform 98"/>
                <p:cNvSpPr>
                  <a:spLocks/>
                </p:cNvSpPr>
                <p:nvPr/>
              </p:nvSpPr>
              <p:spPr bwMode="auto">
                <a:xfrm>
                  <a:off x="6526213" y="3152775"/>
                  <a:ext cx="47625" cy="47625"/>
                </a:xfrm>
                <a:custGeom>
                  <a:avLst/>
                  <a:gdLst/>
                  <a:ahLst/>
                  <a:cxnLst>
                    <a:cxn ang="0">
                      <a:pos x="15" y="0"/>
                    </a:cxn>
                    <a:cxn ang="0">
                      <a:pos x="21" y="1"/>
                    </a:cxn>
                    <a:cxn ang="0">
                      <a:pos x="28" y="8"/>
                    </a:cxn>
                    <a:cxn ang="0">
                      <a:pos x="30" y="15"/>
                    </a:cxn>
                    <a:cxn ang="0">
                      <a:pos x="28" y="21"/>
                    </a:cxn>
                    <a:cxn ang="0">
                      <a:pos x="21" y="28"/>
                    </a:cxn>
                    <a:cxn ang="0">
                      <a:pos x="15" y="30"/>
                    </a:cxn>
                    <a:cxn ang="0">
                      <a:pos x="8" y="28"/>
                    </a:cxn>
                    <a:cxn ang="0">
                      <a:pos x="1" y="21"/>
                    </a:cxn>
                    <a:cxn ang="0">
                      <a:pos x="0" y="15"/>
                    </a:cxn>
                    <a:cxn ang="0">
                      <a:pos x="1" y="8"/>
                    </a:cxn>
                    <a:cxn ang="0">
                      <a:pos x="8" y="1"/>
                    </a:cxn>
                    <a:cxn ang="0">
                      <a:pos x="15" y="0"/>
                    </a:cxn>
                  </a:cxnLst>
                  <a:rect l="0" t="0" r="r" b="b"/>
                  <a:pathLst>
                    <a:path w="30" h="30">
                      <a:moveTo>
                        <a:pt x="15" y="0"/>
                      </a:moveTo>
                      <a:lnTo>
                        <a:pt x="21" y="1"/>
                      </a:lnTo>
                      <a:lnTo>
                        <a:pt x="28" y="8"/>
                      </a:lnTo>
                      <a:lnTo>
                        <a:pt x="30" y="15"/>
                      </a:lnTo>
                      <a:lnTo>
                        <a:pt x="28" y="21"/>
                      </a:lnTo>
                      <a:lnTo>
                        <a:pt x="21" y="28"/>
                      </a:lnTo>
                      <a:lnTo>
                        <a:pt x="15" y="30"/>
                      </a:lnTo>
                      <a:lnTo>
                        <a:pt x="8" y="28"/>
                      </a:lnTo>
                      <a:lnTo>
                        <a:pt x="1" y="21"/>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99" name="Freeform 99"/>
                <p:cNvSpPr>
                  <a:spLocks/>
                </p:cNvSpPr>
                <p:nvPr/>
              </p:nvSpPr>
              <p:spPr bwMode="auto">
                <a:xfrm>
                  <a:off x="6602413" y="3162300"/>
                  <a:ext cx="47625" cy="49213"/>
                </a:xfrm>
                <a:custGeom>
                  <a:avLst/>
                  <a:gdLst/>
                  <a:ahLst/>
                  <a:cxnLst>
                    <a:cxn ang="0">
                      <a:pos x="15" y="0"/>
                    </a:cxn>
                    <a:cxn ang="0">
                      <a:pos x="22" y="2"/>
                    </a:cxn>
                    <a:cxn ang="0">
                      <a:pos x="29" y="9"/>
                    </a:cxn>
                    <a:cxn ang="0">
                      <a:pos x="30" y="15"/>
                    </a:cxn>
                    <a:cxn ang="0">
                      <a:pos x="29" y="22"/>
                    </a:cxn>
                    <a:cxn ang="0">
                      <a:pos x="22" y="29"/>
                    </a:cxn>
                    <a:cxn ang="0">
                      <a:pos x="15" y="31"/>
                    </a:cxn>
                    <a:cxn ang="0">
                      <a:pos x="9" y="29"/>
                    </a:cxn>
                    <a:cxn ang="0">
                      <a:pos x="2" y="22"/>
                    </a:cxn>
                    <a:cxn ang="0">
                      <a:pos x="0" y="15"/>
                    </a:cxn>
                    <a:cxn ang="0">
                      <a:pos x="2" y="9"/>
                    </a:cxn>
                    <a:cxn ang="0">
                      <a:pos x="9" y="2"/>
                    </a:cxn>
                    <a:cxn ang="0">
                      <a:pos x="15" y="0"/>
                    </a:cxn>
                  </a:cxnLst>
                  <a:rect l="0" t="0" r="r" b="b"/>
                  <a:pathLst>
                    <a:path w="30" h="31">
                      <a:moveTo>
                        <a:pt x="15" y="0"/>
                      </a:moveTo>
                      <a:lnTo>
                        <a:pt x="22" y="2"/>
                      </a:lnTo>
                      <a:lnTo>
                        <a:pt x="29" y="9"/>
                      </a:lnTo>
                      <a:lnTo>
                        <a:pt x="30" y="15"/>
                      </a:lnTo>
                      <a:lnTo>
                        <a:pt x="29" y="22"/>
                      </a:lnTo>
                      <a:lnTo>
                        <a:pt x="22" y="29"/>
                      </a:lnTo>
                      <a:lnTo>
                        <a:pt x="15" y="31"/>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00" name="Freeform 100"/>
                <p:cNvSpPr>
                  <a:spLocks/>
                </p:cNvSpPr>
                <p:nvPr/>
              </p:nvSpPr>
              <p:spPr bwMode="auto">
                <a:xfrm>
                  <a:off x="6624638" y="3114675"/>
                  <a:ext cx="47625" cy="47625"/>
                </a:xfrm>
                <a:custGeom>
                  <a:avLst/>
                  <a:gdLst/>
                  <a:ahLst/>
                  <a:cxnLst>
                    <a:cxn ang="0">
                      <a:pos x="15" y="0"/>
                    </a:cxn>
                    <a:cxn ang="0">
                      <a:pos x="21" y="2"/>
                    </a:cxn>
                    <a:cxn ang="0">
                      <a:pos x="28" y="9"/>
                    </a:cxn>
                    <a:cxn ang="0">
                      <a:pos x="30" y="15"/>
                    </a:cxn>
                    <a:cxn ang="0">
                      <a:pos x="28" y="22"/>
                    </a:cxn>
                    <a:cxn ang="0">
                      <a:pos x="21" y="29"/>
                    </a:cxn>
                    <a:cxn ang="0">
                      <a:pos x="15" y="30"/>
                    </a:cxn>
                    <a:cxn ang="0">
                      <a:pos x="8" y="29"/>
                    </a:cxn>
                    <a:cxn ang="0">
                      <a:pos x="1" y="22"/>
                    </a:cxn>
                    <a:cxn ang="0">
                      <a:pos x="0" y="15"/>
                    </a:cxn>
                    <a:cxn ang="0">
                      <a:pos x="1" y="9"/>
                    </a:cxn>
                    <a:cxn ang="0">
                      <a:pos x="8" y="2"/>
                    </a:cxn>
                    <a:cxn ang="0">
                      <a:pos x="15" y="0"/>
                    </a:cxn>
                  </a:cxnLst>
                  <a:rect l="0" t="0" r="r" b="b"/>
                  <a:pathLst>
                    <a:path w="30" h="30">
                      <a:moveTo>
                        <a:pt x="15" y="0"/>
                      </a:moveTo>
                      <a:lnTo>
                        <a:pt x="21" y="2"/>
                      </a:lnTo>
                      <a:lnTo>
                        <a:pt x="28" y="9"/>
                      </a:lnTo>
                      <a:lnTo>
                        <a:pt x="30" y="15"/>
                      </a:lnTo>
                      <a:lnTo>
                        <a:pt x="28" y="22"/>
                      </a:lnTo>
                      <a:lnTo>
                        <a:pt x="21" y="29"/>
                      </a:lnTo>
                      <a:lnTo>
                        <a:pt x="15" y="30"/>
                      </a:lnTo>
                      <a:lnTo>
                        <a:pt x="8" y="29"/>
                      </a:lnTo>
                      <a:lnTo>
                        <a:pt x="1" y="22"/>
                      </a:lnTo>
                      <a:lnTo>
                        <a:pt x="0" y="15"/>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01" name="Freeform 101"/>
                <p:cNvSpPr>
                  <a:spLocks/>
                </p:cNvSpPr>
                <p:nvPr/>
              </p:nvSpPr>
              <p:spPr bwMode="auto">
                <a:xfrm>
                  <a:off x="6624638" y="3043238"/>
                  <a:ext cx="47625" cy="47625"/>
                </a:xfrm>
                <a:custGeom>
                  <a:avLst/>
                  <a:gdLst/>
                  <a:ahLst/>
                  <a:cxnLst>
                    <a:cxn ang="0">
                      <a:pos x="15" y="0"/>
                    </a:cxn>
                    <a:cxn ang="0">
                      <a:pos x="21" y="2"/>
                    </a:cxn>
                    <a:cxn ang="0">
                      <a:pos x="28" y="8"/>
                    </a:cxn>
                    <a:cxn ang="0">
                      <a:pos x="30" y="15"/>
                    </a:cxn>
                    <a:cxn ang="0">
                      <a:pos x="28" y="22"/>
                    </a:cxn>
                    <a:cxn ang="0">
                      <a:pos x="21" y="29"/>
                    </a:cxn>
                    <a:cxn ang="0">
                      <a:pos x="15" y="30"/>
                    </a:cxn>
                    <a:cxn ang="0">
                      <a:pos x="8" y="29"/>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9"/>
                      </a:lnTo>
                      <a:lnTo>
                        <a:pt x="15" y="30"/>
                      </a:lnTo>
                      <a:lnTo>
                        <a:pt x="8" y="29"/>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02" name="Freeform 102"/>
                <p:cNvSpPr>
                  <a:spLocks/>
                </p:cNvSpPr>
                <p:nvPr/>
              </p:nvSpPr>
              <p:spPr bwMode="auto">
                <a:xfrm>
                  <a:off x="6665913" y="2974975"/>
                  <a:ext cx="47625" cy="47625"/>
                </a:xfrm>
                <a:custGeom>
                  <a:avLst/>
                  <a:gdLst/>
                  <a:ahLst/>
                  <a:cxnLst>
                    <a:cxn ang="0">
                      <a:pos x="15" y="0"/>
                    </a:cxn>
                    <a:cxn ang="0">
                      <a:pos x="22" y="1"/>
                    </a:cxn>
                    <a:cxn ang="0">
                      <a:pos x="29" y="8"/>
                    </a:cxn>
                    <a:cxn ang="0">
                      <a:pos x="30"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0" h="30">
                      <a:moveTo>
                        <a:pt x="15" y="0"/>
                      </a:moveTo>
                      <a:lnTo>
                        <a:pt x="22" y="1"/>
                      </a:lnTo>
                      <a:lnTo>
                        <a:pt x="29" y="8"/>
                      </a:lnTo>
                      <a:lnTo>
                        <a:pt x="30" y="15"/>
                      </a:lnTo>
                      <a:lnTo>
                        <a:pt x="29" y="21"/>
                      </a:lnTo>
                      <a:lnTo>
                        <a:pt x="22" y="28"/>
                      </a:lnTo>
                      <a:lnTo>
                        <a:pt x="15" y="30"/>
                      </a:lnTo>
                      <a:lnTo>
                        <a:pt x="9" y="28"/>
                      </a:lnTo>
                      <a:lnTo>
                        <a:pt x="2" y="21"/>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03" name="Freeform 103"/>
                <p:cNvSpPr>
                  <a:spLocks/>
                </p:cNvSpPr>
                <p:nvPr/>
              </p:nvSpPr>
              <p:spPr bwMode="auto">
                <a:xfrm>
                  <a:off x="6291263" y="2860675"/>
                  <a:ext cx="49213" cy="47625"/>
                </a:xfrm>
                <a:custGeom>
                  <a:avLst/>
                  <a:gdLst/>
                  <a:ahLst/>
                  <a:cxnLst>
                    <a:cxn ang="0">
                      <a:pos x="15" y="0"/>
                    </a:cxn>
                    <a:cxn ang="0">
                      <a:pos x="22" y="1"/>
                    </a:cxn>
                    <a:cxn ang="0">
                      <a:pos x="29" y="8"/>
                    </a:cxn>
                    <a:cxn ang="0">
                      <a:pos x="31"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1" h="30">
                      <a:moveTo>
                        <a:pt x="15" y="0"/>
                      </a:moveTo>
                      <a:lnTo>
                        <a:pt x="22" y="1"/>
                      </a:lnTo>
                      <a:lnTo>
                        <a:pt x="29" y="8"/>
                      </a:lnTo>
                      <a:lnTo>
                        <a:pt x="31" y="15"/>
                      </a:lnTo>
                      <a:lnTo>
                        <a:pt x="29" y="21"/>
                      </a:lnTo>
                      <a:lnTo>
                        <a:pt x="22" y="28"/>
                      </a:lnTo>
                      <a:lnTo>
                        <a:pt x="15" y="30"/>
                      </a:lnTo>
                      <a:lnTo>
                        <a:pt x="9" y="28"/>
                      </a:lnTo>
                      <a:lnTo>
                        <a:pt x="2" y="21"/>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04" name="Freeform 104"/>
                <p:cNvSpPr>
                  <a:spLocks/>
                </p:cNvSpPr>
                <p:nvPr/>
              </p:nvSpPr>
              <p:spPr bwMode="auto">
                <a:xfrm>
                  <a:off x="6550025" y="2806700"/>
                  <a:ext cx="47625" cy="47625"/>
                </a:xfrm>
                <a:custGeom>
                  <a:avLst/>
                  <a:gdLst/>
                  <a:ahLst/>
                  <a:cxnLst>
                    <a:cxn ang="0">
                      <a:pos x="15" y="0"/>
                    </a:cxn>
                    <a:cxn ang="0">
                      <a:pos x="21" y="2"/>
                    </a:cxn>
                    <a:cxn ang="0">
                      <a:pos x="28" y="8"/>
                    </a:cxn>
                    <a:cxn ang="0">
                      <a:pos x="30" y="15"/>
                    </a:cxn>
                    <a:cxn ang="0">
                      <a:pos x="28" y="22"/>
                    </a:cxn>
                    <a:cxn ang="0">
                      <a:pos x="21" y="29"/>
                    </a:cxn>
                    <a:cxn ang="0">
                      <a:pos x="15" y="30"/>
                    </a:cxn>
                    <a:cxn ang="0">
                      <a:pos x="8" y="29"/>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9"/>
                      </a:lnTo>
                      <a:lnTo>
                        <a:pt x="15" y="30"/>
                      </a:lnTo>
                      <a:lnTo>
                        <a:pt x="8" y="29"/>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05" name="Freeform 105"/>
                <p:cNvSpPr>
                  <a:spLocks/>
                </p:cNvSpPr>
                <p:nvPr/>
              </p:nvSpPr>
              <p:spPr bwMode="auto">
                <a:xfrm>
                  <a:off x="6610350" y="2830513"/>
                  <a:ext cx="47625" cy="47625"/>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06" name="Freeform 106"/>
                <p:cNvSpPr>
                  <a:spLocks/>
                </p:cNvSpPr>
                <p:nvPr/>
              </p:nvSpPr>
              <p:spPr bwMode="auto">
                <a:xfrm>
                  <a:off x="6573838" y="2873375"/>
                  <a:ext cx="47625" cy="47625"/>
                </a:xfrm>
                <a:custGeom>
                  <a:avLst/>
                  <a:gdLst/>
                  <a:ahLst/>
                  <a:cxnLst>
                    <a:cxn ang="0">
                      <a:pos x="15" y="0"/>
                    </a:cxn>
                    <a:cxn ang="0">
                      <a:pos x="22" y="2"/>
                    </a:cxn>
                    <a:cxn ang="0">
                      <a:pos x="28" y="8"/>
                    </a:cxn>
                    <a:cxn ang="0">
                      <a:pos x="30" y="15"/>
                    </a:cxn>
                    <a:cxn ang="0">
                      <a:pos x="28" y="22"/>
                    </a:cxn>
                    <a:cxn ang="0">
                      <a:pos x="22" y="28"/>
                    </a:cxn>
                    <a:cxn ang="0">
                      <a:pos x="15" y="30"/>
                    </a:cxn>
                    <a:cxn ang="0">
                      <a:pos x="8" y="28"/>
                    </a:cxn>
                    <a:cxn ang="0">
                      <a:pos x="1" y="22"/>
                    </a:cxn>
                    <a:cxn ang="0">
                      <a:pos x="0" y="15"/>
                    </a:cxn>
                    <a:cxn ang="0">
                      <a:pos x="1" y="8"/>
                    </a:cxn>
                    <a:cxn ang="0">
                      <a:pos x="8" y="2"/>
                    </a:cxn>
                    <a:cxn ang="0">
                      <a:pos x="15" y="0"/>
                    </a:cxn>
                  </a:cxnLst>
                  <a:rect l="0" t="0" r="r" b="b"/>
                  <a:pathLst>
                    <a:path w="30" h="30">
                      <a:moveTo>
                        <a:pt x="15" y="0"/>
                      </a:moveTo>
                      <a:lnTo>
                        <a:pt x="22" y="2"/>
                      </a:lnTo>
                      <a:lnTo>
                        <a:pt x="28" y="8"/>
                      </a:lnTo>
                      <a:lnTo>
                        <a:pt x="30" y="15"/>
                      </a:lnTo>
                      <a:lnTo>
                        <a:pt x="28" y="22"/>
                      </a:lnTo>
                      <a:lnTo>
                        <a:pt x="22" y="28"/>
                      </a:lnTo>
                      <a:lnTo>
                        <a:pt x="15" y="30"/>
                      </a:lnTo>
                      <a:lnTo>
                        <a:pt x="8" y="28"/>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07" name="Freeform 107"/>
                <p:cNvSpPr>
                  <a:spLocks/>
                </p:cNvSpPr>
                <p:nvPr/>
              </p:nvSpPr>
              <p:spPr bwMode="auto">
                <a:xfrm>
                  <a:off x="6618288" y="2982913"/>
                  <a:ext cx="47625" cy="49213"/>
                </a:xfrm>
                <a:custGeom>
                  <a:avLst/>
                  <a:gdLst/>
                  <a:ahLst/>
                  <a:cxnLst>
                    <a:cxn ang="0">
                      <a:pos x="15" y="0"/>
                    </a:cxn>
                    <a:cxn ang="0">
                      <a:pos x="22" y="1"/>
                    </a:cxn>
                    <a:cxn ang="0">
                      <a:pos x="29" y="8"/>
                    </a:cxn>
                    <a:cxn ang="0">
                      <a:pos x="30" y="15"/>
                    </a:cxn>
                    <a:cxn ang="0">
                      <a:pos x="30" y="20"/>
                    </a:cxn>
                    <a:cxn ang="0">
                      <a:pos x="27" y="25"/>
                    </a:cxn>
                    <a:cxn ang="0">
                      <a:pos x="24" y="28"/>
                    </a:cxn>
                    <a:cxn ang="0">
                      <a:pos x="20" y="30"/>
                    </a:cxn>
                    <a:cxn ang="0">
                      <a:pos x="15" y="31"/>
                    </a:cxn>
                    <a:cxn ang="0">
                      <a:pos x="10" y="30"/>
                    </a:cxn>
                    <a:cxn ang="0">
                      <a:pos x="7" y="28"/>
                    </a:cxn>
                    <a:cxn ang="0">
                      <a:pos x="4" y="25"/>
                    </a:cxn>
                    <a:cxn ang="0">
                      <a:pos x="0" y="20"/>
                    </a:cxn>
                    <a:cxn ang="0">
                      <a:pos x="0" y="15"/>
                    </a:cxn>
                    <a:cxn ang="0">
                      <a:pos x="2" y="8"/>
                    </a:cxn>
                    <a:cxn ang="0">
                      <a:pos x="9" y="1"/>
                    </a:cxn>
                    <a:cxn ang="0">
                      <a:pos x="15" y="0"/>
                    </a:cxn>
                  </a:cxnLst>
                  <a:rect l="0" t="0" r="r" b="b"/>
                  <a:pathLst>
                    <a:path w="30" h="31">
                      <a:moveTo>
                        <a:pt x="15" y="0"/>
                      </a:moveTo>
                      <a:lnTo>
                        <a:pt x="22" y="1"/>
                      </a:lnTo>
                      <a:lnTo>
                        <a:pt x="29" y="8"/>
                      </a:lnTo>
                      <a:lnTo>
                        <a:pt x="30" y="15"/>
                      </a:lnTo>
                      <a:lnTo>
                        <a:pt x="30" y="20"/>
                      </a:lnTo>
                      <a:lnTo>
                        <a:pt x="27" y="25"/>
                      </a:lnTo>
                      <a:lnTo>
                        <a:pt x="24" y="28"/>
                      </a:lnTo>
                      <a:lnTo>
                        <a:pt x="20" y="30"/>
                      </a:lnTo>
                      <a:lnTo>
                        <a:pt x="15" y="31"/>
                      </a:lnTo>
                      <a:lnTo>
                        <a:pt x="10" y="30"/>
                      </a:lnTo>
                      <a:lnTo>
                        <a:pt x="7" y="28"/>
                      </a:lnTo>
                      <a:lnTo>
                        <a:pt x="4" y="25"/>
                      </a:lnTo>
                      <a:lnTo>
                        <a:pt x="0" y="20"/>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08" name="Freeform 108"/>
                <p:cNvSpPr>
                  <a:spLocks/>
                </p:cNvSpPr>
                <p:nvPr/>
              </p:nvSpPr>
              <p:spPr bwMode="auto">
                <a:xfrm>
                  <a:off x="6510338" y="2876550"/>
                  <a:ext cx="47625" cy="49213"/>
                </a:xfrm>
                <a:custGeom>
                  <a:avLst/>
                  <a:gdLst/>
                  <a:ahLst/>
                  <a:cxnLst>
                    <a:cxn ang="0">
                      <a:pos x="15" y="0"/>
                    </a:cxn>
                    <a:cxn ang="0">
                      <a:pos x="20" y="1"/>
                    </a:cxn>
                    <a:cxn ang="0">
                      <a:pos x="23" y="3"/>
                    </a:cxn>
                    <a:cxn ang="0">
                      <a:pos x="26" y="6"/>
                    </a:cxn>
                    <a:cxn ang="0">
                      <a:pos x="30" y="11"/>
                    </a:cxn>
                    <a:cxn ang="0">
                      <a:pos x="30" y="16"/>
                    </a:cxn>
                    <a:cxn ang="0">
                      <a:pos x="28" y="23"/>
                    </a:cxn>
                    <a:cxn ang="0">
                      <a:pos x="21" y="30"/>
                    </a:cxn>
                    <a:cxn ang="0">
                      <a:pos x="15" y="31"/>
                    </a:cxn>
                    <a:cxn ang="0">
                      <a:pos x="8" y="30"/>
                    </a:cxn>
                    <a:cxn ang="0">
                      <a:pos x="1" y="23"/>
                    </a:cxn>
                    <a:cxn ang="0">
                      <a:pos x="0" y="16"/>
                    </a:cxn>
                    <a:cxn ang="0">
                      <a:pos x="0" y="11"/>
                    </a:cxn>
                    <a:cxn ang="0">
                      <a:pos x="3" y="6"/>
                    </a:cxn>
                    <a:cxn ang="0">
                      <a:pos x="6" y="3"/>
                    </a:cxn>
                    <a:cxn ang="0">
                      <a:pos x="10" y="1"/>
                    </a:cxn>
                    <a:cxn ang="0">
                      <a:pos x="15" y="0"/>
                    </a:cxn>
                  </a:cxnLst>
                  <a:rect l="0" t="0" r="r" b="b"/>
                  <a:pathLst>
                    <a:path w="30" h="31">
                      <a:moveTo>
                        <a:pt x="15" y="0"/>
                      </a:moveTo>
                      <a:lnTo>
                        <a:pt x="20" y="1"/>
                      </a:lnTo>
                      <a:lnTo>
                        <a:pt x="23" y="3"/>
                      </a:lnTo>
                      <a:lnTo>
                        <a:pt x="26" y="6"/>
                      </a:lnTo>
                      <a:lnTo>
                        <a:pt x="30" y="11"/>
                      </a:lnTo>
                      <a:lnTo>
                        <a:pt x="30" y="16"/>
                      </a:lnTo>
                      <a:lnTo>
                        <a:pt x="28" y="23"/>
                      </a:lnTo>
                      <a:lnTo>
                        <a:pt x="21" y="30"/>
                      </a:lnTo>
                      <a:lnTo>
                        <a:pt x="15" y="31"/>
                      </a:lnTo>
                      <a:lnTo>
                        <a:pt x="8" y="30"/>
                      </a:lnTo>
                      <a:lnTo>
                        <a:pt x="1" y="23"/>
                      </a:lnTo>
                      <a:lnTo>
                        <a:pt x="0" y="16"/>
                      </a:lnTo>
                      <a:lnTo>
                        <a:pt x="0" y="11"/>
                      </a:lnTo>
                      <a:lnTo>
                        <a:pt x="3" y="6"/>
                      </a:lnTo>
                      <a:lnTo>
                        <a:pt x="6" y="3"/>
                      </a:lnTo>
                      <a:lnTo>
                        <a:pt x="1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09" name="Freeform 109"/>
                <p:cNvSpPr>
                  <a:spLocks/>
                </p:cNvSpPr>
                <p:nvPr/>
              </p:nvSpPr>
              <p:spPr bwMode="auto">
                <a:xfrm>
                  <a:off x="6388100" y="2928938"/>
                  <a:ext cx="47625" cy="47625"/>
                </a:xfrm>
                <a:custGeom>
                  <a:avLst/>
                  <a:gdLst/>
                  <a:ahLst/>
                  <a:cxnLst>
                    <a:cxn ang="0">
                      <a:pos x="15" y="0"/>
                    </a:cxn>
                    <a:cxn ang="0">
                      <a:pos x="21" y="2"/>
                    </a:cxn>
                    <a:cxn ang="0">
                      <a:pos x="28" y="8"/>
                    </a:cxn>
                    <a:cxn ang="0">
                      <a:pos x="30" y="15"/>
                    </a:cxn>
                    <a:cxn ang="0">
                      <a:pos x="28" y="22"/>
                    </a:cxn>
                    <a:cxn ang="0">
                      <a:pos x="21" y="29"/>
                    </a:cxn>
                    <a:cxn ang="0">
                      <a:pos x="15" y="30"/>
                    </a:cxn>
                    <a:cxn ang="0">
                      <a:pos x="8" y="29"/>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9"/>
                      </a:lnTo>
                      <a:lnTo>
                        <a:pt x="15" y="30"/>
                      </a:lnTo>
                      <a:lnTo>
                        <a:pt x="8" y="29"/>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10" name="Freeform 110"/>
                <p:cNvSpPr>
                  <a:spLocks/>
                </p:cNvSpPr>
                <p:nvPr/>
              </p:nvSpPr>
              <p:spPr bwMode="auto">
                <a:xfrm>
                  <a:off x="6307138" y="2940050"/>
                  <a:ext cx="49213" cy="47625"/>
                </a:xfrm>
                <a:custGeom>
                  <a:avLst/>
                  <a:gdLst/>
                  <a:ahLst/>
                  <a:cxnLst>
                    <a:cxn ang="0">
                      <a:pos x="16" y="0"/>
                    </a:cxn>
                    <a:cxn ang="0">
                      <a:pos x="22" y="1"/>
                    </a:cxn>
                    <a:cxn ang="0">
                      <a:pos x="29" y="8"/>
                    </a:cxn>
                    <a:cxn ang="0">
                      <a:pos x="31" y="15"/>
                    </a:cxn>
                    <a:cxn ang="0">
                      <a:pos x="29" y="22"/>
                    </a:cxn>
                    <a:cxn ang="0">
                      <a:pos x="22" y="28"/>
                    </a:cxn>
                    <a:cxn ang="0">
                      <a:pos x="16" y="30"/>
                    </a:cxn>
                    <a:cxn ang="0">
                      <a:pos x="9" y="28"/>
                    </a:cxn>
                    <a:cxn ang="0">
                      <a:pos x="2" y="22"/>
                    </a:cxn>
                    <a:cxn ang="0">
                      <a:pos x="0" y="15"/>
                    </a:cxn>
                    <a:cxn ang="0">
                      <a:pos x="2" y="8"/>
                    </a:cxn>
                    <a:cxn ang="0">
                      <a:pos x="9" y="1"/>
                    </a:cxn>
                    <a:cxn ang="0">
                      <a:pos x="16" y="0"/>
                    </a:cxn>
                  </a:cxnLst>
                  <a:rect l="0" t="0" r="r" b="b"/>
                  <a:pathLst>
                    <a:path w="31" h="30">
                      <a:moveTo>
                        <a:pt x="16" y="0"/>
                      </a:moveTo>
                      <a:lnTo>
                        <a:pt x="22" y="1"/>
                      </a:lnTo>
                      <a:lnTo>
                        <a:pt x="29" y="8"/>
                      </a:lnTo>
                      <a:lnTo>
                        <a:pt x="31" y="15"/>
                      </a:lnTo>
                      <a:lnTo>
                        <a:pt x="29" y="22"/>
                      </a:lnTo>
                      <a:lnTo>
                        <a:pt x="22" y="28"/>
                      </a:lnTo>
                      <a:lnTo>
                        <a:pt x="16" y="30"/>
                      </a:lnTo>
                      <a:lnTo>
                        <a:pt x="9" y="28"/>
                      </a:lnTo>
                      <a:lnTo>
                        <a:pt x="2" y="22"/>
                      </a:lnTo>
                      <a:lnTo>
                        <a:pt x="0" y="15"/>
                      </a:lnTo>
                      <a:lnTo>
                        <a:pt x="2" y="8"/>
                      </a:lnTo>
                      <a:lnTo>
                        <a:pt x="9"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11" name="Freeform 111"/>
                <p:cNvSpPr>
                  <a:spLocks/>
                </p:cNvSpPr>
                <p:nvPr/>
              </p:nvSpPr>
              <p:spPr bwMode="auto">
                <a:xfrm>
                  <a:off x="6573838" y="3121025"/>
                  <a:ext cx="47625" cy="47625"/>
                </a:xfrm>
                <a:custGeom>
                  <a:avLst/>
                  <a:gdLst/>
                  <a:ahLst/>
                  <a:cxnLst>
                    <a:cxn ang="0">
                      <a:pos x="15" y="0"/>
                    </a:cxn>
                    <a:cxn ang="0">
                      <a:pos x="22" y="1"/>
                    </a:cxn>
                    <a:cxn ang="0">
                      <a:pos x="28" y="8"/>
                    </a:cxn>
                    <a:cxn ang="0">
                      <a:pos x="30" y="15"/>
                    </a:cxn>
                    <a:cxn ang="0">
                      <a:pos x="28" y="21"/>
                    </a:cxn>
                    <a:cxn ang="0">
                      <a:pos x="22" y="28"/>
                    </a:cxn>
                    <a:cxn ang="0">
                      <a:pos x="15" y="30"/>
                    </a:cxn>
                    <a:cxn ang="0">
                      <a:pos x="8" y="28"/>
                    </a:cxn>
                    <a:cxn ang="0">
                      <a:pos x="1" y="21"/>
                    </a:cxn>
                    <a:cxn ang="0">
                      <a:pos x="0" y="15"/>
                    </a:cxn>
                    <a:cxn ang="0">
                      <a:pos x="1" y="8"/>
                    </a:cxn>
                    <a:cxn ang="0">
                      <a:pos x="8" y="1"/>
                    </a:cxn>
                    <a:cxn ang="0">
                      <a:pos x="15" y="0"/>
                    </a:cxn>
                  </a:cxnLst>
                  <a:rect l="0" t="0" r="r" b="b"/>
                  <a:pathLst>
                    <a:path w="30" h="30">
                      <a:moveTo>
                        <a:pt x="15" y="0"/>
                      </a:moveTo>
                      <a:lnTo>
                        <a:pt x="22" y="1"/>
                      </a:lnTo>
                      <a:lnTo>
                        <a:pt x="28" y="8"/>
                      </a:lnTo>
                      <a:lnTo>
                        <a:pt x="30" y="15"/>
                      </a:lnTo>
                      <a:lnTo>
                        <a:pt x="28" y="21"/>
                      </a:lnTo>
                      <a:lnTo>
                        <a:pt x="22" y="28"/>
                      </a:lnTo>
                      <a:lnTo>
                        <a:pt x="15" y="30"/>
                      </a:lnTo>
                      <a:lnTo>
                        <a:pt x="8" y="28"/>
                      </a:lnTo>
                      <a:lnTo>
                        <a:pt x="1" y="21"/>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12" name="Freeform 112"/>
                <p:cNvSpPr>
                  <a:spLocks/>
                </p:cNvSpPr>
                <p:nvPr/>
              </p:nvSpPr>
              <p:spPr bwMode="auto">
                <a:xfrm>
                  <a:off x="6518275" y="3105150"/>
                  <a:ext cx="47625" cy="47625"/>
                </a:xfrm>
                <a:custGeom>
                  <a:avLst/>
                  <a:gdLst/>
                  <a:ahLst/>
                  <a:cxnLst>
                    <a:cxn ang="0">
                      <a:pos x="15" y="0"/>
                    </a:cxn>
                    <a:cxn ang="0">
                      <a:pos x="21" y="1"/>
                    </a:cxn>
                    <a:cxn ang="0">
                      <a:pos x="28" y="8"/>
                    </a:cxn>
                    <a:cxn ang="0">
                      <a:pos x="30" y="15"/>
                    </a:cxn>
                    <a:cxn ang="0">
                      <a:pos x="28" y="21"/>
                    </a:cxn>
                    <a:cxn ang="0">
                      <a:pos x="21" y="28"/>
                    </a:cxn>
                    <a:cxn ang="0">
                      <a:pos x="15" y="30"/>
                    </a:cxn>
                    <a:cxn ang="0">
                      <a:pos x="8" y="28"/>
                    </a:cxn>
                    <a:cxn ang="0">
                      <a:pos x="1" y="21"/>
                    </a:cxn>
                    <a:cxn ang="0">
                      <a:pos x="0" y="15"/>
                    </a:cxn>
                    <a:cxn ang="0">
                      <a:pos x="1" y="8"/>
                    </a:cxn>
                    <a:cxn ang="0">
                      <a:pos x="8" y="1"/>
                    </a:cxn>
                    <a:cxn ang="0">
                      <a:pos x="15" y="0"/>
                    </a:cxn>
                  </a:cxnLst>
                  <a:rect l="0" t="0" r="r" b="b"/>
                  <a:pathLst>
                    <a:path w="30" h="30">
                      <a:moveTo>
                        <a:pt x="15" y="0"/>
                      </a:moveTo>
                      <a:lnTo>
                        <a:pt x="21" y="1"/>
                      </a:lnTo>
                      <a:lnTo>
                        <a:pt x="28" y="8"/>
                      </a:lnTo>
                      <a:lnTo>
                        <a:pt x="30" y="15"/>
                      </a:lnTo>
                      <a:lnTo>
                        <a:pt x="28" y="21"/>
                      </a:lnTo>
                      <a:lnTo>
                        <a:pt x="21" y="28"/>
                      </a:lnTo>
                      <a:lnTo>
                        <a:pt x="15" y="30"/>
                      </a:lnTo>
                      <a:lnTo>
                        <a:pt x="8" y="28"/>
                      </a:lnTo>
                      <a:lnTo>
                        <a:pt x="1" y="21"/>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13" name="Freeform 113"/>
                <p:cNvSpPr>
                  <a:spLocks/>
                </p:cNvSpPr>
                <p:nvPr/>
              </p:nvSpPr>
              <p:spPr bwMode="auto">
                <a:xfrm>
                  <a:off x="6578600" y="3208338"/>
                  <a:ext cx="47625" cy="47625"/>
                </a:xfrm>
                <a:custGeom>
                  <a:avLst/>
                  <a:gdLst/>
                  <a:ahLst/>
                  <a:cxnLst>
                    <a:cxn ang="0">
                      <a:pos x="15" y="0"/>
                    </a:cxn>
                    <a:cxn ang="0">
                      <a:pos x="22" y="2"/>
                    </a:cxn>
                    <a:cxn ang="0">
                      <a:pos x="29" y="8"/>
                    </a:cxn>
                    <a:cxn ang="0">
                      <a:pos x="30" y="15"/>
                    </a:cxn>
                    <a:cxn ang="0">
                      <a:pos x="29" y="22"/>
                    </a:cxn>
                    <a:cxn ang="0">
                      <a:pos x="22" y="28"/>
                    </a:cxn>
                    <a:cxn ang="0">
                      <a:pos x="15" y="30"/>
                    </a:cxn>
                    <a:cxn ang="0">
                      <a:pos x="8" y="28"/>
                    </a:cxn>
                    <a:cxn ang="0">
                      <a:pos x="2" y="22"/>
                    </a:cxn>
                    <a:cxn ang="0">
                      <a:pos x="0" y="15"/>
                    </a:cxn>
                    <a:cxn ang="0">
                      <a:pos x="2" y="8"/>
                    </a:cxn>
                    <a:cxn ang="0">
                      <a:pos x="8" y="2"/>
                    </a:cxn>
                    <a:cxn ang="0">
                      <a:pos x="15" y="0"/>
                    </a:cxn>
                  </a:cxnLst>
                  <a:rect l="0" t="0" r="r" b="b"/>
                  <a:pathLst>
                    <a:path w="30" h="30">
                      <a:moveTo>
                        <a:pt x="15" y="0"/>
                      </a:moveTo>
                      <a:lnTo>
                        <a:pt x="22" y="2"/>
                      </a:lnTo>
                      <a:lnTo>
                        <a:pt x="29" y="8"/>
                      </a:lnTo>
                      <a:lnTo>
                        <a:pt x="30" y="15"/>
                      </a:lnTo>
                      <a:lnTo>
                        <a:pt x="29" y="22"/>
                      </a:lnTo>
                      <a:lnTo>
                        <a:pt x="22" y="28"/>
                      </a:lnTo>
                      <a:lnTo>
                        <a:pt x="15" y="30"/>
                      </a:lnTo>
                      <a:lnTo>
                        <a:pt x="8" y="28"/>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14" name="Freeform 114"/>
                <p:cNvSpPr>
                  <a:spLocks/>
                </p:cNvSpPr>
                <p:nvPr/>
              </p:nvSpPr>
              <p:spPr bwMode="auto">
                <a:xfrm>
                  <a:off x="6629400" y="3228975"/>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15" name="Freeform 115"/>
                <p:cNvSpPr>
                  <a:spLocks/>
                </p:cNvSpPr>
                <p:nvPr/>
              </p:nvSpPr>
              <p:spPr bwMode="auto">
                <a:xfrm>
                  <a:off x="6704013" y="3184525"/>
                  <a:ext cx="47625" cy="47625"/>
                </a:xfrm>
                <a:custGeom>
                  <a:avLst/>
                  <a:gdLst/>
                  <a:ahLst/>
                  <a:cxnLst>
                    <a:cxn ang="0">
                      <a:pos x="15" y="0"/>
                    </a:cxn>
                    <a:cxn ang="0">
                      <a:pos x="21" y="1"/>
                    </a:cxn>
                    <a:cxn ang="0">
                      <a:pos x="28" y="8"/>
                    </a:cxn>
                    <a:cxn ang="0">
                      <a:pos x="30" y="15"/>
                    </a:cxn>
                    <a:cxn ang="0">
                      <a:pos x="28" y="22"/>
                    </a:cxn>
                    <a:cxn ang="0">
                      <a:pos x="21" y="28"/>
                    </a:cxn>
                    <a:cxn ang="0">
                      <a:pos x="15" y="30"/>
                    </a:cxn>
                    <a:cxn ang="0">
                      <a:pos x="8" y="28"/>
                    </a:cxn>
                    <a:cxn ang="0">
                      <a:pos x="1" y="22"/>
                    </a:cxn>
                    <a:cxn ang="0">
                      <a:pos x="0" y="15"/>
                    </a:cxn>
                    <a:cxn ang="0">
                      <a:pos x="1" y="8"/>
                    </a:cxn>
                    <a:cxn ang="0">
                      <a:pos x="8" y="1"/>
                    </a:cxn>
                    <a:cxn ang="0">
                      <a:pos x="15" y="0"/>
                    </a:cxn>
                  </a:cxnLst>
                  <a:rect l="0" t="0" r="r" b="b"/>
                  <a:pathLst>
                    <a:path w="30" h="30">
                      <a:moveTo>
                        <a:pt x="15" y="0"/>
                      </a:moveTo>
                      <a:lnTo>
                        <a:pt x="21" y="1"/>
                      </a:lnTo>
                      <a:lnTo>
                        <a:pt x="28" y="8"/>
                      </a:lnTo>
                      <a:lnTo>
                        <a:pt x="30" y="15"/>
                      </a:lnTo>
                      <a:lnTo>
                        <a:pt x="28" y="22"/>
                      </a:lnTo>
                      <a:lnTo>
                        <a:pt x="21" y="28"/>
                      </a:lnTo>
                      <a:lnTo>
                        <a:pt x="15" y="30"/>
                      </a:lnTo>
                      <a:lnTo>
                        <a:pt x="8" y="28"/>
                      </a:lnTo>
                      <a:lnTo>
                        <a:pt x="1" y="22"/>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16" name="Freeform 116"/>
                <p:cNvSpPr>
                  <a:spLocks/>
                </p:cNvSpPr>
                <p:nvPr/>
              </p:nvSpPr>
              <p:spPr bwMode="auto">
                <a:xfrm>
                  <a:off x="6656388" y="3279775"/>
                  <a:ext cx="47625" cy="47625"/>
                </a:xfrm>
                <a:custGeom>
                  <a:avLst/>
                  <a:gdLst/>
                  <a:ahLst/>
                  <a:cxnLst>
                    <a:cxn ang="0">
                      <a:pos x="15" y="0"/>
                    </a:cxn>
                    <a:cxn ang="0">
                      <a:pos x="21" y="2"/>
                    </a:cxn>
                    <a:cxn ang="0">
                      <a:pos x="28" y="8"/>
                    </a:cxn>
                    <a:cxn ang="0">
                      <a:pos x="30" y="15"/>
                    </a:cxn>
                    <a:cxn ang="0">
                      <a:pos x="28" y="22"/>
                    </a:cxn>
                    <a:cxn ang="0">
                      <a:pos x="21" y="29"/>
                    </a:cxn>
                    <a:cxn ang="0">
                      <a:pos x="15" y="30"/>
                    </a:cxn>
                    <a:cxn ang="0">
                      <a:pos x="8" y="29"/>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9"/>
                      </a:lnTo>
                      <a:lnTo>
                        <a:pt x="15" y="30"/>
                      </a:lnTo>
                      <a:lnTo>
                        <a:pt x="8" y="29"/>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17" name="Freeform 117"/>
                <p:cNvSpPr>
                  <a:spLocks/>
                </p:cNvSpPr>
                <p:nvPr/>
              </p:nvSpPr>
              <p:spPr bwMode="auto">
                <a:xfrm>
                  <a:off x="6711950" y="3314700"/>
                  <a:ext cx="47625" cy="47625"/>
                </a:xfrm>
                <a:custGeom>
                  <a:avLst/>
                  <a:gdLst/>
                  <a:ahLst/>
                  <a:cxnLst>
                    <a:cxn ang="0">
                      <a:pos x="15" y="0"/>
                    </a:cxn>
                    <a:cxn ang="0">
                      <a:pos x="21" y="2"/>
                    </a:cxn>
                    <a:cxn ang="0">
                      <a:pos x="28" y="8"/>
                    </a:cxn>
                    <a:cxn ang="0">
                      <a:pos x="30" y="15"/>
                    </a:cxn>
                    <a:cxn ang="0">
                      <a:pos x="28" y="22"/>
                    </a:cxn>
                    <a:cxn ang="0">
                      <a:pos x="21" y="28"/>
                    </a:cxn>
                    <a:cxn ang="0">
                      <a:pos x="15" y="30"/>
                    </a:cxn>
                    <a:cxn ang="0">
                      <a:pos x="8" y="28"/>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8"/>
                      </a:lnTo>
                      <a:lnTo>
                        <a:pt x="15" y="30"/>
                      </a:lnTo>
                      <a:lnTo>
                        <a:pt x="8" y="28"/>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18" name="Freeform 118"/>
                <p:cNvSpPr>
                  <a:spLocks/>
                </p:cNvSpPr>
                <p:nvPr/>
              </p:nvSpPr>
              <p:spPr bwMode="auto">
                <a:xfrm>
                  <a:off x="6759575" y="3322638"/>
                  <a:ext cx="47625" cy="47625"/>
                </a:xfrm>
                <a:custGeom>
                  <a:avLst/>
                  <a:gdLst/>
                  <a:ahLst/>
                  <a:cxnLst>
                    <a:cxn ang="0">
                      <a:pos x="15" y="0"/>
                    </a:cxn>
                    <a:cxn ang="0">
                      <a:pos x="22" y="2"/>
                    </a:cxn>
                    <a:cxn ang="0">
                      <a:pos x="28" y="8"/>
                    </a:cxn>
                    <a:cxn ang="0">
                      <a:pos x="30" y="15"/>
                    </a:cxn>
                    <a:cxn ang="0">
                      <a:pos x="28" y="22"/>
                    </a:cxn>
                    <a:cxn ang="0">
                      <a:pos x="22" y="28"/>
                    </a:cxn>
                    <a:cxn ang="0">
                      <a:pos x="15" y="30"/>
                    </a:cxn>
                    <a:cxn ang="0">
                      <a:pos x="8" y="28"/>
                    </a:cxn>
                    <a:cxn ang="0">
                      <a:pos x="2" y="22"/>
                    </a:cxn>
                    <a:cxn ang="0">
                      <a:pos x="0" y="15"/>
                    </a:cxn>
                    <a:cxn ang="0">
                      <a:pos x="2" y="8"/>
                    </a:cxn>
                    <a:cxn ang="0">
                      <a:pos x="8" y="2"/>
                    </a:cxn>
                    <a:cxn ang="0">
                      <a:pos x="15" y="0"/>
                    </a:cxn>
                  </a:cxnLst>
                  <a:rect l="0" t="0" r="r" b="b"/>
                  <a:pathLst>
                    <a:path w="30" h="30">
                      <a:moveTo>
                        <a:pt x="15" y="0"/>
                      </a:moveTo>
                      <a:lnTo>
                        <a:pt x="22" y="2"/>
                      </a:lnTo>
                      <a:lnTo>
                        <a:pt x="28" y="8"/>
                      </a:lnTo>
                      <a:lnTo>
                        <a:pt x="30" y="15"/>
                      </a:lnTo>
                      <a:lnTo>
                        <a:pt x="28" y="22"/>
                      </a:lnTo>
                      <a:lnTo>
                        <a:pt x="22" y="28"/>
                      </a:lnTo>
                      <a:lnTo>
                        <a:pt x="15" y="30"/>
                      </a:lnTo>
                      <a:lnTo>
                        <a:pt x="8" y="28"/>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19" name="Freeform 119"/>
                <p:cNvSpPr>
                  <a:spLocks/>
                </p:cNvSpPr>
                <p:nvPr/>
              </p:nvSpPr>
              <p:spPr bwMode="auto">
                <a:xfrm>
                  <a:off x="6811963" y="3327400"/>
                  <a:ext cx="50800" cy="47625"/>
                </a:xfrm>
                <a:custGeom>
                  <a:avLst/>
                  <a:gdLst/>
                  <a:ahLst/>
                  <a:cxnLst>
                    <a:cxn ang="0">
                      <a:pos x="15" y="0"/>
                    </a:cxn>
                    <a:cxn ang="0">
                      <a:pos x="20" y="0"/>
                    </a:cxn>
                    <a:cxn ang="0">
                      <a:pos x="25" y="4"/>
                    </a:cxn>
                    <a:cxn ang="0">
                      <a:pos x="29" y="7"/>
                    </a:cxn>
                    <a:cxn ang="0">
                      <a:pos x="30" y="10"/>
                    </a:cxn>
                    <a:cxn ang="0">
                      <a:pos x="32" y="15"/>
                    </a:cxn>
                    <a:cxn ang="0">
                      <a:pos x="30" y="20"/>
                    </a:cxn>
                    <a:cxn ang="0">
                      <a:pos x="29" y="24"/>
                    </a:cxn>
                    <a:cxn ang="0">
                      <a:pos x="25" y="27"/>
                    </a:cxn>
                    <a:cxn ang="0">
                      <a:pos x="20" y="30"/>
                    </a:cxn>
                    <a:cxn ang="0">
                      <a:pos x="15" y="30"/>
                    </a:cxn>
                    <a:cxn ang="0">
                      <a:pos x="9" y="29"/>
                    </a:cxn>
                    <a:cxn ang="0">
                      <a:pos x="2" y="22"/>
                    </a:cxn>
                    <a:cxn ang="0">
                      <a:pos x="0" y="15"/>
                    </a:cxn>
                    <a:cxn ang="0">
                      <a:pos x="2" y="9"/>
                    </a:cxn>
                    <a:cxn ang="0">
                      <a:pos x="9" y="2"/>
                    </a:cxn>
                    <a:cxn ang="0">
                      <a:pos x="15" y="0"/>
                    </a:cxn>
                  </a:cxnLst>
                  <a:rect l="0" t="0" r="r" b="b"/>
                  <a:pathLst>
                    <a:path w="32" h="30">
                      <a:moveTo>
                        <a:pt x="15" y="0"/>
                      </a:moveTo>
                      <a:lnTo>
                        <a:pt x="20" y="0"/>
                      </a:lnTo>
                      <a:lnTo>
                        <a:pt x="25" y="4"/>
                      </a:lnTo>
                      <a:lnTo>
                        <a:pt x="29" y="7"/>
                      </a:lnTo>
                      <a:lnTo>
                        <a:pt x="30" y="10"/>
                      </a:lnTo>
                      <a:lnTo>
                        <a:pt x="32" y="15"/>
                      </a:lnTo>
                      <a:lnTo>
                        <a:pt x="30" y="20"/>
                      </a:lnTo>
                      <a:lnTo>
                        <a:pt x="29" y="24"/>
                      </a:lnTo>
                      <a:lnTo>
                        <a:pt x="25" y="27"/>
                      </a:lnTo>
                      <a:lnTo>
                        <a:pt x="20" y="30"/>
                      </a:lnTo>
                      <a:lnTo>
                        <a:pt x="15" y="30"/>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20" name="Freeform 120"/>
                <p:cNvSpPr>
                  <a:spLocks/>
                </p:cNvSpPr>
                <p:nvPr/>
              </p:nvSpPr>
              <p:spPr bwMode="auto">
                <a:xfrm>
                  <a:off x="6854825" y="3338513"/>
                  <a:ext cx="47625" cy="47625"/>
                </a:xfrm>
                <a:custGeom>
                  <a:avLst/>
                  <a:gdLst/>
                  <a:ahLst/>
                  <a:cxnLst>
                    <a:cxn ang="0">
                      <a:pos x="15" y="0"/>
                    </a:cxn>
                    <a:cxn ang="0">
                      <a:pos x="22" y="2"/>
                    </a:cxn>
                    <a:cxn ang="0">
                      <a:pos x="29" y="8"/>
                    </a:cxn>
                    <a:cxn ang="0">
                      <a:pos x="30" y="15"/>
                    </a:cxn>
                    <a:cxn ang="0">
                      <a:pos x="29" y="22"/>
                    </a:cxn>
                    <a:cxn ang="0">
                      <a:pos x="22" y="28"/>
                    </a:cxn>
                    <a:cxn ang="0">
                      <a:pos x="15" y="30"/>
                    </a:cxn>
                    <a:cxn ang="0">
                      <a:pos x="8" y="28"/>
                    </a:cxn>
                    <a:cxn ang="0">
                      <a:pos x="2" y="22"/>
                    </a:cxn>
                    <a:cxn ang="0">
                      <a:pos x="0" y="15"/>
                    </a:cxn>
                    <a:cxn ang="0">
                      <a:pos x="2" y="8"/>
                    </a:cxn>
                    <a:cxn ang="0">
                      <a:pos x="8" y="2"/>
                    </a:cxn>
                    <a:cxn ang="0">
                      <a:pos x="15" y="0"/>
                    </a:cxn>
                  </a:cxnLst>
                  <a:rect l="0" t="0" r="r" b="b"/>
                  <a:pathLst>
                    <a:path w="30" h="30">
                      <a:moveTo>
                        <a:pt x="15" y="0"/>
                      </a:moveTo>
                      <a:lnTo>
                        <a:pt x="22" y="2"/>
                      </a:lnTo>
                      <a:lnTo>
                        <a:pt x="29" y="8"/>
                      </a:lnTo>
                      <a:lnTo>
                        <a:pt x="30" y="15"/>
                      </a:lnTo>
                      <a:lnTo>
                        <a:pt x="29" y="22"/>
                      </a:lnTo>
                      <a:lnTo>
                        <a:pt x="22" y="28"/>
                      </a:lnTo>
                      <a:lnTo>
                        <a:pt x="15" y="30"/>
                      </a:lnTo>
                      <a:lnTo>
                        <a:pt x="8" y="28"/>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21" name="Freeform 121"/>
                <p:cNvSpPr>
                  <a:spLocks/>
                </p:cNvSpPr>
                <p:nvPr/>
              </p:nvSpPr>
              <p:spPr bwMode="auto">
                <a:xfrm>
                  <a:off x="6905625" y="3370263"/>
                  <a:ext cx="47625" cy="47625"/>
                </a:xfrm>
                <a:custGeom>
                  <a:avLst/>
                  <a:gdLst/>
                  <a:ahLst/>
                  <a:cxnLst>
                    <a:cxn ang="0">
                      <a:pos x="15" y="0"/>
                    </a:cxn>
                    <a:cxn ang="0">
                      <a:pos x="22" y="2"/>
                    </a:cxn>
                    <a:cxn ang="0">
                      <a:pos x="28" y="8"/>
                    </a:cxn>
                    <a:cxn ang="0">
                      <a:pos x="30" y="15"/>
                    </a:cxn>
                    <a:cxn ang="0">
                      <a:pos x="28" y="22"/>
                    </a:cxn>
                    <a:cxn ang="0">
                      <a:pos x="22" y="28"/>
                    </a:cxn>
                    <a:cxn ang="0">
                      <a:pos x="15" y="30"/>
                    </a:cxn>
                    <a:cxn ang="0">
                      <a:pos x="8" y="28"/>
                    </a:cxn>
                    <a:cxn ang="0">
                      <a:pos x="2" y="22"/>
                    </a:cxn>
                    <a:cxn ang="0">
                      <a:pos x="0" y="15"/>
                    </a:cxn>
                    <a:cxn ang="0">
                      <a:pos x="2" y="8"/>
                    </a:cxn>
                    <a:cxn ang="0">
                      <a:pos x="8" y="2"/>
                    </a:cxn>
                    <a:cxn ang="0">
                      <a:pos x="15" y="0"/>
                    </a:cxn>
                  </a:cxnLst>
                  <a:rect l="0" t="0" r="r" b="b"/>
                  <a:pathLst>
                    <a:path w="30" h="30">
                      <a:moveTo>
                        <a:pt x="15" y="0"/>
                      </a:moveTo>
                      <a:lnTo>
                        <a:pt x="22" y="2"/>
                      </a:lnTo>
                      <a:lnTo>
                        <a:pt x="28" y="8"/>
                      </a:lnTo>
                      <a:lnTo>
                        <a:pt x="30" y="15"/>
                      </a:lnTo>
                      <a:lnTo>
                        <a:pt x="28" y="22"/>
                      </a:lnTo>
                      <a:lnTo>
                        <a:pt x="22" y="28"/>
                      </a:lnTo>
                      <a:lnTo>
                        <a:pt x="15" y="30"/>
                      </a:lnTo>
                      <a:lnTo>
                        <a:pt x="8" y="28"/>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22" name="Freeform 122"/>
                <p:cNvSpPr>
                  <a:spLocks/>
                </p:cNvSpPr>
                <p:nvPr/>
              </p:nvSpPr>
              <p:spPr bwMode="auto">
                <a:xfrm>
                  <a:off x="6924675" y="3422650"/>
                  <a:ext cx="47625" cy="49213"/>
                </a:xfrm>
                <a:custGeom>
                  <a:avLst/>
                  <a:gdLst/>
                  <a:ahLst/>
                  <a:cxnLst>
                    <a:cxn ang="0">
                      <a:pos x="15" y="0"/>
                    </a:cxn>
                    <a:cxn ang="0">
                      <a:pos x="21" y="2"/>
                    </a:cxn>
                    <a:cxn ang="0">
                      <a:pos x="28" y="9"/>
                    </a:cxn>
                    <a:cxn ang="0">
                      <a:pos x="30" y="16"/>
                    </a:cxn>
                    <a:cxn ang="0">
                      <a:pos x="28" y="22"/>
                    </a:cxn>
                    <a:cxn ang="0">
                      <a:pos x="21" y="29"/>
                    </a:cxn>
                    <a:cxn ang="0">
                      <a:pos x="15" y="31"/>
                    </a:cxn>
                    <a:cxn ang="0">
                      <a:pos x="8" y="29"/>
                    </a:cxn>
                    <a:cxn ang="0">
                      <a:pos x="1" y="22"/>
                    </a:cxn>
                    <a:cxn ang="0">
                      <a:pos x="0" y="16"/>
                    </a:cxn>
                    <a:cxn ang="0">
                      <a:pos x="1" y="9"/>
                    </a:cxn>
                    <a:cxn ang="0">
                      <a:pos x="8" y="2"/>
                    </a:cxn>
                    <a:cxn ang="0">
                      <a:pos x="15" y="0"/>
                    </a:cxn>
                  </a:cxnLst>
                  <a:rect l="0" t="0" r="r" b="b"/>
                  <a:pathLst>
                    <a:path w="30" h="31">
                      <a:moveTo>
                        <a:pt x="15" y="0"/>
                      </a:moveTo>
                      <a:lnTo>
                        <a:pt x="21" y="2"/>
                      </a:lnTo>
                      <a:lnTo>
                        <a:pt x="28" y="9"/>
                      </a:lnTo>
                      <a:lnTo>
                        <a:pt x="30" y="16"/>
                      </a:lnTo>
                      <a:lnTo>
                        <a:pt x="28" y="22"/>
                      </a:lnTo>
                      <a:lnTo>
                        <a:pt x="21" y="29"/>
                      </a:lnTo>
                      <a:lnTo>
                        <a:pt x="15" y="31"/>
                      </a:lnTo>
                      <a:lnTo>
                        <a:pt x="8" y="29"/>
                      </a:lnTo>
                      <a:lnTo>
                        <a:pt x="1" y="22"/>
                      </a:lnTo>
                      <a:lnTo>
                        <a:pt x="0" y="16"/>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23" name="Freeform 123"/>
                <p:cNvSpPr>
                  <a:spLocks/>
                </p:cNvSpPr>
                <p:nvPr/>
              </p:nvSpPr>
              <p:spPr bwMode="auto">
                <a:xfrm>
                  <a:off x="6965950" y="3386138"/>
                  <a:ext cx="47625" cy="47625"/>
                </a:xfrm>
                <a:custGeom>
                  <a:avLst/>
                  <a:gdLst/>
                  <a:ahLst/>
                  <a:cxnLst>
                    <a:cxn ang="0">
                      <a:pos x="15" y="0"/>
                    </a:cxn>
                    <a:cxn ang="0">
                      <a:pos x="22" y="2"/>
                    </a:cxn>
                    <a:cxn ang="0">
                      <a:pos x="29" y="8"/>
                    </a:cxn>
                    <a:cxn ang="0">
                      <a:pos x="30" y="15"/>
                    </a:cxn>
                    <a:cxn ang="0">
                      <a:pos x="29" y="22"/>
                    </a:cxn>
                    <a:cxn ang="0">
                      <a:pos x="22" y="29"/>
                    </a:cxn>
                    <a:cxn ang="0">
                      <a:pos x="15" y="30"/>
                    </a:cxn>
                    <a:cxn ang="0">
                      <a:pos x="9" y="29"/>
                    </a:cxn>
                    <a:cxn ang="0">
                      <a:pos x="2" y="22"/>
                    </a:cxn>
                    <a:cxn ang="0">
                      <a:pos x="0" y="15"/>
                    </a:cxn>
                    <a:cxn ang="0">
                      <a:pos x="2" y="8"/>
                    </a:cxn>
                    <a:cxn ang="0">
                      <a:pos x="9" y="2"/>
                    </a:cxn>
                    <a:cxn ang="0">
                      <a:pos x="15" y="0"/>
                    </a:cxn>
                  </a:cxnLst>
                  <a:rect l="0" t="0" r="r" b="b"/>
                  <a:pathLst>
                    <a:path w="30" h="30">
                      <a:moveTo>
                        <a:pt x="15" y="0"/>
                      </a:moveTo>
                      <a:lnTo>
                        <a:pt x="22" y="2"/>
                      </a:lnTo>
                      <a:lnTo>
                        <a:pt x="29" y="8"/>
                      </a:lnTo>
                      <a:lnTo>
                        <a:pt x="30" y="15"/>
                      </a:lnTo>
                      <a:lnTo>
                        <a:pt x="29" y="22"/>
                      </a:lnTo>
                      <a:lnTo>
                        <a:pt x="22" y="29"/>
                      </a:lnTo>
                      <a:lnTo>
                        <a:pt x="15" y="30"/>
                      </a:lnTo>
                      <a:lnTo>
                        <a:pt x="9" y="29"/>
                      </a:lnTo>
                      <a:lnTo>
                        <a:pt x="2" y="22"/>
                      </a:lnTo>
                      <a:lnTo>
                        <a:pt x="0" y="15"/>
                      </a:lnTo>
                      <a:lnTo>
                        <a:pt x="2" y="8"/>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24" name="Freeform 124"/>
                <p:cNvSpPr>
                  <a:spLocks/>
                </p:cNvSpPr>
                <p:nvPr/>
              </p:nvSpPr>
              <p:spPr bwMode="auto">
                <a:xfrm>
                  <a:off x="6945313" y="3338513"/>
                  <a:ext cx="47625" cy="47625"/>
                </a:xfrm>
                <a:custGeom>
                  <a:avLst/>
                  <a:gdLst/>
                  <a:ahLst/>
                  <a:cxnLst>
                    <a:cxn ang="0">
                      <a:pos x="15" y="0"/>
                    </a:cxn>
                    <a:cxn ang="0">
                      <a:pos x="22" y="2"/>
                    </a:cxn>
                    <a:cxn ang="0">
                      <a:pos x="28" y="8"/>
                    </a:cxn>
                    <a:cxn ang="0">
                      <a:pos x="30" y="15"/>
                    </a:cxn>
                    <a:cxn ang="0">
                      <a:pos x="28" y="22"/>
                    </a:cxn>
                    <a:cxn ang="0">
                      <a:pos x="22" y="28"/>
                    </a:cxn>
                    <a:cxn ang="0">
                      <a:pos x="15" y="30"/>
                    </a:cxn>
                    <a:cxn ang="0">
                      <a:pos x="8" y="28"/>
                    </a:cxn>
                    <a:cxn ang="0">
                      <a:pos x="2" y="22"/>
                    </a:cxn>
                    <a:cxn ang="0">
                      <a:pos x="0" y="15"/>
                    </a:cxn>
                    <a:cxn ang="0">
                      <a:pos x="2" y="8"/>
                    </a:cxn>
                    <a:cxn ang="0">
                      <a:pos x="8" y="2"/>
                    </a:cxn>
                    <a:cxn ang="0">
                      <a:pos x="15" y="0"/>
                    </a:cxn>
                  </a:cxnLst>
                  <a:rect l="0" t="0" r="r" b="b"/>
                  <a:pathLst>
                    <a:path w="30" h="30">
                      <a:moveTo>
                        <a:pt x="15" y="0"/>
                      </a:moveTo>
                      <a:lnTo>
                        <a:pt x="22" y="2"/>
                      </a:lnTo>
                      <a:lnTo>
                        <a:pt x="28" y="8"/>
                      </a:lnTo>
                      <a:lnTo>
                        <a:pt x="30" y="15"/>
                      </a:lnTo>
                      <a:lnTo>
                        <a:pt x="28" y="22"/>
                      </a:lnTo>
                      <a:lnTo>
                        <a:pt x="22" y="28"/>
                      </a:lnTo>
                      <a:lnTo>
                        <a:pt x="15" y="30"/>
                      </a:lnTo>
                      <a:lnTo>
                        <a:pt x="8" y="28"/>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25" name="Freeform 125"/>
                <p:cNvSpPr>
                  <a:spLocks/>
                </p:cNvSpPr>
                <p:nvPr/>
              </p:nvSpPr>
              <p:spPr bwMode="auto">
                <a:xfrm>
                  <a:off x="6900863" y="3243263"/>
                  <a:ext cx="47625" cy="47625"/>
                </a:xfrm>
                <a:custGeom>
                  <a:avLst/>
                  <a:gdLst/>
                  <a:ahLst/>
                  <a:cxnLst>
                    <a:cxn ang="0">
                      <a:pos x="15" y="0"/>
                    </a:cxn>
                    <a:cxn ang="0">
                      <a:pos x="21" y="1"/>
                    </a:cxn>
                    <a:cxn ang="0">
                      <a:pos x="28" y="8"/>
                    </a:cxn>
                    <a:cxn ang="0">
                      <a:pos x="30" y="15"/>
                    </a:cxn>
                    <a:cxn ang="0">
                      <a:pos x="28" y="21"/>
                    </a:cxn>
                    <a:cxn ang="0">
                      <a:pos x="21" y="28"/>
                    </a:cxn>
                    <a:cxn ang="0">
                      <a:pos x="15" y="30"/>
                    </a:cxn>
                    <a:cxn ang="0">
                      <a:pos x="8" y="28"/>
                    </a:cxn>
                    <a:cxn ang="0">
                      <a:pos x="1" y="21"/>
                    </a:cxn>
                    <a:cxn ang="0">
                      <a:pos x="0" y="15"/>
                    </a:cxn>
                    <a:cxn ang="0">
                      <a:pos x="1" y="8"/>
                    </a:cxn>
                    <a:cxn ang="0">
                      <a:pos x="8" y="1"/>
                    </a:cxn>
                    <a:cxn ang="0">
                      <a:pos x="15" y="0"/>
                    </a:cxn>
                  </a:cxnLst>
                  <a:rect l="0" t="0" r="r" b="b"/>
                  <a:pathLst>
                    <a:path w="30" h="30">
                      <a:moveTo>
                        <a:pt x="15" y="0"/>
                      </a:moveTo>
                      <a:lnTo>
                        <a:pt x="21" y="1"/>
                      </a:lnTo>
                      <a:lnTo>
                        <a:pt x="28" y="8"/>
                      </a:lnTo>
                      <a:lnTo>
                        <a:pt x="30" y="15"/>
                      </a:lnTo>
                      <a:lnTo>
                        <a:pt x="28" y="21"/>
                      </a:lnTo>
                      <a:lnTo>
                        <a:pt x="21" y="28"/>
                      </a:lnTo>
                      <a:lnTo>
                        <a:pt x="15" y="30"/>
                      </a:lnTo>
                      <a:lnTo>
                        <a:pt x="8" y="28"/>
                      </a:lnTo>
                      <a:lnTo>
                        <a:pt x="1" y="21"/>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26" name="Freeform 126"/>
                <p:cNvSpPr>
                  <a:spLocks/>
                </p:cNvSpPr>
                <p:nvPr/>
              </p:nvSpPr>
              <p:spPr bwMode="auto">
                <a:xfrm>
                  <a:off x="6743700" y="3267075"/>
                  <a:ext cx="47625" cy="47625"/>
                </a:xfrm>
                <a:custGeom>
                  <a:avLst/>
                  <a:gdLst/>
                  <a:ahLst/>
                  <a:cxnLst>
                    <a:cxn ang="0">
                      <a:pos x="15" y="0"/>
                    </a:cxn>
                    <a:cxn ang="0">
                      <a:pos x="22" y="1"/>
                    </a:cxn>
                    <a:cxn ang="0">
                      <a:pos x="28" y="8"/>
                    </a:cxn>
                    <a:cxn ang="0">
                      <a:pos x="30" y="15"/>
                    </a:cxn>
                    <a:cxn ang="0">
                      <a:pos x="28" y="21"/>
                    </a:cxn>
                    <a:cxn ang="0">
                      <a:pos x="22" y="28"/>
                    </a:cxn>
                    <a:cxn ang="0">
                      <a:pos x="15" y="30"/>
                    </a:cxn>
                    <a:cxn ang="0">
                      <a:pos x="8" y="28"/>
                    </a:cxn>
                    <a:cxn ang="0">
                      <a:pos x="1" y="21"/>
                    </a:cxn>
                    <a:cxn ang="0">
                      <a:pos x="0" y="15"/>
                    </a:cxn>
                    <a:cxn ang="0">
                      <a:pos x="1" y="8"/>
                    </a:cxn>
                    <a:cxn ang="0">
                      <a:pos x="8" y="1"/>
                    </a:cxn>
                    <a:cxn ang="0">
                      <a:pos x="15" y="0"/>
                    </a:cxn>
                  </a:cxnLst>
                  <a:rect l="0" t="0" r="r" b="b"/>
                  <a:pathLst>
                    <a:path w="30" h="30">
                      <a:moveTo>
                        <a:pt x="15" y="0"/>
                      </a:moveTo>
                      <a:lnTo>
                        <a:pt x="22" y="1"/>
                      </a:lnTo>
                      <a:lnTo>
                        <a:pt x="28" y="8"/>
                      </a:lnTo>
                      <a:lnTo>
                        <a:pt x="30" y="15"/>
                      </a:lnTo>
                      <a:lnTo>
                        <a:pt x="28" y="21"/>
                      </a:lnTo>
                      <a:lnTo>
                        <a:pt x="22" y="28"/>
                      </a:lnTo>
                      <a:lnTo>
                        <a:pt x="15" y="30"/>
                      </a:lnTo>
                      <a:lnTo>
                        <a:pt x="8" y="28"/>
                      </a:lnTo>
                      <a:lnTo>
                        <a:pt x="1" y="21"/>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27" name="Freeform 127"/>
                <p:cNvSpPr>
                  <a:spLocks/>
                </p:cNvSpPr>
                <p:nvPr/>
              </p:nvSpPr>
              <p:spPr bwMode="auto">
                <a:xfrm>
                  <a:off x="6772275" y="3221038"/>
                  <a:ext cx="47625" cy="47625"/>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28" name="Freeform 128"/>
                <p:cNvSpPr>
                  <a:spLocks/>
                </p:cNvSpPr>
                <p:nvPr/>
              </p:nvSpPr>
              <p:spPr bwMode="auto">
                <a:xfrm>
                  <a:off x="6759575" y="3168650"/>
                  <a:ext cx="47625" cy="47625"/>
                </a:xfrm>
                <a:custGeom>
                  <a:avLst/>
                  <a:gdLst/>
                  <a:ahLst/>
                  <a:cxnLst>
                    <a:cxn ang="0">
                      <a:pos x="15" y="0"/>
                    </a:cxn>
                    <a:cxn ang="0">
                      <a:pos x="22" y="1"/>
                    </a:cxn>
                    <a:cxn ang="0">
                      <a:pos x="28" y="8"/>
                    </a:cxn>
                    <a:cxn ang="0">
                      <a:pos x="30" y="15"/>
                    </a:cxn>
                    <a:cxn ang="0">
                      <a:pos x="28" y="22"/>
                    </a:cxn>
                    <a:cxn ang="0">
                      <a:pos x="22" y="28"/>
                    </a:cxn>
                    <a:cxn ang="0">
                      <a:pos x="15" y="30"/>
                    </a:cxn>
                    <a:cxn ang="0">
                      <a:pos x="8" y="28"/>
                    </a:cxn>
                    <a:cxn ang="0">
                      <a:pos x="2" y="22"/>
                    </a:cxn>
                    <a:cxn ang="0">
                      <a:pos x="0" y="15"/>
                    </a:cxn>
                    <a:cxn ang="0">
                      <a:pos x="2" y="8"/>
                    </a:cxn>
                    <a:cxn ang="0">
                      <a:pos x="8" y="1"/>
                    </a:cxn>
                    <a:cxn ang="0">
                      <a:pos x="15" y="0"/>
                    </a:cxn>
                  </a:cxnLst>
                  <a:rect l="0" t="0" r="r" b="b"/>
                  <a:pathLst>
                    <a:path w="30" h="30">
                      <a:moveTo>
                        <a:pt x="15" y="0"/>
                      </a:moveTo>
                      <a:lnTo>
                        <a:pt x="22" y="1"/>
                      </a:lnTo>
                      <a:lnTo>
                        <a:pt x="28" y="8"/>
                      </a:lnTo>
                      <a:lnTo>
                        <a:pt x="30" y="15"/>
                      </a:lnTo>
                      <a:lnTo>
                        <a:pt x="28" y="22"/>
                      </a:lnTo>
                      <a:lnTo>
                        <a:pt x="22" y="28"/>
                      </a:lnTo>
                      <a:lnTo>
                        <a:pt x="15" y="30"/>
                      </a:lnTo>
                      <a:lnTo>
                        <a:pt x="8" y="28"/>
                      </a:lnTo>
                      <a:lnTo>
                        <a:pt x="2" y="22"/>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29" name="Freeform 129"/>
                <p:cNvSpPr>
                  <a:spLocks/>
                </p:cNvSpPr>
                <p:nvPr/>
              </p:nvSpPr>
              <p:spPr bwMode="auto">
                <a:xfrm>
                  <a:off x="6711950" y="3128963"/>
                  <a:ext cx="47625" cy="47625"/>
                </a:xfrm>
                <a:custGeom>
                  <a:avLst/>
                  <a:gdLst/>
                  <a:ahLst/>
                  <a:cxnLst>
                    <a:cxn ang="0">
                      <a:pos x="15" y="0"/>
                    </a:cxn>
                    <a:cxn ang="0">
                      <a:pos x="21" y="1"/>
                    </a:cxn>
                    <a:cxn ang="0">
                      <a:pos x="28" y="8"/>
                    </a:cxn>
                    <a:cxn ang="0">
                      <a:pos x="30" y="15"/>
                    </a:cxn>
                    <a:cxn ang="0">
                      <a:pos x="28" y="21"/>
                    </a:cxn>
                    <a:cxn ang="0">
                      <a:pos x="21" y="28"/>
                    </a:cxn>
                    <a:cxn ang="0">
                      <a:pos x="15" y="30"/>
                    </a:cxn>
                    <a:cxn ang="0">
                      <a:pos x="8" y="28"/>
                    </a:cxn>
                    <a:cxn ang="0">
                      <a:pos x="1" y="21"/>
                    </a:cxn>
                    <a:cxn ang="0">
                      <a:pos x="0" y="15"/>
                    </a:cxn>
                    <a:cxn ang="0">
                      <a:pos x="1" y="8"/>
                    </a:cxn>
                    <a:cxn ang="0">
                      <a:pos x="8" y="1"/>
                    </a:cxn>
                    <a:cxn ang="0">
                      <a:pos x="15" y="0"/>
                    </a:cxn>
                  </a:cxnLst>
                  <a:rect l="0" t="0" r="r" b="b"/>
                  <a:pathLst>
                    <a:path w="30" h="30">
                      <a:moveTo>
                        <a:pt x="15" y="0"/>
                      </a:moveTo>
                      <a:lnTo>
                        <a:pt x="21" y="1"/>
                      </a:lnTo>
                      <a:lnTo>
                        <a:pt x="28" y="8"/>
                      </a:lnTo>
                      <a:lnTo>
                        <a:pt x="30" y="15"/>
                      </a:lnTo>
                      <a:lnTo>
                        <a:pt x="28" y="21"/>
                      </a:lnTo>
                      <a:lnTo>
                        <a:pt x="21" y="28"/>
                      </a:lnTo>
                      <a:lnTo>
                        <a:pt x="15" y="30"/>
                      </a:lnTo>
                      <a:lnTo>
                        <a:pt x="8" y="28"/>
                      </a:lnTo>
                      <a:lnTo>
                        <a:pt x="1" y="21"/>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30" name="Freeform 130"/>
                <p:cNvSpPr>
                  <a:spLocks/>
                </p:cNvSpPr>
                <p:nvPr/>
              </p:nvSpPr>
              <p:spPr bwMode="auto">
                <a:xfrm>
                  <a:off x="6745288" y="3089275"/>
                  <a:ext cx="49213" cy="47625"/>
                </a:xfrm>
                <a:custGeom>
                  <a:avLst/>
                  <a:gdLst/>
                  <a:ahLst/>
                  <a:cxnLst>
                    <a:cxn ang="0">
                      <a:pos x="16" y="0"/>
                    </a:cxn>
                    <a:cxn ang="0">
                      <a:pos x="22" y="1"/>
                    </a:cxn>
                    <a:cxn ang="0">
                      <a:pos x="29" y="8"/>
                    </a:cxn>
                    <a:cxn ang="0">
                      <a:pos x="31" y="15"/>
                    </a:cxn>
                    <a:cxn ang="0">
                      <a:pos x="29" y="21"/>
                    </a:cxn>
                    <a:cxn ang="0">
                      <a:pos x="22" y="28"/>
                    </a:cxn>
                    <a:cxn ang="0">
                      <a:pos x="16" y="30"/>
                    </a:cxn>
                    <a:cxn ang="0">
                      <a:pos x="9" y="28"/>
                    </a:cxn>
                    <a:cxn ang="0">
                      <a:pos x="2" y="21"/>
                    </a:cxn>
                    <a:cxn ang="0">
                      <a:pos x="0" y="15"/>
                    </a:cxn>
                    <a:cxn ang="0">
                      <a:pos x="2" y="8"/>
                    </a:cxn>
                    <a:cxn ang="0">
                      <a:pos x="9" y="1"/>
                    </a:cxn>
                    <a:cxn ang="0">
                      <a:pos x="16" y="0"/>
                    </a:cxn>
                  </a:cxnLst>
                  <a:rect l="0" t="0" r="r" b="b"/>
                  <a:pathLst>
                    <a:path w="31" h="30">
                      <a:moveTo>
                        <a:pt x="16" y="0"/>
                      </a:moveTo>
                      <a:lnTo>
                        <a:pt x="22" y="1"/>
                      </a:lnTo>
                      <a:lnTo>
                        <a:pt x="29" y="8"/>
                      </a:lnTo>
                      <a:lnTo>
                        <a:pt x="31" y="15"/>
                      </a:lnTo>
                      <a:lnTo>
                        <a:pt x="29" y="21"/>
                      </a:lnTo>
                      <a:lnTo>
                        <a:pt x="22" y="28"/>
                      </a:lnTo>
                      <a:lnTo>
                        <a:pt x="16" y="30"/>
                      </a:lnTo>
                      <a:lnTo>
                        <a:pt x="9" y="28"/>
                      </a:lnTo>
                      <a:lnTo>
                        <a:pt x="2" y="21"/>
                      </a:lnTo>
                      <a:lnTo>
                        <a:pt x="0" y="15"/>
                      </a:lnTo>
                      <a:lnTo>
                        <a:pt x="2" y="8"/>
                      </a:lnTo>
                      <a:lnTo>
                        <a:pt x="9"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31" name="Freeform 131"/>
                <p:cNvSpPr>
                  <a:spLocks/>
                </p:cNvSpPr>
                <p:nvPr/>
              </p:nvSpPr>
              <p:spPr bwMode="auto">
                <a:xfrm>
                  <a:off x="6783388" y="3071813"/>
                  <a:ext cx="47625" cy="49213"/>
                </a:xfrm>
                <a:custGeom>
                  <a:avLst/>
                  <a:gdLst/>
                  <a:ahLst/>
                  <a:cxnLst>
                    <a:cxn ang="0">
                      <a:pos x="15" y="0"/>
                    </a:cxn>
                    <a:cxn ang="0">
                      <a:pos x="22" y="2"/>
                    </a:cxn>
                    <a:cxn ang="0">
                      <a:pos x="28" y="9"/>
                    </a:cxn>
                    <a:cxn ang="0">
                      <a:pos x="30" y="16"/>
                    </a:cxn>
                    <a:cxn ang="0">
                      <a:pos x="28" y="22"/>
                    </a:cxn>
                    <a:cxn ang="0">
                      <a:pos x="22" y="29"/>
                    </a:cxn>
                    <a:cxn ang="0">
                      <a:pos x="15" y="31"/>
                    </a:cxn>
                    <a:cxn ang="0">
                      <a:pos x="8" y="29"/>
                    </a:cxn>
                    <a:cxn ang="0">
                      <a:pos x="2" y="22"/>
                    </a:cxn>
                    <a:cxn ang="0">
                      <a:pos x="0" y="16"/>
                    </a:cxn>
                    <a:cxn ang="0">
                      <a:pos x="2" y="9"/>
                    </a:cxn>
                    <a:cxn ang="0">
                      <a:pos x="8" y="2"/>
                    </a:cxn>
                    <a:cxn ang="0">
                      <a:pos x="15" y="0"/>
                    </a:cxn>
                  </a:cxnLst>
                  <a:rect l="0" t="0" r="r" b="b"/>
                  <a:pathLst>
                    <a:path w="30" h="31">
                      <a:moveTo>
                        <a:pt x="15" y="0"/>
                      </a:moveTo>
                      <a:lnTo>
                        <a:pt x="22" y="2"/>
                      </a:lnTo>
                      <a:lnTo>
                        <a:pt x="28" y="9"/>
                      </a:lnTo>
                      <a:lnTo>
                        <a:pt x="30" y="16"/>
                      </a:lnTo>
                      <a:lnTo>
                        <a:pt x="28" y="22"/>
                      </a:lnTo>
                      <a:lnTo>
                        <a:pt x="22" y="29"/>
                      </a:lnTo>
                      <a:lnTo>
                        <a:pt x="15" y="31"/>
                      </a:lnTo>
                      <a:lnTo>
                        <a:pt x="8" y="29"/>
                      </a:lnTo>
                      <a:lnTo>
                        <a:pt x="2" y="22"/>
                      </a:lnTo>
                      <a:lnTo>
                        <a:pt x="0" y="16"/>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32" name="Freeform 132"/>
                <p:cNvSpPr>
                  <a:spLocks/>
                </p:cNvSpPr>
                <p:nvPr/>
              </p:nvSpPr>
              <p:spPr bwMode="auto">
                <a:xfrm>
                  <a:off x="6810375" y="3121025"/>
                  <a:ext cx="47625" cy="47625"/>
                </a:xfrm>
                <a:custGeom>
                  <a:avLst/>
                  <a:gdLst/>
                  <a:ahLst/>
                  <a:cxnLst>
                    <a:cxn ang="0">
                      <a:pos x="15" y="0"/>
                    </a:cxn>
                    <a:cxn ang="0">
                      <a:pos x="21" y="1"/>
                    </a:cxn>
                    <a:cxn ang="0">
                      <a:pos x="28" y="8"/>
                    </a:cxn>
                    <a:cxn ang="0">
                      <a:pos x="30" y="15"/>
                    </a:cxn>
                    <a:cxn ang="0">
                      <a:pos x="28" y="21"/>
                    </a:cxn>
                    <a:cxn ang="0">
                      <a:pos x="21" y="28"/>
                    </a:cxn>
                    <a:cxn ang="0">
                      <a:pos x="15" y="30"/>
                    </a:cxn>
                    <a:cxn ang="0">
                      <a:pos x="8" y="28"/>
                    </a:cxn>
                    <a:cxn ang="0">
                      <a:pos x="1" y="21"/>
                    </a:cxn>
                    <a:cxn ang="0">
                      <a:pos x="0" y="15"/>
                    </a:cxn>
                    <a:cxn ang="0">
                      <a:pos x="1" y="8"/>
                    </a:cxn>
                    <a:cxn ang="0">
                      <a:pos x="8" y="1"/>
                    </a:cxn>
                    <a:cxn ang="0">
                      <a:pos x="15" y="0"/>
                    </a:cxn>
                  </a:cxnLst>
                  <a:rect l="0" t="0" r="r" b="b"/>
                  <a:pathLst>
                    <a:path w="30" h="30">
                      <a:moveTo>
                        <a:pt x="15" y="0"/>
                      </a:moveTo>
                      <a:lnTo>
                        <a:pt x="21" y="1"/>
                      </a:lnTo>
                      <a:lnTo>
                        <a:pt x="28" y="8"/>
                      </a:lnTo>
                      <a:lnTo>
                        <a:pt x="30" y="15"/>
                      </a:lnTo>
                      <a:lnTo>
                        <a:pt x="28" y="21"/>
                      </a:lnTo>
                      <a:lnTo>
                        <a:pt x="21" y="28"/>
                      </a:lnTo>
                      <a:lnTo>
                        <a:pt x="15" y="30"/>
                      </a:lnTo>
                      <a:lnTo>
                        <a:pt x="8" y="28"/>
                      </a:lnTo>
                      <a:lnTo>
                        <a:pt x="1" y="21"/>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33" name="Freeform 133"/>
                <p:cNvSpPr>
                  <a:spLocks/>
                </p:cNvSpPr>
                <p:nvPr/>
              </p:nvSpPr>
              <p:spPr bwMode="auto">
                <a:xfrm>
                  <a:off x="6802438" y="3170238"/>
                  <a:ext cx="47625" cy="49213"/>
                </a:xfrm>
                <a:custGeom>
                  <a:avLst/>
                  <a:gdLst/>
                  <a:ahLst/>
                  <a:cxnLst>
                    <a:cxn ang="0">
                      <a:pos x="15" y="0"/>
                    </a:cxn>
                    <a:cxn ang="0">
                      <a:pos x="21" y="2"/>
                    </a:cxn>
                    <a:cxn ang="0">
                      <a:pos x="28" y="9"/>
                    </a:cxn>
                    <a:cxn ang="0">
                      <a:pos x="30" y="16"/>
                    </a:cxn>
                    <a:cxn ang="0">
                      <a:pos x="28" y="22"/>
                    </a:cxn>
                    <a:cxn ang="0">
                      <a:pos x="21" y="29"/>
                    </a:cxn>
                    <a:cxn ang="0">
                      <a:pos x="15" y="31"/>
                    </a:cxn>
                    <a:cxn ang="0">
                      <a:pos x="8" y="29"/>
                    </a:cxn>
                    <a:cxn ang="0">
                      <a:pos x="1" y="22"/>
                    </a:cxn>
                    <a:cxn ang="0">
                      <a:pos x="0" y="16"/>
                    </a:cxn>
                    <a:cxn ang="0">
                      <a:pos x="1" y="9"/>
                    </a:cxn>
                    <a:cxn ang="0">
                      <a:pos x="8" y="2"/>
                    </a:cxn>
                    <a:cxn ang="0">
                      <a:pos x="15" y="0"/>
                    </a:cxn>
                  </a:cxnLst>
                  <a:rect l="0" t="0" r="r" b="b"/>
                  <a:pathLst>
                    <a:path w="30" h="31">
                      <a:moveTo>
                        <a:pt x="15" y="0"/>
                      </a:moveTo>
                      <a:lnTo>
                        <a:pt x="21" y="2"/>
                      </a:lnTo>
                      <a:lnTo>
                        <a:pt x="28" y="9"/>
                      </a:lnTo>
                      <a:lnTo>
                        <a:pt x="30" y="16"/>
                      </a:lnTo>
                      <a:lnTo>
                        <a:pt x="28" y="22"/>
                      </a:lnTo>
                      <a:lnTo>
                        <a:pt x="21" y="29"/>
                      </a:lnTo>
                      <a:lnTo>
                        <a:pt x="15" y="31"/>
                      </a:lnTo>
                      <a:lnTo>
                        <a:pt x="8" y="29"/>
                      </a:lnTo>
                      <a:lnTo>
                        <a:pt x="1" y="22"/>
                      </a:lnTo>
                      <a:lnTo>
                        <a:pt x="0" y="16"/>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34" name="Freeform 134"/>
                <p:cNvSpPr>
                  <a:spLocks/>
                </p:cNvSpPr>
                <p:nvPr/>
              </p:nvSpPr>
              <p:spPr bwMode="auto">
                <a:xfrm>
                  <a:off x="6732588" y="3633788"/>
                  <a:ext cx="47625" cy="47625"/>
                </a:xfrm>
                <a:custGeom>
                  <a:avLst/>
                  <a:gdLst/>
                  <a:ahLst/>
                  <a:cxnLst>
                    <a:cxn ang="0">
                      <a:pos x="15" y="0"/>
                    </a:cxn>
                    <a:cxn ang="0">
                      <a:pos x="22" y="1"/>
                    </a:cxn>
                    <a:cxn ang="0">
                      <a:pos x="29" y="8"/>
                    </a:cxn>
                    <a:cxn ang="0">
                      <a:pos x="30" y="15"/>
                    </a:cxn>
                    <a:cxn ang="0">
                      <a:pos x="29" y="22"/>
                    </a:cxn>
                    <a:cxn ang="0">
                      <a:pos x="22" y="28"/>
                    </a:cxn>
                    <a:cxn ang="0">
                      <a:pos x="15" y="30"/>
                    </a:cxn>
                    <a:cxn ang="0">
                      <a:pos x="8" y="28"/>
                    </a:cxn>
                    <a:cxn ang="0">
                      <a:pos x="2" y="22"/>
                    </a:cxn>
                    <a:cxn ang="0">
                      <a:pos x="0" y="15"/>
                    </a:cxn>
                    <a:cxn ang="0">
                      <a:pos x="2" y="8"/>
                    </a:cxn>
                    <a:cxn ang="0">
                      <a:pos x="8" y="1"/>
                    </a:cxn>
                    <a:cxn ang="0">
                      <a:pos x="15" y="0"/>
                    </a:cxn>
                  </a:cxnLst>
                  <a:rect l="0" t="0" r="r" b="b"/>
                  <a:pathLst>
                    <a:path w="30" h="30">
                      <a:moveTo>
                        <a:pt x="15" y="0"/>
                      </a:moveTo>
                      <a:lnTo>
                        <a:pt x="22" y="1"/>
                      </a:lnTo>
                      <a:lnTo>
                        <a:pt x="29" y="8"/>
                      </a:lnTo>
                      <a:lnTo>
                        <a:pt x="30" y="15"/>
                      </a:lnTo>
                      <a:lnTo>
                        <a:pt x="29" y="22"/>
                      </a:lnTo>
                      <a:lnTo>
                        <a:pt x="22" y="28"/>
                      </a:lnTo>
                      <a:lnTo>
                        <a:pt x="15" y="30"/>
                      </a:lnTo>
                      <a:lnTo>
                        <a:pt x="8" y="28"/>
                      </a:lnTo>
                      <a:lnTo>
                        <a:pt x="2" y="22"/>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35" name="Freeform 135"/>
                <p:cNvSpPr>
                  <a:spLocks/>
                </p:cNvSpPr>
                <p:nvPr/>
              </p:nvSpPr>
              <p:spPr bwMode="auto">
                <a:xfrm>
                  <a:off x="6637338" y="3760788"/>
                  <a:ext cx="47625" cy="47625"/>
                </a:xfrm>
                <a:custGeom>
                  <a:avLst/>
                  <a:gdLst/>
                  <a:ahLst/>
                  <a:cxnLst>
                    <a:cxn ang="0">
                      <a:pos x="15" y="0"/>
                    </a:cxn>
                    <a:cxn ang="0">
                      <a:pos x="22" y="2"/>
                    </a:cxn>
                    <a:cxn ang="0">
                      <a:pos x="28" y="8"/>
                    </a:cxn>
                    <a:cxn ang="0">
                      <a:pos x="30" y="15"/>
                    </a:cxn>
                    <a:cxn ang="0">
                      <a:pos x="28" y="22"/>
                    </a:cxn>
                    <a:cxn ang="0">
                      <a:pos x="22" y="29"/>
                    </a:cxn>
                    <a:cxn ang="0">
                      <a:pos x="15" y="30"/>
                    </a:cxn>
                    <a:cxn ang="0">
                      <a:pos x="8" y="29"/>
                    </a:cxn>
                    <a:cxn ang="0">
                      <a:pos x="2" y="22"/>
                    </a:cxn>
                    <a:cxn ang="0">
                      <a:pos x="0" y="15"/>
                    </a:cxn>
                    <a:cxn ang="0">
                      <a:pos x="2" y="8"/>
                    </a:cxn>
                    <a:cxn ang="0">
                      <a:pos x="8" y="2"/>
                    </a:cxn>
                    <a:cxn ang="0">
                      <a:pos x="15" y="0"/>
                    </a:cxn>
                  </a:cxnLst>
                  <a:rect l="0" t="0" r="r" b="b"/>
                  <a:pathLst>
                    <a:path w="30" h="30">
                      <a:moveTo>
                        <a:pt x="15" y="0"/>
                      </a:moveTo>
                      <a:lnTo>
                        <a:pt x="22" y="2"/>
                      </a:lnTo>
                      <a:lnTo>
                        <a:pt x="28" y="8"/>
                      </a:lnTo>
                      <a:lnTo>
                        <a:pt x="30" y="15"/>
                      </a:lnTo>
                      <a:lnTo>
                        <a:pt x="28" y="22"/>
                      </a:lnTo>
                      <a:lnTo>
                        <a:pt x="22" y="29"/>
                      </a:lnTo>
                      <a:lnTo>
                        <a:pt x="15" y="30"/>
                      </a:lnTo>
                      <a:lnTo>
                        <a:pt x="8" y="29"/>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36" name="Freeform 136"/>
                <p:cNvSpPr>
                  <a:spLocks/>
                </p:cNvSpPr>
                <p:nvPr/>
              </p:nvSpPr>
              <p:spPr bwMode="auto">
                <a:xfrm>
                  <a:off x="6519863" y="3455988"/>
                  <a:ext cx="47625" cy="47625"/>
                </a:xfrm>
                <a:custGeom>
                  <a:avLst/>
                  <a:gdLst/>
                  <a:ahLst/>
                  <a:cxnLst>
                    <a:cxn ang="0">
                      <a:pos x="15" y="0"/>
                    </a:cxn>
                    <a:cxn ang="0">
                      <a:pos x="22" y="1"/>
                    </a:cxn>
                    <a:cxn ang="0">
                      <a:pos x="29" y="8"/>
                    </a:cxn>
                    <a:cxn ang="0">
                      <a:pos x="30"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0" h="30">
                      <a:moveTo>
                        <a:pt x="15" y="0"/>
                      </a:moveTo>
                      <a:lnTo>
                        <a:pt x="22" y="1"/>
                      </a:lnTo>
                      <a:lnTo>
                        <a:pt x="29" y="8"/>
                      </a:lnTo>
                      <a:lnTo>
                        <a:pt x="30" y="15"/>
                      </a:lnTo>
                      <a:lnTo>
                        <a:pt x="29" y="21"/>
                      </a:lnTo>
                      <a:lnTo>
                        <a:pt x="22" y="28"/>
                      </a:lnTo>
                      <a:lnTo>
                        <a:pt x="15" y="30"/>
                      </a:lnTo>
                      <a:lnTo>
                        <a:pt x="9" y="28"/>
                      </a:lnTo>
                      <a:lnTo>
                        <a:pt x="2" y="21"/>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37" name="Freeform 137"/>
                <p:cNvSpPr>
                  <a:spLocks/>
                </p:cNvSpPr>
                <p:nvPr/>
              </p:nvSpPr>
              <p:spPr bwMode="auto">
                <a:xfrm>
                  <a:off x="6470650" y="3362325"/>
                  <a:ext cx="47625" cy="47625"/>
                </a:xfrm>
                <a:custGeom>
                  <a:avLst/>
                  <a:gdLst/>
                  <a:ahLst/>
                  <a:cxnLst>
                    <a:cxn ang="0">
                      <a:pos x="15" y="0"/>
                    </a:cxn>
                    <a:cxn ang="0">
                      <a:pos x="21" y="2"/>
                    </a:cxn>
                    <a:cxn ang="0">
                      <a:pos x="28" y="8"/>
                    </a:cxn>
                    <a:cxn ang="0">
                      <a:pos x="30" y="15"/>
                    </a:cxn>
                    <a:cxn ang="0">
                      <a:pos x="28" y="22"/>
                    </a:cxn>
                    <a:cxn ang="0">
                      <a:pos x="21" y="28"/>
                    </a:cxn>
                    <a:cxn ang="0">
                      <a:pos x="15" y="30"/>
                    </a:cxn>
                    <a:cxn ang="0">
                      <a:pos x="8" y="28"/>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8"/>
                      </a:lnTo>
                      <a:lnTo>
                        <a:pt x="15" y="30"/>
                      </a:lnTo>
                      <a:lnTo>
                        <a:pt x="8" y="28"/>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38" name="Freeform 138"/>
                <p:cNvSpPr>
                  <a:spLocks/>
                </p:cNvSpPr>
                <p:nvPr/>
              </p:nvSpPr>
              <p:spPr bwMode="auto">
                <a:xfrm>
                  <a:off x="6470650" y="3314700"/>
                  <a:ext cx="47625" cy="47625"/>
                </a:xfrm>
                <a:custGeom>
                  <a:avLst/>
                  <a:gdLst/>
                  <a:ahLst/>
                  <a:cxnLst>
                    <a:cxn ang="0">
                      <a:pos x="15" y="0"/>
                    </a:cxn>
                    <a:cxn ang="0">
                      <a:pos x="21" y="2"/>
                    </a:cxn>
                    <a:cxn ang="0">
                      <a:pos x="28" y="8"/>
                    </a:cxn>
                    <a:cxn ang="0">
                      <a:pos x="30" y="15"/>
                    </a:cxn>
                    <a:cxn ang="0">
                      <a:pos x="28" y="22"/>
                    </a:cxn>
                    <a:cxn ang="0">
                      <a:pos x="21" y="28"/>
                    </a:cxn>
                    <a:cxn ang="0">
                      <a:pos x="15" y="30"/>
                    </a:cxn>
                    <a:cxn ang="0">
                      <a:pos x="8" y="28"/>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8"/>
                      </a:lnTo>
                      <a:lnTo>
                        <a:pt x="15" y="30"/>
                      </a:lnTo>
                      <a:lnTo>
                        <a:pt x="8" y="28"/>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39" name="Freeform 139"/>
                <p:cNvSpPr>
                  <a:spLocks/>
                </p:cNvSpPr>
                <p:nvPr/>
              </p:nvSpPr>
              <p:spPr bwMode="auto">
                <a:xfrm>
                  <a:off x="6523038" y="3500438"/>
                  <a:ext cx="47625" cy="47625"/>
                </a:xfrm>
                <a:custGeom>
                  <a:avLst/>
                  <a:gdLst/>
                  <a:ahLst/>
                  <a:cxnLst>
                    <a:cxn ang="0">
                      <a:pos x="15" y="0"/>
                    </a:cxn>
                    <a:cxn ang="0">
                      <a:pos x="22" y="2"/>
                    </a:cxn>
                    <a:cxn ang="0">
                      <a:pos x="28" y="8"/>
                    </a:cxn>
                    <a:cxn ang="0">
                      <a:pos x="30" y="15"/>
                    </a:cxn>
                    <a:cxn ang="0">
                      <a:pos x="28" y="22"/>
                    </a:cxn>
                    <a:cxn ang="0">
                      <a:pos x="22" y="29"/>
                    </a:cxn>
                    <a:cxn ang="0">
                      <a:pos x="15" y="30"/>
                    </a:cxn>
                    <a:cxn ang="0">
                      <a:pos x="8" y="29"/>
                    </a:cxn>
                    <a:cxn ang="0">
                      <a:pos x="2" y="22"/>
                    </a:cxn>
                    <a:cxn ang="0">
                      <a:pos x="0" y="15"/>
                    </a:cxn>
                    <a:cxn ang="0">
                      <a:pos x="2" y="8"/>
                    </a:cxn>
                    <a:cxn ang="0">
                      <a:pos x="8" y="2"/>
                    </a:cxn>
                    <a:cxn ang="0">
                      <a:pos x="15" y="0"/>
                    </a:cxn>
                  </a:cxnLst>
                  <a:rect l="0" t="0" r="r" b="b"/>
                  <a:pathLst>
                    <a:path w="30" h="30">
                      <a:moveTo>
                        <a:pt x="15" y="0"/>
                      </a:moveTo>
                      <a:lnTo>
                        <a:pt x="22" y="2"/>
                      </a:lnTo>
                      <a:lnTo>
                        <a:pt x="28" y="8"/>
                      </a:lnTo>
                      <a:lnTo>
                        <a:pt x="30" y="15"/>
                      </a:lnTo>
                      <a:lnTo>
                        <a:pt x="28" y="22"/>
                      </a:lnTo>
                      <a:lnTo>
                        <a:pt x="22" y="29"/>
                      </a:lnTo>
                      <a:lnTo>
                        <a:pt x="15" y="30"/>
                      </a:lnTo>
                      <a:lnTo>
                        <a:pt x="8" y="29"/>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40" name="Freeform 140"/>
                <p:cNvSpPr>
                  <a:spLocks/>
                </p:cNvSpPr>
                <p:nvPr/>
              </p:nvSpPr>
              <p:spPr bwMode="auto">
                <a:xfrm>
                  <a:off x="6562725" y="3548063"/>
                  <a:ext cx="47625" cy="47625"/>
                </a:xfrm>
                <a:custGeom>
                  <a:avLst/>
                  <a:gdLst/>
                  <a:ahLst/>
                  <a:cxnLst>
                    <a:cxn ang="0">
                      <a:pos x="15" y="0"/>
                    </a:cxn>
                    <a:cxn ang="0">
                      <a:pos x="22" y="2"/>
                    </a:cxn>
                    <a:cxn ang="0">
                      <a:pos x="29" y="9"/>
                    </a:cxn>
                    <a:cxn ang="0">
                      <a:pos x="30" y="15"/>
                    </a:cxn>
                    <a:cxn ang="0">
                      <a:pos x="29"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9" y="9"/>
                      </a:lnTo>
                      <a:lnTo>
                        <a:pt x="30" y="15"/>
                      </a:lnTo>
                      <a:lnTo>
                        <a:pt x="29"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41" name="Freeform 141"/>
                <p:cNvSpPr>
                  <a:spLocks/>
                </p:cNvSpPr>
                <p:nvPr/>
              </p:nvSpPr>
              <p:spPr bwMode="auto">
                <a:xfrm>
                  <a:off x="6624638" y="3460750"/>
                  <a:ext cx="47625" cy="47625"/>
                </a:xfrm>
                <a:custGeom>
                  <a:avLst/>
                  <a:gdLst/>
                  <a:ahLst/>
                  <a:cxnLst>
                    <a:cxn ang="0">
                      <a:pos x="15" y="0"/>
                    </a:cxn>
                    <a:cxn ang="0">
                      <a:pos x="21" y="2"/>
                    </a:cxn>
                    <a:cxn ang="0">
                      <a:pos x="28" y="8"/>
                    </a:cxn>
                    <a:cxn ang="0">
                      <a:pos x="30" y="15"/>
                    </a:cxn>
                    <a:cxn ang="0">
                      <a:pos x="28" y="22"/>
                    </a:cxn>
                    <a:cxn ang="0">
                      <a:pos x="21" y="28"/>
                    </a:cxn>
                    <a:cxn ang="0">
                      <a:pos x="15" y="30"/>
                    </a:cxn>
                    <a:cxn ang="0">
                      <a:pos x="8" y="28"/>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8"/>
                      </a:lnTo>
                      <a:lnTo>
                        <a:pt x="15" y="30"/>
                      </a:lnTo>
                      <a:lnTo>
                        <a:pt x="8" y="28"/>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42" name="Freeform 142"/>
                <p:cNvSpPr>
                  <a:spLocks/>
                </p:cNvSpPr>
                <p:nvPr/>
              </p:nvSpPr>
              <p:spPr bwMode="auto">
                <a:xfrm>
                  <a:off x="6692900" y="3463925"/>
                  <a:ext cx="47625" cy="47625"/>
                </a:xfrm>
                <a:custGeom>
                  <a:avLst/>
                  <a:gdLst/>
                  <a:ahLst/>
                  <a:cxnLst>
                    <a:cxn ang="0">
                      <a:pos x="15" y="0"/>
                    </a:cxn>
                    <a:cxn ang="0">
                      <a:pos x="22" y="1"/>
                    </a:cxn>
                    <a:cxn ang="0">
                      <a:pos x="28" y="8"/>
                    </a:cxn>
                    <a:cxn ang="0">
                      <a:pos x="30" y="15"/>
                    </a:cxn>
                    <a:cxn ang="0">
                      <a:pos x="28" y="21"/>
                    </a:cxn>
                    <a:cxn ang="0">
                      <a:pos x="22" y="28"/>
                    </a:cxn>
                    <a:cxn ang="0">
                      <a:pos x="15" y="30"/>
                    </a:cxn>
                    <a:cxn ang="0">
                      <a:pos x="8" y="28"/>
                    </a:cxn>
                    <a:cxn ang="0">
                      <a:pos x="2" y="21"/>
                    </a:cxn>
                    <a:cxn ang="0">
                      <a:pos x="0" y="15"/>
                    </a:cxn>
                    <a:cxn ang="0">
                      <a:pos x="2" y="8"/>
                    </a:cxn>
                    <a:cxn ang="0">
                      <a:pos x="8" y="1"/>
                    </a:cxn>
                    <a:cxn ang="0">
                      <a:pos x="15" y="0"/>
                    </a:cxn>
                  </a:cxnLst>
                  <a:rect l="0" t="0" r="r" b="b"/>
                  <a:pathLst>
                    <a:path w="30" h="30">
                      <a:moveTo>
                        <a:pt x="15" y="0"/>
                      </a:moveTo>
                      <a:lnTo>
                        <a:pt x="22" y="1"/>
                      </a:lnTo>
                      <a:lnTo>
                        <a:pt x="28" y="8"/>
                      </a:lnTo>
                      <a:lnTo>
                        <a:pt x="30" y="15"/>
                      </a:lnTo>
                      <a:lnTo>
                        <a:pt x="28" y="21"/>
                      </a:lnTo>
                      <a:lnTo>
                        <a:pt x="22" y="28"/>
                      </a:lnTo>
                      <a:lnTo>
                        <a:pt x="15" y="30"/>
                      </a:lnTo>
                      <a:lnTo>
                        <a:pt x="8" y="28"/>
                      </a:lnTo>
                      <a:lnTo>
                        <a:pt x="2" y="21"/>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43" name="Freeform 143"/>
                <p:cNvSpPr>
                  <a:spLocks/>
                </p:cNvSpPr>
                <p:nvPr/>
              </p:nvSpPr>
              <p:spPr bwMode="auto">
                <a:xfrm>
                  <a:off x="6865938" y="3495675"/>
                  <a:ext cx="47625" cy="47625"/>
                </a:xfrm>
                <a:custGeom>
                  <a:avLst/>
                  <a:gdLst/>
                  <a:ahLst/>
                  <a:cxnLst>
                    <a:cxn ang="0">
                      <a:pos x="15" y="0"/>
                    </a:cxn>
                    <a:cxn ang="0">
                      <a:pos x="22" y="1"/>
                    </a:cxn>
                    <a:cxn ang="0">
                      <a:pos x="28" y="8"/>
                    </a:cxn>
                    <a:cxn ang="0">
                      <a:pos x="30" y="15"/>
                    </a:cxn>
                    <a:cxn ang="0">
                      <a:pos x="28" y="21"/>
                    </a:cxn>
                    <a:cxn ang="0">
                      <a:pos x="22" y="28"/>
                    </a:cxn>
                    <a:cxn ang="0">
                      <a:pos x="15" y="30"/>
                    </a:cxn>
                    <a:cxn ang="0">
                      <a:pos x="8" y="28"/>
                    </a:cxn>
                    <a:cxn ang="0">
                      <a:pos x="1" y="21"/>
                    </a:cxn>
                    <a:cxn ang="0">
                      <a:pos x="0" y="15"/>
                    </a:cxn>
                    <a:cxn ang="0">
                      <a:pos x="1" y="8"/>
                    </a:cxn>
                    <a:cxn ang="0">
                      <a:pos x="8" y="1"/>
                    </a:cxn>
                    <a:cxn ang="0">
                      <a:pos x="15" y="0"/>
                    </a:cxn>
                  </a:cxnLst>
                  <a:rect l="0" t="0" r="r" b="b"/>
                  <a:pathLst>
                    <a:path w="30" h="30">
                      <a:moveTo>
                        <a:pt x="15" y="0"/>
                      </a:moveTo>
                      <a:lnTo>
                        <a:pt x="22" y="1"/>
                      </a:lnTo>
                      <a:lnTo>
                        <a:pt x="28" y="8"/>
                      </a:lnTo>
                      <a:lnTo>
                        <a:pt x="30" y="15"/>
                      </a:lnTo>
                      <a:lnTo>
                        <a:pt x="28" y="21"/>
                      </a:lnTo>
                      <a:lnTo>
                        <a:pt x="22" y="28"/>
                      </a:lnTo>
                      <a:lnTo>
                        <a:pt x="15" y="30"/>
                      </a:lnTo>
                      <a:lnTo>
                        <a:pt x="8" y="28"/>
                      </a:lnTo>
                      <a:lnTo>
                        <a:pt x="1" y="21"/>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44" name="Freeform 144"/>
                <p:cNvSpPr>
                  <a:spLocks/>
                </p:cNvSpPr>
                <p:nvPr/>
              </p:nvSpPr>
              <p:spPr bwMode="auto">
                <a:xfrm>
                  <a:off x="6834188" y="3436938"/>
                  <a:ext cx="49213" cy="47625"/>
                </a:xfrm>
                <a:custGeom>
                  <a:avLst/>
                  <a:gdLst/>
                  <a:ahLst/>
                  <a:cxnLst>
                    <a:cxn ang="0">
                      <a:pos x="15" y="0"/>
                    </a:cxn>
                    <a:cxn ang="0">
                      <a:pos x="20" y="0"/>
                    </a:cxn>
                    <a:cxn ang="0">
                      <a:pos x="25" y="3"/>
                    </a:cxn>
                    <a:cxn ang="0">
                      <a:pos x="28" y="7"/>
                    </a:cxn>
                    <a:cxn ang="0">
                      <a:pos x="30" y="10"/>
                    </a:cxn>
                    <a:cxn ang="0">
                      <a:pos x="31" y="15"/>
                    </a:cxn>
                    <a:cxn ang="0">
                      <a:pos x="30" y="20"/>
                    </a:cxn>
                    <a:cxn ang="0">
                      <a:pos x="28" y="23"/>
                    </a:cxn>
                    <a:cxn ang="0">
                      <a:pos x="25" y="27"/>
                    </a:cxn>
                    <a:cxn ang="0">
                      <a:pos x="20" y="30"/>
                    </a:cxn>
                    <a:cxn ang="0">
                      <a:pos x="15" y="30"/>
                    </a:cxn>
                    <a:cxn ang="0">
                      <a:pos x="8" y="28"/>
                    </a:cxn>
                    <a:cxn ang="0">
                      <a:pos x="1" y="22"/>
                    </a:cxn>
                    <a:cxn ang="0">
                      <a:pos x="0" y="15"/>
                    </a:cxn>
                    <a:cxn ang="0">
                      <a:pos x="1" y="8"/>
                    </a:cxn>
                    <a:cxn ang="0">
                      <a:pos x="8" y="2"/>
                    </a:cxn>
                    <a:cxn ang="0">
                      <a:pos x="15" y="0"/>
                    </a:cxn>
                  </a:cxnLst>
                  <a:rect l="0" t="0" r="r" b="b"/>
                  <a:pathLst>
                    <a:path w="31" h="30">
                      <a:moveTo>
                        <a:pt x="15" y="0"/>
                      </a:moveTo>
                      <a:lnTo>
                        <a:pt x="20" y="0"/>
                      </a:lnTo>
                      <a:lnTo>
                        <a:pt x="25" y="3"/>
                      </a:lnTo>
                      <a:lnTo>
                        <a:pt x="28" y="7"/>
                      </a:lnTo>
                      <a:lnTo>
                        <a:pt x="30" y="10"/>
                      </a:lnTo>
                      <a:lnTo>
                        <a:pt x="31" y="15"/>
                      </a:lnTo>
                      <a:lnTo>
                        <a:pt x="30" y="20"/>
                      </a:lnTo>
                      <a:lnTo>
                        <a:pt x="28" y="23"/>
                      </a:lnTo>
                      <a:lnTo>
                        <a:pt x="25" y="27"/>
                      </a:lnTo>
                      <a:lnTo>
                        <a:pt x="20" y="30"/>
                      </a:lnTo>
                      <a:lnTo>
                        <a:pt x="15" y="30"/>
                      </a:lnTo>
                      <a:lnTo>
                        <a:pt x="8" y="28"/>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45" name="Freeform 145"/>
                <p:cNvSpPr>
                  <a:spLocks/>
                </p:cNvSpPr>
                <p:nvPr/>
              </p:nvSpPr>
              <p:spPr bwMode="auto">
                <a:xfrm>
                  <a:off x="6894513" y="3563938"/>
                  <a:ext cx="47625" cy="47625"/>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46" name="Freeform 146"/>
                <p:cNvSpPr>
                  <a:spLocks/>
                </p:cNvSpPr>
                <p:nvPr/>
              </p:nvSpPr>
              <p:spPr bwMode="auto">
                <a:xfrm>
                  <a:off x="6875463" y="3622675"/>
                  <a:ext cx="49213" cy="47625"/>
                </a:xfrm>
                <a:custGeom>
                  <a:avLst/>
                  <a:gdLst/>
                  <a:ahLst/>
                  <a:cxnLst>
                    <a:cxn ang="0">
                      <a:pos x="16" y="0"/>
                    </a:cxn>
                    <a:cxn ang="0">
                      <a:pos x="22" y="2"/>
                    </a:cxn>
                    <a:cxn ang="0">
                      <a:pos x="29" y="8"/>
                    </a:cxn>
                    <a:cxn ang="0">
                      <a:pos x="31" y="15"/>
                    </a:cxn>
                    <a:cxn ang="0">
                      <a:pos x="29" y="22"/>
                    </a:cxn>
                    <a:cxn ang="0">
                      <a:pos x="22" y="29"/>
                    </a:cxn>
                    <a:cxn ang="0">
                      <a:pos x="16" y="30"/>
                    </a:cxn>
                    <a:cxn ang="0">
                      <a:pos x="9" y="29"/>
                    </a:cxn>
                    <a:cxn ang="0">
                      <a:pos x="2" y="22"/>
                    </a:cxn>
                    <a:cxn ang="0">
                      <a:pos x="0" y="15"/>
                    </a:cxn>
                    <a:cxn ang="0">
                      <a:pos x="2" y="8"/>
                    </a:cxn>
                    <a:cxn ang="0">
                      <a:pos x="9" y="2"/>
                    </a:cxn>
                    <a:cxn ang="0">
                      <a:pos x="16" y="0"/>
                    </a:cxn>
                  </a:cxnLst>
                  <a:rect l="0" t="0" r="r" b="b"/>
                  <a:pathLst>
                    <a:path w="31" h="30">
                      <a:moveTo>
                        <a:pt x="16" y="0"/>
                      </a:moveTo>
                      <a:lnTo>
                        <a:pt x="22" y="2"/>
                      </a:lnTo>
                      <a:lnTo>
                        <a:pt x="29" y="8"/>
                      </a:lnTo>
                      <a:lnTo>
                        <a:pt x="31" y="15"/>
                      </a:lnTo>
                      <a:lnTo>
                        <a:pt x="29" y="22"/>
                      </a:lnTo>
                      <a:lnTo>
                        <a:pt x="22" y="29"/>
                      </a:lnTo>
                      <a:lnTo>
                        <a:pt x="16" y="30"/>
                      </a:lnTo>
                      <a:lnTo>
                        <a:pt x="9" y="29"/>
                      </a:lnTo>
                      <a:lnTo>
                        <a:pt x="2" y="22"/>
                      </a:lnTo>
                      <a:lnTo>
                        <a:pt x="0" y="15"/>
                      </a:lnTo>
                      <a:lnTo>
                        <a:pt x="2" y="8"/>
                      </a:lnTo>
                      <a:lnTo>
                        <a:pt x="9"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47" name="Freeform 147"/>
                <p:cNvSpPr>
                  <a:spLocks/>
                </p:cNvSpPr>
                <p:nvPr/>
              </p:nvSpPr>
              <p:spPr bwMode="auto">
                <a:xfrm>
                  <a:off x="6827838" y="3617913"/>
                  <a:ext cx="47625" cy="47625"/>
                </a:xfrm>
                <a:custGeom>
                  <a:avLst/>
                  <a:gdLst/>
                  <a:ahLst/>
                  <a:cxnLst>
                    <a:cxn ang="0">
                      <a:pos x="15" y="0"/>
                    </a:cxn>
                    <a:cxn ang="0">
                      <a:pos x="22" y="1"/>
                    </a:cxn>
                    <a:cxn ang="0">
                      <a:pos x="29" y="8"/>
                    </a:cxn>
                    <a:cxn ang="0">
                      <a:pos x="30"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0" h="30">
                      <a:moveTo>
                        <a:pt x="15" y="0"/>
                      </a:moveTo>
                      <a:lnTo>
                        <a:pt x="22" y="1"/>
                      </a:lnTo>
                      <a:lnTo>
                        <a:pt x="29" y="8"/>
                      </a:lnTo>
                      <a:lnTo>
                        <a:pt x="30" y="15"/>
                      </a:lnTo>
                      <a:lnTo>
                        <a:pt x="29" y="21"/>
                      </a:lnTo>
                      <a:lnTo>
                        <a:pt x="22" y="28"/>
                      </a:lnTo>
                      <a:lnTo>
                        <a:pt x="15" y="30"/>
                      </a:lnTo>
                      <a:lnTo>
                        <a:pt x="9" y="28"/>
                      </a:lnTo>
                      <a:lnTo>
                        <a:pt x="2" y="21"/>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48" name="Freeform 148"/>
                <p:cNvSpPr>
                  <a:spLocks/>
                </p:cNvSpPr>
                <p:nvPr/>
              </p:nvSpPr>
              <p:spPr bwMode="auto">
                <a:xfrm>
                  <a:off x="6783388" y="3625850"/>
                  <a:ext cx="47625" cy="47625"/>
                </a:xfrm>
                <a:custGeom>
                  <a:avLst/>
                  <a:gdLst/>
                  <a:ahLst/>
                  <a:cxnLst>
                    <a:cxn ang="0">
                      <a:pos x="15" y="0"/>
                    </a:cxn>
                    <a:cxn ang="0">
                      <a:pos x="22" y="1"/>
                    </a:cxn>
                    <a:cxn ang="0">
                      <a:pos x="28" y="8"/>
                    </a:cxn>
                    <a:cxn ang="0">
                      <a:pos x="30" y="15"/>
                    </a:cxn>
                    <a:cxn ang="0">
                      <a:pos x="28" y="21"/>
                    </a:cxn>
                    <a:cxn ang="0">
                      <a:pos x="22" y="28"/>
                    </a:cxn>
                    <a:cxn ang="0">
                      <a:pos x="15" y="30"/>
                    </a:cxn>
                    <a:cxn ang="0">
                      <a:pos x="8" y="28"/>
                    </a:cxn>
                    <a:cxn ang="0">
                      <a:pos x="2" y="21"/>
                    </a:cxn>
                    <a:cxn ang="0">
                      <a:pos x="0" y="15"/>
                    </a:cxn>
                    <a:cxn ang="0">
                      <a:pos x="2" y="8"/>
                    </a:cxn>
                    <a:cxn ang="0">
                      <a:pos x="8" y="1"/>
                    </a:cxn>
                    <a:cxn ang="0">
                      <a:pos x="15" y="0"/>
                    </a:cxn>
                  </a:cxnLst>
                  <a:rect l="0" t="0" r="r" b="b"/>
                  <a:pathLst>
                    <a:path w="30" h="30">
                      <a:moveTo>
                        <a:pt x="15" y="0"/>
                      </a:moveTo>
                      <a:lnTo>
                        <a:pt x="22" y="1"/>
                      </a:lnTo>
                      <a:lnTo>
                        <a:pt x="28" y="8"/>
                      </a:lnTo>
                      <a:lnTo>
                        <a:pt x="30" y="15"/>
                      </a:lnTo>
                      <a:lnTo>
                        <a:pt x="28" y="21"/>
                      </a:lnTo>
                      <a:lnTo>
                        <a:pt x="22" y="28"/>
                      </a:lnTo>
                      <a:lnTo>
                        <a:pt x="15" y="30"/>
                      </a:lnTo>
                      <a:lnTo>
                        <a:pt x="8" y="28"/>
                      </a:lnTo>
                      <a:lnTo>
                        <a:pt x="2" y="21"/>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49" name="Freeform 149"/>
                <p:cNvSpPr>
                  <a:spLocks/>
                </p:cNvSpPr>
                <p:nvPr/>
              </p:nvSpPr>
              <p:spPr bwMode="auto">
                <a:xfrm>
                  <a:off x="6538913" y="3806825"/>
                  <a:ext cx="47625" cy="47625"/>
                </a:xfrm>
                <a:custGeom>
                  <a:avLst/>
                  <a:gdLst/>
                  <a:ahLst/>
                  <a:cxnLst>
                    <a:cxn ang="0">
                      <a:pos x="15" y="0"/>
                    </a:cxn>
                    <a:cxn ang="0">
                      <a:pos x="22" y="1"/>
                    </a:cxn>
                    <a:cxn ang="0">
                      <a:pos x="28" y="8"/>
                    </a:cxn>
                    <a:cxn ang="0">
                      <a:pos x="30" y="15"/>
                    </a:cxn>
                    <a:cxn ang="0">
                      <a:pos x="28" y="21"/>
                    </a:cxn>
                    <a:cxn ang="0">
                      <a:pos x="22" y="28"/>
                    </a:cxn>
                    <a:cxn ang="0">
                      <a:pos x="15" y="30"/>
                    </a:cxn>
                    <a:cxn ang="0">
                      <a:pos x="8" y="28"/>
                    </a:cxn>
                    <a:cxn ang="0">
                      <a:pos x="2" y="21"/>
                    </a:cxn>
                    <a:cxn ang="0">
                      <a:pos x="0" y="15"/>
                    </a:cxn>
                    <a:cxn ang="0">
                      <a:pos x="2" y="8"/>
                    </a:cxn>
                    <a:cxn ang="0">
                      <a:pos x="8" y="1"/>
                    </a:cxn>
                    <a:cxn ang="0">
                      <a:pos x="15" y="0"/>
                    </a:cxn>
                  </a:cxnLst>
                  <a:rect l="0" t="0" r="r" b="b"/>
                  <a:pathLst>
                    <a:path w="30" h="30">
                      <a:moveTo>
                        <a:pt x="15" y="0"/>
                      </a:moveTo>
                      <a:lnTo>
                        <a:pt x="22" y="1"/>
                      </a:lnTo>
                      <a:lnTo>
                        <a:pt x="28" y="8"/>
                      </a:lnTo>
                      <a:lnTo>
                        <a:pt x="30" y="15"/>
                      </a:lnTo>
                      <a:lnTo>
                        <a:pt x="28" y="21"/>
                      </a:lnTo>
                      <a:lnTo>
                        <a:pt x="22" y="28"/>
                      </a:lnTo>
                      <a:lnTo>
                        <a:pt x="15" y="30"/>
                      </a:lnTo>
                      <a:lnTo>
                        <a:pt x="8" y="28"/>
                      </a:lnTo>
                      <a:lnTo>
                        <a:pt x="2" y="21"/>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50" name="Freeform 150"/>
                <p:cNvSpPr>
                  <a:spLocks/>
                </p:cNvSpPr>
                <p:nvPr/>
              </p:nvSpPr>
              <p:spPr bwMode="auto">
                <a:xfrm>
                  <a:off x="6534150" y="3894138"/>
                  <a:ext cx="47625" cy="47625"/>
                </a:xfrm>
                <a:custGeom>
                  <a:avLst/>
                  <a:gdLst/>
                  <a:ahLst/>
                  <a:cxnLst>
                    <a:cxn ang="0">
                      <a:pos x="15" y="0"/>
                    </a:cxn>
                    <a:cxn ang="0">
                      <a:pos x="21" y="2"/>
                    </a:cxn>
                    <a:cxn ang="0">
                      <a:pos x="28" y="8"/>
                    </a:cxn>
                    <a:cxn ang="0">
                      <a:pos x="30" y="15"/>
                    </a:cxn>
                    <a:cxn ang="0">
                      <a:pos x="28" y="22"/>
                    </a:cxn>
                    <a:cxn ang="0">
                      <a:pos x="21" y="28"/>
                    </a:cxn>
                    <a:cxn ang="0">
                      <a:pos x="15" y="30"/>
                    </a:cxn>
                    <a:cxn ang="0">
                      <a:pos x="8" y="28"/>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8"/>
                      </a:lnTo>
                      <a:lnTo>
                        <a:pt x="15" y="30"/>
                      </a:lnTo>
                      <a:lnTo>
                        <a:pt x="8" y="28"/>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51" name="Freeform 151"/>
                <p:cNvSpPr>
                  <a:spLocks/>
                </p:cNvSpPr>
                <p:nvPr/>
              </p:nvSpPr>
              <p:spPr bwMode="auto">
                <a:xfrm>
                  <a:off x="6488113" y="3941763"/>
                  <a:ext cx="47625" cy="47625"/>
                </a:xfrm>
                <a:custGeom>
                  <a:avLst/>
                  <a:gdLst/>
                  <a:ahLst/>
                  <a:cxnLst>
                    <a:cxn ang="0">
                      <a:pos x="15" y="0"/>
                    </a:cxn>
                    <a:cxn ang="0">
                      <a:pos x="22" y="2"/>
                    </a:cxn>
                    <a:cxn ang="0">
                      <a:pos x="29" y="8"/>
                    </a:cxn>
                    <a:cxn ang="0">
                      <a:pos x="30" y="15"/>
                    </a:cxn>
                    <a:cxn ang="0">
                      <a:pos x="29" y="22"/>
                    </a:cxn>
                    <a:cxn ang="0">
                      <a:pos x="22" y="28"/>
                    </a:cxn>
                    <a:cxn ang="0">
                      <a:pos x="15" y="30"/>
                    </a:cxn>
                    <a:cxn ang="0">
                      <a:pos x="9" y="28"/>
                    </a:cxn>
                    <a:cxn ang="0">
                      <a:pos x="2" y="22"/>
                    </a:cxn>
                    <a:cxn ang="0">
                      <a:pos x="0" y="15"/>
                    </a:cxn>
                    <a:cxn ang="0">
                      <a:pos x="2" y="8"/>
                    </a:cxn>
                    <a:cxn ang="0">
                      <a:pos x="9" y="2"/>
                    </a:cxn>
                    <a:cxn ang="0">
                      <a:pos x="15" y="0"/>
                    </a:cxn>
                  </a:cxnLst>
                  <a:rect l="0" t="0" r="r" b="b"/>
                  <a:pathLst>
                    <a:path w="30" h="30">
                      <a:moveTo>
                        <a:pt x="15" y="0"/>
                      </a:moveTo>
                      <a:lnTo>
                        <a:pt x="22" y="2"/>
                      </a:lnTo>
                      <a:lnTo>
                        <a:pt x="29" y="8"/>
                      </a:lnTo>
                      <a:lnTo>
                        <a:pt x="30" y="15"/>
                      </a:lnTo>
                      <a:lnTo>
                        <a:pt x="29" y="22"/>
                      </a:lnTo>
                      <a:lnTo>
                        <a:pt x="22" y="28"/>
                      </a:lnTo>
                      <a:lnTo>
                        <a:pt x="15" y="30"/>
                      </a:lnTo>
                      <a:lnTo>
                        <a:pt x="9" y="28"/>
                      </a:lnTo>
                      <a:lnTo>
                        <a:pt x="2" y="22"/>
                      </a:lnTo>
                      <a:lnTo>
                        <a:pt x="0" y="15"/>
                      </a:lnTo>
                      <a:lnTo>
                        <a:pt x="2" y="8"/>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52" name="Freeform 152"/>
                <p:cNvSpPr>
                  <a:spLocks/>
                </p:cNvSpPr>
                <p:nvPr/>
              </p:nvSpPr>
              <p:spPr bwMode="auto">
                <a:xfrm>
                  <a:off x="6583363" y="3933825"/>
                  <a:ext cx="49213" cy="47625"/>
                </a:xfrm>
                <a:custGeom>
                  <a:avLst/>
                  <a:gdLst/>
                  <a:ahLst/>
                  <a:cxnLst>
                    <a:cxn ang="0">
                      <a:pos x="16" y="0"/>
                    </a:cxn>
                    <a:cxn ang="0">
                      <a:pos x="22" y="2"/>
                    </a:cxn>
                    <a:cxn ang="0">
                      <a:pos x="29" y="8"/>
                    </a:cxn>
                    <a:cxn ang="0">
                      <a:pos x="31" y="15"/>
                    </a:cxn>
                    <a:cxn ang="0">
                      <a:pos x="29" y="22"/>
                    </a:cxn>
                    <a:cxn ang="0">
                      <a:pos x="22" y="28"/>
                    </a:cxn>
                    <a:cxn ang="0">
                      <a:pos x="16" y="30"/>
                    </a:cxn>
                    <a:cxn ang="0">
                      <a:pos x="9" y="28"/>
                    </a:cxn>
                    <a:cxn ang="0">
                      <a:pos x="2" y="22"/>
                    </a:cxn>
                    <a:cxn ang="0">
                      <a:pos x="0" y="15"/>
                    </a:cxn>
                    <a:cxn ang="0">
                      <a:pos x="2" y="8"/>
                    </a:cxn>
                    <a:cxn ang="0">
                      <a:pos x="9" y="2"/>
                    </a:cxn>
                    <a:cxn ang="0">
                      <a:pos x="16" y="0"/>
                    </a:cxn>
                  </a:cxnLst>
                  <a:rect l="0" t="0" r="r" b="b"/>
                  <a:pathLst>
                    <a:path w="31" h="30">
                      <a:moveTo>
                        <a:pt x="16" y="0"/>
                      </a:moveTo>
                      <a:lnTo>
                        <a:pt x="22" y="2"/>
                      </a:lnTo>
                      <a:lnTo>
                        <a:pt x="29" y="8"/>
                      </a:lnTo>
                      <a:lnTo>
                        <a:pt x="31" y="15"/>
                      </a:lnTo>
                      <a:lnTo>
                        <a:pt x="29" y="22"/>
                      </a:lnTo>
                      <a:lnTo>
                        <a:pt x="22" y="28"/>
                      </a:lnTo>
                      <a:lnTo>
                        <a:pt x="16" y="30"/>
                      </a:lnTo>
                      <a:lnTo>
                        <a:pt x="9" y="28"/>
                      </a:lnTo>
                      <a:lnTo>
                        <a:pt x="2" y="22"/>
                      </a:lnTo>
                      <a:lnTo>
                        <a:pt x="0" y="15"/>
                      </a:lnTo>
                      <a:lnTo>
                        <a:pt x="2" y="8"/>
                      </a:lnTo>
                      <a:lnTo>
                        <a:pt x="9"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53" name="Freeform 153"/>
                <p:cNvSpPr>
                  <a:spLocks/>
                </p:cNvSpPr>
                <p:nvPr/>
              </p:nvSpPr>
              <p:spPr bwMode="auto">
                <a:xfrm>
                  <a:off x="6591300" y="4024313"/>
                  <a:ext cx="49213" cy="47625"/>
                </a:xfrm>
                <a:custGeom>
                  <a:avLst/>
                  <a:gdLst/>
                  <a:ahLst/>
                  <a:cxnLst>
                    <a:cxn ang="0">
                      <a:pos x="16" y="0"/>
                    </a:cxn>
                    <a:cxn ang="0">
                      <a:pos x="22" y="2"/>
                    </a:cxn>
                    <a:cxn ang="0">
                      <a:pos x="29" y="8"/>
                    </a:cxn>
                    <a:cxn ang="0">
                      <a:pos x="31" y="15"/>
                    </a:cxn>
                    <a:cxn ang="0">
                      <a:pos x="29" y="22"/>
                    </a:cxn>
                    <a:cxn ang="0">
                      <a:pos x="22" y="28"/>
                    </a:cxn>
                    <a:cxn ang="0">
                      <a:pos x="16" y="30"/>
                    </a:cxn>
                    <a:cxn ang="0">
                      <a:pos x="9" y="28"/>
                    </a:cxn>
                    <a:cxn ang="0">
                      <a:pos x="2" y="22"/>
                    </a:cxn>
                    <a:cxn ang="0">
                      <a:pos x="0" y="15"/>
                    </a:cxn>
                    <a:cxn ang="0">
                      <a:pos x="2" y="8"/>
                    </a:cxn>
                    <a:cxn ang="0">
                      <a:pos x="9" y="2"/>
                    </a:cxn>
                    <a:cxn ang="0">
                      <a:pos x="16" y="0"/>
                    </a:cxn>
                  </a:cxnLst>
                  <a:rect l="0" t="0" r="r" b="b"/>
                  <a:pathLst>
                    <a:path w="31" h="30">
                      <a:moveTo>
                        <a:pt x="16" y="0"/>
                      </a:moveTo>
                      <a:lnTo>
                        <a:pt x="22" y="2"/>
                      </a:lnTo>
                      <a:lnTo>
                        <a:pt x="29" y="8"/>
                      </a:lnTo>
                      <a:lnTo>
                        <a:pt x="31" y="15"/>
                      </a:lnTo>
                      <a:lnTo>
                        <a:pt x="29" y="22"/>
                      </a:lnTo>
                      <a:lnTo>
                        <a:pt x="22" y="28"/>
                      </a:lnTo>
                      <a:lnTo>
                        <a:pt x="16" y="30"/>
                      </a:lnTo>
                      <a:lnTo>
                        <a:pt x="9" y="28"/>
                      </a:lnTo>
                      <a:lnTo>
                        <a:pt x="2" y="22"/>
                      </a:lnTo>
                      <a:lnTo>
                        <a:pt x="0" y="15"/>
                      </a:lnTo>
                      <a:lnTo>
                        <a:pt x="2" y="8"/>
                      </a:lnTo>
                      <a:lnTo>
                        <a:pt x="9"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54" name="Freeform 154"/>
                <p:cNvSpPr>
                  <a:spLocks/>
                </p:cNvSpPr>
                <p:nvPr/>
              </p:nvSpPr>
              <p:spPr bwMode="auto">
                <a:xfrm>
                  <a:off x="6510338" y="4032250"/>
                  <a:ext cx="47625" cy="47625"/>
                </a:xfrm>
                <a:custGeom>
                  <a:avLst/>
                  <a:gdLst/>
                  <a:ahLst/>
                  <a:cxnLst>
                    <a:cxn ang="0">
                      <a:pos x="15" y="0"/>
                    </a:cxn>
                    <a:cxn ang="0">
                      <a:pos x="21" y="2"/>
                    </a:cxn>
                    <a:cxn ang="0">
                      <a:pos x="28" y="8"/>
                    </a:cxn>
                    <a:cxn ang="0">
                      <a:pos x="30" y="15"/>
                    </a:cxn>
                    <a:cxn ang="0">
                      <a:pos x="28" y="22"/>
                    </a:cxn>
                    <a:cxn ang="0">
                      <a:pos x="21" y="28"/>
                    </a:cxn>
                    <a:cxn ang="0">
                      <a:pos x="15" y="30"/>
                    </a:cxn>
                    <a:cxn ang="0">
                      <a:pos x="8" y="28"/>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8"/>
                      </a:lnTo>
                      <a:lnTo>
                        <a:pt x="15" y="30"/>
                      </a:lnTo>
                      <a:lnTo>
                        <a:pt x="8" y="28"/>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55" name="Freeform 159"/>
                <p:cNvSpPr>
                  <a:spLocks/>
                </p:cNvSpPr>
                <p:nvPr/>
              </p:nvSpPr>
              <p:spPr bwMode="auto">
                <a:xfrm>
                  <a:off x="7656513" y="3563938"/>
                  <a:ext cx="47625" cy="47625"/>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56" name="Freeform 160"/>
                <p:cNvSpPr>
                  <a:spLocks/>
                </p:cNvSpPr>
                <p:nvPr/>
              </p:nvSpPr>
              <p:spPr bwMode="auto">
                <a:xfrm>
                  <a:off x="8054975" y="3343275"/>
                  <a:ext cx="47625" cy="47625"/>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57" name="Freeform 161"/>
                <p:cNvSpPr>
                  <a:spLocks/>
                </p:cNvSpPr>
                <p:nvPr/>
              </p:nvSpPr>
              <p:spPr bwMode="auto">
                <a:xfrm>
                  <a:off x="8578850" y="2695575"/>
                  <a:ext cx="47625" cy="47625"/>
                </a:xfrm>
                <a:custGeom>
                  <a:avLst/>
                  <a:gdLst/>
                  <a:ahLst/>
                  <a:cxnLst>
                    <a:cxn ang="0">
                      <a:pos x="15" y="0"/>
                    </a:cxn>
                    <a:cxn ang="0">
                      <a:pos x="21" y="1"/>
                    </a:cxn>
                    <a:cxn ang="0">
                      <a:pos x="28" y="8"/>
                    </a:cxn>
                    <a:cxn ang="0">
                      <a:pos x="30" y="15"/>
                    </a:cxn>
                    <a:cxn ang="0">
                      <a:pos x="28" y="22"/>
                    </a:cxn>
                    <a:cxn ang="0">
                      <a:pos x="21" y="28"/>
                    </a:cxn>
                    <a:cxn ang="0">
                      <a:pos x="15" y="30"/>
                    </a:cxn>
                    <a:cxn ang="0">
                      <a:pos x="8" y="28"/>
                    </a:cxn>
                    <a:cxn ang="0">
                      <a:pos x="1" y="22"/>
                    </a:cxn>
                    <a:cxn ang="0">
                      <a:pos x="0" y="15"/>
                    </a:cxn>
                    <a:cxn ang="0">
                      <a:pos x="1" y="8"/>
                    </a:cxn>
                    <a:cxn ang="0">
                      <a:pos x="8" y="1"/>
                    </a:cxn>
                    <a:cxn ang="0">
                      <a:pos x="15" y="0"/>
                    </a:cxn>
                  </a:cxnLst>
                  <a:rect l="0" t="0" r="r" b="b"/>
                  <a:pathLst>
                    <a:path w="30" h="30">
                      <a:moveTo>
                        <a:pt x="15" y="0"/>
                      </a:moveTo>
                      <a:lnTo>
                        <a:pt x="21" y="1"/>
                      </a:lnTo>
                      <a:lnTo>
                        <a:pt x="28" y="8"/>
                      </a:lnTo>
                      <a:lnTo>
                        <a:pt x="30" y="15"/>
                      </a:lnTo>
                      <a:lnTo>
                        <a:pt x="28" y="22"/>
                      </a:lnTo>
                      <a:lnTo>
                        <a:pt x="21" y="28"/>
                      </a:lnTo>
                      <a:lnTo>
                        <a:pt x="15" y="30"/>
                      </a:lnTo>
                      <a:lnTo>
                        <a:pt x="8" y="28"/>
                      </a:lnTo>
                      <a:lnTo>
                        <a:pt x="1" y="22"/>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58" name="Freeform 162"/>
                <p:cNvSpPr>
                  <a:spLocks/>
                </p:cNvSpPr>
                <p:nvPr/>
              </p:nvSpPr>
              <p:spPr bwMode="auto">
                <a:xfrm>
                  <a:off x="8445500" y="3195638"/>
                  <a:ext cx="47625" cy="47625"/>
                </a:xfrm>
                <a:custGeom>
                  <a:avLst/>
                  <a:gdLst/>
                  <a:ahLst/>
                  <a:cxnLst>
                    <a:cxn ang="0">
                      <a:pos x="15" y="0"/>
                    </a:cxn>
                    <a:cxn ang="0">
                      <a:pos x="22" y="1"/>
                    </a:cxn>
                    <a:cxn ang="0">
                      <a:pos x="29" y="8"/>
                    </a:cxn>
                    <a:cxn ang="0">
                      <a:pos x="30" y="15"/>
                    </a:cxn>
                    <a:cxn ang="0">
                      <a:pos x="29" y="21"/>
                    </a:cxn>
                    <a:cxn ang="0">
                      <a:pos x="22" y="28"/>
                    </a:cxn>
                    <a:cxn ang="0">
                      <a:pos x="15" y="30"/>
                    </a:cxn>
                    <a:cxn ang="0">
                      <a:pos x="8" y="28"/>
                    </a:cxn>
                    <a:cxn ang="0">
                      <a:pos x="2" y="21"/>
                    </a:cxn>
                    <a:cxn ang="0">
                      <a:pos x="0" y="15"/>
                    </a:cxn>
                    <a:cxn ang="0">
                      <a:pos x="2" y="8"/>
                    </a:cxn>
                    <a:cxn ang="0">
                      <a:pos x="8" y="1"/>
                    </a:cxn>
                    <a:cxn ang="0">
                      <a:pos x="15" y="0"/>
                    </a:cxn>
                  </a:cxnLst>
                  <a:rect l="0" t="0" r="r" b="b"/>
                  <a:pathLst>
                    <a:path w="30" h="30">
                      <a:moveTo>
                        <a:pt x="15" y="0"/>
                      </a:moveTo>
                      <a:lnTo>
                        <a:pt x="22" y="1"/>
                      </a:lnTo>
                      <a:lnTo>
                        <a:pt x="29" y="8"/>
                      </a:lnTo>
                      <a:lnTo>
                        <a:pt x="30" y="15"/>
                      </a:lnTo>
                      <a:lnTo>
                        <a:pt x="29" y="21"/>
                      </a:lnTo>
                      <a:lnTo>
                        <a:pt x="22" y="28"/>
                      </a:lnTo>
                      <a:lnTo>
                        <a:pt x="15" y="30"/>
                      </a:lnTo>
                      <a:lnTo>
                        <a:pt x="8" y="28"/>
                      </a:lnTo>
                      <a:lnTo>
                        <a:pt x="2" y="21"/>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59" name="Freeform 163"/>
                <p:cNvSpPr>
                  <a:spLocks/>
                </p:cNvSpPr>
                <p:nvPr/>
              </p:nvSpPr>
              <p:spPr bwMode="auto">
                <a:xfrm>
                  <a:off x="7604125" y="3535363"/>
                  <a:ext cx="47625" cy="47625"/>
                </a:xfrm>
                <a:custGeom>
                  <a:avLst/>
                  <a:gdLst/>
                  <a:ahLst/>
                  <a:cxnLst>
                    <a:cxn ang="0">
                      <a:pos x="15" y="0"/>
                    </a:cxn>
                    <a:cxn ang="0">
                      <a:pos x="22" y="1"/>
                    </a:cxn>
                    <a:cxn ang="0">
                      <a:pos x="28" y="8"/>
                    </a:cxn>
                    <a:cxn ang="0">
                      <a:pos x="30" y="15"/>
                    </a:cxn>
                    <a:cxn ang="0">
                      <a:pos x="28" y="22"/>
                    </a:cxn>
                    <a:cxn ang="0">
                      <a:pos x="22" y="28"/>
                    </a:cxn>
                    <a:cxn ang="0">
                      <a:pos x="15" y="30"/>
                    </a:cxn>
                    <a:cxn ang="0">
                      <a:pos x="8" y="28"/>
                    </a:cxn>
                    <a:cxn ang="0">
                      <a:pos x="1" y="22"/>
                    </a:cxn>
                    <a:cxn ang="0">
                      <a:pos x="0" y="15"/>
                    </a:cxn>
                    <a:cxn ang="0">
                      <a:pos x="1" y="8"/>
                    </a:cxn>
                    <a:cxn ang="0">
                      <a:pos x="8" y="1"/>
                    </a:cxn>
                    <a:cxn ang="0">
                      <a:pos x="15" y="0"/>
                    </a:cxn>
                  </a:cxnLst>
                  <a:rect l="0" t="0" r="r" b="b"/>
                  <a:pathLst>
                    <a:path w="30" h="30">
                      <a:moveTo>
                        <a:pt x="15" y="0"/>
                      </a:moveTo>
                      <a:lnTo>
                        <a:pt x="22" y="1"/>
                      </a:lnTo>
                      <a:lnTo>
                        <a:pt x="28" y="8"/>
                      </a:lnTo>
                      <a:lnTo>
                        <a:pt x="30" y="15"/>
                      </a:lnTo>
                      <a:lnTo>
                        <a:pt x="28" y="22"/>
                      </a:lnTo>
                      <a:lnTo>
                        <a:pt x="22" y="28"/>
                      </a:lnTo>
                      <a:lnTo>
                        <a:pt x="15" y="30"/>
                      </a:lnTo>
                      <a:lnTo>
                        <a:pt x="8" y="28"/>
                      </a:lnTo>
                      <a:lnTo>
                        <a:pt x="1" y="22"/>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60" name="Freeform 164"/>
                <p:cNvSpPr>
                  <a:spLocks/>
                </p:cNvSpPr>
                <p:nvPr/>
              </p:nvSpPr>
              <p:spPr bwMode="auto">
                <a:xfrm>
                  <a:off x="7394575" y="3694113"/>
                  <a:ext cx="47625" cy="47625"/>
                </a:xfrm>
                <a:custGeom>
                  <a:avLst/>
                  <a:gdLst/>
                  <a:ahLst/>
                  <a:cxnLst>
                    <a:cxn ang="0">
                      <a:pos x="15" y="0"/>
                    </a:cxn>
                    <a:cxn ang="0">
                      <a:pos x="21" y="2"/>
                    </a:cxn>
                    <a:cxn ang="0">
                      <a:pos x="28" y="9"/>
                    </a:cxn>
                    <a:cxn ang="0">
                      <a:pos x="30" y="15"/>
                    </a:cxn>
                    <a:cxn ang="0">
                      <a:pos x="28" y="22"/>
                    </a:cxn>
                    <a:cxn ang="0">
                      <a:pos x="21" y="29"/>
                    </a:cxn>
                    <a:cxn ang="0">
                      <a:pos x="15" y="30"/>
                    </a:cxn>
                    <a:cxn ang="0">
                      <a:pos x="8" y="29"/>
                    </a:cxn>
                    <a:cxn ang="0">
                      <a:pos x="1" y="22"/>
                    </a:cxn>
                    <a:cxn ang="0">
                      <a:pos x="0" y="15"/>
                    </a:cxn>
                    <a:cxn ang="0">
                      <a:pos x="1" y="9"/>
                    </a:cxn>
                    <a:cxn ang="0">
                      <a:pos x="8" y="2"/>
                    </a:cxn>
                    <a:cxn ang="0">
                      <a:pos x="15" y="0"/>
                    </a:cxn>
                  </a:cxnLst>
                  <a:rect l="0" t="0" r="r" b="b"/>
                  <a:pathLst>
                    <a:path w="30" h="30">
                      <a:moveTo>
                        <a:pt x="15" y="0"/>
                      </a:moveTo>
                      <a:lnTo>
                        <a:pt x="21" y="2"/>
                      </a:lnTo>
                      <a:lnTo>
                        <a:pt x="28" y="9"/>
                      </a:lnTo>
                      <a:lnTo>
                        <a:pt x="30" y="15"/>
                      </a:lnTo>
                      <a:lnTo>
                        <a:pt x="28" y="22"/>
                      </a:lnTo>
                      <a:lnTo>
                        <a:pt x="21" y="29"/>
                      </a:lnTo>
                      <a:lnTo>
                        <a:pt x="15" y="30"/>
                      </a:lnTo>
                      <a:lnTo>
                        <a:pt x="8" y="29"/>
                      </a:lnTo>
                      <a:lnTo>
                        <a:pt x="1" y="22"/>
                      </a:lnTo>
                      <a:lnTo>
                        <a:pt x="0" y="15"/>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61" name="Freeform 166"/>
                <p:cNvSpPr>
                  <a:spLocks/>
                </p:cNvSpPr>
                <p:nvPr/>
              </p:nvSpPr>
              <p:spPr bwMode="auto">
                <a:xfrm>
                  <a:off x="7727950" y="4564063"/>
                  <a:ext cx="49213" cy="47625"/>
                </a:xfrm>
                <a:custGeom>
                  <a:avLst/>
                  <a:gdLst/>
                  <a:ahLst/>
                  <a:cxnLst>
                    <a:cxn ang="0">
                      <a:pos x="15" y="0"/>
                    </a:cxn>
                    <a:cxn ang="0">
                      <a:pos x="22" y="1"/>
                    </a:cxn>
                    <a:cxn ang="0">
                      <a:pos x="29" y="8"/>
                    </a:cxn>
                    <a:cxn ang="0">
                      <a:pos x="31" y="15"/>
                    </a:cxn>
                    <a:cxn ang="0">
                      <a:pos x="29" y="22"/>
                    </a:cxn>
                    <a:cxn ang="0">
                      <a:pos x="22" y="28"/>
                    </a:cxn>
                    <a:cxn ang="0">
                      <a:pos x="15" y="30"/>
                    </a:cxn>
                    <a:cxn ang="0">
                      <a:pos x="9" y="28"/>
                    </a:cxn>
                    <a:cxn ang="0">
                      <a:pos x="2" y="22"/>
                    </a:cxn>
                    <a:cxn ang="0">
                      <a:pos x="0" y="15"/>
                    </a:cxn>
                    <a:cxn ang="0">
                      <a:pos x="2" y="8"/>
                    </a:cxn>
                    <a:cxn ang="0">
                      <a:pos x="9" y="1"/>
                    </a:cxn>
                    <a:cxn ang="0">
                      <a:pos x="15" y="0"/>
                    </a:cxn>
                  </a:cxnLst>
                  <a:rect l="0" t="0" r="r" b="b"/>
                  <a:pathLst>
                    <a:path w="31" h="30">
                      <a:moveTo>
                        <a:pt x="15" y="0"/>
                      </a:moveTo>
                      <a:lnTo>
                        <a:pt x="22" y="1"/>
                      </a:lnTo>
                      <a:lnTo>
                        <a:pt x="29" y="8"/>
                      </a:lnTo>
                      <a:lnTo>
                        <a:pt x="31" y="15"/>
                      </a:lnTo>
                      <a:lnTo>
                        <a:pt x="29" y="22"/>
                      </a:lnTo>
                      <a:lnTo>
                        <a:pt x="22" y="28"/>
                      </a:lnTo>
                      <a:lnTo>
                        <a:pt x="15" y="30"/>
                      </a:lnTo>
                      <a:lnTo>
                        <a:pt x="9" y="28"/>
                      </a:lnTo>
                      <a:lnTo>
                        <a:pt x="2" y="22"/>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62" name="Freeform 167"/>
                <p:cNvSpPr>
                  <a:spLocks/>
                </p:cNvSpPr>
                <p:nvPr/>
              </p:nvSpPr>
              <p:spPr bwMode="auto">
                <a:xfrm>
                  <a:off x="7800975" y="4524375"/>
                  <a:ext cx="47625" cy="47625"/>
                </a:xfrm>
                <a:custGeom>
                  <a:avLst/>
                  <a:gdLst/>
                  <a:ahLst/>
                  <a:cxnLst>
                    <a:cxn ang="0">
                      <a:pos x="15" y="0"/>
                    </a:cxn>
                    <a:cxn ang="0">
                      <a:pos x="21" y="1"/>
                    </a:cxn>
                    <a:cxn ang="0">
                      <a:pos x="28" y="8"/>
                    </a:cxn>
                    <a:cxn ang="0">
                      <a:pos x="30" y="15"/>
                    </a:cxn>
                    <a:cxn ang="0">
                      <a:pos x="28" y="21"/>
                    </a:cxn>
                    <a:cxn ang="0">
                      <a:pos x="21" y="28"/>
                    </a:cxn>
                    <a:cxn ang="0">
                      <a:pos x="15" y="30"/>
                    </a:cxn>
                    <a:cxn ang="0">
                      <a:pos x="8" y="28"/>
                    </a:cxn>
                    <a:cxn ang="0">
                      <a:pos x="1" y="21"/>
                    </a:cxn>
                    <a:cxn ang="0">
                      <a:pos x="0" y="15"/>
                    </a:cxn>
                    <a:cxn ang="0">
                      <a:pos x="1" y="8"/>
                    </a:cxn>
                    <a:cxn ang="0">
                      <a:pos x="8" y="1"/>
                    </a:cxn>
                    <a:cxn ang="0">
                      <a:pos x="15" y="0"/>
                    </a:cxn>
                  </a:cxnLst>
                  <a:rect l="0" t="0" r="r" b="b"/>
                  <a:pathLst>
                    <a:path w="30" h="30">
                      <a:moveTo>
                        <a:pt x="15" y="0"/>
                      </a:moveTo>
                      <a:lnTo>
                        <a:pt x="21" y="1"/>
                      </a:lnTo>
                      <a:lnTo>
                        <a:pt x="28" y="8"/>
                      </a:lnTo>
                      <a:lnTo>
                        <a:pt x="30" y="15"/>
                      </a:lnTo>
                      <a:lnTo>
                        <a:pt x="28" y="21"/>
                      </a:lnTo>
                      <a:lnTo>
                        <a:pt x="21" y="28"/>
                      </a:lnTo>
                      <a:lnTo>
                        <a:pt x="15" y="30"/>
                      </a:lnTo>
                      <a:lnTo>
                        <a:pt x="8" y="28"/>
                      </a:lnTo>
                      <a:lnTo>
                        <a:pt x="1" y="21"/>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63" name="Freeform 168"/>
                <p:cNvSpPr>
                  <a:spLocks/>
                </p:cNvSpPr>
                <p:nvPr/>
              </p:nvSpPr>
              <p:spPr bwMode="auto">
                <a:xfrm>
                  <a:off x="7821613" y="4603750"/>
                  <a:ext cx="47625" cy="47625"/>
                </a:xfrm>
                <a:custGeom>
                  <a:avLst/>
                  <a:gdLst/>
                  <a:ahLst/>
                  <a:cxnLst>
                    <a:cxn ang="0">
                      <a:pos x="15" y="0"/>
                    </a:cxn>
                    <a:cxn ang="0">
                      <a:pos x="22" y="2"/>
                    </a:cxn>
                    <a:cxn ang="0">
                      <a:pos x="28" y="8"/>
                    </a:cxn>
                    <a:cxn ang="0">
                      <a:pos x="30" y="15"/>
                    </a:cxn>
                    <a:cxn ang="0">
                      <a:pos x="28" y="22"/>
                    </a:cxn>
                    <a:cxn ang="0">
                      <a:pos x="22" y="28"/>
                    </a:cxn>
                    <a:cxn ang="0">
                      <a:pos x="15" y="30"/>
                    </a:cxn>
                    <a:cxn ang="0">
                      <a:pos x="8" y="28"/>
                    </a:cxn>
                    <a:cxn ang="0">
                      <a:pos x="2" y="22"/>
                    </a:cxn>
                    <a:cxn ang="0">
                      <a:pos x="0" y="15"/>
                    </a:cxn>
                    <a:cxn ang="0">
                      <a:pos x="2" y="8"/>
                    </a:cxn>
                    <a:cxn ang="0">
                      <a:pos x="8" y="2"/>
                    </a:cxn>
                    <a:cxn ang="0">
                      <a:pos x="15" y="0"/>
                    </a:cxn>
                  </a:cxnLst>
                  <a:rect l="0" t="0" r="r" b="b"/>
                  <a:pathLst>
                    <a:path w="30" h="30">
                      <a:moveTo>
                        <a:pt x="15" y="0"/>
                      </a:moveTo>
                      <a:lnTo>
                        <a:pt x="22" y="2"/>
                      </a:lnTo>
                      <a:lnTo>
                        <a:pt x="28" y="8"/>
                      </a:lnTo>
                      <a:lnTo>
                        <a:pt x="30" y="15"/>
                      </a:lnTo>
                      <a:lnTo>
                        <a:pt x="28" y="22"/>
                      </a:lnTo>
                      <a:lnTo>
                        <a:pt x="22" y="28"/>
                      </a:lnTo>
                      <a:lnTo>
                        <a:pt x="15" y="30"/>
                      </a:lnTo>
                      <a:lnTo>
                        <a:pt x="8" y="28"/>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64" name="Freeform 170"/>
                <p:cNvSpPr>
                  <a:spLocks/>
                </p:cNvSpPr>
                <p:nvPr/>
              </p:nvSpPr>
              <p:spPr bwMode="auto">
                <a:xfrm>
                  <a:off x="7529513" y="5129213"/>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65" name="Freeform 171"/>
                <p:cNvSpPr>
                  <a:spLocks/>
                </p:cNvSpPr>
                <p:nvPr/>
              </p:nvSpPr>
              <p:spPr bwMode="auto">
                <a:xfrm>
                  <a:off x="7532688" y="5054600"/>
                  <a:ext cx="47625" cy="49213"/>
                </a:xfrm>
                <a:custGeom>
                  <a:avLst/>
                  <a:gdLst/>
                  <a:ahLst/>
                  <a:cxnLst>
                    <a:cxn ang="0">
                      <a:pos x="15" y="0"/>
                    </a:cxn>
                    <a:cxn ang="0">
                      <a:pos x="21" y="2"/>
                    </a:cxn>
                    <a:cxn ang="0">
                      <a:pos x="28" y="9"/>
                    </a:cxn>
                    <a:cxn ang="0">
                      <a:pos x="30" y="16"/>
                    </a:cxn>
                    <a:cxn ang="0">
                      <a:pos x="28" y="22"/>
                    </a:cxn>
                    <a:cxn ang="0">
                      <a:pos x="21" y="29"/>
                    </a:cxn>
                    <a:cxn ang="0">
                      <a:pos x="15" y="31"/>
                    </a:cxn>
                    <a:cxn ang="0">
                      <a:pos x="8" y="29"/>
                    </a:cxn>
                    <a:cxn ang="0">
                      <a:pos x="1" y="22"/>
                    </a:cxn>
                    <a:cxn ang="0">
                      <a:pos x="0" y="16"/>
                    </a:cxn>
                    <a:cxn ang="0">
                      <a:pos x="1" y="9"/>
                    </a:cxn>
                    <a:cxn ang="0">
                      <a:pos x="8" y="2"/>
                    </a:cxn>
                    <a:cxn ang="0">
                      <a:pos x="15" y="0"/>
                    </a:cxn>
                  </a:cxnLst>
                  <a:rect l="0" t="0" r="r" b="b"/>
                  <a:pathLst>
                    <a:path w="30" h="31">
                      <a:moveTo>
                        <a:pt x="15" y="0"/>
                      </a:moveTo>
                      <a:lnTo>
                        <a:pt x="21" y="2"/>
                      </a:lnTo>
                      <a:lnTo>
                        <a:pt x="28" y="9"/>
                      </a:lnTo>
                      <a:lnTo>
                        <a:pt x="30" y="16"/>
                      </a:lnTo>
                      <a:lnTo>
                        <a:pt x="28" y="22"/>
                      </a:lnTo>
                      <a:lnTo>
                        <a:pt x="21" y="29"/>
                      </a:lnTo>
                      <a:lnTo>
                        <a:pt x="15" y="31"/>
                      </a:lnTo>
                      <a:lnTo>
                        <a:pt x="8" y="29"/>
                      </a:lnTo>
                      <a:lnTo>
                        <a:pt x="1" y="22"/>
                      </a:lnTo>
                      <a:lnTo>
                        <a:pt x="0" y="16"/>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66" name="Freeform 173"/>
                <p:cNvSpPr>
                  <a:spLocks/>
                </p:cNvSpPr>
                <p:nvPr/>
              </p:nvSpPr>
              <p:spPr bwMode="auto">
                <a:xfrm>
                  <a:off x="7362825" y="6129338"/>
                  <a:ext cx="47625" cy="47625"/>
                </a:xfrm>
                <a:custGeom>
                  <a:avLst/>
                  <a:gdLst/>
                  <a:ahLst/>
                  <a:cxnLst>
                    <a:cxn ang="0">
                      <a:pos x="15" y="0"/>
                    </a:cxn>
                    <a:cxn ang="0">
                      <a:pos x="21" y="2"/>
                    </a:cxn>
                    <a:cxn ang="0">
                      <a:pos x="28" y="8"/>
                    </a:cxn>
                    <a:cxn ang="0">
                      <a:pos x="30" y="15"/>
                    </a:cxn>
                    <a:cxn ang="0">
                      <a:pos x="28" y="22"/>
                    </a:cxn>
                    <a:cxn ang="0">
                      <a:pos x="21" y="28"/>
                    </a:cxn>
                    <a:cxn ang="0">
                      <a:pos x="15" y="30"/>
                    </a:cxn>
                    <a:cxn ang="0">
                      <a:pos x="8" y="28"/>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8"/>
                      </a:lnTo>
                      <a:lnTo>
                        <a:pt x="15" y="30"/>
                      </a:lnTo>
                      <a:lnTo>
                        <a:pt x="8" y="28"/>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67" name="Freeform 174"/>
                <p:cNvSpPr>
                  <a:spLocks/>
                </p:cNvSpPr>
                <p:nvPr/>
              </p:nvSpPr>
              <p:spPr bwMode="auto">
                <a:xfrm>
                  <a:off x="7442200" y="6134100"/>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1" y="22"/>
                    </a:cxn>
                    <a:cxn ang="0">
                      <a:pos x="0" y="15"/>
                    </a:cxn>
                    <a:cxn ang="0">
                      <a:pos x="1"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1" y="22"/>
                      </a:lnTo>
                      <a:lnTo>
                        <a:pt x="0" y="15"/>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68" name="Freeform 175"/>
                <p:cNvSpPr>
                  <a:spLocks/>
                </p:cNvSpPr>
                <p:nvPr/>
              </p:nvSpPr>
              <p:spPr bwMode="auto">
                <a:xfrm>
                  <a:off x="7434263" y="6189663"/>
                  <a:ext cx="47625" cy="49213"/>
                </a:xfrm>
                <a:custGeom>
                  <a:avLst/>
                  <a:gdLst/>
                  <a:ahLst/>
                  <a:cxnLst>
                    <a:cxn ang="0">
                      <a:pos x="15" y="0"/>
                    </a:cxn>
                    <a:cxn ang="0">
                      <a:pos x="21" y="2"/>
                    </a:cxn>
                    <a:cxn ang="0">
                      <a:pos x="28" y="9"/>
                    </a:cxn>
                    <a:cxn ang="0">
                      <a:pos x="30" y="15"/>
                    </a:cxn>
                    <a:cxn ang="0">
                      <a:pos x="28" y="22"/>
                    </a:cxn>
                    <a:cxn ang="0">
                      <a:pos x="21" y="29"/>
                    </a:cxn>
                    <a:cxn ang="0">
                      <a:pos x="15" y="31"/>
                    </a:cxn>
                    <a:cxn ang="0">
                      <a:pos x="8" y="29"/>
                    </a:cxn>
                    <a:cxn ang="0">
                      <a:pos x="1" y="22"/>
                    </a:cxn>
                    <a:cxn ang="0">
                      <a:pos x="0" y="15"/>
                    </a:cxn>
                    <a:cxn ang="0">
                      <a:pos x="1" y="9"/>
                    </a:cxn>
                    <a:cxn ang="0">
                      <a:pos x="8" y="2"/>
                    </a:cxn>
                    <a:cxn ang="0">
                      <a:pos x="15" y="0"/>
                    </a:cxn>
                  </a:cxnLst>
                  <a:rect l="0" t="0" r="r" b="b"/>
                  <a:pathLst>
                    <a:path w="30" h="31">
                      <a:moveTo>
                        <a:pt x="15" y="0"/>
                      </a:moveTo>
                      <a:lnTo>
                        <a:pt x="21" y="2"/>
                      </a:lnTo>
                      <a:lnTo>
                        <a:pt x="28" y="9"/>
                      </a:lnTo>
                      <a:lnTo>
                        <a:pt x="30" y="15"/>
                      </a:lnTo>
                      <a:lnTo>
                        <a:pt x="28" y="22"/>
                      </a:lnTo>
                      <a:lnTo>
                        <a:pt x="21" y="29"/>
                      </a:lnTo>
                      <a:lnTo>
                        <a:pt x="15" y="31"/>
                      </a:lnTo>
                      <a:lnTo>
                        <a:pt x="8" y="29"/>
                      </a:lnTo>
                      <a:lnTo>
                        <a:pt x="1" y="22"/>
                      </a:lnTo>
                      <a:lnTo>
                        <a:pt x="0" y="15"/>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69" name="Freeform 176"/>
                <p:cNvSpPr>
                  <a:spLocks/>
                </p:cNvSpPr>
                <p:nvPr/>
              </p:nvSpPr>
              <p:spPr bwMode="auto">
                <a:xfrm>
                  <a:off x="7800975" y="6299200"/>
                  <a:ext cx="47625" cy="47625"/>
                </a:xfrm>
                <a:custGeom>
                  <a:avLst/>
                  <a:gdLst/>
                  <a:ahLst/>
                  <a:cxnLst>
                    <a:cxn ang="0">
                      <a:pos x="15" y="0"/>
                    </a:cxn>
                    <a:cxn ang="0">
                      <a:pos x="21" y="2"/>
                    </a:cxn>
                    <a:cxn ang="0">
                      <a:pos x="28" y="8"/>
                    </a:cxn>
                    <a:cxn ang="0">
                      <a:pos x="30" y="15"/>
                    </a:cxn>
                    <a:cxn ang="0">
                      <a:pos x="28" y="22"/>
                    </a:cxn>
                    <a:cxn ang="0">
                      <a:pos x="21" y="28"/>
                    </a:cxn>
                    <a:cxn ang="0">
                      <a:pos x="15" y="30"/>
                    </a:cxn>
                    <a:cxn ang="0">
                      <a:pos x="8" y="28"/>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8"/>
                      </a:lnTo>
                      <a:lnTo>
                        <a:pt x="15" y="30"/>
                      </a:lnTo>
                      <a:lnTo>
                        <a:pt x="8" y="28"/>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70" name="Freeform 177"/>
                <p:cNvSpPr>
                  <a:spLocks/>
                </p:cNvSpPr>
                <p:nvPr/>
              </p:nvSpPr>
              <p:spPr bwMode="auto">
                <a:xfrm>
                  <a:off x="7789863" y="6362700"/>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71" name="Freeform 178"/>
                <p:cNvSpPr>
                  <a:spLocks/>
                </p:cNvSpPr>
                <p:nvPr/>
              </p:nvSpPr>
              <p:spPr bwMode="auto">
                <a:xfrm>
                  <a:off x="7805738" y="6418263"/>
                  <a:ext cx="47625" cy="49213"/>
                </a:xfrm>
                <a:custGeom>
                  <a:avLst/>
                  <a:gdLst/>
                  <a:ahLst/>
                  <a:cxnLst>
                    <a:cxn ang="0">
                      <a:pos x="15" y="0"/>
                    </a:cxn>
                    <a:cxn ang="0">
                      <a:pos x="22" y="2"/>
                    </a:cxn>
                    <a:cxn ang="0">
                      <a:pos x="28" y="9"/>
                    </a:cxn>
                    <a:cxn ang="0">
                      <a:pos x="30" y="15"/>
                    </a:cxn>
                    <a:cxn ang="0">
                      <a:pos x="28" y="22"/>
                    </a:cxn>
                    <a:cxn ang="0">
                      <a:pos x="22" y="29"/>
                    </a:cxn>
                    <a:cxn ang="0">
                      <a:pos x="15" y="31"/>
                    </a:cxn>
                    <a:cxn ang="0">
                      <a:pos x="8" y="29"/>
                    </a:cxn>
                    <a:cxn ang="0">
                      <a:pos x="2" y="22"/>
                    </a:cxn>
                    <a:cxn ang="0">
                      <a:pos x="0" y="15"/>
                    </a:cxn>
                    <a:cxn ang="0">
                      <a:pos x="2" y="9"/>
                    </a:cxn>
                    <a:cxn ang="0">
                      <a:pos x="8" y="2"/>
                    </a:cxn>
                    <a:cxn ang="0">
                      <a:pos x="15" y="0"/>
                    </a:cxn>
                  </a:cxnLst>
                  <a:rect l="0" t="0" r="r" b="b"/>
                  <a:pathLst>
                    <a:path w="30" h="31">
                      <a:moveTo>
                        <a:pt x="15" y="0"/>
                      </a:moveTo>
                      <a:lnTo>
                        <a:pt x="22" y="2"/>
                      </a:lnTo>
                      <a:lnTo>
                        <a:pt x="28" y="9"/>
                      </a:lnTo>
                      <a:lnTo>
                        <a:pt x="30" y="15"/>
                      </a:lnTo>
                      <a:lnTo>
                        <a:pt x="28" y="22"/>
                      </a:lnTo>
                      <a:lnTo>
                        <a:pt x="22" y="29"/>
                      </a:lnTo>
                      <a:lnTo>
                        <a:pt x="15" y="31"/>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72" name="Freeform 180"/>
                <p:cNvSpPr>
                  <a:spLocks/>
                </p:cNvSpPr>
                <p:nvPr/>
              </p:nvSpPr>
              <p:spPr bwMode="auto">
                <a:xfrm>
                  <a:off x="6980238" y="5491163"/>
                  <a:ext cx="47625" cy="47625"/>
                </a:xfrm>
                <a:custGeom>
                  <a:avLst/>
                  <a:gdLst/>
                  <a:ahLst/>
                  <a:cxnLst>
                    <a:cxn ang="0">
                      <a:pos x="15" y="0"/>
                    </a:cxn>
                    <a:cxn ang="0">
                      <a:pos x="21" y="2"/>
                    </a:cxn>
                    <a:cxn ang="0">
                      <a:pos x="28" y="8"/>
                    </a:cxn>
                    <a:cxn ang="0">
                      <a:pos x="30" y="15"/>
                    </a:cxn>
                    <a:cxn ang="0">
                      <a:pos x="28" y="22"/>
                    </a:cxn>
                    <a:cxn ang="0">
                      <a:pos x="21" y="29"/>
                    </a:cxn>
                    <a:cxn ang="0">
                      <a:pos x="15" y="30"/>
                    </a:cxn>
                    <a:cxn ang="0">
                      <a:pos x="8" y="29"/>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9"/>
                      </a:lnTo>
                      <a:lnTo>
                        <a:pt x="15" y="30"/>
                      </a:lnTo>
                      <a:lnTo>
                        <a:pt x="8" y="29"/>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73" name="Freeform 181"/>
                <p:cNvSpPr>
                  <a:spLocks/>
                </p:cNvSpPr>
                <p:nvPr/>
              </p:nvSpPr>
              <p:spPr bwMode="auto">
                <a:xfrm>
                  <a:off x="7035800" y="5510213"/>
                  <a:ext cx="47625" cy="47625"/>
                </a:xfrm>
                <a:custGeom>
                  <a:avLst/>
                  <a:gdLst/>
                  <a:ahLst/>
                  <a:cxnLst>
                    <a:cxn ang="0">
                      <a:pos x="15" y="0"/>
                    </a:cxn>
                    <a:cxn ang="0">
                      <a:pos x="22" y="1"/>
                    </a:cxn>
                    <a:cxn ang="0">
                      <a:pos x="28" y="8"/>
                    </a:cxn>
                    <a:cxn ang="0">
                      <a:pos x="30" y="15"/>
                    </a:cxn>
                    <a:cxn ang="0">
                      <a:pos x="28" y="22"/>
                    </a:cxn>
                    <a:cxn ang="0">
                      <a:pos x="22" y="28"/>
                    </a:cxn>
                    <a:cxn ang="0">
                      <a:pos x="15" y="30"/>
                    </a:cxn>
                    <a:cxn ang="0">
                      <a:pos x="8" y="28"/>
                    </a:cxn>
                    <a:cxn ang="0">
                      <a:pos x="1" y="22"/>
                    </a:cxn>
                    <a:cxn ang="0">
                      <a:pos x="0" y="15"/>
                    </a:cxn>
                    <a:cxn ang="0">
                      <a:pos x="1" y="8"/>
                    </a:cxn>
                    <a:cxn ang="0">
                      <a:pos x="8" y="1"/>
                    </a:cxn>
                    <a:cxn ang="0">
                      <a:pos x="15" y="0"/>
                    </a:cxn>
                  </a:cxnLst>
                  <a:rect l="0" t="0" r="r" b="b"/>
                  <a:pathLst>
                    <a:path w="30" h="30">
                      <a:moveTo>
                        <a:pt x="15" y="0"/>
                      </a:moveTo>
                      <a:lnTo>
                        <a:pt x="22" y="1"/>
                      </a:lnTo>
                      <a:lnTo>
                        <a:pt x="28" y="8"/>
                      </a:lnTo>
                      <a:lnTo>
                        <a:pt x="30" y="15"/>
                      </a:lnTo>
                      <a:lnTo>
                        <a:pt x="28" y="22"/>
                      </a:lnTo>
                      <a:lnTo>
                        <a:pt x="22" y="28"/>
                      </a:lnTo>
                      <a:lnTo>
                        <a:pt x="15" y="30"/>
                      </a:lnTo>
                      <a:lnTo>
                        <a:pt x="8" y="28"/>
                      </a:lnTo>
                      <a:lnTo>
                        <a:pt x="1" y="22"/>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74" name="Freeform 182"/>
                <p:cNvSpPr>
                  <a:spLocks/>
                </p:cNvSpPr>
                <p:nvPr/>
              </p:nvSpPr>
              <p:spPr bwMode="auto">
                <a:xfrm>
                  <a:off x="7099300" y="5507038"/>
                  <a:ext cx="47625" cy="47625"/>
                </a:xfrm>
                <a:custGeom>
                  <a:avLst/>
                  <a:gdLst/>
                  <a:ahLst/>
                  <a:cxnLst>
                    <a:cxn ang="0">
                      <a:pos x="15" y="0"/>
                    </a:cxn>
                    <a:cxn ang="0">
                      <a:pos x="22" y="2"/>
                    </a:cxn>
                    <a:cxn ang="0">
                      <a:pos x="28" y="8"/>
                    </a:cxn>
                    <a:cxn ang="0">
                      <a:pos x="30" y="15"/>
                    </a:cxn>
                    <a:cxn ang="0">
                      <a:pos x="28" y="22"/>
                    </a:cxn>
                    <a:cxn ang="0">
                      <a:pos x="22" y="29"/>
                    </a:cxn>
                    <a:cxn ang="0">
                      <a:pos x="15" y="30"/>
                    </a:cxn>
                    <a:cxn ang="0">
                      <a:pos x="8" y="29"/>
                    </a:cxn>
                    <a:cxn ang="0">
                      <a:pos x="2" y="22"/>
                    </a:cxn>
                    <a:cxn ang="0">
                      <a:pos x="0" y="15"/>
                    </a:cxn>
                    <a:cxn ang="0">
                      <a:pos x="2" y="8"/>
                    </a:cxn>
                    <a:cxn ang="0">
                      <a:pos x="8" y="2"/>
                    </a:cxn>
                    <a:cxn ang="0">
                      <a:pos x="15" y="0"/>
                    </a:cxn>
                  </a:cxnLst>
                  <a:rect l="0" t="0" r="r" b="b"/>
                  <a:pathLst>
                    <a:path w="30" h="30">
                      <a:moveTo>
                        <a:pt x="15" y="0"/>
                      </a:moveTo>
                      <a:lnTo>
                        <a:pt x="22" y="2"/>
                      </a:lnTo>
                      <a:lnTo>
                        <a:pt x="28" y="8"/>
                      </a:lnTo>
                      <a:lnTo>
                        <a:pt x="30" y="15"/>
                      </a:lnTo>
                      <a:lnTo>
                        <a:pt x="28" y="22"/>
                      </a:lnTo>
                      <a:lnTo>
                        <a:pt x="22" y="29"/>
                      </a:lnTo>
                      <a:lnTo>
                        <a:pt x="15" y="30"/>
                      </a:lnTo>
                      <a:lnTo>
                        <a:pt x="8" y="29"/>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75" name="Freeform 183"/>
                <p:cNvSpPr>
                  <a:spLocks/>
                </p:cNvSpPr>
                <p:nvPr/>
              </p:nvSpPr>
              <p:spPr bwMode="auto">
                <a:xfrm>
                  <a:off x="7118350" y="5446713"/>
                  <a:ext cx="49213" cy="49213"/>
                </a:xfrm>
                <a:custGeom>
                  <a:avLst/>
                  <a:gdLst/>
                  <a:ahLst/>
                  <a:cxnLst>
                    <a:cxn ang="0">
                      <a:pos x="15" y="0"/>
                    </a:cxn>
                    <a:cxn ang="0">
                      <a:pos x="25" y="3"/>
                    </a:cxn>
                    <a:cxn ang="0">
                      <a:pos x="28" y="6"/>
                    </a:cxn>
                    <a:cxn ang="0">
                      <a:pos x="30" y="11"/>
                    </a:cxn>
                    <a:cxn ang="0">
                      <a:pos x="31" y="15"/>
                    </a:cxn>
                    <a:cxn ang="0">
                      <a:pos x="30" y="21"/>
                    </a:cxn>
                    <a:cxn ang="0">
                      <a:pos x="26" y="26"/>
                    </a:cxn>
                    <a:cxn ang="0">
                      <a:pos x="21" y="30"/>
                    </a:cxn>
                    <a:cxn ang="0">
                      <a:pos x="15" y="31"/>
                    </a:cxn>
                    <a:cxn ang="0">
                      <a:pos x="11" y="30"/>
                    </a:cxn>
                    <a:cxn ang="0">
                      <a:pos x="6" y="28"/>
                    </a:cxn>
                    <a:cxn ang="0">
                      <a:pos x="3" y="25"/>
                    </a:cxn>
                    <a:cxn ang="0">
                      <a:pos x="0" y="15"/>
                    </a:cxn>
                    <a:cxn ang="0">
                      <a:pos x="1" y="11"/>
                    </a:cxn>
                    <a:cxn ang="0">
                      <a:pos x="3" y="6"/>
                    </a:cxn>
                    <a:cxn ang="0">
                      <a:pos x="6" y="3"/>
                    </a:cxn>
                    <a:cxn ang="0">
                      <a:pos x="11" y="1"/>
                    </a:cxn>
                    <a:cxn ang="0">
                      <a:pos x="15" y="0"/>
                    </a:cxn>
                  </a:cxnLst>
                  <a:rect l="0" t="0" r="r" b="b"/>
                  <a:pathLst>
                    <a:path w="31" h="31">
                      <a:moveTo>
                        <a:pt x="15" y="0"/>
                      </a:moveTo>
                      <a:lnTo>
                        <a:pt x="25" y="3"/>
                      </a:lnTo>
                      <a:lnTo>
                        <a:pt x="28" y="6"/>
                      </a:lnTo>
                      <a:lnTo>
                        <a:pt x="30" y="11"/>
                      </a:lnTo>
                      <a:lnTo>
                        <a:pt x="31" y="15"/>
                      </a:lnTo>
                      <a:lnTo>
                        <a:pt x="30" y="21"/>
                      </a:lnTo>
                      <a:lnTo>
                        <a:pt x="26" y="26"/>
                      </a:lnTo>
                      <a:lnTo>
                        <a:pt x="21" y="30"/>
                      </a:lnTo>
                      <a:lnTo>
                        <a:pt x="15" y="31"/>
                      </a:lnTo>
                      <a:lnTo>
                        <a:pt x="11" y="30"/>
                      </a:lnTo>
                      <a:lnTo>
                        <a:pt x="6" y="28"/>
                      </a:lnTo>
                      <a:lnTo>
                        <a:pt x="3" y="25"/>
                      </a:lnTo>
                      <a:lnTo>
                        <a:pt x="0" y="15"/>
                      </a:lnTo>
                      <a:lnTo>
                        <a:pt x="1" y="11"/>
                      </a:lnTo>
                      <a:lnTo>
                        <a:pt x="3" y="6"/>
                      </a:lnTo>
                      <a:lnTo>
                        <a:pt x="6" y="3"/>
                      </a:lnTo>
                      <a:lnTo>
                        <a:pt x="11"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76" name="Freeform 184"/>
                <p:cNvSpPr>
                  <a:spLocks/>
                </p:cNvSpPr>
                <p:nvPr/>
              </p:nvSpPr>
              <p:spPr bwMode="auto">
                <a:xfrm>
                  <a:off x="7067550" y="5408613"/>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77" name="Freeform 185"/>
                <p:cNvSpPr>
                  <a:spLocks/>
                </p:cNvSpPr>
                <p:nvPr/>
              </p:nvSpPr>
              <p:spPr bwMode="auto">
                <a:xfrm>
                  <a:off x="6996113" y="5427663"/>
                  <a:ext cx="47625" cy="47625"/>
                </a:xfrm>
                <a:custGeom>
                  <a:avLst/>
                  <a:gdLst/>
                  <a:ahLst/>
                  <a:cxnLst>
                    <a:cxn ang="0">
                      <a:pos x="15" y="0"/>
                    </a:cxn>
                    <a:cxn ang="0">
                      <a:pos x="21" y="2"/>
                    </a:cxn>
                    <a:cxn ang="0">
                      <a:pos x="28" y="8"/>
                    </a:cxn>
                    <a:cxn ang="0">
                      <a:pos x="30" y="15"/>
                    </a:cxn>
                    <a:cxn ang="0">
                      <a:pos x="28" y="22"/>
                    </a:cxn>
                    <a:cxn ang="0">
                      <a:pos x="21" y="28"/>
                    </a:cxn>
                    <a:cxn ang="0">
                      <a:pos x="15" y="30"/>
                    </a:cxn>
                    <a:cxn ang="0">
                      <a:pos x="8" y="28"/>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8"/>
                      </a:lnTo>
                      <a:lnTo>
                        <a:pt x="15" y="30"/>
                      </a:lnTo>
                      <a:lnTo>
                        <a:pt x="8" y="28"/>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78" name="Freeform 186"/>
                <p:cNvSpPr>
                  <a:spLocks/>
                </p:cNvSpPr>
                <p:nvPr/>
              </p:nvSpPr>
              <p:spPr bwMode="auto">
                <a:xfrm>
                  <a:off x="7054850" y="5459413"/>
                  <a:ext cx="47625" cy="47625"/>
                </a:xfrm>
                <a:custGeom>
                  <a:avLst/>
                  <a:gdLst/>
                  <a:ahLst/>
                  <a:cxnLst>
                    <a:cxn ang="0">
                      <a:pos x="15" y="0"/>
                    </a:cxn>
                    <a:cxn ang="0">
                      <a:pos x="21" y="2"/>
                    </a:cxn>
                    <a:cxn ang="0">
                      <a:pos x="28" y="8"/>
                    </a:cxn>
                    <a:cxn ang="0">
                      <a:pos x="30" y="15"/>
                    </a:cxn>
                    <a:cxn ang="0">
                      <a:pos x="28" y="22"/>
                    </a:cxn>
                    <a:cxn ang="0">
                      <a:pos x="21" y="28"/>
                    </a:cxn>
                    <a:cxn ang="0">
                      <a:pos x="15" y="30"/>
                    </a:cxn>
                    <a:cxn ang="0">
                      <a:pos x="8" y="28"/>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8"/>
                      </a:lnTo>
                      <a:lnTo>
                        <a:pt x="15" y="30"/>
                      </a:lnTo>
                      <a:lnTo>
                        <a:pt x="8" y="28"/>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79" name="Freeform 188"/>
                <p:cNvSpPr>
                  <a:spLocks/>
                </p:cNvSpPr>
                <p:nvPr/>
              </p:nvSpPr>
              <p:spPr bwMode="auto">
                <a:xfrm>
                  <a:off x="6072188" y="5849938"/>
                  <a:ext cx="49213" cy="47625"/>
                </a:xfrm>
                <a:custGeom>
                  <a:avLst/>
                  <a:gdLst/>
                  <a:ahLst/>
                  <a:cxnLst>
                    <a:cxn ang="0">
                      <a:pos x="15" y="0"/>
                    </a:cxn>
                    <a:cxn ang="0">
                      <a:pos x="20" y="0"/>
                    </a:cxn>
                    <a:cxn ang="0">
                      <a:pos x="25" y="3"/>
                    </a:cxn>
                    <a:cxn ang="0">
                      <a:pos x="28" y="7"/>
                    </a:cxn>
                    <a:cxn ang="0">
                      <a:pos x="30" y="10"/>
                    </a:cxn>
                    <a:cxn ang="0">
                      <a:pos x="31" y="15"/>
                    </a:cxn>
                    <a:cxn ang="0">
                      <a:pos x="30" y="20"/>
                    </a:cxn>
                    <a:cxn ang="0">
                      <a:pos x="28" y="24"/>
                    </a:cxn>
                    <a:cxn ang="0">
                      <a:pos x="25" y="27"/>
                    </a:cxn>
                    <a:cxn ang="0">
                      <a:pos x="20" y="30"/>
                    </a:cxn>
                    <a:cxn ang="0">
                      <a:pos x="15" y="30"/>
                    </a:cxn>
                    <a:cxn ang="0">
                      <a:pos x="8" y="29"/>
                    </a:cxn>
                    <a:cxn ang="0">
                      <a:pos x="1" y="22"/>
                    </a:cxn>
                    <a:cxn ang="0">
                      <a:pos x="0" y="15"/>
                    </a:cxn>
                    <a:cxn ang="0">
                      <a:pos x="1" y="8"/>
                    </a:cxn>
                    <a:cxn ang="0">
                      <a:pos x="8" y="2"/>
                    </a:cxn>
                    <a:cxn ang="0">
                      <a:pos x="15" y="0"/>
                    </a:cxn>
                  </a:cxnLst>
                  <a:rect l="0" t="0" r="r" b="b"/>
                  <a:pathLst>
                    <a:path w="31" h="30">
                      <a:moveTo>
                        <a:pt x="15" y="0"/>
                      </a:moveTo>
                      <a:lnTo>
                        <a:pt x="20" y="0"/>
                      </a:lnTo>
                      <a:lnTo>
                        <a:pt x="25" y="3"/>
                      </a:lnTo>
                      <a:lnTo>
                        <a:pt x="28" y="7"/>
                      </a:lnTo>
                      <a:lnTo>
                        <a:pt x="30" y="10"/>
                      </a:lnTo>
                      <a:lnTo>
                        <a:pt x="31" y="15"/>
                      </a:lnTo>
                      <a:lnTo>
                        <a:pt x="30" y="20"/>
                      </a:lnTo>
                      <a:lnTo>
                        <a:pt x="28" y="24"/>
                      </a:lnTo>
                      <a:lnTo>
                        <a:pt x="25" y="27"/>
                      </a:lnTo>
                      <a:lnTo>
                        <a:pt x="20" y="30"/>
                      </a:lnTo>
                      <a:lnTo>
                        <a:pt x="15" y="30"/>
                      </a:lnTo>
                      <a:lnTo>
                        <a:pt x="8" y="29"/>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80" name="Freeform 189"/>
                <p:cNvSpPr>
                  <a:spLocks/>
                </p:cNvSpPr>
                <p:nvPr/>
              </p:nvSpPr>
              <p:spPr bwMode="auto">
                <a:xfrm>
                  <a:off x="6145213" y="5791200"/>
                  <a:ext cx="49213" cy="47625"/>
                </a:xfrm>
                <a:custGeom>
                  <a:avLst/>
                  <a:gdLst/>
                  <a:ahLst/>
                  <a:cxnLst>
                    <a:cxn ang="0">
                      <a:pos x="15" y="0"/>
                    </a:cxn>
                    <a:cxn ang="0">
                      <a:pos x="22" y="2"/>
                    </a:cxn>
                    <a:cxn ang="0">
                      <a:pos x="29" y="9"/>
                    </a:cxn>
                    <a:cxn ang="0">
                      <a:pos x="31"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1" h="30">
                      <a:moveTo>
                        <a:pt x="15" y="0"/>
                      </a:moveTo>
                      <a:lnTo>
                        <a:pt x="22" y="2"/>
                      </a:lnTo>
                      <a:lnTo>
                        <a:pt x="29" y="9"/>
                      </a:lnTo>
                      <a:lnTo>
                        <a:pt x="31" y="15"/>
                      </a:lnTo>
                      <a:lnTo>
                        <a:pt x="29" y="22"/>
                      </a:lnTo>
                      <a:lnTo>
                        <a:pt x="22" y="29"/>
                      </a:lnTo>
                      <a:lnTo>
                        <a:pt x="15" y="30"/>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81" name="Freeform 190"/>
                <p:cNvSpPr>
                  <a:spLocks/>
                </p:cNvSpPr>
                <p:nvPr/>
              </p:nvSpPr>
              <p:spPr bwMode="auto">
                <a:xfrm>
                  <a:off x="6092825" y="5802313"/>
                  <a:ext cx="47625" cy="50800"/>
                </a:xfrm>
                <a:custGeom>
                  <a:avLst/>
                  <a:gdLst/>
                  <a:ahLst/>
                  <a:cxnLst>
                    <a:cxn ang="0">
                      <a:pos x="15" y="0"/>
                    </a:cxn>
                    <a:cxn ang="0">
                      <a:pos x="20" y="2"/>
                    </a:cxn>
                    <a:cxn ang="0">
                      <a:pos x="23" y="3"/>
                    </a:cxn>
                    <a:cxn ang="0">
                      <a:pos x="27" y="7"/>
                    </a:cxn>
                    <a:cxn ang="0">
                      <a:pos x="30" y="12"/>
                    </a:cxn>
                    <a:cxn ang="0">
                      <a:pos x="30" y="20"/>
                    </a:cxn>
                    <a:cxn ang="0">
                      <a:pos x="27" y="25"/>
                    </a:cxn>
                    <a:cxn ang="0">
                      <a:pos x="23" y="28"/>
                    </a:cxn>
                    <a:cxn ang="0">
                      <a:pos x="20" y="30"/>
                    </a:cxn>
                    <a:cxn ang="0">
                      <a:pos x="15" y="32"/>
                    </a:cxn>
                    <a:cxn ang="0">
                      <a:pos x="10" y="30"/>
                    </a:cxn>
                    <a:cxn ang="0">
                      <a:pos x="7" y="28"/>
                    </a:cxn>
                    <a:cxn ang="0">
                      <a:pos x="3" y="25"/>
                    </a:cxn>
                    <a:cxn ang="0">
                      <a:pos x="0" y="20"/>
                    </a:cxn>
                    <a:cxn ang="0">
                      <a:pos x="0" y="12"/>
                    </a:cxn>
                    <a:cxn ang="0">
                      <a:pos x="3" y="7"/>
                    </a:cxn>
                    <a:cxn ang="0">
                      <a:pos x="7" y="3"/>
                    </a:cxn>
                    <a:cxn ang="0">
                      <a:pos x="10" y="2"/>
                    </a:cxn>
                    <a:cxn ang="0">
                      <a:pos x="15" y="0"/>
                    </a:cxn>
                  </a:cxnLst>
                  <a:rect l="0" t="0" r="r" b="b"/>
                  <a:pathLst>
                    <a:path w="30" h="32">
                      <a:moveTo>
                        <a:pt x="15" y="0"/>
                      </a:moveTo>
                      <a:lnTo>
                        <a:pt x="20" y="2"/>
                      </a:lnTo>
                      <a:lnTo>
                        <a:pt x="23" y="3"/>
                      </a:lnTo>
                      <a:lnTo>
                        <a:pt x="27" y="7"/>
                      </a:lnTo>
                      <a:lnTo>
                        <a:pt x="30" y="12"/>
                      </a:lnTo>
                      <a:lnTo>
                        <a:pt x="30" y="20"/>
                      </a:lnTo>
                      <a:lnTo>
                        <a:pt x="27" y="25"/>
                      </a:lnTo>
                      <a:lnTo>
                        <a:pt x="23" y="28"/>
                      </a:lnTo>
                      <a:lnTo>
                        <a:pt x="20" y="30"/>
                      </a:lnTo>
                      <a:lnTo>
                        <a:pt x="15" y="32"/>
                      </a:lnTo>
                      <a:lnTo>
                        <a:pt x="10" y="30"/>
                      </a:lnTo>
                      <a:lnTo>
                        <a:pt x="7" y="28"/>
                      </a:lnTo>
                      <a:lnTo>
                        <a:pt x="3" y="25"/>
                      </a:lnTo>
                      <a:lnTo>
                        <a:pt x="0" y="20"/>
                      </a:lnTo>
                      <a:lnTo>
                        <a:pt x="0" y="12"/>
                      </a:lnTo>
                      <a:lnTo>
                        <a:pt x="3" y="7"/>
                      </a:lnTo>
                      <a:lnTo>
                        <a:pt x="7" y="3"/>
                      </a:lnTo>
                      <a:lnTo>
                        <a:pt x="10"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82" name="Freeform 192"/>
                <p:cNvSpPr>
                  <a:spLocks/>
                </p:cNvSpPr>
                <p:nvPr/>
              </p:nvSpPr>
              <p:spPr bwMode="auto">
                <a:xfrm>
                  <a:off x="3681413" y="5530850"/>
                  <a:ext cx="47625" cy="47625"/>
                </a:xfrm>
                <a:custGeom>
                  <a:avLst/>
                  <a:gdLst/>
                  <a:ahLst/>
                  <a:cxnLst>
                    <a:cxn ang="0">
                      <a:pos x="15" y="0"/>
                    </a:cxn>
                    <a:cxn ang="0">
                      <a:pos x="22" y="2"/>
                    </a:cxn>
                    <a:cxn ang="0">
                      <a:pos x="29" y="9"/>
                    </a:cxn>
                    <a:cxn ang="0">
                      <a:pos x="30" y="15"/>
                    </a:cxn>
                    <a:cxn ang="0">
                      <a:pos x="29"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9" y="9"/>
                      </a:lnTo>
                      <a:lnTo>
                        <a:pt x="30" y="15"/>
                      </a:lnTo>
                      <a:lnTo>
                        <a:pt x="29"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83" name="Freeform 193"/>
                <p:cNvSpPr>
                  <a:spLocks/>
                </p:cNvSpPr>
                <p:nvPr/>
              </p:nvSpPr>
              <p:spPr bwMode="auto">
                <a:xfrm>
                  <a:off x="3702050" y="5586413"/>
                  <a:ext cx="49213" cy="47625"/>
                </a:xfrm>
                <a:custGeom>
                  <a:avLst/>
                  <a:gdLst/>
                  <a:ahLst/>
                  <a:cxnLst>
                    <a:cxn ang="0">
                      <a:pos x="16" y="0"/>
                    </a:cxn>
                    <a:cxn ang="0">
                      <a:pos x="22" y="2"/>
                    </a:cxn>
                    <a:cxn ang="0">
                      <a:pos x="29" y="9"/>
                    </a:cxn>
                    <a:cxn ang="0">
                      <a:pos x="31" y="15"/>
                    </a:cxn>
                    <a:cxn ang="0">
                      <a:pos x="29" y="22"/>
                    </a:cxn>
                    <a:cxn ang="0">
                      <a:pos x="22" y="29"/>
                    </a:cxn>
                    <a:cxn ang="0">
                      <a:pos x="16" y="30"/>
                    </a:cxn>
                    <a:cxn ang="0">
                      <a:pos x="9" y="29"/>
                    </a:cxn>
                    <a:cxn ang="0">
                      <a:pos x="2" y="22"/>
                    </a:cxn>
                    <a:cxn ang="0">
                      <a:pos x="0" y="15"/>
                    </a:cxn>
                    <a:cxn ang="0">
                      <a:pos x="2" y="9"/>
                    </a:cxn>
                    <a:cxn ang="0">
                      <a:pos x="9" y="2"/>
                    </a:cxn>
                    <a:cxn ang="0">
                      <a:pos x="16" y="0"/>
                    </a:cxn>
                  </a:cxnLst>
                  <a:rect l="0" t="0" r="r" b="b"/>
                  <a:pathLst>
                    <a:path w="31" h="30">
                      <a:moveTo>
                        <a:pt x="16" y="0"/>
                      </a:moveTo>
                      <a:lnTo>
                        <a:pt x="22" y="2"/>
                      </a:lnTo>
                      <a:lnTo>
                        <a:pt x="29" y="9"/>
                      </a:lnTo>
                      <a:lnTo>
                        <a:pt x="31" y="15"/>
                      </a:lnTo>
                      <a:lnTo>
                        <a:pt x="29" y="22"/>
                      </a:lnTo>
                      <a:lnTo>
                        <a:pt x="22" y="29"/>
                      </a:lnTo>
                      <a:lnTo>
                        <a:pt x="16" y="30"/>
                      </a:lnTo>
                      <a:lnTo>
                        <a:pt x="9" y="29"/>
                      </a:lnTo>
                      <a:lnTo>
                        <a:pt x="2" y="22"/>
                      </a:lnTo>
                      <a:lnTo>
                        <a:pt x="0" y="15"/>
                      </a:lnTo>
                      <a:lnTo>
                        <a:pt x="2" y="9"/>
                      </a:lnTo>
                      <a:lnTo>
                        <a:pt x="9"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84" name="Freeform 194"/>
                <p:cNvSpPr>
                  <a:spLocks/>
                </p:cNvSpPr>
                <p:nvPr/>
              </p:nvSpPr>
              <p:spPr bwMode="auto">
                <a:xfrm>
                  <a:off x="3744913" y="5549900"/>
                  <a:ext cx="47625" cy="47625"/>
                </a:xfrm>
                <a:custGeom>
                  <a:avLst/>
                  <a:gdLst/>
                  <a:ahLst/>
                  <a:cxnLst>
                    <a:cxn ang="0">
                      <a:pos x="15" y="0"/>
                    </a:cxn>
                    <a:cxn ang="0">
                      <a:pos x="22" y="2"/>
                    </a:cxn>
                    <a:cxn ang="0">
                      <a:pos x="29" y="8"/>
                    </a:cxn>
                    <a:cxn ang="0">
                      <a:pos x="30" y="15"/>
                    </a:cxn>
                    <a:cxn ang="0">
                      <a:pos x="29" y="22"/>
                    </a:cxn>
                    <a:cxn ang="0">
                      <a:pos x="22" y="28"/>
                    </a:cxn>
                    <a:cxn ang="0">
                      <a:pos x="15" y="30"/>
                    </a:cxn>
                    <a:cxn ang="0">
                      <a:pos x="9" y="28"/>
                    </a:cxn>
                    <a:cxn ang="0">
                      <a:pos x="2" y="22"/>
                    </a:cxn>
                    <a:cxn ang="0">
                      <a:pos x="0" y="15"/>
                    </a:cxn>
                    <a:cxn ang="0">
                      <a:pos x="2" y="8"/>
                    </a:cxn>
                    <a:cxn ang="0">
                      <a:pos x="9" y="2"/>
                    </a:cxn>
                    <a:cxn ang="0">
                      <a:pos x="15" y="0"/>
                    </a:cxn>
                  </a:cxnLst>
                  <a:rect l="0" t="0" r="r" b="b"/>
                  <a:pathLst>
                    <a:path w="30" h="30">
                      <a:moveTo>
                        <a:pt x="15" y="0"/>
                      </a:moveTo>
                      <a:lnTo>
                        <a:pt x="22" y="2"/>
                      </a:lnTo>
                      <a:lnTo>
                        <a:pt x="29" y="8"/>
                      </a:lnTo>
                      <a:lnTo>
                        <a:pt x="30" y="15"/>
                      </a:lnTo>
                      <a:lnTo>
                        <a:pt x="29" y="22"/>
                      </a:lnTo>
                      <a:lnTo>
                        <a:pt x="22" y="28"/>
                      </a:lnTo>
                      <a:lnTo>
                        <a:pt x="15" y="30"/>
                      </a:lnTo>
                      <a:lnTo>
                        <a:pt x="9" y="28"/>
                      </a:lnTo>
                      <a:lnTo>
                        <a:pt x="2" y="22"/>
                      </a:lnTo>
                      <a:lnTo>
                        <a:pt x="0" y="15"/>
                      </a:lnTo>
                      <a:lnTo>
                        <a:pt x="2" y="8"/>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85" name="Freeform 195"/>
                <p:cNvSpPr>
                  <a:spLocks/>
                </p:cNvSpPr>
                <p:nvPr/>
              </p:nvSpPr>
              <p:spPr bwMode="auto">
                <a:xfrm>
                  <a:off x="4441825" y="5573713"/>
                  <a:ext cx="47625" cy="47625"/>
                </a:xfrm>
                <a:custGeom>
                  <a:avLst/>
                  <a:gdLst/>
                  <a:ahLst/>
                  <a:cxnLst>
                    <a:cxn ang="0">
                      <a:pos x="15" y="0"/>
                    </a:cxn>
                    <a:cxn ang="0">
                      <a:pos x="21" y="2"/>
                    </a:cxn>
                    <a:cxn ang="0">
                      <a:pos x="28" y="8"/>
                    </a:cxn>
                    <a:cxn ang="0">
                      <a:pos x="30" y="15"/>
                    </a:cxn>
                    <a:cxn ang="0">
                      <a:pos x="28" y="22"/>
                    </a:cxn>
                    <a:cxn ang="0">
                      <a:pos x="21" y="28"/>
                    </a:cxn>
                    <a:cxn ang="0">
                      <a:pos x="15" y="30"/>
                    </a:cxn>
                    <a:cxn ang="0">
                      <a:pos x="8" y="28"/>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8"/>
                      </a:lnTo>
                      <a:lnTo>
                        <a:pt x="15" y="30"/>
                      </a:lnTo>
                      <a:lnTo>
                        <a:pt x="8" y="28"/>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86" name="Freeform 196"/>
                <p:cNvSpPr>
                  <a:spLocks/>
                </p:cNvSpPr>
                <p:nvPr/>
              </p:nvSpPr>
              <p:spPr bwMode="auto">
                <a:xfrm>
                  <a:off x="4879975" y="5821363"/>
                  <a:ext cx="47625" cy="47625"/>
                </a:xfrm>
                <a:custGeom>
                  <a:avLst/>
                  <a:gdLst/>
                  <a:ahLst/>
                  <a:cxnLst>
                    <a:cxn ang="0">
                      <a:pos x="15" y="0"/>
                    </a:cxn>
                    <a:cxn ang="0">
                      <a:pos x="21" y="1"/>
                    </a:cxn>
                    <a:cxn ang="0">
                      <a:pos x="28" y="8"/>
                    </a:cxn>
                    <a:cxn ang="0">
                      <a:pos x="30" y="15"/>
                    </a:cxn>
                    <a:cxn ang="0">
                      <a:pos x="28" y="21"/>
                    </a:cxn>
                    <a:cxn ang="0">
                      <a:pos x="21" y="28"/>
                    </a:cxn>
                    <a:cxn ang="0">
                      <a:pos x="15" y="30"/>
                    </a:cxn>
                    <a:cxn ang="0">
                      <a:pos x="8" y="28"/>
                    </a:cxn>
                    <a:cxn ang="0">
                      <a:pos x="1" y="21"/>
                    </a:cxn>
                    <a:cxn ang="0">
                      <a:pos x="0" y="15"/>
                    </a:cxn>
                    <a:cxn ang="0">
                      <a:pos x="1" y="8"/>
                    </a:cxn>
                    <a:cxn ang="0">
                      <a:pos x="8" y="1"/>
                    </a:cxn>
                    <a:cxn ang="0">
                      <a:pos x="15" y="0"/>
                    </a:cxn>
                  </a:cxnLst>
                  <a:rect l="0" t="0" r="r" b="b"/>
                  <a:pathLst>
                    <a:path w="30" h="30">
                      <a:moveTo>
                        <a:pt x="15" y="0"/>
                      </a:moveTo>
                      <a:lnTo>
                        <a:pt x="21" y="1"/>
                      </a:lnTo>
                      <a:lnTo>
                        <a:pt x="28" y="8"/>
                      </a:lnTo>
                      <a:lnTo>
                        <a:pt x="30" y="15"/>
                      </a:lnTo>
                      <a:lnTo>
                        <a:pt x="28" y="21"/>
                      </a:lnTo>
                      <a:lnTo>
                        <a:pt x="21" y="28"/>
                      </a:lnTo>
                      <a:lnTo>
                        <a:pt x="15" y="30"/>
                      </a:lnTo>
                      <a:lnTo>
                        <a:pt x="8" y="28"/>
                      </a:lnTo>
                      <a:lnTo>
                        <a:pt x="1" y="21"/>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87" name="Freeform 197"/>
                <p:cNvSpPr>
                  <a:spLocks/>
                </p:cNvSpPr>
                <p:nvPr/>
              </p:nvSpPr>
              <p:spPr bwMode="auto">
                <a:xfrm>
                  <a:off x="4908550" y="5862638"/>
                  <a:ext cx="47625" cy="49213"/>
                </a:xfrm>
                <a:custGeom>
                  <a:avLst/>
                  <a:gdLst/>
                  <a:ahLst/>
                  <a:cxnLst>
                    <a:cxn ang="0">
                      <a:pos x="15" y="0"/>
                    </a:cxn>
                    <a:cxn ang="0">
                      <a:pos x="22" y="2"/>
                    </a:cxn>
                    <a:cxn ang="0">
                      <a:pos x="28" y="9"/>
                    </a:cxn>
                    <a:cxn ang="0">
                      <a:pos x="30" y="16"/>
                    </a:cxn>
                    <a:cxn ang="0">
                      <a:pos x="28" y="22"/>
                    </a:cxn>
                    <a:cxn ang="0">
                      <a:pos x="22" y="29"/>
                    </a:cxn>
                    <a:cxn ang="0">
                      <a:pos x="15" y="31"/>
                    </a:cxn>
                    <a:cxn ang="0">
                      <a:pos x="8" y="29"/>
                    </a:cxn>
                    <a:cxn ang="0">
                      <a:pos x="2" y="22"/>
                    </a:cxn>
                    <a:cxn ang="0">
                      <a:pos x="0" y="16"/>
                    </a:cxn>
                    <a:cxn ang="0">
                      <a:pos x="2" y="9"/>
                    </a:cxn>
                    <a:cxn ang="0">
                      <a:pos x="8" y="2"/>
                    </a:cxn>
                    <a:cxn ang="0">
                      <a:pos x="15" y="0"/>
                    </a:cxn>
                  </a:cxnLst>
                  <a:rect l="0" t="0" r="r" b="b"/>
                  <a:pathLst>
                    <a:path w="30" h="31">
                      <a:moveTo>
                        <a:pt x="15" y="0"/>
                      </a:moveTo>
                      <a:lnTo>
                        <a:pt x="22" y="2"/>
                      </a:lnTo>
                      <a:lnTo>
                        <a:pt x="28" y="9"/>
                      </a:lnTo>
                      <a:lnTo>
                        <a:pt x="30" y="16"/>
                      </a:lnTo>
                      <a:lnTo>
                        <a:pt x="28" y="22"/>
                      </a:lnTo>
                      <a:lnTo>
                        <a:pt x="22" y="29"/>
                      </a:lnTo>
                      <a:lnTo>
                        <a:pt x="15" y="31"/>
                      </a:lnTo>
                      <a:lnTo>
                        <a:pt x="8" y="29"/>
                      </a:lnTo>
                      <a:lnTo>
                        <a:pt x="2" y="22"/>
                      </a:lnTo>
                      <a:lnTo>
                        <a:pt x="0" y="16"/>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88" name="Freeform 198"/>
                <p:cNvSpPr>
                  <a:spLocks/>
                </p:cNvSpPr>
                <p:nvPr/>
              </p:nvSpPr>
              <p:spPr bwMode="auto">
                <a:xfrm>
                  <a:off x="4865688" y="5895975"/>
                  <a:ext cx="47625" cy="47625"/>
                </a:xfrm>
                <a:custGeom>
                  <a:avLst/>
                  <a:gdLst/>
                  <a:ahLst/>
                  <a:cxnLst>
                    <a:cxn ang="0">
                      <a:pos x="15" y="0"/>
                    </a:cxn>
                    <a:cxn ang="0">
                      <a:pos x="22" y="1"/>
                    </a:cxn>
                    <a:cxn ang="0">
                      <a:pos x="29" y="8"/>
                    </a:cxn>
                    <a:cxn ang="0">
                      <a:pos x="30"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0" h="30">
                      <a:moveTo>
                        <a:pt x="15" y="0"/>
                      </a:moveTo>
                      <a:lnTo>
                        <a:pt x="22" y="1"/>
                      </a:lnTo>
                      <a:lnTo>
                        <a:pt x="29" y="8"/>
                      </a:lnTo>
                      <a:lnTo>
                        <a:pt x="30" y="15"/>
                      </a:lnTo>
                      <a:lnTo>
                        <a:pt x="29" y="21"/>
                      </a:lnTo>
                      <a:lnTo>
                        <a:pt x="22" y="28"/>
                      </a:lnTo>
                      <a:lnTo>
                        <a:pt x="15" y="30"/>
                      </a:lnTo>
                      <a:lnTo>
                        <a:pt x="9" y="28"/>
                      </a:lnTo>
                      <a:lnTo>
                        <a:pt x="2" y="21"/>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89" name="Freeform 199"/>
                <p:cNvSpPr>
                  <a:spLocks/>
                </p:cNvSpPr>
                <p:nvPr/>
              </p:nvSpPr>
              <p:spPr bwMode="auto">
                <a:xfrm>
                  <a:off x="5097463" y="6078538"/>
                  <a:ext cx="47625" cy="47625"/>
                </a:xfrm>
                <a:custGeom>
                  <a:avLst/>
                  <a:gdLst/>
                  <a:ahLst/>
                  <a:cxnLst>
                    <a:cxn ang="0">
                      <a:pos x="15" y="0"/>
                    </a:cxn>
                    <a:cxn ang="0">
                      <a:pos x="21" y="2"/>
                    </a:cxn>
                    <a:cxn ang="0">
                      <a:pos x="28" y="8"/>
                    </a:cxn>
                    <a:cxn ang="0">
                      <a:pos x="30" y="15"/>
                    </a:cxn>
                    <a:cxn ang="0">
                      <a:pos x="28" y="22"/>
                    </a:cxn>
                    <a:cxn ang="0">
                      <a:pos x="21" y="29"/>
                    </a:cxn>
                    <a:cxn ang="0">
                      <a:pos x="15" y="30"/>
                    </a:cxn>
                    <a:cxn ang="0">
                      <a:pos x="8" y="29"/>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9"/>
                      </a:lnTo>
                      <a:lnTo>
                        <a:pt x="15" y="30"/>
                      </a:lnTo>
                      <a:lnTo>
                        <a:pt x="8" y="29"/>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90" name="Freeform 200"/>
                <p:cNvSpPr>
                  <a:spLocks/>
                </p:cNvSpPr>
                <p:nvPr/>
              </p:nvSpPr>
              <p:spPr bwMode="auto">
                <a:xfrm>
                  <a:off x="5343525" y="5913438"/>
                  <a:ext cx="47625" cy="47625"/>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91" name="Freeform 201"/>
                <p:cNvSpPr>
                  <a:spLocks/>
                </p:cNvSpPr>
                <p:nvPr/>
              </p:nvSpPr>
              <p:spPr bwMode="auto">
                <a:xfrm>
                  <a:off x="5216525" y="5408613"/>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92" name="Freeform 202"/>
                <p:cNvSpPr>
                  <a:spLocks/>
                </p:cNvSpPr>
                <p:nvPr/>
              </p:nvSpPr>
              <p:spPr bwMode="auto">
                <a:xfrm>
                  <a:off x="5272088" y="5414963"/>
                  <a:ext cx="47625" cy="47625"/>
                </a:xfrm>
                <a:custGeom>
                  <a:avLst/>
                  <a:gdLst/>
                  <a:ahLst/>
                  <a:cxnLst>
                    <a:cxn ang="0">
                      <a:pos x="15" y="0"/>
                    </a:cxn>
                    <a:cxn ang="0">
                      <a:pos x="22" y="1"/>
                    </a:cxn>
                    <a:cxn ang="0">
                      <a:pos x="29" y="8"/>
                    </a:cxn>
                    <a:cxn ang="0">
                      <a:pos x="30" y="15"/>
                    </a:cxn>
                    <a:cxn ang="0">
                      <a:pos x="29" y="21"/>
                    </a:cxn>
                    <a:cxn ang="0">
                      <a:pos x="22" y="28"/>
                    </a:cxn>
                    <a:cxn ang="0">
                      <a:pos x="15" y="30"/>
                    </a:cxn>
                    <a:cxn ang="0">
                      <a:pos x="8" y="28"/>
                    </a:cxn>
                    <a:cxn ang="0">
                      <a:pos x="2" y="21"/>
                    </a:cxn>
                    <a:cxn ang="0">
                      <a:pos x="0" y="15"/>
                    </a:cxn>
                    <a:cxn ang="0">
                      <a:pos x="2" y="8"/>
                    </a:cxn>
                    <a:cxn ang="0">
                      <a:pos x="8" y="1"/>
                    </a:cxn>
                    <a:cxn ang="0">
                      <a:pos x="15" y="0"/>
                    </a:cxn>
                  </a:cxnLst>
                  <a:rect l="0" t="0" r="r" b="b"/>
                  <a:pathLst>
                    <a:path w="30" h="30">
                      <a:moveTo>
                        <a:pt x="15" y="0"/>
                      </a:moveTo>
                      <a:lnTo>
                        <a:pt x="22" y="1"/>
                      </a:lnTo>
                      <a:lnTo>
                        <a:pt x="29" y="8"/>
                      </a:lnTo>
                      <a:lnTo>
                        <a:pt x="30" y="15"/>
                      </a:lnTo>
                      <a:lnTo>
                        <a:pt x="29" y="21"/>
                      </a:lnTo>
                      <a:lnTo>
                        <a:pt x="22" y="28"/>
                      </a:lnTo>
                      <a:lnTo>
                        <a:pt x="15" y="30"/>
                      </a:lnTo>
                      <a:lnTo>
                        <a:pt x="8" y="28"/>
                      </a:lnTo>
                      <a:lnTo>
                        <a:pt x="2" y="21"/>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93" name="Freeform 203"/>
                <p:cNvSpPr>
                  <a:spLocks/>
                </p:cNvSpPr>
                <p:nvPr/>
              </p:nvSpPr>
              <p:spPr bwMode="auto">
                <a:xfrm>
                  <a:off x="5251450" y="5353050"/>
                  <a:ext cx="47625" cy="47625"/>
                </a:xfrm>
                <a:custGeom>
                  <a:avLst/>
                  <a:gdLst/>
                  <a:ahLst/>
                  <a:cxnLst>
                    <a:cxn ang="0">
                      <a:pos x="15" y="0"/>
                    </a:cxn>
                    <a:cxn ang="0">
                      <a:pos x="21" y="2"/>
                    </a:cxn>
                    <a:cxn ang="0">
                      <a:pos x="28" y="8"/>
                    </a:cxn>
                    <a:cxn ang="0">
                      <a:pos x="30" y="15"/>
                    </a:cxn>
                    <a:cxn ang="0">
                      <a:pos x="28" y="22"/>
                    </a:cxn>
                    <a:cxn ang="0">
                      <a:pos x="21" y="28"/>
                    </a:cxn>
                    <a:cxn ang="0">
                      <a:pos x="15" y="30"/>
                    </a:cxn>
                    <a:cxn ang="0">
                      <a:pos x="8" y="28"/>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8"/>
                      </a:lnTo>
                      <a:lnTo>
                        <a:pt x="15" y="30"/>
                      </a:lnTo>
                      <a:lnTo>
                        <a:pt x="8" y="28"/>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94" name="Freeform 204"/>
                <p:cNvSpPr>
                  <a:spLocks/>
                </p:cNvSpPr>
                <p:nvPr/>
              </p:nvSpPr>
              <p:spPr bwMode="auto">
                <a:xfrm>
                  <a:off x="5399088" y="5897563"/>
                  <a:ext cx="47625" cy="47625"/>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95" name="Freeform 206"/>
                <p:cNvSpPr>
                  <a:spLocks/>
                </p:cNvSpPr>
                <p:nvPr/>
              </p:nvSpPr>
              <p:spPr bwMode="auto">
                <a:xfrm>
                  <a:off x="5110163" y="6129338"/>
                  <a:ext cx="47625" cy="47625"/>
                </a:xfrm>
                <a:custGeom>
                  <a:avLst/>
                  <a:gdLst/>
                  <a:ahLst/>
                  <a:cxnLst>
                    <a:cxn ang="0">
                      <a:pos x="15" y="0"/>
                    </a:cxn>
                    <a:cxn ang="0">
                      <a:pos x="22" y="2"/>
                    </a:cxn>
                    <a:cxn ang="0">
                      <a:pos x="28" y="8"/>
                    </a:cxn>
                    <a:cxn ang="0">
                      <a:pos x="30" y="15"/>
                    </a:cxn>
                    <a:cxn ang="0">
                      <a:pos x="28" y="22"/>
                    </a:cxn>
                    <a:cxn ang="0">
                      <a:pos x="22" y="28"/>
                    </a:cxn>
                    <a:cxn ang="0">
                      <a:pos x="15" y="30"/>
                    </a:cxn>
                    <a:cxn ang="0">
                      <a:pos x="8" y="28"/>
                    </a:cxn>
                    <a:cxn ang="0">
                      <a:pos x="2" y="22"/>
                    </a:cxn>
                    <a:cxn ang="0">
                      <a:pos x="0" y="15"/>
                    </a:cxn>
                    <a:cxn ang="0">
                      <a:pos x="2" y="8"/>
                    </a:cxn>
                    <a:cxn ang="0">
                      <a:pos x="8" y="2"/>
                    </a:cxn>
                    <a:cxn ang="0">
                      <a:pos x="15" y="0"/>
                    </a:cxn>
                  </a:cxnLst>
                  <a:rect l="0" t="0" r="r" b="b"/>
                  <a:pathLst>
                    <a:path w="30" h="30">
                      <a:moveTo>
                        <a:pt x="15" y="0"/>
                      </a:moveTo>
                      <a:lnTo>
                        <a:pt x="22" y="2"/>
                      </a:lnTo>
                      <a:lnTo>
                        <a:pt x="28" y="8"/>
                      </a:lnTo>
                      <a:lnTo>
                        <a:pt x="30" y="15"/>
                      </a:lnTo>
                      <a:lnTo>
                        <a:pt x="28" y="22"/>
                      </a:lnTo>
                      <a:lnTo>
                        <a:pt x="22" y="28"/>
                      </a:lnTo>
                      <a:lnTo>
                        <a:pt x="15" y="30"/>
                      </a:lnTo>
                      <a:lnTo>
                        <a:pt x="8" y="28"/>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96" name="Freeform 207"/>
                <p:cNvSpPr>
                  <a:spLocks/>
                </p:cNvSpPr>
                <p:nvPr/>
              </p:nvSpPr>
              <p:spPr bwMode="auto">
                <a:xfrm>
                  <a:off x="5059363" y="6142038"/>
                  <a:ext cx="47625" cy="47625"/>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97" name="Freeform 209"/>
                <p:cNvSpPr>
                  <a:spLocks/>
                </p:cNvSpPr>
                <p:nvPr/>
              </p:nvSpPr>
              <p:spPr bwMode="auto">
                <a:xfrm>
                  <a:off x="1549400" y="4035425"/>
                  <a:ext cx="47625" cy="47625"/>
                </a:xfrm>
                <a:custGeom>
                  <a:avLst/>
                  <a:gdLst/>
                  <a:ahLst/>
                  <a:cxnLst>
                    <a:cxn ang="0">
                      <a:pos x="15" y="0"/>
                    </a:cxn>
                    <a:cxn ang="0">
                      <a:pos x="22" y="1"/>
                    </a:cxn>
                    <a:cxn ang="0">
                      <a:pos x="28" y="8"/>
                    </a:cxn>
                    <a:cxn ang="0">
                      <a:pos x="30" y="15"/>
                    </a:cxn>
                    <a:cxn ang="0">
                      <a:pos x="28" y="21"/>
                    </a:cxn>
                    <a:cxn ang="0">
                      <a:pos x="22" y="28"/>
                    </a:cxn>
                    <a:cxn ang="0">
                      <a:pos x="15" y="30"/>
                    </a:cxn>
                    <a:cxn ang="0">
                      <a:pos x="8" y="28"/>
                    </a:cxn>
                    <a:cxn ang="0">
                      <a:pos x="2" y="21"/>
                    </a:cxn>
                    <a:cxn ang="0">
                      <a:pos x="0" y="15"/>
                    </a:cxn>
                    <a:cxn ang="0">
                      <a:pos x="2" y="8"/>
                    </a:cxn>
                    <a:cxn ang="0">
                      <a:pos x="8" y="1"/>
                    </a:cxn>
                    <a:cxn ang="0">
                      <a:pos x="15" y="0"/>
                    </a:cxn>
                  </a:cxnLst>
                  <a:rect l="0" t="0" r="r" b="b"/>
                  <a:pathLst>
                    <a:path w="30" h="30">
                      <a:moveTo>
                        <a:pt x="15" y="0"/>
                      </a:moveTo>
                      <a:lnTo>
                        <a:pt x="22" y="1"/>
                      </a:lnTo>
                      <a:lnTo>
                        <a:pt x="28" y="8"/>
                      </a:lnTo>
                      <a:lnTo>
                        <a:pt x="30" y="15"/>
                      </a:lnTo>
                      <a:lnTo>
                        <a:pt x="28" y="21"/>
                      </a:lnTo>
                      <a:lnTo>
                        <a:pt x="22" y="28"/>
                      </a:lnTo>
                      <a:lnTo>
                        <a:pt x="15" y="30"/>
                      </a:lnTo>
                      <a:lnTo>
                        <a:pt x="8" y="28"/>
                      </a:lnTo>
                      <a:lnTo>
                        <a:pt x="2" y="21"/>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98" name="Freeform 210"/>
                <p:cNvSpPr>
                  <a:spLocks/>
                </p:cNvSpPr>
                <p:nvPr/>
              </p:nvSpPr>
              <p:spPr bwMode="auto">
                <a:xfrm>
                  <a:off x="1604963" y="4029075"/>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799" name="Freeform 211"/>
                <p:cNvSpPr>
                  <a:spLocks/>
                </p:cNvSpPr>
                <p:nvPr/>
              </p:nvSpPr>
              <p:spPr bwMode="auto">
                <a:xfrm>
                  <a:off x="1631950" y="4075113"/>
                  <a:ext cx="47625" cy="47625"/>
                </a:xfrm>
                <a:custGeom>
                  <a:avLst/>
                  <a:gdLst/>
                  <a:ahLst/>
                  <a:cxnLst>
                    <a:cxn ang="0">
                      <a:pos x="15" y="0"/>
                    </a:cxn>
                    <a:cxn ang="0">
                      <a:pos x="21" y="1"/>
                    </a:cxn>
                    <a:cxn ang="0">
                      <a:pos x="28" y="8"/>
                    </a:cxn>
                    <a:cxn ang="0">
                      <a:pos x="30" y="15"/>
                    </a:cxn>
                    <a:cxn ang="0">
                      <a:pos x="28" y="21"/>
                    </a:cxn>
                    <a:cxn ang="0">
                      <a:pos x="21" y="28"/>
                    </a:cxn>
                    <a:cxn ang="0">
                      <a:pos x="15" y="30"/>
                    </a:cxn>
                    <a:cxn ang="0">
                      <a:pos x="8" y="28"/>
                    </a:cxn>
                    <a:cxn ang="0">
                      <a:pos x="1" y="21"/>
                    </a:cxn>
                    <a:cxn ang="0">
                      <a:pos x="0" y="15"/>
                    </a:cxn>
                    <a:cxn ang="0">
                      <a:pos x="1" y="8"/>
                    </a:cxn>
                    <a:cxn ang="0">
                      <a:pos x="8" y="1"/>
                    </a:cxn>
                    <a:cxn ang="0">
                      <a:pos x="15" y="0"/>
                    </a:cxn>
                  </a:cxnLst>
                  <a:rect l="0" t="0" r="r" b="b"/>
                  <a:pathLst>
                    <a:path w="30" h="30">
                      <a:moveTo>
                        <a:pt x="15" y="0"/>
                      </a:moveTo>
                      <a:lnTo>
                        <a:pt x="21" y="1"/>
                      </a:lnTo>
                      <a:lnTo>
                        <a:pt x="28" y="8"/>
                      </a:lnTo>
                      <a:lnTo>
                        <a:pt x="30" y="15"/>
                      </a:lnTo>
                      <a:lnTo>
                        <a:pt x="28" y="21"/>
                      </a:lnTo>
                      <a:lnTo>
                        <a:pt x="21" y="28"/>
                      </a:lnTo>
                      <a:lnTo>
                        <a:pt x="15" y="30"/>
                      </a:lnTo>
                      <a:lnTo>
                        <a:pt x="8" y="28"/>
                      </a:lnTo>
                      <a:lnTo>
                        <a:pt x="1" y="21"/>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00" name="Freeform 212"/>
                <p:cNvSpPr>
                  <a:spLocks/>
                </p:cNvSpPr>
                <p:nvPr/>
              </p:nvSpPr>
              <p:spPr bwMode="auto">
                <a:xfrm>
                  <a:off x="1577975" y="4079875"/>
                  <a:ext cx="47625" cy="47625"/>
                </a:xfrm>
                <a:custGeom>
                  <a:avLst/>
                  <a:gdLst/>
                  <a:ahLst/>
                  <a:cxnLst>
                    <a:cxn ang="0">
                      <a:pos x="15" y="0"/>
                    </a:cxn>
                    <a:cxn ang="0">
                      <a:pos x="22" y="2"/>
                    </a:cxn>
                    <a:cxn ang="0">
                      <a:pos x="29" y="8"/>
                    </a:cxn>
                    <a:cxn ang="0">
                      <a:pos x="30" y="15"/>
                    </a:cxn>
                    <a:cxn ang="0">
                      <a:pos x="29" y="22"/>
                    </a:cxn>
                    <a:cxn ang="0">
                      <a:pos x="22" y="28"/>
                    </a:cxn>
                    <a:cxn ang="0">
                      <a:pos x="15" y="30"/>
                    </a:cxn>
                    <a:cxn ang="0">
                      <a:pos x="9" y="28"/>
                    </a:cxn>
                    <a:cxn ang="0">
                      <a:pos x="2" y="22"/>
                    </a:cxn>
                    <a:cxn ang="0">
                      <a:pos x="0" y="15"/>
                    </a:cxn>
                    <a:cxn ang="0">
                      <a:pos x="2" y="8"/>
                    </a:cxn>
                    <a:cxn ang="0">
                      <a:pos x="9" y="2"/>
                    </a:cxn>
                    <a:cxn ang="0">
                      <a:pos x="15" y="0"/>
                    </a:cxn>
                  </a:cxnLst>
                  <a:rect l="0" t="0" r="r" b="b"/>
                  <a:pathLst>
                    <a:path w="30" h="30">
                      <a:moveTo>
                        <a:pt x="15" y="0"/>
                      </a:moveTo>
                      <a:lnTo>
                        <a:pt x="22" y="2"/>
                      </a:lnTo>
                      <a:lnTo>
                        <a:pt x="29" y="8"/>
                      </a:lnTo>
                      <a:lnTo>
                        <a:pt x="30" y="15"/>
                      </a:lnTo>
                      <a:lnTo>
                        <a:pt x="29" y="22"/>
                      </a:lnTo>
                      <a:lnTo>
                        <a:pt x="22" y="28"/>
                      </a:lnTo>
                      <a:lnTo>
                        <a:pt x="15" y="30"/>
                      </a:lnTo>
                      <a:lnTo>
                        <a:pt x="9" y="28"/>
                      </a:lnTo>
                      <a:lnTo>
                        <a:pt x="2" y="22"/>
                      </a:lnTo>
                      <a:lnTo>
                        <a:pt x="0" y="15"/>
                      </a:lnTo>
                      <a:lnTo>
                        <a:pt x="2" y="8"/>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01" name="Freeform 213"/>
                <p:cNvSpPr>
                  <a:spLocks/>
                </p:cNvSpPr>
                <p:nvPr/>
              </p:nvSpPr>
              <p:spPr bwMode="auto">
                <a:xfrm>
                  <a:off x="1535113" y="4111625"/>
                  <a:ext cx="49213" cy="47625"/>
                </a:xfrm>
                <a:custGeom>
                  <a:avLst/>
                  <a:gdLst/>
                  <a:ahLst/>
                  <a:cxnLst>
                    <a:cxn ang="0">
                      <a:pos x="16" y="0"/>
                    </a:cxn>
                    <a:cxn ang="0">
                      <a:pos x="22" y="2"/>
                    </a:cxn>
                    <a:cxn ang="0">
                      <a:pos x="29" y="8"/>
                    </a:cxn>
                    <a:cxn ang="0">
                      <a:pos x="31" y="15"/>
                    </a:cxn>
                    <a:cxn ang="0">
                      <a:pos x="29" y="22"/>
                    </a:cxn>
                    <a:cxn ang="0">
                      <a:pos x="22" y="29"/>
                    </a:cxn>
                    <a:cxn ang="0">
                      <a:pos x="16" y="30"/>
                    </a:cxn>
                    <a:cxn ang="0">
                      <a:pos x="9" y="29"/>
                    </a:cxn>
                    <a:cxn ang="0">
                      <a:pos x="2" y="22"/>
                    </a:cxn>
                    <a:cxn ang="0">
                      <a:pos x="0" y="15"/>
                    </a:cxn>
                    <a:cxn ang="0">
                      <a:pos x="2" y="8"/>
                    </a:cxn>
                    <a:cxn ang="0">
                      <a:pos x="9" y="2"/>
                    </a:cxn>
                    <a:cxn ang="0">
                      <a:pos x="16" y="0"/>
                    </a:cxn>
                  </a:cxnLst>
                  <a:rect l="0" t="0" r="r" b="b"/>
                  <a:pathLst>
                    <a:path w="31" h="30">
                      <a:moveTo>
                        <a:pt x="16" y="0"/>
                      </a:moveTo>
                      <a:lnTo>
                        <a:pt x="22" y="2"/>
                      </a:lnTo>
                      <a:lnTo>
                        <a:pt x="29" y="8"/>
                      </a:lnTo>
                      <a:lnTo>
                        <a:pt x="31" y="15"/>
                      </a:lnTo>
                      <a:lnTo>
                        <a:pt x="29" y="22"/>
                      </a:lnTo>
                      <a:lnTo>
                        <a:pt x="22" y="29"/>
                      </a:lnTo>
                      <a:lnTo>
                        <a:pt x="16" y="30"/>
                      </a:lnTo>
                      <a:lnTo>
                        <a:pt x="9" y="29"/>
                      </a:lnTo>
                      <a:lnTo>
                        <a:pt x="2" y="22"/>
                      </a:lnTo>
                      <a:lnTo>
                        <a:pt x="0" y="15"/>
                      </a:lnTo>
                      <a:lnTo>
                        <a:pt x="2" y="8"/>
                      </a:lnTo>
                      <a:lnTo>
                        <a:pt x="9"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02" name="Freeform 214"/>
                <p:cNvSpPr>
                  <a:spLocks/>
                </p:cNvSpPr>
                <p:nvPr/>
              </p:nvSpPr>
              <p:spPr bwMode="auto">
                <a:xfrm>
                  <a:off x="1487488" y="4130675"/>
                  <a:ext cx="47625" cy="47625"/>
                </a:xfrm>
                <a:custGeom>
                  <a:avLst/>
                  <a:gdLst/>
                  <a:ahLst/>
                  <a:cxnLst>
                    <a:cxn ang="0">
                      <a:pos x="15" y="0"/>
                    </a:cxn>
                    <a:cxn ang="0">
                      <a:pos x="22" y="2"/>
                    </a:cxn>
                    <a:cxn ang="0">
                      <a:pos x="29" y="8"/>
                    </a:cxn>
                    <a:cxn ang="0">
                      <a:pos x="30" y="15"/>
                    </a:cxn>
                    <a:cxn ang="0">
                      <a:pos x="29" y="22"/>
                    </a:cxn>
                    <a:cxn ang="0">
                      <a:pos x="22" y="28"/>
                    </a:cxn>
                    <a:cxn ang="0">
                      <a:pos x="15" y="30"/>
                    </a:cxn>
                    <a:cxn ang="0">
                      <a:pos x="9" y="28"/>
                    </a:cxn>
                    <a:cxn ang="0">
                      <a:pos x="2" y="22"/>
                    </a:cxn>
                    <a:cxn ang="0">
                      <a:pos x="0" y="15"/>
                    </a:cxn>
                    <a:cxn ang="0">
                      <a:pos x="2" y="8"/>
                    </a:cxn>
                    <a:cxn ang="0">
                      <a:pos x="9" y="2"/>
                    </a:cxn>
                    <a:cxn ang="0">
                      <a:pos x="15" y="0"/>
                    </a:cxn>
                  </a:cxnLst>
                  <a:rect l="0" t="0" r="r" b="b"/>
                  <a:pathLst>
                    <a:path w="30" h="30">
                      <a:moveTo>
                        <a:pt x="15" y="0"/>
                      </a:moveTo>
                      <a:lnTo>
                        <a:pt x="22" y="2"/>
                      </a:lnTo>
                      <a:lnTo>
                        <a:pt x="29" y="8"/>
                      </a:lnTo>
                      <a:lnTo>
                        <a:pt x="30" y="15"/>
                      </a:lnTo>
                      <a:lnTo>
                        <a:pt x="29" y="22"/>
                      </a:lnTo>
                      <a:lnTo>
                        <a:pt x="22" y="28"/>
                      </a:lnTo>
                      <a:lnTo>
                        <a:pt x="15" y="30"/>
                      </a:lnTo>
                      <a:lnTo>
                        <a:pt x="9" y="28"/>
                      </a:lnTo>
                      <a:lnTo>
                        <a:pt x="2" y="22"/>
                      </a:lnTo>
                      <a:lnTo>
                        <a:pt x="0" y="15"/>
                      </a:lnTo>
                      <a:lnTo>
                        <a:pt x="2" y="8"/>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03" name="Freeform 215"/>
                <p:cNvSpPr>
                  <a:spLocks/>
                </p:cNvSpPr>
                <p:nvPr/>
              </p:nvSpPr>
              <p:spPr bwMode="auto">
                <a:xfrm>
                  <a:off x="1533525" y="4162425"/>
                  <a:ext cx="47625" cy="50800"/>
                </a:xfrm>
                <a:custGeom>
                  <a:avLst/>
                  <a:gdLst/>
                  <a:ahLst/>
                  <a:cxnLst>
                    <a:cxn ang="0">
                      <a:pos x="15" y="0"/>
                    </a:cxn>
                    <a:cxn ang="0">
                      <a:pos x="20" y="2"/>
                    </a:cxn>
                    <a:cxn ang="0">
                      <a:pos x="23" y="3"/>
                    </a:cxn>
                    <a:cxn ang="0">
                      <a:pos x="27" y="7"/>
                    </a:cxn>
                    <a:cxn ang="0">
                      <a:pos x="30" y="12"/>
                    </a:cxn>
                    <a:cxn ang="0">
                      <a:pos x="30" y="20"/>
                    </a:cxn>
                    <a:cxn ang="0">
                      <a:pos x="27" y="25"/>
                    </a:cxn>
                    <a:cxn ang="0">
                      <a:pos x="23" y="28"/>
                    </a:cxn>
                    <a:cxn ang="0">
                      <a:pos x="20" y="30"/>
                    </a:cxn>
                    <a:cxn ang="0">
                      <a:pos x="15" y="32"/>
                    </a:cxn>
                    <a:cxn ang="0">
                      <a:pos x="10" y="30"/>
                    </a:cxn>
                    <a:cxn ang="0">
                      <a:pos x="7" y="28"/>
                    </a:cxn>
                    <a:cxn ang="0">
                      <a:pos x="3" y="25"/>
                    </a:cxn>
                    <a:cxn ang="0">
                      <a:pos x="0" y="20"/>
                    </a:cxn>
                    <a:cxn ang="0">
                      <a:pos x="0" y="12"/>
                    </a:cxn>
                    <a:cxn ang="0">
                      <a:pos x="3" y="7"/>
                    </a:cxn>
                    <a:cxn ang="0">
                      <a:pos x="7" y="3"/>
                    </a:cxn>
                    <a:cxn ang="0">
                      <a:pos x="10" y="2"/>
                    </a:cxn>
                    <a:cxn ang="0">
                      <a:pos x="15" y="0"/>
                    </a:cxn>
                  </a:cxnLst>
                  <a:rect l="0" t="0" r="r" b="b"/>
                  <a:pathLst>
                    <a:path w="30" h="32">
                      <a:moveTo>
                        <a:pt x="15" y="0"/>
                      </a:moveTo>
                      <a:lnTo>
                        <a:pt x="20" y="2"/>
                      </a:lnTo>
                      <a:lnTo>
                        <a:pt x="23" y="3"/>
                      </a:lnTo>
                      <a:lnTo>
                        <a:pt x="27" y="7"/>
                      </a:lnTo>
                      <a:lnTo>
                        <a:pt x="30" y="12"/>
                      </a:lnTo>
                      <a:lnTo>
                        <a:pt x="30" y="20"/>
                      </a:lnTo>
                      <a:lnTo>
                        <a:pt x="27" y="25"/>
                      </a:lnTo>
                      <a:lnTo>
                        <a:pt x="23" y="28"/>
                      </a:lnTo>
                      <a:lnTo>
                        <a:pt x="20" y="30"/>
                      </a:lnTo>
                      <a:lnTo>
                        <a:pt x="15" y="32"/>
                      </a:lnTo>
                      <a:lnTo>
                        <a:pt x="10" y="30"/>
                      </a:lnTo>
                      <a:lnTo>
                        <a:pt x="7" y="28"/>
                      </a:lnTo>
                      <a:lnTo>
                        <a:pt x="3" y="25"/>
                      </a:lnTo>
                      <a:lnTo>
                        <a:pt x="0" y="20"/>
                      </a:lnTo>
                      <a:lnTo>
                        <a:pt x="0" y="12"/>
                      </a:lnTo>
                      <a:lnTo>
                        <a:pt x="3" y="7"/>
                      </a:lnTo>
                      <a:lnTo>
                        <a:pt x="7" y="3"/>
                      </a:lnTo>
                      <a:lnTo>
                        <a:pt x="10"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04" name="Freeform 216"/>
                <p:cNvSpPr>
                  <a:spLocks/>
                </p:cNvSpPr>
                <p:nvPr/>
              </p:nvSpPr>
              <p:spPr bwMode="auto">
                <a:xfrm>
                  <a:off x="1581150" y="4141788"/>
                  <a:ext cx="47625" cy="47625"/>
                </a:xfrm>
                <a:custGeom>
                  <a:avLst/>
                  <a:gdLst/>
                  <a:ahLst/>
                  <a:cxnLst>
                    <a:cxn ang="0">
                      <a:pos x="15" y="0"/>
                    </a:cxn>
                    <a:cxn ang="0">
                      <a:pos x="22" y="1"/>
                    </a:cxn>
                    <a:cxn ang="0">
                      <a:pos x="28" y="8"/>
                    </a:cxn>
                    <a:cxn ang="0">
                      <a:pos x="30" y="15"/>
                    </a:cxn>
                    <a:cxn ang="0">
                      <a:pos x="28" y="21"/>
                    </a:cxn>
                    <a:cxn ang="0">
                      <a:pos x="22" y="28"/>
                    </a:cxn>
                    <a:cxn ang="0">
                      <a:pos x="15" y="30"/>
                    </a:cxn>
                    <a:cxn ang="0">
                      <a:pos x="8" y="28"/>
                    </a:cxn>
                    <a:cxn ang="0">
                      <a:pos x="2" y="21"/>
                    </a:cxn>
                    <a:cxn ang="0">
                      <a:pos x="0" y="15"/>
                    </a:cxn>
                    <a:cxn ang="0">
                      <a:pos x="2" y="8"/>
                    </a:cxn>
                    <a:cxn ang="0">
                      <a:pos x="8" y="1"/>
                    </a:cxn>
                    <a:cxn ang="0">
                      <a:pos x="15" y="0"/>
                    </a:cxn>
                  </a:cxnLst>
                  <a:rect l="0" t="0" r="r" b="b"/>
                  <a:pathLst>
                    <a:path w="30" h="30">
                      <a:moveTo>
                        <a:pt x="15" y="0"/>
                      </a:moveTo>
                      <a:lnTo>
                        <a:pt x="22" y="1"/>
                      </a:lnTo>
                      <a:lnTo>
                        <a:pt x="28" y="8"/>
                      </a:lnTo>
                      <a:lnTo>
                        <a:pt x="30" y="15"/>
                      </a:lnTo>
                      <a:lnTo>
                        <a:pt x="28" y="21"/>
                      </a:lnTo>
                      <a:lnTo>
                        <a:pt x="22" y="28"/>
                      </a:lnTo>
                      <a:lnTo>
                        <a:pt x="15" y="30"/>
                      </a:lnTo>
                      <a:lnTo>
                        <a:pt x="8" y="28"/>
                      </a:lnTo>
                      <a:lnTo>
                        <a:pt x="2" y="21"/>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05" name="Freeform 217"/>
                <p:cNvSpPr>
                  <a:spLocks/>
                </p:cNvSpPr>
                <p:nvPr/>
              </p:nvSpPr>
              <p:spPr bwMode="auto">
                <a:xfrm>
                  <a:off x="1628775" y="4130675"/>
                  <a:ext cx="47625" cy="47625"/>
                </a:xfrm>
                <a:custGeom>
                  <a:avLst/>
                  <a:gdLst/>
                  <a:ahLst/>
                  <a:cxnLst>
                    <a:cxn ang="0">
                      <a:pos x="15" y="0"/>
                    </a:cxn>
                    <a:cxn ang="0">
                      <a:pos x="22" y="2"/>
                    </a:cxn>
                    <a:cxn ang="0">
                      <a:pos x="28" y="8"/>
                    </a:cxn>
                    <a:cxn ang="0">
                      <a:pos x="30" y="15"/>
                    </a:cxn>
                    <a:cxn ang="0">
                      <a:pos x="28" y="22"/>
                    </a:cxn>
                    <a:cxn ang="0">
                      <a:pos x="22" y="28"/>
                    </a:cxn>
                    <a:cxn ang="0">
                      <a:pos x="15" y="30"/>
                    </a:cxn>
                    <a:cxn ang="0">
                      <a:pos x="8" y="28"/>
                    </a:cxn>
                    <a:cxn ang="0">
                      <a:pos x="2" y="22"/>
                    </a:cxn>
                    <a:cxn ang="0">
                      <a:pos x="0" y="15"/>
                    </a:cxn>
                    <a:cxn ang="0">
                      <a:pos x="2" y="8"/>
                    </a:cxn>
                    <a:cxn ang="0">
                      <a:pos x="8" y="2"/>
                    </a:cxn>
                    <a:cxn ang="0">
                      <a:pos x="15" y="0"/>
                    </a:cxn>
                  </a:cxnLst>
                  <a:rect l="0" t="0" r="r" b="b"/>
                  <a:pathLst>
                    <a:path w="30" h="30">
                      <a:moveTo>
                        <a:pt x="15" y="0"/>
                      </a:moveTo>
                      <a:lnTo>
                        <a:pt x="22" y="2"/>
                      </a:lnTo>
                      <a:lnTo>
                        <a:pt x="28" y="8"/>
                      </a:lnTo>
                      <a:lnTo>
                        <a:pt x="30" y="15"/>
                      </a:lnTo>
                      <a:lnTo>
                        <a:pt x="28" y="22"/>
                      </a:lnTo>
                      <a:lnTo>
                        <a:pt x="22" y="28"/>
                      </a:lnTo>
                      <a:lnTo>
                        <a:pt x="15" y="30"/>
                      </a:lnTo>
                      <a:lnTo>
                        <a:pt x="8" y="28"/>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06" name="Freeform 218"/>
                <p:cNvSpPr>
                  <a:spLocks/>
                </p:cNvSpPr>
                <p:nvPr/>
              </p:nvSpPr>
              <p:spPr bwMode="auto">
                <a:xfrm>
                  <a:off x="1617663" y="4178300"/>
                  <a:ext cx="47625" cy="47625"/>
                </a:xfrm>
                <a:custGeom>
                  <a:avLst/>
                  <a:gdLst/>
                  <a:ahLst/>
                  <a:cxnLst>
                    <a:cxn ang="0">
                      <a:pos x="15" y="0"/>
                    </a:cxn>
                    <a:cxn ang="0">
                      <a:pos x="22" y="2"/>
                    </a:cxn>
                    <a:cxn ang="0">
                      <a:pos x="29" y="8"/>
                    </a:cxn>
                    <a:cxn ang="0">
                      <a:pos x="30" y="15"/>
                    </a:cxn>
                    <a:cxn ang="0">
                      <a:pos x="29" y="22"/>
                    </a:cxn>
                    <a:cxn ang="0">
                      <a:pos x="22" y="28"/>
                    </a:cxn>
                    <a:cxn ang="0">
                      <a:pos x="15" y="30"/>
                    </a:cxn>
                    <a:cxn ang="0">
                      <a:pos x="9" y="28"/>
                    </a:cxn>
                    <a:cxn ang="0">
                      <a:pos x="2" y="22"/>
                    </a:cxn>
                    <a:cxn ang="0">
                      <a:pos x="0" y="15"/>
                    </a:cxn>
                    <a:cxn ang="0">
                      <a:pos x="2" y="8"/>
                    </a:cxn>
                    <a:cxn ang="0">
                      <a:pos x="9" y="2"/>
                    </a:cxn>
                    <a:cxn ang="0">
                      <a:pos x="15" y="0"/>
                    </a:cxn>
                  </a:cxnLst>
                  <a:rect l="0" t="0" r="r" b="b"/>
                  <a:pathLst>
                    <a:path w="30" h="30">
                      <a:moveTo>
                        <a:pt x="15" y="0"/>
                      </a:moveTo>
                      <a:lnTo>
                        <a:pt x="22" y="2"/>
                      </a:lnTo>
                      <a:lnTo>
                        <a:pt x="29" y="8"/>
                      </a:lnTo>
                      <a:lnTo>
                        <a:pt x="30" y="15"/>
                      </a:lnTo>
                      <a:lnTo>
                        <a:pt x="29" y="22"/>
                      </a:lnTo>
                      <a:lnTo>
                        <a:pt x="22" y="28"/>
                      </a:lnTo>
                      <a:lnTo>
                        <a:pt x="15" y="30"/>
                      </a:lnTo>
                      <a:lnTo>
                        <a:pt x="9" y="28"/>
                      </a:lnTo>
                      <a:lnTo>
                        <a:pt x="2" y="22"/>
                      </a:lnTo>
                      <a:lnTo>
                        <a:pt x="0" y="15"/>
                      </a:lnTo>
                      <a:lnTo>
                        <a:pt x="2" y="8"/>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07" name="Freeform 219"/>
                <p:cNvSpPr>
                  <a:spLocks/>
                </p:cNvSpPr>
                <p:nvPr/>
              </p:nvSpPr>
              <p:spPr bwMode="auto">
                <a:xfrm>
                  <a:off x="1671638" y="4175125"/>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1" y="22"/>
                    </a:cxn>
                    <a:cxn ang="0">
                      <a:pos x="0" y="15"/>
                    </a:cxn>
                    <a:cxn ang="0">
                      <a:pos x="1"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1" y="22"/>
                      </a:lnTo>
                      <a:lnTo>
                        <a:pt x="0" y="15"/>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08" name="Freeform 220"/>
                <p:cNvSpPr>
                  <a:spLocks/>
                </p:cNvSpPr>
                <p:nvPr/>
              </p:nvSpPr>
              <p:spPr bwMode="auto">
                <a:xfrm>
                  <a:off x="1570038" y="4202113"/>
                  <a:ext cx="47625" cy="47625"/>
                </a:xfrm>
                <a:custGeom>
                  <a:avLst/>
                  <a:gdLst/>
                  <a:ahLst/>
                  <a:cxnLst>
                    <a:cxn ang="0">
                      <a:pos x="15" y="0"/>
                    </a:cxn>
                    <a:cxn ang="0">
                      <a:pos x="22" y="2"/>
                    </a:cxn>
                    <a:cxn ang="0">
                      <a:pos x="29" y="8"/>
                    </a:cxn>
                    <a:cxn ang="0">
                      <a:pos x="30" y="15"/>
                    </a:cxn>
                    <a:cxn ang="0">
                      <a:pos x="29" y="22"/>
                    </a:cxn>
                    <a:cxn ang="0">
                      <a:pos x="22" y="29"/>
                    </a:cxn>
                    <a:cxn ang="0">
                      <a:pos x="15" y="30"/>
                    </a:cxn>
                    <a:cxn ang="0">
                      <a:pos x="9" y="29"/>
                    </a:cxn>
                    <a:cxn ang="0">
                      <a:pos x="2" y="22"/>
                    </a:cxn>
                    <a:cxn ang="0">
                      <a:pos x="0" y="15"/>
                    </a:cxn>
                    <a:cxn ang="0">
                      <a:pos x="2" y="8"/>
                    </a:cxn>
                    <a:cxn ang="0">
                      <a:pos x="9" y="2"/>
                    </a:cxn>
                    <a:cxn ang="0">
                      <a:pos x="15" y="0"/>
                    </a:cxn>
                  </a:cxnLst>
                  <a:rect l="0" t="0" r="r" b="b"/>
                  <a:pathLst>
                    <a:path w="30" h="30">
                      <a:moveTo>
                        <a:pt x="15" y="0"/>
                      </a:moveTo>
                      <a:lnTo>
                        <a:pt x="22" y="2"/>
                      </a:lnTo>
                      <a:lnTo>
                        <a:pt x="29" y="8"/>
                      </a:lnTo>
                      <a:lnTo>
                        <a:pt x="30" y="15"/>
                      </a:lnTo>
                      <a:lnTo>
                        <a:pt x="29" y="22"/>
                      </a:lnTo>
                      <a:lnTo>
                        <a:pt x="22" y="29"/>
                      </a:lnTo>
                      <a:lnTo>
                        <a:pt x="15" y="30"/>
                      </a:lnTo>
                      <a:lnTo>
                        <a:pt x="9" y="29"/>
                      </a:lnTo>
                      <a:lnTo>
                        <a:pt x="2" y="22"/>
                      </a:lnTo>
                      <a:lnTo>
                        <a:pt x="0" y="15"/>
                      </a:lnTo>
                      <a:lnTo>
                        <a:pt x="2" y="8"/>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09" name="Freeform 221"/>
                <p:cNvSpPr>
                  <a:spLocks/>
                </p:cNvSpPr>
                <p:nvPr/>
              </p:nvSpPr>
              <p:spPr bwMode="auto">
                <a:xfrm>
                  <a:off x="1549400" y="4249738"/>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10" name="Freeform 222"/>
                <p:cNvSpPr>
                  <a:spLocks/>
                </p:cNvSpPr>
                <p:nvPr/>
              </p:nvSpPr>
              <p:spPr bwMode="auto">
                <a:xfrm>
                  <a:off x="1673225" y="4233863"/>
                  <a:ext cx="49213" cy="47625"/>
                </a:xfrm>
                <a:custGeom>
                  <a:avLst/>
                  <a:gdLst/>
                  <a:ahLst/>
                  <a:cxnLst>
                    <a:cxn ang="0">
                      <a:pos x="16" y="0"/>
                    </a:cxn>
                    <a:cxn ang="0">
                      <a:pos x="22" y="2"/>
                    </a:cxn>
                    <a:cxn ang="0">
                      <a:pos x="29" y="9"/>
                    </a:cxn>
                    <a:cxn ang="0">
                      <a:pos x="31" y="15"/>
                    </a:cxn>
                    <a:cxn ang="0">
                      <a:pos x="29" y="22"/>
                    </a:cxn>
                    <a:cxn ang="0">
                      <a:pos x="22" y="29"/>
                    </a:cxn>
                    <a:cxn ang="0">
                      <a:pos x="16" y="30"/>
                    </a:cxn>
                    <a:cxn ang="0">
                      <a:pos x="9" y="29"/>
                    </a:cxn>
                    <a:cxn ang="0">
                      <a:pos x="2" y="22"/>
                    </a:cxn>
                    <a:cxn ang="0">
                      <a:pos x="0" y="15"/>
                    </a:cxn>
                    <a:cxn ang="0">
                      <a:pos x="2" y="9"/>
                    </a:cxn>
                    <a:cxn ang="0">
                      <a:pos x="9" y="2"/>
                    </a:cxn>
                    <a:cxn ang="0">
                      <a:pos x="16" y="0"/>
                    </a:cxn>
                  </a:cxnLst>
                  <a:rect l="0" t="0" r="r" b="b"/>
                  <a:pathLst>
                    <a:path w="31" h="30">
                      <a:moveTo>
                        <a:pt x="16" y="0"/>
                      </a:moveTo>
                      <a:lnTo>
                        <a:pt x="22" y="2"/>
                      </a:lnTo>
                      <a:lnTo>
                        <a:pt x="29" y="9"/>
                      </a:lnTo>
                      <a:lnTo>
                        <a:pt x="31" y="15"/>
                      </a:lnTo>
                      <a:lnTo>
                        <a:pt x="29" y="22"/>
                      </a:lnTo>
                      <a:lnTo>
                        <a:pt x="22" y="29"/>
                      </a:lnTo>
                      <a:lnTo>
                        <a:pt x="16" y="30"/>
                      </a:lnTo>
                      <a:lnTo>
                        <a:pt x="9" y="29"/>
                      </a:lnTo>
                      <a:lnTo>
                        <a:pt x="2" y="22"/>
                      </a:lnTo>
                      <a:lnTo>
                        <a:pt x="0" y="15"/>
                      </a:lnTo>
                      <a:lnTo>
                        <a:pt x="2" y="9"/>
                      </a:lnTo>
                      <a:lnTo>
                        <a:pt x="9"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11" name="Freeform 223"/>
                <p:cNvSpPr>
                  <a:spLocks/>
                </p:cNvSpPr>
                <p:nvPr/>
              </p:nvSpPr>
              <p:spPr bwMode="auto">
                <a:xfrm>
                  <a:off x="1617663" y="4230688"/>
                  <a:ext cx="47625" cy="50800"/>
                </a:xfrm>
                <a:custGeom>
                  <a:avLst/>
                  <a:gdLst/>
                  <a:ahLst/>
                  <a:cxnLst>
                    <a:cxn ang="0">
                      <a:pos x="15" y="0"/>
                    </a:cxn>
                    <a:cxn ang="0">
                      <a:pos x="20" y="2"/>
                    </a:cxn>
                    <a:cxn ang="0">
                      <a:pos x="24" y="4"/>
                    </a:cxn>
                    <a:cxn ang="0">
                      <a:pos x="27" y="7"/>
                    </a:cxn>
                    <a:cxn ang="0">
                      <a:pos x="30" y="12"/>
                    </a:cxn>
                    <a:cxn ang="0">
                      <a:pos x="30" y="17"/>
                    </a:cxn>
                    <a:cxn ang="0">
                      <a:pos x="29" y="24"/>
                    </a:cxn>
                    <a:cxn ang="0">
                      <a:pos x="22" y="31"/>
                    </a:cxn>
                    <a:cxn ang="0">
                      <a:pos x="15" y="32"/>
                    </a:cxn>
                    <a:cxn ang="0">
                      <a:pos x="9" y="31"/>
                    </a:cxn>
                    <a:cxn ang="0">
                      <a:pos x="2" y="24"/>
                    </a:cxn>
                    <a:cxn ang="0">
                      <a:pos x="0" y="17"/>
                    </a:cxn>
                    <a:cxn ang="0">
                      <a:pos x="0" y="12"/>
                    </a:cxn>
                    <a:cxn ang="0">
                      <a:pos x="4" y="7"/>
                    </a:cxn>
                    <a:cxn ang="0">
                      <a:pos x="7" y="4"/>
                    </a:cxn>
                    <a:cxn ang="0">
                      <a:pos x="10" y="2"/>
                    </a:cxn>
                    <a:cxn ang="0">
                      <a:pos x="15" y="0"/>
                    </a:cxn>
                  </a:cxnLst>
                  <a:rect l="0" t="0" r="r" b="b"/>
                  <a:pathLst>
                    <a:path w="30" h="32">
                      <a:moveTo>
                        <a:pt x="15" y="0"/>
                      </a:moveTo>
                      <a:lnTo>
                        <a:pt x="20" y="2"/>
                      </a:lnTo>
                      <a:lnTo>
                        <a:pt x="24" y="4"/>
                      </a:lnTo>
                      <a:lnTo>
                        <a:pt x="27" y="7"/>
                      </a:lnTo>
                      <a:lnTo>
                        <a:pt x="30" y="12"/>
                      </a:lnTo>
                      <a:lnTo>
                        <a:pt x="30" y="17"/>
                      </a:lnTo>
                      <a:lnTo>
                        <a:pt x="29" y="24"/>
                      </a:lnTo>
                      <a:lnTo>
                        <a:pt x="22" y="31"/>
                      </a:lnTo>
                      <a:lnTo>
                        <a:pt x="15" y="32"/>
                      </a:lnTo>
                      <a:lnTo>
                        <a:pt x="9" y="31"/>
                      </a:lnTo>
                      <a:lnTo>
                        <a:pt x="2" y="24"/>
                      </a:lnTo>
                      <a:lnTo>
                        <a:pt x="0" y="17"/>
                      </a:lnTo>
                      <a:lnTo>
                        <a:pt x="0" y="12"/>
                      </a:lnTo>
                      <a:lnTo>
                        <a:pt x="4" y="7"/>
                      </a:lnTo>
                      <a:lnTo>
                        <a:pt x="7" y="4"/>
                      </a:lnTo>
                      <a:lnTo>
                        <a:pt x="10"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12" name="Freeform 224"/>
                <p:cNvSpPr>
                  <a:spLocks/>
                </p:cNvSpPr>
                <p:nvPr/>
              </p:nvSpPr>
              <p:spPr bwMode="auto">
                <a:xfrm>
                  <a:off x="1589088" y="4279900"/>
                  <a:ext cx="50800" cy="47625"/>
                </a:xfrm>
                <a:custGeom>
                  <a:avLst/>
                  <a:gdLst/>
                  <a:ahLst/>
                  <a:cxnLst>
                    <a:cxn ang="0">
                      <a:pos x="12" y="0"/>
                    </a:cxn>
                    <a:cxn ang="0">
                      <a:pos x="17" y="0"/>
                    </a:cxn>
                    <a:cxn ang="0">
                      <a:pos x="23" y="1"/>
                    </a:cxn>
                    <a:cxn ang="0">
                      <a:pos x="30" y="8"/>
                    </a:cxn>
                    <a:cxn ang="0">
                      <a:pos x="32" y="15"/>
                    </a:cxn>
                    <a:cxn ang="0">
                      <a:pos x="30" y="21"/>
                    </a:cxn>
                    <a:cxn ang="0">
                      <a:pos x="23" y="28"/>
                    </a:cxn>
                    <a:cxn ang="0">
                      <a:pos x="17" y="30"/>
                    </a:cxn>
                    <a:cxn ang="0">
                      <a:pos x="12" y="30"/>
                    </a:cxn>
                    <a:cxn ang="0">
                      <a:pos x="7" y="26"/>
                    </a:cxn>
                    <a:cxn ang="0">
                      <a:pos x="3" y="23"/>
                    </a:cxn>
                    <a:cxn ang="0">
                      <a:pos x="2" y="20"/>
                    </a:cxn>
                    <a:cxn ang="0">
                      <a:pos x="0" y="15"/>
                    </a:cxn>
                    <a:cxn ang="0">
                      <a:pos x="2" y="10"/>
                    </a:cxn>
                    <a:cxn ang="0">
                      <a:pos x="3" y="6"/>
                    </a:cxn>
                    <a:cxn ang="0">
                      <a:pos x="7" y="3"/>
                    </a:cxn>
                    <a:cxn ang="0">
                      <a:pos x="12" y="0"/>
                    </a:cxn>
                  </a:cxnLst>
                  <a:rect l="0" t="0" r="r" b="b"/>
                  <a:pathLst>
                    <a:path w="32" h="30">
                      <a:moveTo>
                        <a:pt x="12" y="0"/>
                      </a:moveTo>
                      <a:lnTo>
                        <a:pt x="17" y="0"/>
                      </a:lnTo>
                      <a:lnTo>
                        <a:pt x="23" y="1"/>
                      </a:lnTo>
                      <a:lnTo>
                        <a:pt x="30" y="8"/>
                      </a:lnTo>
                      <a:lnTo>
                        <a:pt x="32" y="15"/>
                      </a:lnTo>
                      <a:lnTo>
                        <a:pt x="30" y="21"/>
                      </a:lnTo>
                      <a:lnTo>
                        <a:pt x="23" y="28"/>
                      </a:lnTo>
                      <a:lnTo>
                        <a:pt x="17" y="30"/>
                      </a:lnTo>
                      <a:lnTo>
                        <a:pt x="12" y="30"/>
                      </a:lnTo>
                      <a:lnTo>
                        <a:pt x="7" y="26"/>
                      </a:lnTo>
                      <a:lnTo>
                        <a:pt x="3" y="23"/>
                      </a:lnTo>
                      <a:lnTo>
                        <a:pt x="2" y="20"/>
                      </a:lnTo>
                      <a:lnTo>
                        <a:pt x="0" y="15"/>
                      </a:lnTo>
                      <a:lnTo>
                        <a:pt x="2" y="10"/>
                      </a:lnTo>
                      <a:lnTo>
                        <a:pt x="3" y="6"/>
                      </a:lnTo>
                      <a:lnTo>
                        <a:pt x="7" y="3"/>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13" name="Freeform 225"/>
                <p:cNvSpPr>
                  <a:spLocks/>
                </p:cNvSpPr>
                <p:nvPr/>
              </p:nvSpPr>
              <p:spPr bwMode="auto">
                <a:xfrm>
                  <a:off x="1636713" y="4289425"/>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14" name="Freeform 226"/>
                <p:cNvSpPr>
                  <a:spLocks/>
                </p:cNvSpPr>
                <p:nvPr/>
              </p:nvSpPr>
              <p:spPr bwMode="auto">
                <a:xfrm>
                  <a:off x="1687513" y="4289425"/>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15" name="Freeform 227"/>
                <p:cNvSpPr>
                  <a:spLocks/>
                </p:cNvSpPr>
                <p:nvPr/>
              </p:nvSpPr>
              <p:spPr bwMode="auto">
                <a:xfrm>
                  <a:off x="1522413" y="4300538"/>
                  <a:ext cx="47625" cy="47625"/>
                </a:xfrm>
                <a:custGeom>
                  <a:avLst/>
                  <a:gdLst/>
                  <a:ahLst/>
                  <a:cxnLst>
                    <a:cxn ang="0">
                      <a:pos x="15" y="0"/>
                    </a:cxn>
                    <a:cxn ang="0">
                      <a:pos x="22" y="2"/>
                    </a:cxn>
                    <a:cxn ang="0">
                      <a:pos x="29" y="8"/>
                    </a:cxn>
                    <a:cxn ang="0">
                      <a:pos x="30" y="15"/>
                    </a:cxn>
                    <a:cxn ang="0">
                      <a:pos x="29" y="22"/>
                    </a:cxn>
                    <a:cxn ang="0">
                      <a:pos x="22" y="28"/>
                    </a:cxn>
                    <a:cxn ang="0">
                      <a:pos x="15" y="30"/>
                    </a:cxn>
                    <a:cxn ang="0">
                      <a:pos x="8" y="28"/>
                    </a:cxn>
                    <a:cxn ang="0">
                      <a:pos x="2" y="22"/>
                    </a:cxn>
                    <a:cxn ang="0">
                      <a:pos x="0" y="15"/>
                    </a:cxn>
                    <a:cxn ang="0">
                      <a:pos x="2" y="8"/>
                    </a:cxn>
                    <a:cxn ang="0">
                      <a:pos x="8" y="2"/>
                    </a:cxn>
                    <a:cxn ang="0">
                      <a:pos x="15" y="0"/>
                    </a:cxn>
                  </a:cxnLst>
                  <a:rect l="0" t="0" r="r" b="b"/>
                  <a:pathLst>
                    <a:path w="30" h="30">
                      <a:moveTo>
                        <a:pt x="15" y="0"/>
                      </a:moveTo>
                      <a:lnTo>
                        <a:pt x="22" y="2"/>
                      </a:lnTo>
                      <a:lnTo>
                        <a:pt x="29" y="8"/>
                      </a:lnTo>
                      <a:lnTo>
                        <a:pt x="30" y="15"/>
                      </a:lnTo>
                      <a:lnTo>
                        <a:pt x="29" y="22"/>
                      </a:lnTo>
                      <a:lnTo>
                        <a:pt x="22" y="28"/>
                      </a:lnTo>
                      <a:lnTo>
                        <a:pt x="15" y="30"/>
                      </a:lnTo>
                      <a:lnTo>
                        <a:pt x="8" y="28"/>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16" name="Freeform 228"/>
                <p:cNvSpPr>
                  <a:spLocks/>
                </p:cNvSpPr>
                <p:nvPr/>
              </p:nvSpPr>
              <p:spPr bwMode="auto">
                <a:xfrm>
                  <a:off x="1568450" y="4324350"/>
                  <a:ext cx="47625" cy="50800"/>
                </a:xfrm>
                <a:custGeom>
                  <a:avLst/>
                  <a:gdLst/>
                  <a:ahLst/>
                  <a:cxnLst>
                    <a:cxn ang="0">
                      <a:pos x="15" y="0"/>
                    </a:cxn>
                    <a:cxn ang="0">
                      <a:pos x="20" y="2"/>
                    </a:cxn>
                    <a:cxn ang="0">
                      <a:pos x="23" y="3"/>
                    </a:cxn>
                    <a:cxn ang="0">
                      <a:pos x="26" y="7"/>
                    </a:cxn>
                    <a:cxn ang="0">
                      <a:pos x="30" y="12"/>
                    </a:cxn>
                    <a:cxn ang="0">
                      <a:pos x="30" y="20"/>
                    </a:cxn>
                    <a:cxn ang="0">
                      <a:pos x="26" y="25"/>
                    </a:cxn>
                    <a:cxn ang="0">
                      <a:pos x="23" y="29"/>
                    </a:cxn>
                    <a:cxn ang="0">
                      <a:pos x="20" y="30"/>
                    </a:cxn>
                    <a:cxn ang="0">
                      <a:pos x="15" y="32"/>
                    </a:cxn>
                    <a:cxn ang="0">
                      <a:pos x="10" y="30"/>
                    </a:cxn>
                    <a:cxn ang="0">
                      <a:pos x="6" y="29"/>
                    </a:cxn>
                    <a:cxn ang="0">
                      <a:pos x="3" y="25"/>
                    </a:cxn>
                    <a:cxn ang="0">
                      <a:pos x="0" y="20"/>
                    </a:cxn>
                    <a:cxn ang="0">
                      <a:pos x="0" y="12"/>
                    </a:cxn>
                    <a:cxn ang="0">
                      <a:pos x="3" y="7"/>
                    </a:cxn>
                    <a:cxn ang="0">
                      <a:pos x="6" y="3"/>
                    </a:cxn>
                    <a:cxn ang="0">
                      <a:pos x="10" y="2"/>
                    </a:cxn>
                    <a:cxn ang="0">
                      <a:pos x="15" y="0"/>
                    </a:cxn>
                  </a:cxnLst>
                  <a:rect l="0" t="0" r="r" b="b"/>
                  <a:pathLst>
                    <a:path w="30" h="32">
                      <a:moveTo>
                        <a:pt x="15" y="0"/>
                      </a:moveTo>
                      <a:lnTo>
                        <a:pt x="20" y="2"/>
                      </a:lnTo>
                      <a:lnTo>
                        <a:pt x="23" y="3"/>
                      </a:lnTo>
                      <a:lnTo>
                        <a:pt x="26" y="7"/>
                      </a:lnTo>
                      <a:lnTo>
                        <a:pt x="30" y="12"/>
                      </a:lnTo>
                      <a:lnTo>
                        <a:pt x="30" y="20"/>
                      </a:lnTo>
                      <a:lnTo>
                        <a:pt x="26" y="25"/>
                      </a:lnTo>
                      <a:lnTo>
                        <a:pt x="23" y="29"/>
                      </a:lnTo>
                      <a:lnTo>
                        <a:pt x="20" y="30"/>
                      </a:lnTo>
                      <a:lnTo>
                        <a:pt x="15" y="32"/>
                      </a:lnTo>
                      <a:lnTo>
                        <a:pt x="10" y="30"/>
                      </a:lnTo>
                      <a:lnTo>
                        <a:pt x="6" y="29"/>
                      </a:lnTo>
                      <a:lnTo>
                        <a:pt x="3" y="25"/>
                      </a:lnTo>
                      <a:lnTo>
                        <a:pt x="0" y="20"/>
                      </a:lnTo>
                      <a:lnTo>
                        <a:pt x="0" y="12"/>
                      </a:lnTo>
                      <a:lnTo>
                        <a:pt x="3" y="7"/>
                      </a:lnTo>
                      <a:lnTo>
                        <a:pt x="6" y="3"/>
                      </a:lnTo>
                      <a:lnTo>
                        <a:pt x="10"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17" name="Freeform 229"/>
                <p:cNvSpPr>
                  <a:spLocks/>
                </p:cNvSpPr>
                <p:nvPr/>
              </p:nvSpPr>
              <p:spPr bwMode="auto">
                <a:xfrm>
                  <a:off x="1620838" y="4351338"/>
                  <a:ext cx="47625" cy="47625"/>
                </a:xfrm>
                <a:custGeom>
                  <a:avLst/>
                  <a:gdLst/>
                  <a:ahLst/>
                  <a:cxnLst>
                    <a:cxn ang="0">
                      <a:pos x="15" y="0"/>
                    </a:cxn>
                    <a:cxn ang="0">
                      <a:pos x="22" y="1"/>
                    </a:cxn>
                    <a:cxn ang="0">
                      <a:pos x="28" y="8"/>
                    </a:cxn>
                    <a:cxn ang="0">
                      <a:pos x="30" y="15"/>
                    </a:cxn>
                    <a:cxn ang="0">
                      <a:pos x="28" y="22"/>
                    </a:cxn>
                    <a:cxn ang="0">
                      <a:pos x="22" y="28"/>
                    </a:cxn>
                    <a:cxn ang="0">
                      <a:pos x="15" y="30"/>
                    </a:cxn>
                    <a:cxn ang="0">
                      <a:pos x="8" y="28"/>
                    </a:cxn>
                    <a:cxn ang="0">
                      <a:pos x="2" y="22"/>
                    </a:cxn>
                    <a:cxn ang="0">
                      <a:pos x="0" y="15"/>
                    </a:cxn>
                    <a:cxn ang="0">
                      <a:pos x="2" y="8"/>
                    </a:cxn>
                    <a:cxn ang="0">
                      <a:pos x="8" y="1"/>
                    </a:cxn>
                    <a:cxn ang="0">
                      <a:pos x="15" y="0"/>
                    </a:cxn>
                  </a:cxnLst>
                  <a:rect l="0" t="0" r="r" b="b"/>
                  <a:pathLst>
                    <a:path w="30" h="30">
                      <a:moveTo>
                        <a:pt x="15" y="0"/>
                      </a:moveTo>
                      <a:lnTo>
                        <a:pt x="22" y="1"/>
                      </a:lnTo>
                      <a:lnTo>
                        <a:pt x="28" y="8"/>
                      </a:lnTo>
                      <a:lnTo>
                        <a:pt x="30" y="15"/>
                      </a:lnTo>
                      <a:lnTo>
                        <a:pt x="28" y="22"/>
                      </a:lnTo>
                      <a:lnTo>
                        <a:pt x="22" y="28"/>
                      </a:lnTo>
                      <a:lnTo>
                        <a:pt x="15" y="30"/>
                      </a:lnTo>
                      <a:lnTo>
                        <a:pt x="8" y="28"/>
                      </a:lnTo>
                      <a:lnTo>
                        <a:pt x="2" y="22"/>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18" name="Freeform 230"/>
                <p:cNvSpPr>
                  <a:spLocks/>
                </p:cNvSpPr>
                <p:nvPr/>
              </p:nvSpPr>
              <p:spPr bwMode="auto">
                <a:xfrm>
                  <a:off x="1676400" y="4344988"/>
                  <a:ext cx="47625" cy="49213"/>
                </a:xfrm>
                <a:custGeom>
                  <a:avLst/>
                  <a:gdLst/>
                  <a:ahLst/>
                  <a:cxnLst>
                    <a:cxn ang="0">
                      <a:pos x="15" y="0"/>
                    </a:cxn>
                    <a:cxn ang="0">
                      <a:pos x="22" y="2"/>
                    </a:cxn>
                    <a:cxn ang="0">
                      <a:pos x="29" y="9"/>
                    </a:cxn>
                    <a:cxn ang="0">
                      <a:pos x="30" y="16"/>
                    </a:cxn>
                    <a:cxn ang="0">
                      <a:pos x="29" y="22"/>
                    </a:cxn>
                    <a:cxn ang="0">
                      <a:pos x="22" y="29"/>
                    </a:cxn>
                    <a:cxn ang="0">
                      <a:pos x="15" y="31"/>
                    </a:cxn>
                    <a:cxn ang="0">
                      <a:pos x="9" y="29"/>
                    </a:cxn>
                    <a:cxn ang="0">
                      <a:pos x="2" y="22"/>
                    </a:cxn>
                    <a:cxn ang="0">
                      <a:pos x="0" y="16"/>
                    </a:cxn>
                    <a:cxn ang="0">
                      <a:pos x="2" y="9"/>
                    </a:cxn>
                    <a:cxn ang="0">
                      <a:pos x="9" y="2"/>
                    </a:cxn>
                    <a:cxn ang="0">
                      <a:pos x="15" y="0"/>
                    </a:cxn>
                  </a:cxnLst>
                  <a:rect l="0" t="0" r="r" b="b"/>
                  <a:pathLst>
                    <a:path w="30" h="31">
                      <a:moveTo>
                        <a:pt x="15" y="0"/>
                      </a:moveTo>
                      <a:lnTo>
                        <a:pt x="22" y="2"/>
                      </a:lnTo>
                      <a:lnTo>
                        <a:pt x="29" y="9"/>
                      </a:lnTo>
                      <a:lnTo>
                        <a:pt x="30" y="16"/>
                      </a:lnTo>
                      <a:lnTo>
                        <a:pt x="29" y="22"/>
                      </a:lnTo>
                      <a:lnTo>
                        <a:pt x="22" y="29"/>
                      </a:lnTo>
                      <a:lnTo>
                        <a:pt x="15" y="31"/>
                      </a:lnTo>
                      <a:lnTo>
                        <a:pt x="9" y="29"/>
                      </a:lnTo>
                      <a:lnTo>
                        <a:pt x="2" y="22"/>
                      </a:lnTo>
                      <a:lnTo>
                        <a:pt x="0" y="16"/>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19" name="Freeform 231"/>
                <p:cNvSpPr>
                  <a:spLocks/>
                </p:cNvSpPr>
                <p:nvPr/>
              </p:nvSpPr>
              <p:spPr bwMode="auto">
                <a:xfrm>
                  <a:off x="1679575" y="4395788"/>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1" y="22"/>
                    </a:cxn>
                    <a:cxn ang="0">
                      <a:pos x="0" y="15"/>
                    </a:cxn>
                    <a:cxn ang="0">
                      <a:pos x="1"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1" y="22"/>
                      </a:lnTo>
                      <a:lnTo>
                        <a:pt x="0" y="15"/>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20" name="Freeform 232"/>
                <p:cNvSpPr>
                  <a:spLocks/>
                </p:cNvSpPr>
                <p:nvPr/>
              </p:nvSpPr>
              <p:spPr bwMode="auto">
                <a:xfrm>
                  <a:off x="1620838" y="4403725"/>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21" name="Freeform 233"/>
                <p:cNvSpPr>
                  <a:spLocks/>
                </p:cNvSpPr>
                <p:nvPr/>
              </p:nvSpPr>
              <p:spPr bwMode="auto">
                <a:xfrm>
                  <a:off x="1570038" y="4379913"/>
                  <a:ext cx="47625" cy="47625"/>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22" name="Freeform 234"/>
                <p:cNvSpPr>
                  <a:spLocks/>
                </p:cNvSpPr>
                <p:nvPr/>
              </p:nvSpPr>
              <p:spPr bwMode="auto">
                <a:xfrm>
                  <a:off x="1589088" y="4451350"/>
                  <a:ext cx="47625" cy="49213"/>
                </a:xfrm>
                <a:custGeom>
                  <a:avLst/>
                  <a:gdLst/>
                  <a:ahLst/>
                  <a:cxnLst>
                    <a:cxn ang="0">
                      <a:pos x="15" y="0"/>
                    </a:cxn>
                    <a:cxn ang="0">
                      <a:pos x="22" y="2"/>
                    </a:cxn>
                    <a:cxn ang="0">
                      <a:pos x="28" y="9"/>
                    </a:cxn>
                    <a:cxn ang="0">
                      <a:pos x="30" y="15"/>
                    </a:cxn>
                    <a:cxn ang="0">
                      <a:pos x="28" y="22"/>
                    </a:cxn>
                    <a:cxn ang="0">
                      <a:pos x="22" y="29"/>
                    </a:cxn>
                    <a:cxn ang="0">
                      <a:pos x="15" y="31"/>
                    </a:cxn>
                    <a:cxn ang="0">
                      <a:pos x="8" y="29"/>
                    </a:cxn>
                    <a:cxn ang="0">
                      <a:pos x="2" y="22"/>
                    </a:cxn>
                    <a:cxn ang="0">
                      <a:pos x="0" y="15"/>
                    </a:cxn>
                    <a:cxn ang="0">
                      <a:pos x="2" y="9"/>
                    </a:cxn>
                    <a:cxn ang="0">
                      <a:pos x="8" y="2"/>
                    </a:cxn>
                    <a:cxn ang="0">
                      <a:pos x="15" y="0"/>
                    </a:cxn>
                  </a:cxnLst>
                  <a:rect l="0" t="0" r="r" b="b"/>
                  <a:pathLst>
                    <a:path w="30" h="31">
                      <a:moveTo>
                        <a:pt x="15" y="0"/>
                      </a:moveTo>
                      <a:lnTo>
                        <a:pt x="22" y="2"/>
                      </a:lnTo>
                      <a:lnTo>
                        <a:pt x="28" y="9"/>
                      </a:lnTo>
                      <a:lnTo>
                        <a:pt x="30" y="15"/>
                      </a:lnTo>
                      <a:lnTo>
                        <a:pt x="28" y="22"/>
                      </a:lnTo>
                      <a:lnTo>
                        <a:pt x="22" y="29"/>
                      </a:lnTo>
                      <a:lnTo>
                        <a:pt x="15" y="31"/>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23" name="Freeform 235"/>
                <p:cNvSpPr>
                  <a:spLocks/>
                </p:cNvSpPr>
                <p:nvPr/>
              </p:nvSpPr>
              <p:spPr bwMode="auto">
                <a:xfrm>
                  <a:off x="1676400" y="4451350"/>
                  <a:ext cx="47625" cy="49213"/>
                </a:xfrm>
                <a:custGeom>
                  <a:avLst/>
                  <a:gdLst/>
                  <a:ahLst/>
                  <a:cxnLst>
                    <a:cxn ang="0">
                      <a:pos x="15" y="0"/>
                    </a:cxn>
                    <a:cxn ang="0">
                      <a:pos x="22" y="2"/>
                    </a:cxn>
                    <a:cxn ang="0">
                      <a:pos x="29" y="9"/>
                    </a:cxn>
                    <a:cxn ang="0">
                      <a:pos x="30" y="15"/>
                    </a:cxn>
                    <a:cxn ang="0">
                      <a:pos x="29" y="22"/>
                    </a:cxn>
                    <a:cxn ang="0">
                      <a:pos x="22" y="29"/>
                    </a:cxn>
                    <a:cxn ang="0">
                      <a:pos x="15" y="31"/>
                    </a:cxn>
                    <a:cxn ang="0">
                      <a:pos x="9" y="29"/>
                    </a:cxn>
                    <a:cxn ang="0">
                      <a:pos x="2" y="22"/>
                    </a:cxn>
                    <a:cxn ang="0">
                      <a:pos x="0" y="15"/>
                    </a:cxn>
                    <a:cxn ang="0">
                      <a:pos x="2" y="9"/>
                    </a:cxn>
                    <a:cxn ang="0">
                      <a:pos x="9" y="2"/>
                    </a:cxn>
                    <a:cxn ang="0">
                      <a:pos x="15" y="0"/>
                    </a:cxn>
                  </a:cxnLst>
                  <a:rect l="0" t="0" r="r" b="b"/>
                  <a:pathLst>
                    <a:path w="30" h="31">
                      <a:moveTo>
                        <a:pt x="15" y="0"/>
                      </a:moveTo>
                      <a:lnTo>
                        <a:pt x="22" y="2"/>
                      </a:lnTo>
                      <a:lnTo>
                        <a:pt x="29" y="9"/>
                      </a:lnTo>
                      <a:lnTo>
                        <a:pt x="30" y="15"/>
                      </a:lnTo>
                      <a:lnTo>
                        <a:pt x="29" y="22"/>
                      </a:lnTo>
                      <a:lnTo>
                        <a:pt x="22" y="29"/>
                      </a:lnTo>
                      <a:lnTo>
                        <a:pt x="15" y="31"/>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24" name="Freeform 236"/>
                <p:cNvSpPr>
                  <a:spLocks/>
                </p:cNvSpPr>
                <p:nvPr/>
              </p:nvSpPr>
              <p:spPr bwMode="auto">
                <a:xfrm>
                  <a:off x="1620838" y="4521200"/>
                  <a:ext cx="47625" cy="47625"/>
                </a:xfrm>
                <a:custGeom>
                  <a:avLst/>
                  <a:gdLst/>
                  <a:ahLst/>
                  <a:cxnLst>
                    <a:cxn ang="0">
                      <a:pos x="15" y="0"/>
                    </a:cxn>
                    <a:cxn ang="0">
                      <a:pos x="22" y="2"/>
                    </a:cxn>
                    <a:cxn ang="0">
                      <a:pos x="28" y="8"/>
                    </a:cxn>
                    <a:cxn ang="0">
                      <a:pos x="30" y="15"/>
                    </a:cxn>
                    <a:cxn ang="0">
                      <a:pos x="28" y="22"/>
                    </a:cxn>
                    <a:cxn ang="0">
                      <a:pos x="22" y="28"/>
                    </a:cxn>
                    <a:cxn ang="0">
                      <a:pos x="15" y="30"/>
                    </a:cxn>
                    <a:cxn ang="0">
                      <a:pos x="8" y="28"/>
                    </a:cxn>
                    <a:cxn ang="0">
                      <a:pos x="2" y="22"/>
                    </a:cxn>
                    <a:cxn ang="0">
                      <a:pos x="0" y="15"/>
                    </a:cxn>
                    <a:cxn ang="0">
                      <a:pos x="2" y="8"/>
                    </a:cxn>
                    <a:cxn ang="0">
                      <a:pos x="8" y="2"/>
                    </a:cxn>
                    <a:cxn ang="0">
                      <a:pos x="15" y="0"/>
                    </a:cxn>
                  </a:cxnLst>
                  <a:rect l="0" t="0" r="r" b="b"/>
                  <a:pathLst>
                    <a:path w="30" h="30">
                      <a:moveTo>
                        <a:pt x="15" y="0"/>
                      </a:moveTo>
                      <a:lnTo>
                        <a:pt x="22" y="2"/>
                      </a:lnTo>
                      <a:lnTo>
                        <a:pt x="28" y="8"/>
                      </a:lnTo>
                      <a:lnTo>
                        <a:pt x="30" y="15"/>
                      </a:lnTo>
                      <a:lnTo>
                        <a:pt x="28" y="22"/>
                      </a:lnTo>
                      <a:lnTo>
                        <a:pt x="22" y="28"/>
                      </a:lnTo>
                      <a:lnTo>
                        <a:pt x="15" y="30"/>
                      </a:lnTo>
                      <a:lnTo>
                        <a:pt x="8" y="28"/>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25" name="Freeform 237"/>
                <p:cNvSpPr>
                  <a:spLocks/>
                </p:cNvSpPr>
                <p:nvPr/>
              </p:nvSpPr>
              <p:spPr bwMode="auto">
                <a:xfrm>
                  <a:off x="1774825" y="4718050"/>
                  <a:ext cx="47625" cy="47625"/>
                </a:xfrm>
                <a:custGeom>
                  <a:avLst/>
                  <a:gdLst/>
                  <a:ahLst/>
                  <a:cxnLst>
                    <a:cxn ang="0">
                      <a:pos x="15" y="0"/>
                    </a:cxn>
                    <a:cxn ang="0">
                      <a:pos x="22" y="2"/>
                    </a:cxn>
                    <a:cxn ang="0">
                      <a:pos x="28" y="8"/>
                    </a:cxn>
                    <a:cxn ang="0">
                      <a:pos x="30" y="15"/>
                    </a:cxn>
                    <a:cxn ang="0">
                      <a:pos x="28" y="22"/>
                    </a:cxn>
                    <a:cxn ang="0">
                      <a:pos x="22" y="28"/>
                    </a:cxn>
                    <a:cxn ang="0">
                      <a:pos x="15" y="30"/>
                    </a:cxn>
                    <a:cxn ang="0">
                      <a:pos x="8" y="28"/>
                    </a:cxn>
                    <a:cxn ang="0">
                      <a:pos x="2" y="22"/>
                    </a:cxn>
                    <a:cxn ang="0">
                      <a:pos x="0" y="15"/>
                    </a:cxn>
                    <a:cxn ang="0">
                      <a:pos x="2" y="8"/>
                    </a:cxn>
                    <a:cxn ang="0">
                      <a:pos x="8" y="2"/>
                    </a:cxn>
                    <a:cxn ang="0">
                      <a:pos x="15" y="0"/>
                    </a:cxn>
                  </a:cxnLst>
                  <a:rect l="0" t="0" r="r" b="b"/>
                  <a:pathLst>
                    <a:path w="30" h="30">
                      <a:moveTo>
                        <a:pt x="15" y="0"/>
                      </a:moveTo>
                      <a:lnTo>
                        <a:pt x="22" y="2"/>
                      </a:lnTo>
                      <a:lnTo>
                        <a:pt x="28" y="8"/>
                      </a:lnTo>
                      <a:lnTo>
                        <a:pt x="30" y="15"/>
                      </a:lnTo>
                      <a:lnTo>
                        <a:pt x="28" y="22"/>
                      </a:lnTo>
                      <a:lnTo>
                        <a:pt x="22" y="28"/>
                      </a:lnTo>
                      <a:lnTo>
                        <a:pt x="15" y="30"/>
                      </a:lnTo>
                      <a:lnTo>
                        <a:pt x="8" y="28"/>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26" name="Freeform 238"/>
                <p:cNvSpPr>
                  <a:spLocks/>
                </p:cNvSpPr>
                <p:nvPr/>
              </p:nvSpPr>
              <p:spPr bwMode="auto">
                <a:xfrm>
                  <a:off x="1795463" y="4667250"/>
                  <a:ext cx="49213" cy="47625"/>
                </a:xfrm>
                <a:custGeom>
                  <a:avLst/>
                  <a:gdLst/>
                  <a:ahLst/>
                  <a:cxnLst>
                    <a:cxn ang="0">
                      <a:pos x="15" y="0"/>
                    </a:cxn>
                    <a:cxn ang="0">
                      <a:pos x="22" y="2"/>
                    </a:cxn>
                    <a:cxn ang="0">
                      <a:pos x="29" y="8"/>
                    </a:cxn>
                    <a:cxn ang="0">
                      <a:pos x="31" y="15"/>
                    </a:cxn>
                    <a:cxn ang="0">
                      <a:pos x="29" y="22"/>
                    </a:cxn>
                    <a:cxn ang="0">
                      <a:pos x="22" y="29"/>
                    </a:cxn>
                    <a:cxn ang="0">
                      <a:pos x="15" y="30"/>
                    </a:cxn>
                    <a:cxn ang="0">
                      <a:pos x="9" y="29"/>
                    </a:cxn>
                    <a:cxn ang="0">
                      <a:pos x="2" y="22"/>
                    </a:cxn>
                    <a:cxn ang="0">
                      <a:pos x="0" y="15"/>
                    </a:cxn>
                    <a:cxn ang="0">
                      <a:pos x="2" y="8"/>
                    </a:cxn>
                    <a:cxn ang="0">
                      <a:pos x="9" y="2"/>
                    </a:cxn>
                    <a:cxn ang="0">
                      <a:pos x="15" y="0"/>
                    </a:cxn>
                  </a:cxnLst>
                  <a:rect l="0" t="0" r="r" b="b"/>
                  <a:pathLst>
                    <a:path w="31" h="30">
                      <a:moveTo>
                        <a:pt x="15" y="0"/>
                      </a:moveTo>
                      <a:lnTo>
                        <a:pt x="22" y="2"/>
                      </a:lnTo>
                      <a:lnTo>
                        <a:pt x="29" y="8"/>
                      </a:lnTo>
                      <a:lnTo>
                        <a:pt x="31" y="15"/>
                      </a:lnTo>
                      <a:lnTo>
                        <a:pt x="29" y="22"/>
                      </a:lnTo>
                      <a:lnTo>
                        <a:pt x="22" y="29"/>
                      </a:lnTo>
                      <a:lnTo>
                        <a:pt x="15" y="30"/>
                      </a:lnTo>
                      <a:lnTo>
                        <a:pt x="9" y="29"/>
                      </a:lnTo>
                      <a:lnTo>
                        <a:pt x="2" y="22"/>
                      </a:lnTo>
                      <a:lnTo>
                        <a:pt x="0" y="15"/>
                      </a:lnTo>
                      <a:lnTo>
                        <a:pt x="2" y="8"/>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27" name="Freeform 239"/>
                <p:cNvSpPr>
                  <a:spLocks/>
                </p:cNvSpPr>
                <p:nvPr/>
              </p:nvSpPr>
              <p:spPr bwMode="auto">
                <a:xfrm>
                  <a:off x="1852613" y="4654550"/>
                  <a:ext cx="47625" cy="47625"/>
                </a:xfrm>
                <a:custGeom>
                  <a:avLst/>
                  <a:gdLst/>
                  <a:ahLst/>
                  <a:cxnLst>
                    <a:cxn ang="0">
                      <a:pos x="15" y="0"/>
                    </a:cxn>
                    <a:cxn ang="0">
                      <a:pos x="21" y="1"/>
                    </a:cxn>
                    <a:cxn ang="0">
                      <a:pos x="28" y="8"/>
                    </a:cxn>
                    <a:cxn ang="0">
                      <a:pos x="30" y="15"/>
                    </a:cxn>
                    <a:cxn ang="0">
                      <a:pos x="28" y="21"/>
                    </a:cxn>
                    <a:cxn ang="0">
                      <a:pos x="21" y="28"/>
                    </a:cxn>
                    <a:cxn ang="0">
                      <a:pos x="15" y="30"/>
                    </a:cxn>
                    <a:cxn ang="0">
                      <a:pos x="8" y="28"/>
                    </a:cxn>
                    <a:cxn ang="0">
                      <a:pos x="1" y="21"/>
                    </a:cxn>
                    <a:cxn ang="0">
                      <a:pos x="0" y="15"/>
                    </a:cxn>
                    <a:cxn ang="0">
                      <a:pos x="1" y="8"/>
                    </a:cxn>
                    <a:cxn ang="0">
                      <a:pos x="8" y="1"/>
                    </a:cxn>
                    <a:cxn ang="0">
                      <a:pos x="15" y="0"/>
                    </a:cxn>
                  </a:cxnLst>
                  <a:rect l="0" t="0" r="r" b="b"/>
                  <a:pathLst>
                    <a:path w="30" h="30">
                      <a:moveTo>
                        <a:pt x="15" y="0"/>
                      </a:moveTo>
                      <a:lnTo>
                        <a:pt x="21" y="1"/>
                      </a:lnTo>
                      <a:lnTo>
                        <a:pt x="28" y="8"/>
                      </a:lnTo>
                      <a:lnTo>
                        <a:pt x="30" y="15"/>
                      </a:lnTo>
                      <a:lnTo>
                        <a:pt x="28" y="21"/>
                      </a:lnTo>
                      <a:lnTo>
                        <a:pt x="21" y="28"/>
                      </a:lnTo>
                      <a:lnTo>
                        <a:pt x="15" y="30"/>
                      </a:lnTo>
                      <a:lnTo>
                        <a:pt x="8" y="28"/>
                      </a:lnTo>
                      <a:lnTo>
                        <a:pt x="1" y="21"/>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28" name="Freeform 240"/>
                <p:cNvSpPr>
                  <a:spLocks/>
                </p:cNvSpPr>
                <p:nvPr/>
              </p:nvSpPr>
              <p:spPr bwMode="auto">
                <a:xfrm>
                  <a:off x="1889125" y="4694238"/>
                  <a:ext cx="47625" cy="47625"/>
                </a:xfrm>
                <a:custGeom>
                  <a:avLst/>
                  <a:gdLst/>
                  <a:ahLst/>
                  <a:cxnLst>
                    <a:cxn ang="0">
                      <a:pos x="15" y="0"/>
                    </a:cxn>
                    <a:cxn ang="0">
                      <a:pos x="22" y="1"/>
                    </a:cxn>
                    <a:cxn ang="0">
                      <a:pos x="28" y="8"/>
                    </a:cxn>
                    <a:cxn ang="0">
                      <a:pos x="30" y="15"/>
                    </a:cxn>
                    <a:cxn ang="0">
                      <a:pos x="28" y="22"/>
                    </a:cxn>
                    <a:cxn ang="0">
                      <a:pos x="22" y="28"/>
                    </a:cxn>
                    <a:cxn ang="0">
                      <a:pos x="15" y="30"/>
                    </a:cxn>
                    <a:cxn ang="0">
                      <a:pos x="8" y="28"/>
                    </a:cxn>
                    <a:cxn ang="0">
                      <a:pos x="2" y="22"/>
                    </a:cxn>
                    <a:cxn ang="0">
                      <a:pos x="0" y="15"/>
                    </a:cxn>
                    <a:cxn ang="0">
                      <a:pos x="2" y="8"/>
                    </a:cxn>
                    <a:cxn ang="0">
                      <a:pos x="8" y="1"/>
                    </a:cxn>
                    <a:cxn ang="0">
                      <a:pos x="15" y="0"/>
                    </a:cxn>
                  </a:cxnLst>
                  <a:rect l="0" t="0" r="r" b="b"/>
                  <a:pathLst>
                    <a:path w="30" h="30">
                      <a:moveTo>
                        <a:pt x="15" y="0"/>
                      </a:moveTo>
                      <a:lnTo>
                        <a:pt x="22" y="1"/>
                      </a:lnTo>
                      <a:lnTo>
                        <a:pt x="28" y="8"/>
                      </a:lnTo>
                      <a:lnTo>
                        <a:pt x="30" y="15"/>
                      </a:lnTo>
                      <a:lnTo>
                        <a:pt x="28" y="22"/>
                      </a:lnTo>
                      <a:lnTo>
                        <a:pt x="22" y="28"/>
                      </a:lnTo>
                      <a:lnTo>
                        <a:pt x="15" y="30"/>
                      </a:lnTo>
                      <a:lnTo>
                        <a:pt x="8" y="28"/>
                      </a:lnTo>
                      <a:lnTo>
                        <a:pt x="2" y="22"/>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29" name="Freeform 241"/>
                <p:cNvSpPr>
                  <a:spLocks/>
                </p:cNvSpPr>
                <p:nvPr/>
              </p:nvSpPr>
              <p:spPr bwMode="auto">
                <a:xfrm>
                  <a:off x="1833563" y="4714875"/>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30" name="Freeform 242"/>
                <p:cNvSpPr>
                  <a:spLocks/>
                </p:cNvSpPr>
                <p:nvPr/>
              </p:nvSpPr>
              <p:spPr bwMode="auto">
                <a:xfrm>
                  <a:off x="1806575" y="4762500"/>
                  <a:ext cx="47625" cy="47625"/>
                </a:xfrm>
                <a:custGeom>
                  <a:avLst/>
                  <a:gdLst/>
                  <a:ahLst/>
                  <a:cxnLst>
                    <a:cxn ang="0">
                      <a:pos x="15" y="0"/>
                    </a:cxn>
                    <a:cxn ang="0">
                      <a:pos x="22" y="2"/>
                    </a:cxn>
                    <a:cxn ang="0">
                      <a:pos x="29" y="9"/>
                    </a:cxn>
                    <a:cxn ang="0">
                      <a:pos x="30" y="15"/>
                    </a:cxn>
                    <a:cxn ang="0">
                      <a:pos x="29"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9" y="9"/>
                      </a:lnTo>
                      <a:lnTo>
                        <a:pt x="30" y="15"/>
                      </a:lnTo>
                      <a:lnTo>
                        <a:pt x="29"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31" name="Freeform 243"/>
                <p:cNvSpPr>
                  <a:spLocks/>
                </p:cNvSpPr>
                <p:nvPr/>
              </p:nvSpPr>
              <p:spPr bwMode="auto">
                <a:xfrm>
                  <a:off x="1849438" y="4792663"/>
                  <a:ext cx="47625" cy="47625"/>
                </a:xfrm>
                <a:custGeom>
                  <a:avLst/>
                  <a:gdLst/>
                  <a:ahLst/>
                  <a:cxnLst>
                    <a:cxn ang="0">
                      <a:pos x="15" y="0"/>
                    </a:cxn>
                    <a:cxn ang="0">
                      <a:pos x="22" y="1"/>
                    </a:cxn>
                    <a:cxn ang="0">
                      <a:pos x="28" y="8"/>
                    </a:cxn>
                    <a:cxn ang="0">
                      <a:pos x="30" y="15"/>
                    </a:cxn>
                    <a:cxn ang="0">
                      <a:pos x="28" y="21"/>
                    </a:cxn>
                    <a:cxn ang="0">
                      <a:pos x="22" y="28"/>
                    </a:cxn>
                    <a:cxn ang="0">
                      <a:pos x="15" y="30"/>
                    </a:cxn>
                    <a:cxn ang="0">
                      <a:pos x="8" y="28"/>
                    </a:cxn>
                    <a:cxn ang="0">
                      <a:pos x="2" y="21"/>
                    </a:cxn>
                    <a:cxn ang="0">
                      <a:pos x="0" y="15"/>
                    </a:cxn>
                    <a:cxn ang="0">
                      <a:pos x="2" y="8"/>
                    </a:cxn>
                    <a:cxn ang="0">
                      <a:pos x="8" y="1"/>
                    </a:cxn>
                    <a:cxn ang="0">
                      <a:pos x="15" y="0"/>
                    </a:cxn>
                  </a:cxnLst>
                  <a:rect l="0" t="0" r="r" b="b"/>
                  <a:pathLst>
                    <a:path w="30" h="30">
                      <a:moveTo>
                        <a:pt x="15" y="0"/>
                      </a:moveTo>
                      <a:lnTo>
                        <a:pt x="22" y="1"/>
                      </a:lnTo>
                      <a:lnTo>
                        <a:pt x="28" y="8"/>
                      </a:lnTo>
                      <a:lnTo>
                        <a:pt x="30" y="15"/>
                      </a:lnTo>
                      <a:lnTo>
                        <a:pt x="28" y="21"/>
                      </a:lnTo>
                      <a:lnTo>
                        <a:pt x="22" y="28"/>
                      </a:lnTo>
                      <a:lnTo>
                        <a:pt x="15" y="30"/>
                      </a:lnTo>
                      <a:lnTo>
                        <a:pt x="8" y="28"/>
                      </a:lnTo>
                      <a:lnTo>
                        <a:pt x="2" y="21"/>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32" name="Freeform 244"/>
                <p:cNvSpPr>
                  <a:spLocks/>
                </p:cNvSpPr>
                <p:nvPr/>
              </p:nvSpPr>
              <p:spPr bwMode="auto">
                <a:xfrm>
                  <a:off x="1878013" y="4745038"/>
                  <a:ext cx="47625" cy="47625"/>
                </a:xfrm>
                <a:custGeom>
                  <a:avLst/>
                  <a:gdLst/>
                  <a:ahLst/>
                  <a:cxnLst>
                    <a:cxn ang="0">
                      <a:pos x="15" y="0"/>
                    </a:cxn>
                    <a:cxn ang="0">
                      <a:pos x="22" y="1"/>
                    </a:cxn>
                    <a:cxn ang="0">
                      <a:pos x="29" y="8"/>
                    </a:cxn>
                    <a:cxn ang="0">
                      <a:pos x="30"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0" h="30">
                      <a:moveTo>
                        <a:pt x="15" y="0"/>
                      </a:moveTo>
                      <a:lnTo>
                        <a:pt x="22" y="1"/>
                      </a:lnTo>
                      <a:lnTo>
                        <a:pt x="29" y="8"/>
                      </a:lnTo>
                      <a:lnTo>
                        <a:pt x="30" y="15"/>
                      </a:lnTo>
                      <a:lnTo>
                        <a:pt x="29" y="21"/>
                      </a:lnTo>
                      <a:lnTo>
                        <a:pt x="22" y="28"/>
                      </a:lnTo>
                      <a:lnTo>
                        <a:pt x="15" y="30"/>
                      </a:lnTo>
                      <a:lnTo>
                        <a:pt x="9" y="28"/>
                      </a:lnTo>
                      <a:lnTo>
                        <a:pt x="2" y="21"/>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33" name="Freeform 246"/>
                <p:cNvSpPr>
                  <a:spLocks/>
                </p:cNvSpPr>
                <p:nvPr/>
              </p:nvSpPr>
              <p:spPr bwMode="auto">
                <a:xfrm>
                  <a:off x="2022475" y="2139950"/>
                  <a:ext cx="47625" cy="47625"/>
                </a:xfrm>
                <a:custGeom>
                  <a:avLst/>
                  <a:gdLst/>
                  <a:ahLst/>
                  <a:cxnLst>
                    <a:cxn ang="0">
                      <a:pos x="15" y="0"/>
                    </a:cxn>
                    <a:cxn ang="0">
                      <a:pos x="21" y="1"/>
                    </a:cxn>
                    <a:cxn ang="0">
                      <a:pos x="28" y="8"/>
                    </a:cxn>
                    <a:cxn ang="0">
                      <a:pos x="30" y="15"/>
                    </a:cxn>
                    <a:cxn ang="0">
                      <a:pos x="28" y="22"/>
                    </a:cxn>
                    <a:cxn ang="0">
                      <a:pos x="21" y="28"/>
                    </a:cxn>
                    <a:cxn ang="0">
                      <a:pos x="15" y="30"/>
                    </a:cxn>
                    <a:cxn ang="0">
                      <a:pos x="8" y="28"/>
                    </a:cxn>
                    <a:cxn ang="0">
                      <a:pos x="1" y="22"/>
                    </a:cxn>
                    <a:cxn ang="0">
                      <a:pos x="0" y="15"/>
                    </a:cxn>
                    <a:cxn ang="0">
                      <a:pos x="1" y="8"/>
                    </a:cxn>
                    <a:cxn ang="0">
                      <a:pos x="8" y="1"/>
                    </a:cxn>
                    <a:cxn ang="0">
                      <a:pos x="15" y="0"/>
                    </a:cxn>
                  </a:cxnLst>
                  <a:rect l="0" t="0" r="r" b="b"/>
                  <a:pathLst>
                    <a:path w="30" h="30">
                      <a:moveTo>
                        <a:pt x="15" y="0"/>
                      </a:moveTo>
                      <a:lnTo>
                        <a:pt x="21" y="1"/>
                      </a:lnTo>
                      <a:lnTo>
                        <a:pt x="28" y="8"/>
                      </a:lnTo>
                      <a:lnTo>
                        <a:pt x="30" y="15"/>
                      </a:lnTo>
                      <a:lnTo>
                        <a:pt x="28" y="22"/>
                      </a:lnTo>
                      <a:lnTo>
                        <a:pt x="21" y="28"/>
                      </a:lnTo>
                      <a:lnTo>
                        <a:pt x="15" y="30"/>
                      </a:lnTo>
                      <a:lnTo>
                        <a:pt x="8" y="28"/>
                      </a:lnTo>
                      <a:lnTo>
                        <a:pt x="1" y="22"/>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34" name="Freeform 247"/>
                <p:cNvSpPr>
                  <a:spLocks/>
                </p:cNvSpPr>
                <p:nvPr/>
              </p:nvSpPr>
              <p:spPr bwMode="auto">
                <a:xfrm>
                  <a:off x="2090738" y="2141538"/>
                  <a:ext cx="47625" cy="49213"/>
                </a:xfrm>
                <a:custGeom>
                  <a:avLst/>
                  <a:gdLst/>
                  <a:ahLst/>
                  <a:cxnLst>
                    <a:cxn ang="0">
                      <a:pos x="15" y="0"/>
                    </a:cxn>
                    <a:cxn ang="0">
                      <a:pos x="22" y="2"/>
                    </a:cxn>
                    <a:cxn ang="0">
                      <a:pos x="29" y="9"/>
                    </a:cxn>
                    <a:cxn ang="0">
                      <a:pos x="30" y="16"/>
                    </a:cxn>
                    <a:cxn ang="0">
                      <a:pos x="29" y="22"/>
                    </a:cxn>
                    <a:cxn ang="0">
                      <a:pos x="22" y="29"/>
                    </a:cxn>
                    <a:cxn ang="0">
                      <a:pos x="15" y="31"/>
                    </a:cxn>
                    <a:cxn ang="0">
                      <a:pos x="8" y="29"/>
                    </a:cxn>
                    <a:cxn ang="0">
                      <a:pos x="2" y="22"/>
                    </a:cxn>
                    <a:cxn ang="0">
                      <a:pos x="0" y="16"/>
                    </a:cxn>
                    <a:cxn ang="0">
                      <a:pos x="2" y="9"/>
                    </a:cxn>
                    <a:cxn ang="0">
                      <a:pos x="8" y="2"/>
                    </a:cxn>
                    <a:cxn ang="0">
                      <a:pos x="15" y="0"/>
                    </a:cxn>
                  </a:cxnLst>
                  <a:rect l="0" t="0" r="r" b="b"/>
                  <a:pathLst>
                    <a:path w="30" h="31">
                      <a:moveTo>
                        <a:pt x="15" y="0"/>
                      </a:moveTo>
                      <a:lnTo>
                        <a:pt x="22" y="2"/>
                      </a:lnTo>
                      <a:lnTo>
                        <a:pt x="29" y="9"/>
                      </a:lnTo>
                      <a:lnTo>
                        <a:pt x="30" y="16"/>
                      </a:lnTo>
                      <a:lnTo>
                        <a:pt x="29" y="22"/>
                      </a:lnTo>
                      <a:lnTo>
                        <a:pt x="22" y="29"/>
                      </a:lnTo>
                      <a:lnTo>
                        <a:pt x="15" y="31"/>
                      </a:lnTo>
                      <a:lnTo>
                        <a:pt x="8" y="29"/>
                      </a:lnTo>
                      <a:lnTo>
                        <a:pt x="2" y="22"/>
                      </a:lnTo>
                      <a:lnTo>
                        <a:pt x="0" y="16"/>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35" name="Freeform 248"/>
                <p:cNvSpPr>
                  <a:spLocks/>
                </p:cNvSpPr>
                <p:nvPr/>
              </p:nvSpPr>
              <p:spPr bwMode="auto">
                <a:xfrm>
                  <a:off x="2066925" y="2184400"/>
                  <a:ext cx="47625" cy="47625"/>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36" name="Freeform 249"/>
                <p:cNvSpPr>
                  <a:spLocks/>
                </p:cNvSpPr>
                <p:nvPr/>
              </p:nvSpPr>
              <p:spPr bwMode="auto">
                <a:xfrm>
                  <a:off x="2106613" y="2208213"/>
                  <a:ext cx="47625" cy="47625"/>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37" name="Freeform 250"/>
                <p:cNvSpPr>
                  <a:spLocks/>
                </p:cNvSpPr>
                <p:nvPr/>
              </p:nvSpPr>
              <p:spPr bwMode="auto">
                <a:xfrm>
                  <a:off x="2128838" y="2265363"/>
                  <a:ext cx="47625" cy="47625"/>
                </a:xfrm>
                <a:custGeom>
                  <a:avLst/>
                  <a:gdLst/>
                  <a:ahLst/>
                  <a:cxnLst>
                    <a:cxn ang="0">
                      <a:pos x="15" y="0"/>
                    </a:cxn>
                    <a:cxn ang="0">
                      <a:pos x="21" y="1"/>
                    </a:cxn>
                    <a:cxn ang="0">
                      <a:pos x="28" y="8"/>
                    </a:cxn>
                    <a:cxn ang="0">
                      <a:pos x="30" y="15"/>
                    </a:cxn>
                    <a:cxn ang="0">
                      <a:pos x="28" y="21"/>
                    </a:cxn>
                    <a:cxn ang="0">
                      <a:pos x="21" y="28"/>
                    </a:cxn>
                    <a:cxn ang="0">
                      <a:pos x="15" y="30"/>
                    </a:cxn>
                    <a:cxn ang="0">
                      <a:pos x="8" y="28"/>
                    </a:cxn>
                    <a:cxn ang="0">
                      <a:pos x="1" y="21"/>
                    </a:cxn>
                    <a:cxn ang="0">
                      <a:pos x="0" y="15"/>
                    </a:cxn>
                    <a:cxn ang="0">
                      <a:pos x="1" y="8"/>
                    </a:cxn>
                    <a:cxn ang="0">
                      <a:pos x="8" y="1"/>
                    </a:cxn>
                    <a:cxn ang="0">
                      <a:pos x="15" y="0"/>
                    </a:cxn>
                  </a:cxnLst>
                  <a:rect l="0" t="0" r="r" b="b"/>
                  <a:pathLst>
                    <a:path w="30" h="30">
                      <a:moveTo>
                        <a:pt x="15" y="0"/>
                      </a:moveTo>
                      <a:lnTo>
                        <a:pt x="21" y="1"/>
                      </a:lnTo>
                      <a:lnTo>
                        <a:pt x="28" y="8"/>
                      </a:lnTo>
                      <a:lnTo>
                        <a:pt x="30" y="15"/>
                      </a:lnTo>
                      <a:lnTo>
                        <a:pt x="28" y="21"/>
                      </a:lnTo>
                      <a:lnTo>
                        <a:pt x="21" y="28"/>
                      </a:lnTo>
                      <a:lnTo>
                        <a:pt x="15" y="30"/>
                      </a:lnTo>
                      <a:lnTo>
                        <a:pt x="8" y="28"/>
                      </a:lnTo>
                      <a:lnTo>
                        <a:pt x="1" y="21"/>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38" name="Freeform 251"/>
                <p:cNvSpPr>
                  <a:spLocks/>
                </p:cNvSpPr>
                <p:nvPr/>
              </p:nvSpPr>
              <p:spPr bwMode="auto">
                <a:xfrm>
                  <a:off x="2070100" y="2255838"/>
                  <a:ext cx="50800" cy="49213"/>
                </a:xfrm>
                <a:custGeom>
                  <a:avLst/>
                  <a:gdLst/>
                  <a:ahLst/>
                  <a:cxnLst>
                    <a:cxn ang="0">
                      <a:pos x="15" y="0"/>
                    </a:cxn>
                    <a:cxn ang="0">
                      <a:pos x="20" y="0"/>
                    </a:cxn>
                    <a:cxn ang="0">
                      <a:pos x="25" y="4"/>
                    </a:cxn>
                    <a:cxn ang="0">
                      <a:pos x="28" y="7"/>
                    </a:cxn>
                    <a:cxn ang="0">
                      <a:pos x="30" y="11"/>
                    </a:cxn>
                    <a:cxn ang="0">
                      <a:pos x="32" y="16"/>
                    </a:cxn>
                    <a:cxn ang="0">
                      <a:pos x="30" y="21"/>
                    </a:cxn>
                    <a:cxn ang="0">
                      <a:pos x="28" y="24"/>
                    </a:cxn>
                    <a:cxn ang="0">
                      <a:pos x="25" y="27"/>
                    </a:cxn>
                    <a:cxn ang="0">
                      <a:pos x="20" y="31"/>
                    </a:cxn>
                    <a:cxn ang="0">
                      <a:pos x="15" y="31"/>
                    </a:cxn>
                    <a:cxn ang="0">
                      <a:pos x="8" y="29"/>
                    </a:cxn>
                    <a:cxn ang="0">
                      <a:pos x="1" y="22"/>
                    </a:cxn>
                    <a:cxn ang="0">
                      <a:pos x="0" y="16"/>
                    </a:cxn>
                    <a:cxn ang="0">
                      <a:pos x="1" y="9"/>
                    </a:cxn>
                    <a:cxn ang="0">
                      <a:pos x="8" y="2"/>
                    </a:cxn>
                    <a:cxn ang="0">
                      <a:pos x="15" y="0"/>
                    </a:cxn>
                  </a:cxnLst>
                  <a:rect l="0" t="0" r="r" b="b"/>
                  <a:pathLst>
                    <a:path w="32" h="31">
                      <a:moveTo>
                        <a:pt x="15" y="0"/>
                      </a:moveTo>
                      <a:lnTo>
                        <a:pt x="20" y="0"/>
                      </a:lnTo>
                      <a:lnTo>
                        <a:pt x="25" y="4"/>
                      </a:lnTo>
                      <a:lnTo>
                        <a:pt x="28" y="7"/>
                      </a:lnTo>
                      <a:lnTo>
                        <a:pt x="30" y="11"/>
                      </a:lnTo>
                      <a:lnTo>
                        <a:pt x="32" y="16"/>
                      </a:lnTo>
                      <a:lnTo>
                        <a:pt x="30" y="21"/>
                      </a:lnTo>
                      <a:lnTo>
                        <a:pt x="28" y="24"/>
                      </a:lnTo>
                      <a:lnTo>
                        <a:pt x="25" y="27"/>
                      </a:lnTo>
                      <a:lnTo>
                        <a:pt x="20" y="31"/>
                      </a:lnTo>
                      <a:lnTo>
                        <a:pt x="15" y="31"/>
                      </a:lnTo>
                      <a:lnTo>
                        <a:pt x="8" y="29"/>
                      </a:lnTo>
                      <a:lnTo>
                        <a:pt x="1" y="22"/>
                      </a:lnTo>
                      <a:lnTo>
                        <a:pt x="0" y="16"/>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39" name="Freeform 252"/>
                <p:cNvSpPr>
                  <a:spLocks/>
                </p:cNvSpPr>
                <p:nvPr/>
              </p:nvSpPr>
              <p:spPr bwMode="auto">
                <a:xfrm>
                  <a:off x="2019300" y="2270125"/>
                  <a:ext cx="47625" cy="47625"/>
                </a:xfrm>
                <a:custGeom>
                  <a:avLst/>
                  <a:gdLst/>
                  <a:ahLst/>
                  <a:cxnLst>
                    <a:cxn ang="0">
                      <a:pos x="15" y="0"/>
                    </a:cxn>
                    <a:cxn ang="0">
                      <a:pos x="22" y="2"/>
                    </a:cxn>
                    <a:cxn ang="0">
                      <a:pos x="28" y="8"/>
                    </a:cxn>
                    <a:cxn ang="0">
                      <a:pos x="30" y="15"/>
                    </a:cxn>
                    <a:cxn ang="0">
                      <a:pos x="28" y="22"/>
                    </a:cxn>
                    <a:cxn ang="0">
                      <a:pos x="22" y="28"/>
                    </a:cxn>
                    <a:cxn ang="0">
                      <a:pos x="15" y="30"/>
                    </a:cxn>
                    <a:cxn ang="0">
                      <a:pos x="8" y="28"/>
                    </a:cxn>
                    <a:cxn ang="0">
                      <a:pos x="2" y="22"/>
                    </a:cxn>
                    <a:cxn ang="0">
                      <a:pos x="0" y="15"/>
                    </a:cxn>
                    <a:cxn ang="0">
                      <a:pos x="2" y="8"/>
                    </a:cxn>
                    <a:cxn ang="0">
                      <a:pos x="8" y="2"/>
                    </a:cxn>
                    <a:cxn ang="0">
                      <a:pos x="15" y="0"/>
                    </a:cxn>
                  </a:cxnLst>
                  <a:rect l="0" t="0" r="r" b="b"/>
                  <a:pathLst>
                    <a:path w="30" h="30">
                      <a:moveTo>
                        <a:pt x="15" y="0"/>
                      </a:moveTo>
                      <a:lnTo>
                        <a:pt x="22" y="2"/>
                      </a:lnTo>
                      <a:lnTo>
                        <a:pt x="28" y="8"/>
                      </a:lnTo>
                      <a:lnTo>
                        <a:pt x="30" y="15"/>
                      </a:lnTo>
                      <a:lnTo>
                        <a:pt x="28" y="22"/>
                      </a:lnTo>
                      <a:lnTo>
                        <a:pt x="22" y="28"/>
                      </a:lnTo>
                      <a:lnTo>
                        <a:pt x="15" y="30"/>
                      </a:lnTo>
                      <a:lnTo>
                        <a:pt x="8" y="28"/>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40" name="Freeform 253"/>
                <p:cNvSpPr>
                  <a:spLocks/>
                </p:cNvSpPr>
                <p:nvPr/>
              </p:nvSpPr>
              <p:spPr bwMode="auto">
                <a:xfrm>
                  <a:off x="1754188" y="2395538"/>
                  <a:ext cx="47625" cy="47625"/>
                </a:xfrm>
                <a:custGeom>
                  <a:avLst/>
                  <a:gdLst/>
                  <a:ahLst/>
                  <a:cxnLst>
                    <a:cxn ang="0">
                      <a:pos x="15" y="0"/>
                    </a:cxn>
                    <a:cxn ang="0">
                      <a:pos x="21" y="1"/>
                    </a:cxn>
                    <a:cxn ang="0">
                      <a:pos x="28" y="8"/>
                    </a:cxn>
                    <a:cxn ang="0">
                      <a:pos x="30" y="15"/>
                    </a:cxn>
                    <a:cxn ang="0">
                      <a:pos x="28" y="21"/>
                    </a:cxn>
                    <a:cxn ang="0">
                      <a:pos x="21" y="28"/>
                    </a:cxn>
                    <a:cxn ang="0">
                      <a:pos x="15" y="30"/>
                    </a:cxn>
                    <a:cxn ang="0">
                      <a:pos x="8" y="28"/>
                    </a:cxn>
                    <a:cxn ang="0">
                      <a:pos x="1" y="21"/>
                    </a:cxn>
                    <a:cxn ang="0">
                      <a:pos x="0" y="15"/>
                    </a:cxn>
                    <a:cxn ang="0">
                      <a:pos x="1" y="8"/>
                    </a:cxn>
                    <a:cxn ang="0">
                      <a:pos x="8" y="1"/>
                    </a:cxn>
                    <a:cxn ang="0">
                      <a:pos x="15" y="0"/>
                    </a:cxn>
                  </a:cxnLst>
                  <a:rect l="0" t="0" r="r" b="b"/>
                  <a:pathLst>
                    <a:path w="30" h="30">
                      <a:moveTo>
                        <a:pt x="15" y="0"/>
                      </a:moveTo>
                      <a:lnTo>
                        <a:pt x="21" y="1"/>
                      </a:lnTo>
                      <a:lnTo>
                        <a:pt x="28" y="8"/>
                      </a:lnTo>
                      <a:lnTo>
                        <a:pt x="30" y="15"/>
                      </a:lnTo>
                      <a:lnTo>
                        <a:pt x="28" y="21"/>
                      </a:lnTo>
                      <a:lnTo>
                        <a:pt x="21" y="28"/>
                      </a:lnTo>
                      <a:lnTo>
                        <a:pt x="15" y="30"/>
                      </a:lnTo>
                      <a:lnTo>
                        <a:pt x="8" y="28"/>
                      </a:lnTo>
                      <a:lnTo>
                        <a:pt x="1" y="21"/>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41" name="Freeform 254"/>
                <p:cNvSpPr>
                  <a:spLocks/>
                </p:cNvSpPr>
                <p:nvPr/>
              </p:nvSpPr>
              <p:spPr bwMode="auto">
                <a:xfrm>
                  <a:off x="1779588" y="2444750"/>
                  <a:ext cx="49213" cy="47625"/>
                </a:xfrm>
                <a:custGeom>
                  <a:avLst/>
                  <a:gdLst/>
                  <a:ahLst/>
                  <a:cxnLst>
                    <a:cxn ang="0">
                      <a:pos x="15" y="0"/>
                    </a:cxn>
                    <a:cxn ang="0">
                      <a:pos x="22" y="2"/>
                    </a:cxn>
                    <a:cxn ang="0">
                      <a:pos x="29" y="9"/>
                    </a:cxn>
                    <a:cxn ang="0">
                      <a:pos x="31"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1" h="30">
                      <a:moveTo>
                        <a:pt x="15" y="0"/>
                      </a:moveTo>
                      <a:lnTo>
                        <a:pt x="22" y="2"/>
                      </a:lnTo>
                      <a:lnTo>
                        <a:pt x="29" y="9"/>
                      </a:lnTo>
                      <a:lnTo>
                        <a:pt x="31" y="15"/>
                      </a:lnTo>
                      <a:lnTo>
                        <a:pt x="29" y="22"/>
                      </a:lnTo>
                      <a:lnTo>
                        <a:pt x="22" y="29"/>
                      </a:lnTo>
                      <a:lnTo>
                        <a:pt x="15" y="30"/>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42" name="Freeform 255"/>
                <p:cNvSpPr>
                  <a:spLocks/>
                </p:cNvSpPr>
                <p:nvPr/>
              </p:nvSpPr>
              <p:spPr bwMode="auto">
                <a:xfrm>
                  <a:off x="1828800" y="2689225"/>
                  <a:ext cx="47625" cy="49213"/>
                </a:xfrm>
                <a:custGeom>
                  <a:avLst/>
                  <a:gdLst/>
                  <a:ahLst/>
                  <a:cxnLst>
                    <a:cxn ang="0">
                      <a:pos x="15" y="0"/>
                    </a:cxn>
                    <a:cxn ang="0">
                      <a:pos x="21" y="2"/>
                    </a:cxn>
                    <a:cxn ang="0">
                      <a:pos x="28" y="9"/>
                    </a:cxn>
                    <a:cxn ang="0">
                      <a:pos x="30" y="15"/>
                    </a:cxn>
                    <a:cxn ang="0">
                      <a:pos x="28" y="22"/>
                    </a:cxn>
                    <a:cxn ang="0">
                      <a:pos x="21" y="29"/>
                    </a:cxn>
                    <a:cxn ang="0">
                      <a:pos x="15" y="31"/>
                    </a:cxn>
                    <a:cxn ang="0">
                      <a:pos x="8" y="29"/>
                    </a:cxn>
                    <a:cxn ang="0">
                      <a:pos x="1" y="22"/>
                    </a:cxn>
                    <a:cxn ang="0">
                      <a:pos x="0" y="15"/>
                    </a:cxn>
                    <a:cxn ang="0">
                      <a:pos x="1" y="9"/>
                    </a:cxn>
                    <a:cxn ang="0">
                      <a:pos x="8" y="2"/>
                    </a:cxn>
                    <a:cxn ang="0">
                      <a:pos x="15" y="0"/>
                    </a:cxn>
                  </a:cxnLst>
                  <a:rect l="0" t="0" r="r" b="b"/>
                  <a:pathLst>
                    <a:path w="30" h="31">
                      <a:moveTo>
                        <a:pt x="15" y="0"/>
                      </a:moveTo>
                      <a:lnTo>
                        <a:pt x="21" y="2"/>
                      </a:lnTo>
                      <a:lnTo>
                        <a:pt x="28" y="9"/>
                      </a:lnTo>
                      <a:lnTo>
                        <a:pt x="30" y="15"/>
                      </a:lnTo>
                      <a:lnTo>
                        <a:pt x="28" y="22"/>
                      </a:lnTo>
                      <a:lnTo>
                        <a:pt x="21" y="29"/>
                      </a:lnTo>
                      <a:lnTo>
                        <a:pt x="15" y="31"/>
                      </a:lnTo>
                      <a:lnTo>
                        <a:pt x="8" y="29"/>
                      </a:lnTo>
                      <a:lnTo>
                        <a:pt x="1" y="22"/>
                      </a:lnTo>
                      <a:lnTo>
                        <a:pt x="0" y="15"/>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43" name="Freeform 256"/>
                <p:cNvSpPr>
                  <a:spLocks/>
                </p:cNvSpPr>
                <p:nvPr/>
              </p:nvSpPr>
              <p:spPr bwMode="auto">
                <a:xfrm>
                  <a:off x="1846263" y="2435225"/>
                  <a:ext cx="47625" cy="47625"/>
                </a:xfrm>
                <a:custGeom>
                  <a:avLst/>
                  <a:gdLst/>
                  <a:ahLst/>
                  <a:cxnLst>
                    <a:cxn ang="0">
                      <a:pos x="15" y="0"/>
                    </a:cxn>
                    <a:cxn ang="0">
                      <a:pos x="22" y="1"/>
                    </a:cxn>
                    <a:cxn ang="0">
                      <a:pos x="29" y="8"/>
                    </a:cxn>
                    <a:cxn ang="0">
                      <a:pos x="30"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0" h="30">
                      <a:moveTo>
                        <a:pt x="15" y="0"/>
                      </a:moveTo>
                      <a:lnTo>
                        <a:pt x="22" y="1"/>
                      </a:lnTo>
                      <a:lnTo>
                        <a:pt x="29" y="8"/>
                      </a:lnTo>
                      <a:lnTo>
                        <a:pt x="30" y="15"/>
                      </a:lnTo>
                      <a:lnTo>
                        <a:pt x="29" y="21"/>
                      </a:lnTo>
                      <a:lnTo>
                        <a:pt x="22" y="28"/>
                      </a:lnTo>
                      <a:lnTo>
                        <a:pt x="15" y="30"/>
                      </a:lnTo>
                      <a:lnTo>
                        <a:pt x="9" y="28"/>
                      </a:lnTo>
                      <a:lnTo>
                        <a:pt x="2" y="21"/>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44" name="Freeform 257"/>
                <p:cNvSpPr>
                  <a:spLocks/>
                </p:cNvSpPr>
                <p:nvPr/>
              </p:nvSpPr>
              <p:spPr bwMode="auto">
                <a:xfrm>
                  <a:off x="1830388" y="2689225"/>
                  <a:ext cx="47625" cy="49213"/>
                </a:xfrm>
                <a:custGeom>
                  <a:avLst/>
                  <a:gdLst/>
                  <a:ahLst/>
                  <a:cxnLst>
                    <a:cxn ang="0">
                      <a:pos x="15" y="0"/>
                    </a:cxn>
                    <a:cxn ang="0">
                      <a:pos x="22" y="2"/>
                    </a:cxn>
                    <a:cxn ang="0">
                      <a:pos x="29" y="9"/>
                    </a:cxn>
                    <a:cxn ang="0">
                      <a:pos x="30" y="15"/>
                    </a:cxn>
                    <a:cxn ang="0">
                      <a:pos x="29" y="22"/>
                    </a:cxn>
                    <a:cxn ang="0">
                      <a:pos x="22" y="29"/>
                    </a:cxn>
                    <a:cxn ang="0">
                      <a:pos x="15" y="31"/>
                    </a:cxn>
                    <a:cxn ang="0">
                      <a:pos x="9" y="29"/>
                    </a:cxn>
                    <a:cxn ang="0">
                      <a:pos x="2" y="22"/>
                    </a:cxn>
                    <a:cxn ang="0">
                      <a:pos x="0" y="15"/>
                    </a:cxn>
                    <a:cxn ang="0">
                      <a:pos x="2" y="9"/>
                    </a:cxn>
                    <a:cxn ang="0">
                      <a:pos x="9" y="2"/>
                    </a:cxn>
                    <a:cxn ang="0">
                      <a:pos x="15" y="0"/>
                    </a:cxn>
                  </a:cxnLst>
                  <a:rect l="0" t="0" r="r" b="b"/>
                  <a:pathLst>
                    <a:path w="30" h="31">
                      <a:moveTo>
                        <a:pt x="15" y="0"/>
                      </a:moveTo>
                      <a:lnTo>
                        <a:pt x="22" y="2"/>
                      </a:lnTo>
                      <a:lnTo>
                        <a:pt x="29" y="9"/>
                      </a:lnTo>
                      <a:lnTo>
                        <a:pt x="30" y="15"/>
                      </a:lnTo>
                      <a:lnTo>
                        <a:pt x="29" y="22"/>
                      </a:lnTo>
                      <a:lnTo>
                        <a:pt x="22" y="29"/>
                      </a:lnTo>
                      <a:lnTo>
                        <a:pt x="15" y="31"/>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45" name="Freeform 258"/>
                <p:cNvSpPr>
                  <a:spLocks/>
                </p:cNvSpPr>
                <p:nvPr/>
              </p:nvSpPr>
              <p:spPr bwMode="auto">
                <a:xfrm>
                  <a:off x="1819275" y="2381250"/>
                  <a:ext cx="49213" cy="47625"/>
                </a:xfrm>
                <a:custGeom>
                  <a:avLst/>
                  <a:gdLst/>
                  <a:ahLst/>
                  <a:cxnLst>
                    <a:cxn ang="0">
                      <a:pos x="16" y="0"/>
                    </a:cxn>
                    <a:cxn ang="0">
                      <a:pos x="22" y="2"/>
                    </a:cxn>
                    <a:cxn ang="0">
                      <a:pos x="29" y="9"/>
                    </a:cxn>
                    <a:cxn ang="0">
                      <a:pos x="31" y="15"/>
                    </a:cxn>
                    <a:cxn ang="0">
                      <a:pos x="29" y="22"/>
                    </a:cxn>
                    <a:cxn ang="0">
                      <a:pos x="22" y="29"/>
                    </a:cxn>
                    <a:cxn ang="0">
                      <a:pos x="16" y="30"/>
                    </a:cxn>
                    <a:cxn ang="0">
                      <a:pos x="9" y="29"/>
                    </a:cxn>
                    <a:cxn ang="0">
                      <a:pos x="2" y="22"/>
                    </a:cxn>
                    <a:cxn ang="0">
                      <a:pos x="0" y="15"/>
                    </a:cxn>
                    <a:cxn ang="0">
                      <a:pos x="2" y="9"/>
                    </a:cxn>
                    <a:cxn ang="0">
                      <a:pos x="9" y="2"/>
                    </a:cxn>
                    <a:cxn ang="0">
                      <a:pos x="16" y="0"/>
                    </a:cxn>
                  </a:cxnLst>
                  <a:rect l="0" t="0" r="r" b="b"/>
                  <a:pathLst>
                    <a:path w="31" h="30">
                      <a:moveTo>
                        <a:pt x="16" y="0"/>
                      </a:moveTo>
                      <a:lnTo>
                        <a:pt x="22" y="2"/>
                      </a:lnTo>
                      <a:lnTo>
                        <a:pt x="29" y="9"/>
                      </a:lnTo>
                      <a:lnTo>
                        <a:pt x="31" y="15"/>
                      </a:lnTo>
                      <a:lnTo>
                        <a:pt x="29" y="22"/>
                      </a:lnTo>
                      <a:lnTo>
                        <a:pt x="22" y="29"/>
                      </a:lnTo>
                      <a:lnTo>
                        <a:pt x="16" y="30"/>
                      </a:lnTo>
                      <a:lnTo>
                        <a:pt x="9" y="29"/>
                      </a:lnTo>
                      <a:lnTo>
                        <a:pt x="2" y="22"/>
                      </a:lnTo>
                      <a:lnTo>
                        <a:pt x="0" y="15"/>
                      </a:lnTo>
                      <a:lnTo>
                        <a:pt x="2" y="9"/>
                      </a:lnTo>
                      <a:lnTo>
                        <a:pt x="9"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46" name="Freeform 259"/>
                <p:cNvSpPr>
                  <a:spLocks/>
                </p:cNvSpPr>
                <p:nvPr/>
              </p:nvSpPr>
              <p:spPr bwMode="auto">
                <a:xfrm>
                  <a:off x="1770063" y="2336800"/>
                  <a:ext cx="47625" cy="47625"/>
                </a:xfrm>
                <a:custGeom>
                  <a:avLst/>
                  <a:gdLst/>
                  <a:ahLst/>
                  <a:cxnLst>
                    <a:cxn ang="0">
                      <a:pos x="15" y="0"/>
                    </a:cxn>
                    <a:cxn ang="0">
                      <a:pos x="21" y="1"/>
                    </a:cxn>
                    <a:cxn ang="0">
                      <a:pos x="28" y="8"/>
                    </a:cxn>
                    <a:cxn ang="0">
                      <a:pos x="30" y="15"/>
                    </a:cxn>
                    <a:cxn ang="0">
                      <a:pos x="28" y="21"/>
                    </a:cxn>
                    <a:cxn ang="0">
                      <a:pos x="21" y="28"/>
                    </a:cxn>
                    <a:cxn ang="0">
                      <a:pos x="15" y="30"/>
                    </a:cxn>
                    <a:cxn ang="0">
                      <a:pos x="8" y="28"/>
                    </a:cxn>
                    <a:cxn ang="0">
                      <a:pos x="1" y="21"/>
                    </a:cxn>
                    <a:cxn ang="0">
                      <a:pos x="0" y="15"/>
                    </a:cxn>
                    <a:cxn ang="0">
                      <a:pos x="1" y="8"/>
                    </a:cxn>
                    <a:cxn ang="0">
                      <a:pos x="8" y="1"/>
                    </a:cxn>
                    <a:cxn ang="0">
                      <a:pos x="15" y="0"/>
                    </a:cxn>
                  </a:cxnLst>
                  <a:rect l="0" t="0" r="r" b="b"/>
                  <a:pathLst>
                    <a:path w="30" h="30">
                      <a:moveTo>
                        <a:pt x="15" y="0"/>
                      </a:moveTo>
                      <a:lnTo>
                        <a:pt x="21" y="1"/>
                      </a:lnTo>
                      <a:lnTo>
                        <a:pt x="28" y="8"/>
                      </a:lnTo>
                      <a:lnTo>
                        <a:pt x="30" y="15"/>
                      </a:lnTo>
                      <a:lnTo>
                        <a:pt x="28" y="21"/>
                      </a:lnTo>
                      <a:lnTo>
                        <a:pt x="21" y="28"/>
                      </a:lnTo>
                      <a:lnTo>
                        <a:pt x="15" y="30"/>
                      </a:lnTo>
                      <a:lnTo>
                        <a:pt x="8" y="28"/>
                      </a:lnTo>
                      <a:lnTo>
                        <a:pt x="1" y="21"/>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47" name="Freeform 260"/>
                <p:cNvSpPr>
                  <a:spLocks/>
                </p:cNvSpPr>
                <p:nvPr/>
              </p:nvSpPr>
              <p:spPr bwMode="auto">
                <a:xfrm>
                  <a:off x="2019300" y="2203450"/>
                  <a:ext cx="47625" cy="47625"/>
                </a:xfrm>
                <a:custGeom>
                  <a:avLst/>
                  <a:gdLst/>
                  <a:ahLst/>
                  <a:cxnLst>
                    <a:cxn ang="0">
                      <a:pos x="15" y="0"/>
                    </a:cxn>
                    <a:cxn ang="0">
                      <a:pos x="22" y="2"/>
                    </a:cxn>
                    <a:cxn ang="0">
                      <a:pos x="28" y="8"/>
                    </a:cxn>
                    <a:cxn ang="0">
                      <a:pos x="30" y="15"/>
                    </a:cxn>
                    <a:cxn ang="0">
                      <a:pos x="28" y="22"/>
                    </a:cxn>
                    <a:cxn ang="0">
                      <a:pos x="22" y="28"/>
                    </a:cxn>
                    <a:cxn ang="0">
                      <a:pos x="15" y="30"/>
                    </a:cxn>
                    <a:cxn ang="0">
                      <a:pos x="8" y="28"/>
                    </a:cxn>
                    <a:cxn ang="0">
                      <a:pos x="2" y="22"/>
                    </a:cxn>
                    <a:cxn ang="0">
                      <a:pos x="0" y="15"/>
                    </a:cxn>
                    <a:cxn ang="0">
                      <a:pos x="2" y="8"/>
                    </a:cxn>
                    <a:cxn ang="0">
                      <a:pos x="8" y="2"/>
                    </a:cxn>
                    <a:cxn ang="0">
                      <a:pos x="15" y="0"/>
                    </a:cxn>
                  </a:cxnLst>
                  <a:rect l="0" t="0" r="r" b="b"/>
                  <a:pathLst>
                    <a:path w="30" h="30">
                      <a:moveTo>
                        <a:pt x="15" y="0"/>
                      </a:moveTo>
                      <a:lnTo>
                        <a:pt x="22" y="2"/>
                      </a:lnTo>
                      <a:lnTo>
                        <a:pt x="28" y="8"/>
                      </a:lnTo>
                      <a:lnTo>
                        <a:pt x="30" y="15"/>
                      </a:lnTo>
                      <a:lnTo>
                        <a:pt x="28" y="22"/>
                      </a:lnTo>
                      <a:lnTo>
                        <a:pt x="22" y="28"/>
                      </a:lnTo>
                      <a:lnTo>
                        <a:pt x="15" y="30"/>
                      </a:lnTo>
                      <a:lnTo>
                        <a:pt x="8" y="28"/>
                      </a:lnTo>
                      <a:lnTo>
                        <a:pt x="2" y="22"/>
                      </a:lnTo>
                      <a:lnTo>
                        <a:pt x="0" y="15"/>
                      </a:lnTo>
                      <a:lnTo>
                        <a:pt x="2"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48" name="Freeform 316"/>
                <p:cNvSpPr>
                  <a:spLocks/>
                </p:cNvSpPr>
                <p:nvPr/>
              </p:nvSpPr>
              <p:spPr bwMode="auto">
                <a:xfrm>
                  <a:off x="6169025" y="4703763"/>
                  <a:ext cx="11113" cy="11113"/>
                </a:xfrm>
                <a:custGeom>
                  <a:avLst/>
                  <a:gdLst/>
                  <a:ahLst/>
                  <a:cxnLst>
                    <a:cxn ang="0">
                      <a:pos x="2" y="0"/>
                    </a:cxn>
                    <a:cxn ang="0">
                      <a:pos x="7" y="7"/>
                    </a:cxn>
                    <a:cxn ang="0">
                      <a:pos x="0" y="7"/>
                    </a:cxn>
                    <a:cxn ang="0">
                      <a:pos x="2" y="0"/>
                    </a:cxn>
                  </a:cxnLst>
                  <a:rect l="0" t="0" r="r" b="b"/>
                  <a:pathLst>
                    <a:path w="7" h="7">
                      <a:moveTo>
                        <a:pt x="2" y="0"/>
                      </a:moveTo>
                      <a:lnTo>
                        <a:pt x="7" y="7"/>
                      </a:lnTo>
                      <a:lnTo>
                        <a:pt x="0" y="7"/>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49" name="Freeform 397"/>
                <p:cNvSpPr>
                  <a:spLocks/>
                </p:cNvSpPr>
                <p:nvPr/>
              </p:nvSpPr>
              <p:spPr bwMode="auto">
                <a:xfrm>
                  <a:off x="6167438" y="4702175"/>
                  <a:ext cx="20638" cy="15875"/>
                </a:xfrm>
                <a:custGeom>
                  <a:avLst/>
                  <a:gdLst/>
                  <a:ahLst/>
                  <a:cxnLst>
                    <a:cxn ang="0">
                      <a:pos x="1" y="0"/>
                    </a:cxn>
                    <a:cxn ang="0">
                      <a:pos x="5" y="0"/>
                    </a:cxn>
                    <a:cxn ang="0">
                      <a:pos x="13" y="10"/>
                    </a:cxn>
                    <a:cxn ang="0">
                      <a:pos x="10" y="7"/>
                    </a:cxn>
                    <a:cxn ang="0">
                      <a:pos x="5" y="10"/>
                    </a:cxn>
                    <a:cxn ang="0">
                      <a:pos x="5" y="7"/>
                    </a:cxn>
                    <a:cxn ang="0">
                      <a:pos x="3" y="10"/>
                    </a:cxn>
                    <a:cxn ang="0">
                      <a:pos x="0" y="8"/>
                    </a:cxn>
                    <a:cxn ang="0">
                      <a:pos x="1" y="0"/>
                    </a:cxn>
                  </a:cxnLst>
                  <a:rect l="0" t="0" r="r" b="b"/>
                  <a:pathLst>
                    <a:path w="13" h="10">
                      <a:moveTo>
                        <a:pt x="1" y="0"/>
                      </a:moveTo>
                      <a:lnTo>
                        <a:pt x="5" y="0"/>
                      </a:lnTo>
                      <a:lnTo>
                        <a:pt x="13" y="10"/>
                      </a:lnTo>
                      <a:lnTo>
                        <a:pt x="10" y="7"/>
                      </a:lnTo>
                      <a:lnTo>
                        <a:pt x="5" y="10"/>
                      </a:lnTo>
                      <a:lnTo>
                        <a:pt x="5" y="7"/>
                      </a:lnTo>
                      <a:lnTo>
                        <a:pt x="3" y="10"/>
                      </a:lnTo>
                      <a:lnTo>
                        <a:pt x="0" y="8"/>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50" name="Freeform 468"/>
                <p:cNvSpPr>
                  <a:spLocks/>
                </p:cNvSpPr>
                <p:nvPr/>
              </p:nvSpPr>
              <p:spPr bwMode="auto">
                <a:xfrm>
                  <a:off x="7881938" y="3934528"/>
                  <a:ext cx="119062" cy="116773"/>
                </a:xfrm>
                <a:custGeom>
                  <a:avLst/>
                  <a:gdLst/>
                  <a:ahLst/>
                  <a:cxnLst>
                    <a:cxn ang="0">
                      <a:pos x="27" y="0"/>
                    </a:cxn>
                    <a:cxn ang="0">
                      <a:pos x="34" y="19"/>
                    </a:cxn>
                    <a:cxn ang="0">
                      <a:pos x="52" y="19"/>
                    </a:cxn>
                    <a:cxn ang="0">
                      <a:pos x="37" y="32"/>
                    </a:cxn>
                    <a:cxn ang="0">
                      <a:pos x="44" y="51"/>
                    </a:cxn>
                    <a:cxn ang="0">
                      <a:pos x="27" y="39"/>
                    </a:cxn>
                    <a:cxn ang="0">
                      <a:pos x="10" y="49"/>
                    </a:cxn>
                    <a:cxn ang="0">
                      <a:pos x="15" y="31"/>
                    </a:cxn>
                    <a:cxn ang="0">
                      <a:pos x="0" y="19"/>
                    </a:cxn>
                    <a:cxn ang="0">
                      <a:pos x="21" y="19"/>
                    </a:cxn>
                    <a:cxn ang="0">
                      <a:pos x="27" y="0"/>
                    </a:cxn>
                  </a:cxnLst>
                  <a:rect l="0" t="0" r="r" b="b"/>
                  <a:pathLst>
                    <a:path w="52" h="51">
                      <a:moveTo>
                        <a:pt x="27" y="0"/>
                      </a:moveTo>
                      <a:lnTo>
                        <a:pt x="34" y="19"/>
                      </a:lnTo>
                      <a:lnTo>
                        <a:pt x="52" y="19"/>
                      </a:lnTo>
                      <a:lnTo>
                        <a:pt x="37" y="32"/>
                      </a:lnTo>
                      <a:lnTo>
                        <a:pt x="44" y="51"/>
                      </a:lnTo>
                      <a:lnTo>
                        <a:pt x="27" y="39"/>
                      </a:lnTo>
                      <a:lnTo>
                        <a:pt x="10" y="49"/>
                      </a:lnTo>
                      <a:lnTo>
                        <a:pt x="15" y="31"/>
                      </a:lnTo>
                      <a:lnTo>
                        <a:pt x="0" y="19"/>
                      </a:lnTo>
                      <a:lnTo>
                        <a:pt x="21" y="19"/>
                      </a:lnTo>
                      <a:lnTo>
                        <a:pt x="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51" name="Line 470"/>
                <p:cNvSpPr>
                  <a:spLocks noChangeShapeType="1"/>
                </p:cNvSpPr>
                <p:nvPr/>
              </p:nvSpPr>
              <p:spPr bwMode="auto">
                <a:xfrm flipV="1">
                  <a:off x="595313" y="5340350"/>
                  <a:ext cx="1588" cy="4763"/>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52" name="Line 477"/>
                <p:cNvSpPr>
                  <a:spLocks noChangeShapeType="1"/>
                </p:cNvSpPr>
                <p:nvPr/>
              </p:nvSpPr>
              <p:spPr bwMode="auto">
                <a:xfrm flipV="1">
                  <a:off x="693738" y="5329238"/>
                  <a:ext cx="1588" cy="3175"/>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53" name="Line 478"/>
                <p:cNvSpPr>
                  <a:spLocks noChangeShapeType="1"/>
                </p:cNvSpPr>
                <p:nvPr/>
              </p:nvSpPr>
              <p:spPr bwMode="auto">
                <a:xfrm flipV="1">
                  <a:off x="693738" y="5321300"/>
                  <a:ext cx="14288" cy="7938"/>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54" name="Line 479"/>
                <p:cNvSpPr>
                  <a:spLocks noChangeShapeType="1"/>
                </p:cNvSpPr>
                <p:nvPr/>
              </p:nvSpPr>
              <p:spPr bwMode="auto">
                <a:xfrm flipV="1">
                  <a:off x="708025" y="5308600"/>
                  <a:ext cx="1588" cy="12700"/>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55" name="Line 480"/>
                <p:cNvSpPr>
                  <a:spLocks noChangeShapeType="1"/>
                </p:cNvSpPr>
                <p:nvPr/>
              </p:nvSpPr>
              <p:spPr bwMode="auto">
                <a:xfrm flipV="1">
                  <a:off x="709613" y="5297488"/>
                  <a:ext cx="6350" cy="11113"/>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56" name="Line 481"/>
                <p:cNvSpPr>
                  <a:spLocks noChangeShapeType="1"/>
                </p:cNvSpPr>
                <p:nvPr/>
              </p:nvSpPr>
              <p:spPr bwMode="auto">
                <a:xfrm flipV="1">
                  <a:off x="715963" y="5291138"/>
                  <a:ext cx="1588" cy="6350"/>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57" name="Line 482"/>
                <p:cNvSpPr>
                  <a:spLocks noChangeShapeType="1"/>
                </p:cNvSpPr>
                <p:nvPr/>
              </p:nvSpPr>
              <p:spPr bwMode="auto">
                <a:xfrm flipH="1" flipV="1">
                  <a:off x="701675" y="5281613"/>
                  <a:ext cx="14288" cy="9525"/>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58" name="Line 483"/>
                <p:cNvSpPr>
                  <a:spLocks noChangeShapeType="1"/>
                </p:cNvSpPr>
                <p:nvPr/>
              </p:nvSpPr>
              <p:spPr bwMode="auto">
                <a:xfrm flipH="1">
                  <a:off x="692150" y="5281613"/>
                  <a:ext cx="9525" cy="1588"/>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59" name="Line 484"/>
                <p:cNvSpPr>
                  <a:spLocks noChangeShapeType="1"/>
                </p:cNvSpPr>
                <p:nvPr/>
              </p:nvSpPr>
              <p:spPr bwMode="auto">
                <a:xfrm flipH="1" flipV="1">
                  <a:off x="681038" y="5278438"/>
                  <a:ext cx="11113" cy="3175"/>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60" name="Line 485"/>
                <p:cNvSpPr>
                  <a:spLocks noChangeShapeType="1"/>
                </p:cNvSpPr>
                <p:nvPr/>
              </p:nvSpPr>
              <p:spPr bwMode="auto">
                <a:xfrm flipH="1">
                  <a:off x="669925" y="5278438"/>
                  <a:ext cx="11113" cy="7938"/>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61" name="Line 487"/>
                <p:cNvSpPr>
                  <a:spLocks noChangeShapeType="1"/>
                </p:cNvSpPr>
                <p:nvPr/>
              </p:nvSpPr>
              <p:spPr bwMode="auto">
                <a:xfrm flipH="1">
                  <a:off x="654050" y="5291138"/>
                  <a:ext cx="3175" cy="3175"/>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62" name="Line 488"/>
                <p:cNvSpPr>
                  <a:spLocks noChangeShapeType="1"/>
                </p:cNvSpPr>
                <p:nvPr/>
              </p:nvSpPr>
              <p:spPr bwMode="auto">
                <a:xfrm flipH="1">
                  <a:off x="649288" y="5294313"/>
                  <a:ext cx="4763" cy="11113"/>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63" name="Line 489"/>
                <p:cNvSpPr>
                  <a:spLocks noChangeShapeType="1"/>
                </p:cNvSpPr>
                <p:nvPr/>
              </p:nvSpPr>
              <p:spPr bwMode="auto">
                <a:xfrm>
                  <a:off x="649288" y="5305425"/>
                  <a:ext cx="9525" cy="12700"/>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64" name="Line 490"/>
                <p:cNvSpPr>
                  <a:spLocks noChangeShapeType="1"/>
                </p:cNvSpPr>
                <p:nvPr/>
              </p:nvSpPr>
              <p:spPr bwMode="auto">
                <a:xfrm>
                  <a:off x="658813" y="5318125"/>
                  <a:ext cx="22225" cy="11113"/>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65" name="Line 491"/>
                <p:cNvSpPr>
                  <a:spLocks noChangeShapeType="1"/>
                </p:cNvSpPr>
                <p:nvPr/>
              </p:nvSpPr>
              <p:spPr bwMode="auto">
                <a:xfrm>
                  <a:off x="681038" y="5329238"/>
                  <a:ext cx="12700" cy="3175"/>
                </a:xfrm>
                <a:prstGeom prst="line">
                  <a:avLst/>
                </a:prstGeom>
                <a:grpFill/>
                <a:ln w="8">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66" name="Freeform 656"/>
                <p:cNvSpPr>
                  <a:spLocks/>
                </p:cNvSpPr>
                <p:nvPr/>
              </p:nvSpPr>
              <p:spPr bwMode="auto">
                <a:xfrm>
                  <a:off x="8148638" y="3771900"/>
                  <a:ext cx="44450" cy="44450"/>
                </a:xfrm>
                <a:custGeom>
                  <a:avLst/>
                  <a:gdLst/>
                  <a:ahLst/>
                  <a:cxnLst>
                    <a:cxn ang="0">
                      <a:pos x="6" y="0"/>
                    </a:cxn>
                    <a:cxn ang="0">
                      <a:pos x="21" y="0"/>
                    </a:cxn>
                    <a:cxn ang="0">
                      <a:pos x="21" y="1"/>
                    </a:cxn>
                    <a:cxn ang="0">
                      <a:pos x="23" y="1"/>
                    </a:cxn>
                    <a:cxn ang="0">
                      <a:pos x="26" y="5"/>
                    </a:cxn>
                    <a:cxn ang="0">
                      <a:pos x="26" y="7"/>
                    </a:cxn>
                    <a:cxn ang="0">
                      <a:pos x="28" y="7"/>
                    </a:cxn>
                    <a:cxn ang="0">
                      <a:pos x="28" y="22"/>
                    </a:cxn>
                    <a:cxn ang="0">
                      <a:pos x="26" y="22"/>
                    </a:cxn>
                    <a:cxn ang="0">
                      <a:pos x="26" y="23"/>
                    </a:cxn>
                    <a:cxn ang="0">
                      <a:pos x="25" y="23"/>
                    </a:cxn>
                    <a:cxn ang="0">
                      <a:pos x="25" y="25"/>
                    </a:cxn>
                    <a:cxn ang="0">
                      <a:pos x="23" y="27"/>
                    </a:cxn>
                    <a:cxn ang="0">
                      <a:pos x="21" y="27"/>
                    </a:cxn>
                    <a:cxn ang="0">
                      <a:pos x="20" y="28"/>
                    </a:cxn>
                    <a:cxn ang="0">
                      <a:pos x="6" y="28"/>
                    </a:cxn>
                    <a:cxn ang="0">
                      <a:pos x="6" y="27"/>
                    </a:cxn>
                    <a:cxn ang="0">
                      <a:pos x="5" y="27"/>
                    </a:cxn>
                    <a:cxn ang="0">
                      <a:pos x="1" y="23"/>
                    </a:cxn>
                    <a:cxn ang="0">
                      <a:pos x="1" y="22"/>
                    </a:cxn>
                    <a:cxn ang="0">
                      <a:pos x="0" y="22"/>
                    </a:cxn>
                    <a:cxn ang="0">
                      <a:pos x="0" y="7"/>
                    </a:cxn>
                    <a:cxn ang="0">
                      <a:pos x="1" y="7"/>
                    </a:cxn>
                    <a:cxn ang="0">
                      <a:pos x="1" y="5"/>
                    </a:cxn>
                    <a:cxn ang="0">
                      <a:pos x="5" y="1"/>
                    </a:cxn>
                    <a:cxn ang="0">
                      <a:pos x="6" y="1"/>
                    </a:cxn>
                    <a:cxn ang="0">
                      <a:pos x="6" y="0"/>
                    </a:cxn>
                  </a:cxnLst>
                  <a:rect l="0" t="0" r="r" b="b"/>
                  <a:pathLst>
                    <a:path w="28" h="28">
                      <a:moveTo>
                        <a:pt x="6" y="0"/>
                      </a:moveTo>
                      <a:lnTo>
                        <a:pt x="21" y="0"/>
                      </a:lnTo>
                      <a:lnTo>
                        <a:pt x="21" y="1"/>
                      </a:lnTo>
                      <a:lnTo>
                        <a:pt x="23" y="1"/>
                      </a:lnTo>
                      <a:lnTo>
                        <a:pt x="26" y="5"/>
                      </a:lnTo>
                      <a:lnTo>
                        <a:pt x="26" y="7"/>
                      </a:lnTo>
                      <a:lnTo>
                        <a:pt x="28" y="7"/>
                      </a:lnTo>
                      <a:lnTo>
                        <a:pt x="28" y="22"/>
                      </a:lnTo>
                      <a:lnTo>
                        <a:pt x="26" y="22"/>
                      </a:lnTo>
                      <a:lnTo>
                        <a:pt x="26" y="23"/>
                      </a:lnTo>
                      <a:lnTo>
                        <a:pt x="25" y="23"/>
                      </a:lnTo>
                      <a:lnTo>
                        <a:pt x="25" y="25"/>
                      </a:lnTo>
                      <a:lnTo>
                        <a:pt x="23" y="27"/>
                      </a:lnTo>
                      <a:lnTo>
                        <a:pt x="21" y="27"/>
                      </a:lnTo>
                      <a:lnTo>
                        <a:pt x="20" y="28"/>
                      </a:lnTo>
                      <a:lnTo>
                        <a:pt x="6" y="28"/>
                      </a:lnTo>
                      <a:lnTo>
                        <a:pt x="6" y="27"/>
                      </a:lnTo>
                      <a:lnTo>
                        <a:pt x="5" y="27"/>
                      </a:lnTo>
                      <a:lnTo>
                        <a:pt x="1" y="23"/>
                      </a:lnTo>
                      <a:lnTo>
                        <a:pt x="1" y="22"/>
                      </a:lnTo>
                      <a:lnTo>
                        <a:pt x="0" y="22"/>
                      </a:lnTo>
                      <a:lnTo>
                        <a:pt x="0" y="7"/>
                      </a:lnTo>
                      <a:lnTo>
                        <a:pt x="1" y="7"/>
                      </a:lnTo>
                      <a:lnTo>
                        <a:pt x="1" y="5"/>
                      </a:lnTo>
                      <a:lnTo>
                        <a:pt x="5" y="1"/>
                      </a:lnTo>
                      <a:lnTo>
                        <a:pt x="6"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67" name="Freeform 657"/>
                <p:cNvSpPr>
                  <a:spLocks/>
                </p:cNvSpPr>
                <p:nvPr/>
              </p:nvSpPr>
              <p:spPr bwMode="auto">
                <a:xfrm>
                  <a:off x="973138" y="1616075"/>
                  <a:ext cx="31750" cy="31750"/>
                </a:xfrm>
                <a:custGeom>
                  <a:avLst/>
                  <a:gdLst/>
                  <a:ahLst/>
                  <a:cxnLst>
                    <a:cxn ang="0">
                      <a:pos x="10" y="0"/>
                    </a:cxn>
                    <a:cxn ang="0">
                      <a:pos x="17" y="3"/>
                    </a:cxn>
                    <a:cxn ang="0">
                      <a:pos x="20" y="10"/>
                    </a:cxn>
                    <a:cxn ang="0">
                      <a:pos x="18" y="15"/>
                    </a:cxn>
                    <a:cxn ang="0">
                      <a:pos x="13" y="20"/>
                    </a:cxn>
                    <a:cxn ang="0">
                      <a:pos x="7" y="20"/>
                    </a:cxn>
                    <a:cxn ang="0">
                      <a:pos x="2" y="15"/>
                    </a:cxn>
                    <a:cxn ang="0">
                      <a:pos x="0" y="10"/>
                    </a:cxn>
                    <a:cxn ang="0">
                      <a:pos x="3" y="3"/>
                    </a:cxn>
                    <a:cxn ang="0">
                      <a:pos x="10" y="0"/>
                    </a:cxn>
                  </a:cxnLst>
                  <a:rect l="0" t="0" r="r" b="b"/>
                  <a:pathLst>
                    <a:path w="20" h="20">
                      <a:moveTo>
                        <a:pt x="10" y="0"/>
                      </a:moveTo>
                      <a:lnTo>
                        <a:pt x="17" y="3"/>
                      </a:lnTo>
                      <a:lnTo>
                        <a:pt x="20" y="10"/>
                      </a:lnTo>
                      <a:lnTo>
                        <a:pt x="18" y="15"/>
                      </a:lnTo>
                      <a:lnTo>
                        <a:pt x="13" y="20"/>
                      </a:lnTo>
                      <a:lnTo>
                        <a:pt x="7" y="20"/>
                      </a:lnTo>
                      <a:lnTo>
                        <a:pt x="2" y="15"/>
                      </a:lnTo>
                      <a:lnTo>
                        <a:pt x="0" y="10"/>
                      </a:lnTo>
                      <a:lnTo>
                        <a:pt x="3" y="3"/>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68" name="Freeform 658"/>
                <p:cNvSpPr>
                  <a:spLocks/>
                </p:cNvSpPr>
                <p:nvPr/>
              </p:nvSpPr>
              <p:spPr bwMode="auto">
                <a:xfrm>
                  <a:off x="1819275" y="2711450"/>
                  <a:ext cx="49213" cy="47625"/>
                </a:xfrm>
                <a:custGeom>
                  <a:avLst/>
                  <a:gdLst/>
                  <a:ahLst/>
                  <a:cxnLst>
                    <a:cxn ang="0">
                      <a:pos x="16" y="0"/>
                    </a:cxn>
                    <a:cxn ang="0">
                      <a:pos x="22" y="1"/>
                    </a:cxn>
                    <a:cxn ang="0">
                      <a:pos x="29" y="8"/>
                    </a:cxn>
                    <a:cxn ang="0">
                      <a:pos x="31" y="15"/>
                    </a:cxn>
                    <a:cxn ang="0">
                      <a:pos x="29" y="22"/>
                    </a:cxn>
                    <a:cxn ang="0">
                      <a:pos x="22" y="28"/>
                    </a:cxn>
                    <a:cxn ang="0">
                      <a:pos x="16" y="30"/>
                    </a:cxn>
                    <a:cxn ang="0">
                      <a:pos x="9" y="28"/>
                    </a:cxn>
                    <a:cxn ang="0">
                      <a:pos x="2" y="22"/>
                    </a:cxn>
                    <a:cxn ang="0">
                      <a:pos x="0" y="15"/>
                    </a:cxn>
                    <a:cxn ang="0">
                      <a:pos x="2" y="8"/>
                    </a:cxn>
                    <a:cxn ang="0">
                      <a:pos x="9" y="1"/>
                    </a:cxn>
                    <a:cxn ang="0">
                      <a:pos x="16" y="0"/>
                    </a:cxn>
                  </a:cxnLst>
                  <a:rect l="0" t="0" r="r" b="b"/>
                  <a:pathLst>
                    <a:path w="31" h="30">
                      <a:moveTo>
                        <a:pt x="16" y="0"/>
                      </a:moveTo>
                      <a:lnTo>
                        <a:pt x="22" y="1"/>
                      </a:lnTo>
                      <a:lnTo>
                        <a:pt x="29" y="8"/>
                      </a:lnTo>
                      <a:lnTo>
                        <a:pt x="31" y="15"/>
                      </a:lnTo>
                      <a:lnTo>
                        <a:pt x="29" y="22"/>
                      </a:lnTo>
                      <a:lnTo>
                        <a:pt x="22" y="28"/>
                      </a:lnTo>
                      <a:lnTo>
                        <a:pt x="16" y="30"/>
                      </a:lnTo>
                      <a:lnTo>
                        <a:pt x="9" y="28"/>
                      </a:lnTo>
                      <a:lnTo>
                        <a:pt x="2" y="22"/>
                      </a:lnTo>
                      <a:lnTo>
                        <a:pt x="0" y="15"/>
                      </a:lnTo>
                      <a:lnTo>
                        <a:pt x="2" y="8"/>
                      </a:lnTo>
                      <a:lnTo>
                        <a:pt x="9" y="1"/>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69" name="Freeform 659"/>
                <p:cNvSpPr>
                  <a:spLocks/>
                </p:cNvSpPr>
                <p:nvPr/>
              </p:nvSpPr>
              <p:spPr bwMode="auto">
                <a:xfrm>
                  <a:off x="1471613" y="3495675"/>
                  <a:ext cx="47625" cy="47625"/>
                </a:xfrm>
                <a:custGeom>
                  <a:avLst/>
                  <a:gdLst/>
                  <a:ahLst/>
                  <a:cxnLst>
                    <a:cxn ang="0">
                      <a:pos x="15" y="0"/>
                    </a:cxn>
                    <a:cxn ang="0">
                      <a:pos x="22" y="1"/>
                    </a:cxn>
                    <a:cxn ang="0">
                      <a:pos x="29" y="8"/>
                    </a:cxn>
                    <a:cxn ang="0">
                      <a:pos x="30"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0" h="30">
                      <a:moveTo>
                        <a:pt x="15" y="0"/>
                      </a:moveTo>
                      <a:lnTo>
                        <a:pt x="22" y="1"/>
                      </a:lnTo>
                      <a:lnTo>
                        <a:pt x="29" y="8"/>
                      </a:lnTo>
                      <a:lnTo>
                        <a:pt x="30" y="15"/>
                      </a:lnTo>
                      <a:lnTo>
                        <a:pt x="29" y="21"/>
                      </a:lnTo>
                      <a:lnTo>
                        <a:pt x="22" y="28"/>
                      </a:lnTo>
                      <a:lnTo>
                        <a:pt x="15" y="30"/>
                      </a:lnTo>
                      <a:lnTo>
                        <a:pt x="9" y="28"/>
                      </a:lnTo>
                      <a:lnTo>
                        <a:pt x="2" y="21"/>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70" name="Freeform 660"/>
                <p:cNvSpPr>
                  <a:spLocks/>
                </p:cNvSpPr>
                <p:nvPr/>
              </p:nvSpPr>
              <p:spPr bwMode="auto">
                <a:xfrm>
                  <a:off x="2403475" y="4541838"/>
                  <a:ext cx="49213" cy="47625"/>
                </a:xfrm>
                <a:custGeom>
                  <a:avLst/>
                  <a:gdLst/>
                  <a:ahLst/>
                  <a:cxnLst>
                    <a:cxn ang="0">
                      <a:pos x="16" y="0"/>
                    </a:cxn>
                    <a:cxn ang="0">
                      <a:pos x="22" y="2"/>
                    </a:cxn>
                    <a:cxn ang="0">
                      <a:pos x="29" y="9"/>
                    </a:cxn>
                    <a:cxn ang="0">
                      <a:pos x="31" y="15"/>
                    </a:cxn>
                    <a:cxn ang="0">
                      <a:pos x="29" y="22"/>
                    </a:cxn>
                    <a:cxn ang="0">
                      <a:pos x="22" y="29"/>
                    </a:cxn>
                    <a:cxn ang="0">
                      <a:pos x="16" y="30"/>
                    </a:cxn>
                    <a:cxn ang="0">
                      <a:pos x="9" y="29"/>
                    </a:cxn>
                    <a:cxn ang="0">
                      <a:pos x="2" y="22"/>
                    </a:cxn>
                    <a:cxn ang="0">
                      <a:pos x="0" y="15"/>
                    </a:cxn>
                    <a:cxn ang="0">
                      <a:pos x="2" y="9"/>
                    </a:cxn>
                    <a:cxn ang="0">
                      <a:pos x="9" y="2"/>
                    </a:cxn>
                    <a:cxn ang="0">
                      <a:pos x="16" y="0"/>
                    </a:cxn>
                  </a:cxnLst>
                  <a:rect l="0" t="0" r="r" b="b"/>
                  <a:pathLst>
                    <a:path w="31" h="30">
                      <a:moveTo>
                        <a:pt x="16" y="0"/>
                      </a:moveTo>
                      <a:lnTo>
                        <a:pt x="22" y="2"/>
                      </a:lnTo>
                      <a:lnTo>
                        <a:pt x="29" y="9"/>
                      </a:lnTo>
                      <a:lnTo>
                        <a:pt x="31" y="15"/>
                      </a:lnTo>
                      <a:lnTo>
                        <a:pt x="29" y="22"/>
                      </a:lnTo>
                      <a:lnTo>
                        <a:pt x="22" y="29"/>
                      </a:lnTo>
                      <a:lnTo>
                        <a:pt x="16" y="30"/>
                      </a:lnTo>
                      <a:lnTo>
                        <a:pt x="9" y="29"/>
                      </a:lnTo>
                      <a:lnTo>
                        <a:pt x="2" y="22"/>
                      </a:lnTo>
                      <a:lnTo>
                        <a:pt x="0" y="15"/>
                      </a:lnTo>
                      <a:lnTo>
                        <a:pt x="2" y="9"/>
                      </a:lnTo>
                      <a:lnTo>
                        <a:pt x="9"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71" name="Freeform 661"/>
                <p:cNvSpPr>
                  <a:spLocks/>
                </p:cNvSpPr>
                <p:nvPr/>
              </p:nvSpPr>
              <p:spPr bwMode="auto">
                <a:xfrm>
                  <a:off x="2157413" y="5021263"/>
                  <a:ext cx="47625" cy="47625"/>
                </a:xfrm>
                <a:custGeom>
                  <a:avLst/>
                  <a:gdLst/>
                  <a:ahLst/>
                  <a:cxnLst>
                    <a:cxn ang="0">
                      <a:pos x="15" y="0"/>
                    </a:cxn>
                    <a:cxn ang="0">
                      <a:pos x="22" y="1"/>
                    </a:cxn>
                    <a:cxn ang="0">
                      <a:pos x="28" y="8"/>
                    </a:cxn>
                    <a:cxn ang="0">
                      <a:pos x="30" y="15"/>
                    </a:cxn>
                    <a:cxn ang="0">
                      <a:pos x="28" y="21"/>
                    </a:cxn>
                    <a:cxn ang="0">
                      <a:pos x="22" y="28"/>
                    </a:cxn>
                    <a:cxn ang="0">
                      <a:pos x="15" y="30"/>
                    </a:cxn>
                    <a:cxn ang="0">
                      <a:pos x="8" y="28"/>
                    </a:cxn>
                    <a:cxn ang="0">
                      <a:pos x="2" y="21"/>
                    </a:cxn>
                    <a:cxn ang="0">
                      <a:pos x="0" y="15"/>
                    </a:cxn>
                    <a:cxn ang="0">
                      <a:pos x="2" y="8"/>
                    </a:cxn>
                    <a:cxn ang="0">
                      <a:pos x="8" y="1"/>
                    </a:cxn>
                    <a:cxn ang="0">
                      <a:pos x="15" y="0"/>
                    </a:cxn>
                  </a:cxnLst>
                  <a:rect l="0" t="0" r="r" b="b"/>
                  <a:pathLst>
                    <a:path w="30" h="30">
                      <a:moveTo>
                        <a:pt x="15" y="0"/>
                      </a:moveTo>
                      <a:lnTo>
                        <a:pt x="22" y="1"/>
                      </a:lnTo>
                      <a:lnTo>
                        <a:pt x="28" y="8"/>
                      </a:lnTo>
                      <a:lnTo>
                        <a:pt x="30" y="15"/>
                      </a:lnTo>
                      <a:lnTo>
                        <a:pt x="28" y="21"/>
                      </a:lnTo>
                      <a:lnTo>
                        <a:pt x="22" y="28"/>
                      </a:lnTo>
                      <a:lnTo>
                        <a:pt x="15" y="30"/>
                      </a:lnTo>
                      <a:lnTo>
                        <a:pt x="8" y="28"/>
                      </a:lnTo>
                      <a:lnTo>
                        <a:pt x="2" y="21"/>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72" name="Freeform 662"/>
                <p:cNvSpPr>
                  <a:spLocks/>
                </p:cNvSpPr>
                <p:nvPr/>
              </p:nvSpPr>
              <p:spPr bwMode="auto">
                <a:xfrm>
                  <a:off x="2871788" y="5068888"/>
                  <a:ext cx="50800" cy="47625"/>
                </a:xfrm>
                <a:custGeom>
                  <a:avLst/>
                  <a:gdLst/>
                  <a:ahLst/>
                  <a:cxnLst>
                    <a:cxn ang="0">
                      <a:pos x="12" y="0"/>
                    </a:cxn>
                    <a:cxn ang="0">
                      <a:pos x="17" y="0"/>
                    </a:cxn>
                    <a:cxn ang="0">
                      <a:pos x="23" y="2"/>
                    </a:cxn>
                    <a:cxn ang="0">
                      <a:pos x="30" y="8"/>
                    </a:cxn>
                    <a:cxn ang="0">
                      <a:pos x="32" y="15"/>
                    </a:cxn>
                    <a:cxn ang="0">
                      <a:pos x="30" y="22"/>
                    </a:cxn>
                    <a:cxn ang="0">
                      <a:pos x="23" y="28"/>
                    </a:cxn>
                    <a:cxn ang="0">
                      <a:pos x="17" y="30"/>
                    </a:cxn>
                    <a:cxn ang="0">
                      <a:pos x="12" y="30"/>
                    </a:cxn>
                    <a:cxn ang="0">
                      <a:pos x="7" y="27"/>
                    </a:cxn>
                    <a:cxn ang="0">
                      <a:pos x="3" y="23"/>
                    </a:cxn>
                    <a:cxn ang="0">
                      <a:pos x="2" y="20"/>
                    </a:cxn>
                    <a:cxn ang="0">
                      <a:pos x="0" y="15"/>
                    </a:cxn>
                    <a:cxn ang="0">
                      <a:pos x="2" y="10"/>
                    </a:cxn>
                    <a:cxn ang="0">
                      <a:pos x="3" y="7"/>
                    </a:cxn>
                    <a:cxn ang="0">
                      <a:pos x="7" y="3"/>
                    </a:cxn>
                    <a:cxn ang="0">
                      <a:pos x="12" y="0"/>
                    </a:cxn>
                  </a:cxnLst>
                  <a:rect l="0" t="0" r="r" b="b"/>
                  <a:pathLst>
                    <a:path w="32" h="30">
                      <a:moveTo>
                        <a:pt x="12" y="0"/>
                      </a:moveTo>
                      <a:lnTo>
                        <a:pt x="17" y="0"/>
                      </a:lnTo>
                      <a:lnTo>
                        <a:pt x="23" y="2"/>
                      </a:lnTo>
                      <a:lnTo>
                        <a:pt x="30" y="8"/>
                      </a:lnTo>
                      <a:lnTo>
                        <a:pt x="32" y="15"/>
                      </a:lnTo>
                      <a:lnTo>
                        <a:pt x="30" y="22"/>
                      </a:lnTo>
                      <a:lnTo>
                        <a:pt x="23" y="28"/>
                      </a:lnTo>
                      <a:lnTo>
                        <a:pt x="17" y="30"/>
                      </a:lnTo>
                      <a:lnTo>
                        <a:pt x="12" y="30"/>
                      </a:lnTo>
                      <a:lnTo>
                        <a:pt x="7" y="27"/>
                      </a:lnTo>
                      <a:lnTo>
                        <a:pt x="3" y="23"/>
                      </a:lnTo>
                      <a:lnTo>
                        <a:pt x="2" y="20"/>
                      </a:lnTo>
                      <a:lnTo>
                        <a:pt x="0" y="15"/>
                      </a:lnTo>
                      <a:lnTo>
                        <a:pt x="2" y="10"/>
                      </a:lnTo>
                      <a:lnTo>
                        <a:pt x="3" y="7"/>
                      </a:lnTo>
                      <a:lnTo>
                        <a:pt x="7" y="3"/>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73" name="Freeform 663"/>
                <p:cNvSpPr>
                  <a:spLocks/>
                </p:cNvSpPr>
                <p:nvPr/>
              </p:nvSpPr>
              <p:spPr bwMode="auto">
                <a:xfrm>
                  <a:off x="2946400" y="5057775"/>
                  <a:ext cx="47625" cy="47625"/>
                </a:xfrm>
                <a:custGeom>
                  <a:avLst/>
                  <a:gdLst/>
                  <a:ahLst/>
                  <a:cxnLst>
                    <a:cxn ang="0">
                      <a:pos x="15" y="0"/>
                    </a:cxn>
                    <a:cxn ang="0">
                      <a:pos x="21" y="2"/>
                    </a:cxn>
                    <a:cxn ang="0">
                      <a:pos x="28" y="9"/>
                    </a:cxn>
                    <a:cxn ang="0">
                      <a:pos x="30" y="15"/>
                    </a:cxn>
                    <a:cxn ang="0">
                      <a:pos x="28" y="22"/>
                    </a:cxn>
                    <a:cxn ang="0">
                      <a:pos x="21" y="29"/>
                    </a:cxn>
                    <a:cxn ang="0">
                      <a:pos x="15" y="30"/>
                    </a:cxn>
                    <a:cxn ang="0">
                      <a:pos x="8" y="29"/>
                    </a:cxn>
                    <a:cxn ang="0">
                      <a:pos x="1" y="22"/>
                    </a:cxn>
                    <a:cxn ang="0">
                      <a:pos x="0" y="15"/>
                    </a:cxn>
                    <a:cxn ang="0">
                      <a:pos x="1" y="9"/>
                    </a:cxn>
                    <a:cxn ang="0">
                      <a:pos x="8" y="2"/>
                    </a:cxn>
                    <a:cxn ang="0">
                      <a:pos x="15" y="0"/>
                    </a:cxn>
                  </a:cxnLst>
                  <a:rect l="0" t="0" r="r" b="b"/>
                  <a:pathLst>
                    <a:path w="30" h="30">
                      <a:moveTo>
                        <a:pt x="15" y="0"/>
                      </a:moveTo>
                      <a:lnTo>
                        <a:pt x="21" y="2"/>
                      </a:lnTo>
                      <a:lnTo>
                        <a:pt x="28" y="9"/>
                      </a:lnTo>
                      <a:lnTo>
                        <a:pt x="30" y="15"/>
                      </a:lnTo>
                      <a:lnTo>
                        <a:pt x="28" y="22"/>
                      </a:lnTo>
                      <a:lnTo>
                        <a:pt x="21" y="29"/>
                      </a:lnTo>
                      <a:lnTo>
                        <a:pt x="15" y="30"/>
                      </a:lnTo>
                      <a:lnTo>
                        <a:pt x="8" y="29"/>
                      </a:lnTo>
                      <a:lnTo>
                        <a:pt x="1" y="22"/>
                      </a:lnTo>
                      <a:lnTo>
                        <a:pt x="0" y="15"/>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74" name="Freeform 664"/>
                <p:cNvSpPr>
                  <a:spLocks/>
                </p:cNvSpPr>
                <p:nvPr/>
              </p:nvSpPr>
              <p:spPr bwMode="auto">
                <a:xfrm>
                  <a:off x="2914650" y="5116513"/>
                  <a:ext cx="47625" cy="47625"/>
                </a:xfrm>
                <a:custGeom>
                  <a:avLst/>
                  <a:gdLst/>
                  <a:ahLst/>
                  <a:cxnLst>
                    <a:cxn ang="0">
                      <a:pos x="15" y="0"/>
                    </a:cxn>
                    <a:cxn ang="0">
                      <a:pos x="21" y="2"/>
                    </a:cxn>
                    <a:cxn ang="0">
                      <a:pos x="28" y="8"/>
                    </a:cxn>
                    <a:cxn ang="0">
                      <a:pos x="30" y="15"/>
                    </a:cxn>
                    <a:cxn ang="0">
                      <a:pos x="28" y="22"/>
                    </a:cxn>
                    <a:cxn ang="0">
                      <a:pos x="21" y="28"/>
                    </a:cxn>
                    <a:cxn ang="0">
                      <a:pos x="15" y="30"/>
                    </a:cxn>
                    <a:cxn ang="0">
                      <a:pos x="8" y="28"/>
                    </a:cxn>
                    <a:cxn ang="0">
                      <a:pos x="1" y="22"/>
                    </a:cxn>
                    <a:cxn ang="0">
                      <a:pos x="0" y="15"/>
                    </a:cxn>
                    <a:cxn ang="0">
                      <a:pos x="1" y="8"/>
                    </a:cxn>
                    <a:cxn ang="0">
                      <a:pos x="8" y="2"/>
                    </a:cxn>
                    <a:cxn ang="0">
                      <a:pos x="15" y="0"/>
                    </a:cxn>
                  </a:cxnLst>
                  <a:rect l="0" t="0" r="r" b="b"/>
                  <a:pathLst>
                    <a:path w="30" h="30">
                      <a:moveTo>
                        <a:pt x="15" y="0"/>
                      </a:moveTo>
                      <a:lnTo>
                        <a:pt x="21" y="2"/>
                      </a:lnTo>
                      <a:lnTo>
                        <a:pt x="28" y="8"/>
                      </a:lnTo>
                      <a:lnTo>
                        <a:pt x="30" y="15"/>
                      </a:lnTo>
                      <a:lnTo>
                        <a:pt x="28" y="22"/>
                      </a:lnTo>
                      <a:lnTo>
                        <a:pt x="21" y="28"/>
                      </a:lnTo>
                      <a:lnTo>
                        <a:pt x="15" y="30"/>
                      </a:lnTo>
                      <a:lnTo>
                        <a:pt x="8" y="28"/>
                      </a:lnTo>
                      <a:lnTo>
                        <a:pt x="1" y="22"/>
                      </a:lnTo>
                      <a:lnTo>
                        <a:pt x="0" y="15"/>
                      </a:lnTo>
                      <a:lnTo>
                        <a:pt x="1" y="8"/>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75" name="Freeform 665"/>
                <p:cNvSpPr>
                  <a:spLocks/>
                </p:cNvSpPr>
                <p:nvPr/>
              </p:nvSpPr>
              <p:spPr bwMode="auto">
                <a:xfrm>
                  <a:off x="2876550" y="5389563"/>
                  <a:ext cx="47625" cy="49213"/>
                </a:xfrm>
                <a:custGeom>
                  <a:avLst/>
                  <a:gdLst/>
                  <a:ahLst/>
                  <a:cxnLst>
                    <a:cxn ang="0">
                      <a:pos x="15" y="0"/>
                    </a:cxn>
                    <a:cxn ang="0">
                      <a:pos x="22" y="2"/>
                    </a:cxn>
                    <a:cxn ang="0">
                      <a:pos x="29" y="9"/>
                    </a:cxn>
                    <a:cxn ang="0">
                      <a:pos x="30" y="16"/>
                    </a:cxn>
                    <a:cxn ang="0">
                      <a:pos x="29" y="22"/>
                    </a:cxn>
                    <a:cxn ang="0">
                      <a:pos x="22" y="29"/>
                    </a:cxn>
                    <a:cxn ang="0">
                      <a:pos x="15" y="31"/>
                    </a:cxn>
                    <a:cxn ang="0">
                      <a:pos x="9" y="29"/>
                    </a:cxn>
                    <a:cxn ang="0">
                      <a:pos x="2" y="22"/>
                    </a:cxn>
                    <a:cxn ang="0">
                      <a:pos x="0" y="16"/>
                    </a:cxn>
                    <a:cxn ang="0">
                      <a:pos x="2" y="9"/>
                    </a:cxn>
                    <a:cxn ang="0">
                      <a:pos x="9" y="2"/>
                    </a:cxn>
                    <a:cxn ang="0">
                      <a:pos x="15" y="0"/>
                    </a:cxn>
                  </a:cxnLst>
                  <a:rect l="0" t="0" r="r" b="b"/>
                  <a:pathLst>
                    <a:path w="30" h="31">
                      <a:moveTo>
                        <a:pt x="15" y="0"/>
                      </a:moveTo>
                      <a:lnTo>
                        <a:pt x="22" y="2"/>
                      </a:lnTo>
                      <a:lnTo>
                        <a:pt x="29" y="9"/>
                      </a:lnTo>
                      <a:lnTo>
                        <a:pt x="30" y="16"/>
                      </a:lnTo>
                      <a:lnTo>
                        <a:pt x="29" y="22"/>
                      </a:lnTo>
                      <a:lnTo>
                        <a:pt x="22" y="29"/>
                      </a:lnTo>
                      <a:lnTo>
                        <a:pt x="15" y="31"/>
                      </a:lnTo>
                      <a:lnTo>
                        <a:pt x="9" y="29"/>
                      </a:lnTo>
                      <a:lnTo>
                        <a:pt x="2" y="22"/>
                      </a:lnTo>
                      <a:lnTo>
                        <a:pt x="0" y="16"/>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76" name="Freeform 666"/>
                <p:cNvSpPr>
                  <a:spLocks/>
                </p:cNvSpPr>
                <p:nvPr/>
              </p:nvSpPr>
              <p:spPr bwMode="auto">
                <a:xfrm>
                  <a:off x="2970213" y="5389563"/>
                  <a:ext cx="47625" cy="49213"/>
                </a:xfrm>
                <a:custGeom>
                  <a:avLst/>
                  <a:gdLst/>
                  <a:ahLst/>
                  <a:cxnLst>
                    <a:cxn ang="0">
                      <a:pos x="15" y="0"/>
                    </a:cxn>
                    <a:cxn ang="0">
                      <a:pos x="22" y="2"/>
                    </a:cxn>
                    <a:cxn ang="0">
                      <a:pos x="28" y="9"/>
                    </a:cxn>
                    <a:cxn ang="0">
                      <a:pos x="30" y="16"/>
                    </a:cxn>
                    <a:cxn ang="0">
                      <a:pos x="28" y="22"/>
                    </a:cxn>
                    <a:cxn ang="0">
                      <a:pos x="22" y="29"/>
                    </a:cxn>
                    <a:cxn ang="0">
                      <a:pos x="15" y="31"/>
                    </a:cxn>
                    <a:cxn ang="0">
                      <a:pos x="8" y="29"/>
                    </a:cxn>
                    <a:cxn ang="0">
                      <a:pos x="1" y="22"/>
                    </a:cxn>
                    <a:cxn ang="0">
                      <a:pos x="0" y="16"/>
                    </a:cxn>
                    <a:cxn ang="0">
                      <a:pos x="1" y="9"/>
                    </a:cxn>
                    <a:cxn ang="0">
                      <a:pos x="8" y="2"/>
                    </a:cxn>
                    <a:cxn ang="0">
                      <a:pos x="15" y="0"/>
                    </a:cxn>
                  </a:cxnLst>
                  <a:rect l="0" t="0" r="r" b="b"/>
                  <a:pathLst>
                    <a:path w="30" h="31">
                      <a:moveTo>
                        <a:pt x="15" y="0"/>
                      </a:moveTo>
                      <a:lnTo>
                        <a:pt x="22" y="2"/>
                      </a:lnTo>
                      <a:lnTo>
                        <a:pt x="28" y="9"/>
                      </a:lnTo>
                      <a:lnTo>
                        <a:pt x="30" y="16"/>
                      </a:lnTo>
                      <a:lnTo>
                        <a:pt x="28" y="22"/>
                      </a:lnTo>
                      <a:lnTo>
                        <a:pt x="22" y="29"/>
                      </a:lnTo>
                      <a:lnTo>
                        <a:pt x="15" y="31"/>
                      </a:lnTo>
                      <a:lnTo>
                        <a:pt x="8" y="29"/>
                      </a:lnTo>
                      <a:lnTo>
                        <a:pt x="1" y="22"/>
                      </a:lnTo>
                      <a:lnTo>
                        <a:pt x="0" y="16"/>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77" name="Freeform 667"/>
                <p:cNvSpPr>
                  <a:spLocks/>
                </p:cNvSpPr>
                <p:nvPr/>
              </p:nvSpPr>
              <p:spPr bwMode="auto">
                <a:xfrm>
                  <a:off x="2109788" y="5029200"/>
                  <a:ext cx="47625" cy="47625"/>
                </a:xfrm>
                <a:custGeom>
                  <a:avLst/>
                  <a:gdLst/>
                  <a:ahLst/>
                  <a:cxnLst>
                    <a:cxn ang="0">
                      <a:pos x="15" y="0"/>
                    </a:cxn>
                    <a:cxn ang="0">
                      <a:pos x="22" y="1"/>
                    </a:cxn>
                    <a:cxn ang="0">
                      <a:pos x="28" y="8"/>
                    </a:cxn>
                    <a:cxn ang="0">
                      <a:pos x="30" y="15"/>
                    </a:cxn>
                    <a:cxn ang="0">
                      <a:pos x="28" y="22"/>
                    </a:cxn>
                    <a:cxn ang="0">
                      <a:pos x="22" y="28"/>
                    </a:cxn>
                    <a:cxn ang="0">
                      <a:pos x="15" y="30"/>
                    </a:cxn>
                    <a:cxn ang="0">
                      <a:pos x="8" y="28"/>
                    </a:cxn>
                    <a:cxn ang="0">
                      <a:pos x="1" y="22"/>
                    </a:cxn>
                    <a:cxn ang="0">
                      <a:pos x="0" y="15"/>
                    </a:cxn>
                    <a:cxn ang="0">
                      <a:pos x="1" y="8"/>
                    </a:cxn>
                    <a:cxn ang="0">
                      <a:pos x="8" y="1"/>
                    </a:cxn>
                    <a:cxn ang="0">
                      <a:pos x="15" y="0"/>
                    </a:cxn>
                  </a:cxnLst>
                  <a:rect l="0" t="0" r="r" b="b"/>
                  <a:pathLst>
                    <a:path w="30" h="30">
                      <a:moveTo>
                        <a:pt x="15" y="0"/>
                      </a:moveTo>
                      <a:lnTo>
                        <a:pt x="22" y="1"/>
                      </a:lnTo>
                      <a:lnTo>
                        <a:pt x="28" y="8"/>
                      </a:lnTo>
                      <a:lnTo>
                        <a:pt x="30" y="15"/>
                      </a:lnTo>
                      <a:lnTo>
                        <a:pt x="28" y="22"/>
                      </a:lnTo>
                      <a:lnTo>
                        <a:pt x="22" y="28"/>
                      </a:lnTo>
                      <a:lnTo>
                        <a:pt x="15" y="30"/>
                      </a:lnTo>
                      <a:lnTo>
                        <a:pt x="8" y="28"/>
                      </a:lnTo>
                      <a:lnTo>
                        <a:pt x="1" y="22"/>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78" name="Freeform 668"/>
                <p:cNvSpPr>
                  <a:spLocks/>
                </p:cNvSpPr>
                <p:nvPr/>
              </p:nvSpPr>
              <p:spPr bwMode="auto">
                <a:xfrm>
                  <a:off x="2039938" y="5038725"/>
                  <a:ext cx="47625" cy="49213"/>
                </a:xfrm>
                <a:custGeom>
                  <a:avLst/>
                  <a:gdLst/>
                  <a:ahLst/>
                  <a:cxnLst>
                    <a:cxn ang="0">
                      <a:pos x="15" y="0"/>
                    </a:cxn>
                    <a:cxn ang="0">
                      <a:pos x="22" y="2"/>
                    </a:cxn>
                    <a:cxn ang="0">
                      <a:pos x="29" y="9"/>
                    </a:cxn>
                    <a:cxn ang="0">
                      <a:pos x="30" y="16"/>
                    </a:cxn>
                    <a:cxn ang="0">
                      <a:pos x="29" y="22"/>
                    </a:cxn>
                    <a:cxn ang="0">
                      <a:pos x="22" y="29"/>
                    </a:cxn>
                    <a:cxn ang="0">
                      <a:pos x="15" y="31"/>
                    </a:cxn>
                    <a:cxn ang="0">
                      <a:pos x="9" y="29"/>
                    </a:cxn>
                    <a:cxn ang="0">
                      <a:pos x="2" y="22"/>
                    </a:cxn>
                    <a:cxn ang="0">
                      <a:pos x="0" y="16"/>
                    </a:cxn>
                    <a:cxn ang="0">
                      <a:pos x="2" y="9"/>
                    </a:cxn>
                    <a:cxn ang="0">
                      <a:pos x="9" y="2"/>
                    </a:cxn>
                    <a:cxn ang="0">
                      <a:pos x="15" y="0"/>
                    </a:cxn>
                  </a:cxnLst>
                  <a:rect l="0" t="0" r="r" b="b"/>
                  <a:pathLst>
                    <a:path w="30" h="31">
                      <a:moveTo>
                        <a:pt x="15" y="0"/>
                      </a:moveTo>
                      <a:lnTo>
                        <a:pt x="22" y="2"/>
                      </a:lnTo>
                      <a:lnTo>
                        <a:pt x="29" y="9"/>
                      </a:lnTo>
                      <a:lnTo>
                        <a:pt x="30" y="16"/>
                      </a:lnTo>
                      <a:lnTo>
                        <a:pt x="29" y="22"/>
                      </a:lnTo>
                      <a:lnTo>
                        <a:pt x="22" y="29"/>
                      </a:lnTo>
                      <a:lnTo>
                        <a:pt x="15" y="31"/>
                      </a:lnTo>
                      <a:lnTo>
                        <a:pt x="9" y="29"/>
                      </a:lnTo>
                      <a:lnTo>
                        <a:pt x="2" y="22"/>
                      </a:lnTo>
                      <a:lnTo>
                        <a:pt x="0" y="16"/>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79" name="Freeform 669"/>
                <p:cNvSpPr>
                  <a:spLocks/>
                </p:cNvSpPr>
                <p:nvPr/>
              </p:nvSpPr>
              <p:spPr bwMode="auto">
                <a:xfrm>
                  <a:off x="2043113" y="5095875"/>
                  <a:ext cx="47625" cy="47625"/>
                </a:xfrm>
                <a:custGeom>
                  <a:avLst/>
                  <a:gdLst/>
                  <a:ahLst/>
                  <a:cxnLst>
                    <a:cxn ang="0">
                      <a:pos x="15" y="0"/>
                    </a:cxn>
                    <a:cxn ang="0">
                      <a:pos x="22" y="1"/>
                    </a:cxn>
                    <a:cxn ang="0">
                      <a:pos x="28" y="8"/>
                    </a:cxn>
                    <a:cxn ang="0">
                      <a:pos x="30" y="15"/>
                    </a:cxn>
                    <a:cxn ang="0">
                      <a:pos x="28" y="21"/>
                    </a:cxn>
                    <a:cxn ang="0">
                      <a:pos x="22" y="28"/>
                    </a:cxn>
                    <a:cxn ang="0">
                      <a:pos x="15" y="30"/>
                    </a:cxn>
                    <a:cxn ang="0">
                      <a:pos x="8" y="28"/>
                    </a:cxn>
                    <a:cxn ang="0">
                      <a:pos x="2" y="21"/>
                    </a:cxn>
                    <a:cxn ang="0">
                      <a:pos x="0" y="15"/>
                    </a:cxn>
                    <a:cxn ang="0">
                      <a:pos x="2" y="8"/>
                    </a:cxn>
                    <a:cxn ang="0">
                      <a:pos x="8" y="1"/>
                    </a:cxn>
                    <a:cxn ang="0">
                      <a:pos x="15" y="0"/>
                    </a:cxn>
                  </a:cxnLst>
                  <a:rect l="0" t="0" r="r" b="b"/>
                  <a:pathLst>
                    <a:path w="30" h="30">
                      <a:moveTo>
                        <a:pt x="15" y="0"/>
                      </a:moveTo>
                      <a:lnTo>
                        <a:pt x="22" y="1"/>
                      </a:lnTo>
                      <a:lnTo>
                        <a:pt x="28" y="8"/>
                      </a:lnTo>
                      <a:lnTo>
                        <a:pt x="30" y="15"/>
                      </a:lnTo>
                      <a:lnTo>
                        <a:pt x="28" y="21"/>
                      </a:lnTo>
                      <a:lnTo>
                        <a:pt x="22" y="28"/>
                      </a:lnTo>
                      <a:lnTo>
                        <a:pt x="15" y="30"/>
                      </a:lnTo>
                      <a:lnTo>
                        <a:pt x="8" y="28"/>
                      </a:lnTo>
                      <a:lnTo>
                        <a:pt x="2" y="21"/>
                      </a:lnTo>
                      <a:lnTo>
                        <a:pt x="0" y="15"/>
                      </a:lnTo>
                      <a:lnTo>
                        <a:pt x="2"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80" name="Freeform 670"/>
                <p:cNvSpPr>
                  <a:spLocks/>
                </p:cNvSpPr>
                <p:nvPr/>
              </p:nvSpPr>
              <p:spPr bwMode="auto">
                <a:xfrm>
                  <a:off x="4968875" y="4957763"/>
                  <a:ext cx="49213" cy="47625"/>
                </a:xfrm>
                <a:custGeom>
                  <a:avLst/>
                  <a:gdLst/>
                  <a:ahLst/>
                  <a:cxnLst>
                    <a:cxn ang="0">
                      <a:pos x="15" y="0"/>
                    </a:cxn>
                    <a:cxn ang="0">
                      <a:pos x="22" y="1"/>
                    </a:cxn>
                    <a:cxn ang="0">
                      <a:pos x="29" y="8"/>
                    </a:cxn>
                    <a:cxn ang="0">
                      <a:pos x="31"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1" h="30">
                      <a:moveTo>
                        <a:pt x="15" y="0"/>
                      </a:moveTo>
                      <a:lnTo>
                        <a:pt x="22" y="1"/>
                      </a:lnTo>
                      <a:lnTo>
                        <a:pt x="29" y="8"/>
                      </a:lnTo>
                      <a:lnTo>
                        <a:pt x="31" y="15"/>
                      </a:lnTo>
                      <a:lnTo>
                        <a:pt x="29" y="21"/>
                      </a:lnTo>
                      <a:lnTo>
                        <a:pt x="22" y="28"/>
                      </a:lnTo>
                      <a:lnTo>
                        <a:pt x="15" y="30"/>
                      </a:lnTo>
                      <a:lnTo>
                        <a:pt x="9" y="28"/>
                      </a:lnTo>
                      <a:lnTo>
                        <a:pt x="2" y="21"/>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81" name="Freeform 671"/>
                <p:cNvSpPr>
                  <a:spLocks/>
                </p:cNvSpPr>
                <p:nvPr/>
              </p:nvSpPr>
              <p:spPr bwMode="auto">
                <a:xfrm>
                  <a:off x="5729288" y="5308600"/>
                  <a:ext cx="47625" cy="47625"/>
                </a:xfrm>
                <a:custGeom>
                  <a:avLst/>
                  <a:gdLst/>
                  <a:ahLst/>
                  <a:cxnLst>
                    <a:cxn ang="0">
                      <a:pos x="15" y="0"/>
                    </a:cxn>
                    <a:cxn ang="0">
                      <a:pos x="22" y="1"/>
                    </a:cxn>
                    <a:cxn ang="0">
                      <a:pos x="28" y="8"/>
                    </a:cxn>
                    <a:cxn ang="0">
                      <a:pos x="30" y="15"/>
                    </a:cxn>
                    <a:cxn ang="0">
                      <a:pos x="28" y="21"/>
                    </a:cxn>
                    <a:cxn ang="0">
                      <a:pos x="22" y="28"/>
                    </a:cxn>
                    <a:cxn ang="0">
                      <a:pos x="15" y="30"/>
                    </a:cxn>
                    <a:cxn ang="0">
                      <a:pos x="8" y="28"/>
                    </a:cxn>
                    <a:cxn ang="0">
                      <a:pos x="1" y="21"/>
                    </a:cxn>
                    <a:cxn ang="0">
                      <a:pos x="0" y="15"/>
                    </a:cxn>
                    <a:cxn ang="0">
                      <a:pos x="1" y="8"/>
                    </a:cxn>
                    <a:cxn ang="0">
                      <a:pos x="8" y="1"/>
                    </a:cxn>
                    <a:cxn ang="0">
                      <a:pos x="15" y="0"/>
                    </a:cxn>
                  </a:cxnLst>
                  <a:rect l="0" t="0" r="r" b="b"/>
                  <a:pathLst>
                    <a:path w="30" h="30">
                      <a:moveTo>
                        <a:pt x="15" y="0"/>
                      </a:moveTo>
                      <a:lnTo>
                        <a:pt x="22" y="1"/>
                      </a:lnTo>
                      <a:lnTo>
                        <a:pt x="28" y="8"/>
                      </a:lnTo>
                      <a:lnTo>
                        <a:pt x="30" y="15"/>
                      </a:lnTo>
                      <a:lnTo>
                        <a:pt x="28" y="21"/>
                      </a:lnTo>
                      <a:lnTo>
                        <a:pt x="22" y="28"/>
                      </a:lnTo>
                      <a:lnTo>
                        <a:pt x="15" y="30"/>
                      </a:lnTo>
                      <a:lnTo>
                        <a:pt x="8" y="28"/>
                      </a:lnTo>
                      <a:lnTo>
                        <a:pt x="1" y="21"/>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82" name="Freeform 672"/>
                <p:cNvSpPr>
                  <a:spLocks/>
                </p:cNvSpPr>
                <p:nvPr/>
              </p:nvSpPr>
              <p:spPr bwMode="auto">
                <a:xfrm>
                  <a:off x="6203950" y="5821363"/>
                  <a:ext cx="47625" cy="47625"/>
                </a:xfrm>
                <a:custGeom>
                  <a:avLst/>
                  <a:gdLst/>
                  <a:ahLst/>
                  <a:cxnLst>
                    <a:cxn ang="0">
                      <a:pos x="15" y="0"/>
                    </a:cxn>
                    <a:cxn ang="0">
                      <a:pos x="22" y="1"/>
                    </a:cxn>
                    <a:cxn ang="0">
                      <a:pos x="29" y="8"/>
                    </a:cxn>
                    <a:cxn ang="0">
                      <a:pos x="30"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0" h="30">
                      <a:moveTo>
                        <a:pt x="15" y="0"/>
                      </a:moveTo>
                      <a:lnTo>
                        <a:pt x="22" y="1"/>
                      </a:lnTo>
                      <a:lnTo>
                        <a:pt x="29" y="8"/>
                      </a:lnTo>
                      <a:lnTo>
                        <a:pt x="30" y="15"/>
                      </a:lnTo>
                      <a:lnTo>
                        <a:pt x="29" y="21"/>
                      </a:lnTo>
                      <a:lnTo>
                        <a:pt x="22" y="28"/>
                      </a:lnTo>
                      <a:lnTo>
                        <a:pt x="15" y="30"/>
                      </a:lnTo>
                      <a:lnTo>
                        <a:pt x="9" y="28"/>
                      </a:lnTo>
                      <a:lnTo>
                        <a:pt x="2" y="21"/>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83" name="Freeform 673"/>
                <p:cNvSpPr>
                  <a:spLocks/>
                </p:cNvSpPr>
                <p:nvPr/>
              </p:nvSpPr>
              <p:spPr bwMode="auto">
                <a:xfrm>
                  <a:off x="6194425" y="5349875"/>
                  <a:ext cx="47625" cy="47625"/>
                </a:xfrm>
                <a:custGeom>
                  <a:avLst/>
                  <a:gdLst/>
                  <a:ahLst/>
                  <a:cxnLst>
                    <a:cxn ang="0">
                      <a:pos x="15" y="0"/>
                    </a:cxn>
                    <a:cxn ang="0">
                      <a:pos x="21" y="2"/>
                    </a:cxn>
                    <a:cxn ang="0">
                      <a:pos x="28" y="9"/>
                    </a:cxn>
                    <a:cxn ang="0">
                      <a:pos x="30" y="15"/>
                    </a:cxn>
                    <a:cxn ang="0">
                      <a:pos x="28" y="22"/>
                    </a:cxn>
                    <a:cxn ang="0">
                      <a:pos x="21" y="29"/>
                    </a:cxn>
                    <a:cxn ang="0">
                      <a:pos x="15" y="30"/>
                    </a:cxn>
                    <a:cxn ang="0">
                      <a:pos x="8" y="29"/>
                    </a:cxn>
                    <a:cxn ang="0">
                      <a:pos x="1" y="22"/>
                    </a:cxn>
                    <a:cxn ang="0">
                      <a:pos x="0" y="15"/>
                    </a:cxn>
                    <a:cxn ang="0">
                      <a:pos x="1" y="9"/>
                    </a:cxn>
                    <a:cxn ang="0">
                      <a:pos x="8" y="2"/>
                    </a:cxn>
                    <a:cxn ang="0">
                      <a:pos x="15" y="0"/>
                    </a:cxn>
                  </a:cxnLst>
                  <a:rect l="0" t="0" r="r" b="b"/>
                  <a:pathLst>
                    <a:path w="30" h="30">
                      <a:moveTo>
                        <a:pt x="15" y="0"/>
                      </a:moveTo>
                      <a:lnTo>
                        <a:pt x="21" y="2"/>
                      </a:lnTo>
                      <a:lnTo>
                        <a:pt x="28" y="9"/>
                      </a:lnTo>
                      <a:lnTo>
                        <a:pt x="30" y="15"/>
                      </a:lnTo>
                      <a:lnTo>
                        <a:pt x="28" y="22"/>
                      </a:lnTo>
                      <a:lnTo>
                        <a:pt x="21" y="29"/>
                      </a:lnTo>
                      <a:lnTo>
                        <a:pt x="15" y="30"/>
                      </a:lnTo>
                      <a:lnTo>
                        <a:pt x="8" y="29"/>
                      </a:lnTo>
                      <a:lnTo>
                        <a:pt x="1" y="22"/>
                      </a:lnTo>
                      <a:lnTo>
                        <a:pt x="0" y="15"/>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84" name="Freeform 674"/>
                <p:cNvSpPr>
                  <a:spLocks/>
                </p:cNvSpPr>
                <p:nvPr/>
              </p:nvSpPr>
              <p:spPr bwMode="auto">
                <a:xfrm>
                  <a:off x="6642100" y="5167313"/>
                  <a:ext cx="47625" cy="47625"/>
                </a:xfrm>
                <a:custGeom>
                  <a:avLst/>
                  <a:gdLst/>
                  <a:ahLst/>
                  <a:cxnLst>
                    <a:cxn ang="0">
                      <a:pos x="15" y="0"/>
                    </a:cxn>
                    <a:cxn ang="0">
                      <a:pos x="22" y="1"/>
                    </a:cxn>
                    <a:cxn ang="0">
                      <a:pos x="29" y="8"/>
                    </a:cxn>
                    <a:cxn ang="0">
                      <a:pos x="30" y="15"/>
                    </a:cxn>
                    <a:cxn ang="0">
                      <a:pos x="29" y="22"/>
                    </a:cxn>
                    <a:cxn ang="0">
                      <a:pos x="22" y="28"/>
                    </a:cxn>
                    <a:cxn ang="0">
                      <a:pos x="15" y="30"/>
                    </a:cxn>
                    <a:cxn ang="0">
                      <a:pos x="9" y="28"/>
                    </a:cxn>
                    <a:cxn ang="0">
                      <a:pos x="2" y="22"/>
                    </a:cxn>
                    <a:cxn ang="0">
                      <a:pos x="0" y="15"/>
                    </a:cxn>
                    <a:cxn ang="0">
                      <a:pos x="2" y="8"/>
                    </a:cxn>
                    <a:cxn ang="0">
                      <a:pos x="9" y="1"/>
                    </a:cxn>
                    <a:cxn ang="0">
                      <a:pos x="15" y="0"/>
                    </a:cxn>
                  </a:cxnLst>
                  <a:rect l="0" t="0" r="r" b="b"/>
                  <a:pathLst>
                    <a:path w="30" h="30">
                      <a:moveTo>
                        <a:pt x="15" y="0"/>
                      </a:moveTo>
                      <a:lnTo>
                        <a:pt x="22" y="1"/>
                      </a:lnTo>
                      <a:lnTo>
                        <a:pt x="29" y="8"/>
                      </a:lnTo>
                      <a:lnTo>
                        <a:pt x="30" y="15"/>
                      </a:lnTo>
                      <a:lnTo>
                        <a:pt x="29" y="22"/>
                      </a:lnTo>
                      <a:lnTo>
                        <a:pt x="22" y="28"/>
                      </a:lnTo>
                      <a:lnTo>
                        <a:pt x="15" y="30"/>
                      </a:lnTo>
                      <a:lnTo>
                        <a:pt x="9" y="28"/>
                      </a:lnTo>
                      <a:lnTo>
                        <a:pt x="2" y="22"/>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85" name="Freeform 675"/>
                <p:cNvSpPr>
                  <a:spLocks/>
                </p:cNvSpPr>
                <p:nvPr/>
              </p:nvSpPr>
              <p:spPr bwMode="auto">
                <a:xfrm>
                  <a:off x="6470650" y="4738688"/>
                  <a:ext cx="47625" cy="47625"/>
                </a:xfrm>
                <a:custGeom>
                  <a:avLst/>
                  <a:gdLst/>
                  <a:ahLst/>
                  <a:cxnLst>
                    <a:cxn ang="0">
                      <a:pos x="15" y="0"/>
                    </a:cxn>
                    <a:cxn ang="0">
                      <a:pos x="21" y="2"/>
                    </a:cxn>
                    <a:cxn ang="0">
                      <a:pos x="28" y="9"/>
                    </a:cxn>
                    <a:cxn ang="0">
                      <a:pos x="30" y="15"/>
                    </a:cxn>
                    <a:cxn ang="0">
                      <a:pos x="28" y="22"/>
                    </a:cxn>
                    <a:cxn ang="0">
                      <a:pos x="21" y="29"/>
                    </a:cxn>
                    <a:cxn ang="0">
                      <a:pos x="15" y="30"/>
                    </a:cxn>
                    <a:cxn ang="0">
                      <a:pos x="8" y="29"/>
                    </a:cxn>
                    <a:cxn ang="0">
                      <a:pos x="1" y="22"/>
                    </a:cxn>
                    <a:cxn ang="0">
                      <a:pos x="0" y="15"/>
                    </a:cxn>
                    <a:cxn ang="0">
                      <a:pos x="1" y="9"/>
                    </a:cxn>
                    <a:cxn ang="0">
                      <a:pos x="8" y="2"/>
                    </a:cxn>
                    <a:cxn ang="0">
                      <a:pos x="15" y="0"/>
                    </a:cxn>
                  </a:cxnLst>
                  <a:rect l="0" t="0" r="r" b="b"/>
                  <a:pathLst>
                    <a:path w="30" h="30">
                      <a:moveTo>
                        <a:pt x="15" y="0"/>
                      </a:moveTo>
                      <a:lnTo>
                        <a:pt x="21" y="2"/>
                      </a:lnTo>
                      <a:lnTo>
                        <a:pt x="28" y="9"/>
                      </a:lnTo>
                      <a:lnTo>
                        <a:pt x="30" y="15"/>
                      </a:lnTo>
                      <a:lnTo>
                        <a:pt x="28" y="22"/>
                      </a:lnTo>
                      <a:lnTo>
                        <a:pt x="21" y="29"/>
                      </a:lnTo>
                      <a:lnTo>
                        <a:pt x="15" y="30"/>
                      </a:lnTo>
                      <a:lnTo>
                        <a:pt x="8" y="29"/>
                      </a:lnTo>
                      <a:lnTo>
                        <a:pt x="1" y="22"/>
                      </a:lnTo>
                      <a:lnTo>
                        <a:pt x="0" y="15"/>
                      </a:lnTo>
                      <a:lnTo>
                        <a:pt x="1"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86" name="Freeform 676"/>
                <p:cNvSpPr>
                  <a:spLocks/>
                </p:cNvSpPr>
                <p:nvPr/>
              </p:nvSpPr>
              <p:spPr bwMode="auto">
                <a:xfrm>
                  <a:off x="6413500" y="4679950"/>
                  <a:ext cx="47625" cy="49213"/>
                </a:xfrm>
                <a:custGeom>
                  <a:avLst/>
                  <a:gdLst/>
                  <a:ahLst/>
                  <a:cxnLst>
                    <a:cxn ang="0">
                      <a:pos x="15" y="0"/>
                    </a:cxn>
                    <a:cxn ang="0">
                      <a:pos x="22" y="2"/>
                    </a:cxn>
                    <a:cxn ang="0">
                      <a:pos x="29" y="9"/>
                    </a:cxn>
                    <a:cxn ang="0">
                      <a:pos x="30" y="15"/>
                    </a:cxn>
                    <a:cxn ang="0">
                      <a:pos x="29" y="22"/>
                    </a:cxn>
                    <a:cxn ang="0">
                      <a:pos x="22" y="29"/>
                    </a:cxn>
                    <a:cxn ang="0">
                      <a:pos x="15" y="31"/>
                    </a:cxn>
                    <a:cxn ang="0">
                      <a:pos x="9" y="29"/>
                    </a:cxn>
                    <a:cxn ang="0">
                      <a:pos x="2" y="22"/>
                    </a:cxn>
                    <a:cxn ang="0">
                      <a:pos x="0" y="15"/>
                    </a:cxn>
                    <a:cxn ang="0">
                      <a:pos x="2" y="9"/>
                    </a:cxn>
                    <a:cxn ang="0">
                      <a:pos x="9" y="2"/>
                    </a:cxn>
                    <a:cxn ang="0">
                      <a:pos x="15" y="0"/>
                    </a:cxn>
                  </a:cxnLst>
                  <a:rect l="0" t="0" r="r" b="b"/>
                  <a:pathLst>
                    <a:path w="30" h="31">
                      <a:moveTo>
                        <a:pt x="15" y="0"/>
                      </a:moveTo>
                      <a:lnTo>
                        <a:pt x="22" y="2"/>
                      </a:lnTo>
                      <a:lnTo>
                        <a:pt x="29" y="9"/>
                      </a:lnTo>
                      <a:lnTo>
                        <a:pt x="30" y="15"/>
                      </a:lnTo>
                      <a:lnTo>
                        <a:pt x="29" y="22"/>
                      </a:lnTo>
                      <a:lnTo>
                        <a:pt x="22" y="29"/>
                      </a:lnTo>
                      <a:lnTo>
                        <a:pt x="15" y="31"/>
                      </a:lnTo>
                      <a:lnTo>
                        <a:pt x="9" y="29"/>
                      </a:lnTo>
                      <a:lnTo>
                        <a:pt x="2" y="22"/>
                      </a:lnTo>
                      <a:lnTo>
                        <a:pt x="0" y="15"/>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87" name="Freeform 677"/>
                <p:cNvSpPr>
                  <a:spLocks/>
                </p:cNvSpPr>
                <p:nvPr/>
              </p:nvSpPr>
              <p:spPr bwMode="auto">
                <a:xfrm>
                  <a:off x="6788150" y="4646613"/>
                  <a:ext cx="47625" cy="47625"/>
                </a:xfrm>
                <a:custGeom>
                  <a:avLst/>
                  <a:gdLst/>
                  <a:ahLst/>
                  <a:cxnLst>
                    <a:cxn ang="0">
                      <a:pos x="15" y="0"/>
                    </a:cxn>
                    <a:cxn ang="0">
                      <a:pos x="22" y="1"/>
                    </a:cxn>
                    <a:cxn ang="0">
                      <a:pos x="29" y="8"/>
                    </a:cxn>
                    <a:cxn ang="0">
                      <a:pos x="30"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0" h="30">
                      <a:moveTo>
                        <a:pt x="15" y="0"/>
                      </a:moveTo>
                      <a:lnTo>
                        <a:pt x="22" y="1"/>
                      </a:lnTo>
                      <a:lnTo>
                        <a:pt x="29" y="8"/>
                      </a:lnTo>
                      <a:lnTo>
                        <a:pt x="30" y="15"/>
                      </a:lnTo>
                      <a:lnTo>
                        <a:pt x="29" y="21"/>
                      </a:lnTo>
                      <a:lnTo>
                        <a:pt x="22" y="28"/>
                      </a:lnTo>
                      <a:lnTo>
                        <a:pt x="15" y="30"/>
                      </a:lnTo>
                      <a:lnTo>
                        <a:pt x="9" y="28"/>
                      </a:lnTo>
                      <a:lnTo>
                        <a:pt x="2" y="21"/>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88" name="Freeform 678"/>
                <p:cNvSpPr>
                  <a:spLocks/>
                </p:cNvSpPr>
                <p:nvPr/>
              </p:nvSpPr>
              <p:spPr bwMode="auto">
                <a:xfrm>
                  <a:off x="6891338" y="4687888"/>
                  <a:ext cx="49213" cy="49213"/>
                </a:xfrm>
                <a:custGeom>
                  <a:avLst/>
                  <a:gdLst/>
                  <a:ahLst/>
                  <a:cxnLst>
                    <a:cxn ang="0">
                      <a:pos x="16" y="0"/>
                    </a:cxn>
                    <a:cxn ang="0">
                      <a:pos x="22" y="2"/>
                    </a:cxn>
                    <a:cxn ang="0">
                      <a:pos x="29" y="9"/>
                    </a:cxn>
                    <a:cxn ang="0">
                      <a:pos x="31" y="16"/>
                    </a:cxn>
                    <a:cxn ang="0">
                      <a:pos x="29" y="22"/>
                    </a:cxn>
                    <a:cxn ang="0">
                      <a:pos x="22" y="29"/>
                    </a:cxn>
                    <a:cxn ang="0">
                      <a:pos x="16" y="31"/>
                    </a:cxn>
                    <a:cxn ang="0">
                      <a:pos x="9" y="29"/>
                    </a:cxn>
                    <a:cxn ang="0">
                      <a:pos x="2" y="22"/>
                    </a:cxn>
                    <a:cxn ang="0">
                      <a:pos x="0" y="16"/>
                    </a:cxn>
                    <a:cxn ang="0">
                      <a:pos x="2" y="9"/>
                    </a:cxn>
                    <a:cxn ang="0">
                      <a:pos x="9" y="2"/>
                    </a:cxn>
                    <a:cxn ang="0">
                      <a:pos x="16" y="0"/>
                    </a:cxn>
                  </a:cxnLst>
                  <a:rect l="0" t="0" r="r" b="b"/>
                  <a:pathLst>
                    <a:path w="31" h="31">
                      <a:moveTo>
                        <a:pt x="16" y="0"/>
                      </a:moveTo>
                      <a:lnTo>
                        <a:pt x="22" y="2"/>
                      </a:lnTo>
                      <a:lnTo>
                        <a:pt x="29" y="9"/>
                      </a:lnTo>
                      <a:lnTo>
                        <a:pt x="31" y="16"/>
                      </a:lnTo>
                      <a:lnTo>
                        <a:pt x="29" y="22"/>
                      </a:lnTo>
                      <a:lnTo>
                        <a:pt x="22" y="29"/>
                      </a:lnTo>
                      <a:lnTo>
                        <a:pt x="16" y="31"/>
                      </a:lnTo>
                      <a:lnTo>
                        <a:pt x="9" y="29"/>
                      </a:lnTo>
                      <a:lnTo>
                        <a:pt x="2" y="22"/>
                      </a:lnTo>
                      <a:lnTo>
                        <a:pt x="0" y="16"/>
                      </a:lnTo>
                      <a:lnTo>
                        <a:pt x="2" y="9"/>
                      </a:lnTo>
                      <a:lnTo>
                        <a:pt x="9" y="2"/>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89" name="Freeform 679"/>
                <p:cNvSpPr>
                  <a:spLocks/>
                </p:cNvSpPr>
                <p:nvPr/>
              </p:nvSpPr>
              <p:spPr bwMode="auto">
                <a:xfrm>
                  <a:off x="7080250" y="4683125"/>
                  <a:ext cx="47625" cy="47625"/>
                </a:xfrm>
                <a:custGeom>
                  <a:avLst/>
                  <a:gdLst/>
                  <a:ahLst/>
                  <a:cxnLst>
                    <a:cxn ang="0">
                      <a:pos x="15" y="0"/>
                    </a:cxn>
                    <a:cxn ang="0">
                      <a:pos x="22" y="2"/>
                    </a:cxn>
                    <a:cxn ang="0">
                      <a:pos x="29" y="8"/>
                    </a:cxn>
                    <a:cxn ang="0">
                      <a:pos x="30" y="15"/>
                    </a:cxn>
                    <a:cxn ang="0">
                      <a:pos x="29" y="22"/>
                    </a:cxn>
                    <a:cxn ang="0">
                      <a:pos x="22" y="29"/>
                    </a:cxn>
                    <a:cxn ang="0">
                      <a:pos x="15" y="30"/>
                    </a:cxn>
                    <a:cxn ang="0">
                      <a:pos x="9" y="29"/>
                    </a:cxn>
                    <a:cxn ang="0">
                      <a:pos x="2" y="22"/>
                    </a:cxn>
                    <a:cxn ang="0">
                      <a:pos x="0" y="15"/>
                    </a:cxn>
                    <a:cxn ang="0">
                      <a:pos x="2" y="8"/>
                    </a:cxn>
                    <a:cxn ang="0">
                      <a:pos x="9" y="2"/>
                    </a:cxn>
                    <a:cxn ang="0">
                      <a:pos x="15" y="0"/>
                    </a:cxn>
                  </a:cxnLst>
                  <a:rect l="0" t="0" r="r" b="b"/>
                  <a:pathLst>
                    <a:path w="30" h="30">
                      <a:moveTo>
                        <a:pt x="15" y="0"/>
                      </a:moveTo>
                      <a:lnTo>
                        <a:pt x="22" y="2"/>
                      </a:lnTo>
                      <a:lnTo>
                        <a:pt x="29" y="8"/>
                      </a:lnTo>
                      <a:lnTo>
                        <a:pt x="30" y="15"/>
                      </a:lnTo>
                      <a:lnTo>
                        <a:pt x="29" y="22"/>
                      </a:lnTo>
                      <a:lnTo>
                        <a:pt x="22" y="29"/>
                      </a:lnTo>
                      <a:lnTo>
                        <a:pt x="15" y="30"/>
                      </a:lnTo>
                      <a:lnTo>
                        <a:pt x="9" y="29"/>
                      </a:lnTo>
                      <a:lnTo>
                        <a:pt x="2" y="22"/>
                      </a:lnTo>
                      <a:lnTo>
                        <a:pt x="0" y="15"/>
                      </a:lnTo>
                      <a:lnTo>
                        <a:pt x="2" y="8"/>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90" name="Freeform 680"/>
                <p:cNvSpPr>
                  <a:spLocks/>
                </p:cNvSpPr>
                <p:nvPr/>
              </p:nvSpPr>
              <p:spPr bwMode="auto">
                <a:xfrm>
                  <a:off x="7848600" y="3952875"/>
                  <a:ext cx="47625" cy="47625"/>
                </a:xfrm>
                <a:custGeom>
                  <a:avLst/>
                  <a:gdLst/>
                  <a:ahLst/>
                  <a:cxnLst>
                    <a:cxn ang="0">
                      <a:pos x="15" y="0"/>
                    </a:cxn>
                    <a:cxn ang="0">
                      <a:pos x="21" y="1"/>
                    </a:cxn>
                    <a:cxn ang="0">
                      <a:pos x="28" y="8"/>
                    </a:cxn>
                    <a:cxn ang="0">
                      <a:pos x="30" y="15"/>
                    </a:cxn>
                    <a:cxn ang="0">
                      <a:pos x="28" y="21"/>
                    </a:cxn>
                    <a:cxn ang="0">
                      <a:pos x="21" y="28"/>
                    </a:cxn>
                    <a:cxn ang="0">
                      <a:pos x="15" y="30"/>
                    </a:cxn>
                    <a:cxn ang="0">
                      <a:pos x="8" y="28"/>
                    </a:cxn>
                    <a:cxn ang="0">
                      <a:pos x="1" y="21"/>
                    </a:cxn>
                    <a:cxn ang="0">
                      <a:pos x="0" y="15"/>
                    </a:cxn>
                    <a:cxn ang="0">
                      <a:pos x="1" y="8"/>
                    </a:cxn>
                    <a:cxn ang="0">
                      <a:pos x="8" y="1"/>
                    </a:cxn>
                    <a:cxn ang="0">
                      <a:pos x="15" y="0"/>
                    </a:cxn>
                  </a:cxnLst>
                  <a:rect l="0" t="0" r="r" b="b"/>
                  <a:pathLst>
                    <a:path w="30" h="30">
                      <a:moveTo>
                        <a:pt x="15" y="0"/>
                      </a:moveTo>
                      <a:lnTo>
                        <a:pt x="21" y="1"/>
                      </a:lnTo>
                      <a:lnTo>
                        <a:pt x="28" y="8"/>
                      </a:lnTo>
                      <a:lnTo>
                        <a:pt x="30" y="15"/>
                      </a:lnTo>
                      <a:lnTo>
                        <a:pt x="28" y="21"/>
                      </a:lnTo>
                      <a:lnTo>
                        <a:pt x="21" y="28"/>
                      </a:lnTo>
                      <a:lnTo>
                        <a:pt x="15" y="30"/>
                      </a:lnTo>
                      <a:lnTo>
                        <a:pt x="8" y="28"/>
                      </a:lnTo>
                      <a:lnTo>
                        <a:pt x="1" y="21"/>
                      </a:lnTo>
                      <a:lnTo>
                        <a:pt x="0" y="15"/>
                      </a:lnTo>
                      <a:lnTo>
                        <a:pt x="1" y="8"/>
                      </a:lnTo>
                      <a:lnTo>
                        <a:pt x="8"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91" name="Freeform 681"/>
                <p:cNvSpPr>
                  <a:spLocks/>
                </p:cNvSpPr>
                <p:nvPr/>
              </p:nvSpPr>
              <p:spPr bwMode="auto">
                <a:xfrm>
                  <a:off x="7893050" y="4052888"/>
                  <a:ext cx="47625" cy="47625"/>
                </a:xfrm>
                <a:custGeom>
                  <a:avLst/>
                  <a:gdLst/>
                  <a:ahLst/>
                  <a:cxnLst>
                    <a:cxn ang="0">
                      <a:pos x="15" y="0"/>
                    </a:cxn>
                    <a:cxn ang="0">
                      <a:pos x="22" y="2"/>
                    </a:cxn>
                    <a:cxn ang="0">
                      <a:pos x="29" y="9"/>
                    </a:cxn>
                    <a:cxn ang="0">
                      <a:pos x="30" y="15"/>
                    </a:cxn>
                    <a:cxn ang="0">
                      <a:pos x="29" y="22"/>
                    </a:cxn>
                    <a:cxn ang="0">
                      <a:pos x="22" y="29"/>
                    </a:cxn>
                    <a:cxn ang="0">
                      <a:pos x="15" y="30"/>
                    </a:cxn>
                    <a:cxn ang="0">
                      <a:pos x="8" y="29"/>
                    </a:cxn>
                    <a:cxn ang="0">
                      <a:pos x="2" y="22"/>
                    </a:cxn>
                    <a:cxn ang="0">
                      <a:pos x="0" y="15"/>
                    </a:cxn>
                    <a:cxn ang="0">
                      <a:pos x="2" y="9"/>
                    </a:cxn>
                    <a:cxn ang="0">
                      <a:pos x="8" y="2"/>
                    </a:cxn>
                    <a:cxn ang="0">
                      <a:pos x="15" y="0"/>
                    </a:cxn>
                  </a:cxnLst>
                  <a:rect l="0" t="0" r="r" b="b"/>
                  <a:pathLst>
                    <a:path w="30" h="30">
                      <a:moveTo>
                        <a:pt x="15" y="0"/>
                      </a:moveTo>
                      <a:lnTo>
                        <a:pt x="22" y="2"/>
                      </a:lnTo>
                      <a:lnTo>
                        <a:pt x="29" y="9"/>
                      </a:lnTo>
                      <a:lnTo>
                        <a:pt x="30" y="15"/>
                      </a:lnTo>
                      <a:lnTo>
                        <a:pt x="29" y="22"/>
                      </a:lnTo>
                      <a:lnTo>
                        <a:pt x="22" y="29"/>
                      </a:lnTo>
                      <a:lnTo>
                        <a:pt x="15" y="30"/>
                      </a:lnTo>
                      <a:lnTo>
                        <a:pt x="8" y="29"/>
                      </a:lnTo>
                      <a:lnTo>
                        <a:pt x="2" y="22"/>
                      </a:lnTo>
                      <a:lnTo>
                        <a:pt x="0" y="15"/>
                      </a:lnTo>
                      <a:lnTo>
                        <a:pt x="2" y="9"/>
                      </a:lnTo>
                      <a:lnTo>
                        <a:pt x="8"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92" name="Freeform 682"/>
                <p:cNvSpPr>
                  <a:spLocks/>
                </p:cNvSpPr>
                <p:nvPr/>
              </p:nvSpPr>
              <p:spPr bwMode="auto">
                <a:xfrm>
                  <a:off x="7866063" y="4141788"/>
                  <a:ext cx="49213" cy="47625"/>
                </a:xfrm>
                <a:custGeom>
                  <a:avLst/>
                  <a:gdLst/>
                  <a:ahLst/>
                  <a:cxnLst>
                    <a:cxn ang="0">
                      <a:pos x="15" y="0"/>
                    </a:cxn>
                    <a:cxn ang="0">
                      <a:pos x="22" y="1"/>
                    </a:cxn>
                    <a:cxn ang="0">
                      <a:pos x="29" y="8"/>
                    </a:cxn>
                    <a:cxn ang="0">
                      <a:pos x="31"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1" h="30">
                      <a:moveTo>
                        <a:pt x="15" y="0"/>
                      </a:moveTo>
                      <a:lnTo>
                        <a:pt x="22" y="1"/>
                      </a:lnTo>
                      <a:lnTo>
                        <a:pt x="29" y="8"/>
                      </a:lnTo>
                      <a:lnTo>
                        <a:pt x="31" y="15"/>
                      </a:lnTo>
                      <a:lnTo>
                        <a:pt x="29" y="21"/>
                      </a:lnTo>
                      <a:lnTo>
                        <a:pt x="22" y="28"/>
                      </a:lnTo>
                      <a:lnTo>
                        <a:pt x="15" y="30"/>
                      </a:lnTo>
                      <a:lnTo>
                        <a:pt x="9" y="28"/>
                      </a:lnTo>
                      <a:lnTo>
                        <a:pt x="2" y="21"/>
                      </a:lnTo>
                      <a:lnTo>
                        <a:pt x="0" y="15"/>
                      </a:lnTo>
                      <a:lnTo>
                        <a:pt x="2" y="8"/>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893" name="Freeform 683"/>
                <p:cNvSpPr>
                  <a:spLocks/>
                </p:cNvSpPr>
                <p:nvPr/>
              </p:nvSpPr>
              <p:spPr bwMode="auto">
                <a:xfrm>
                  <a:off x="6804025" y="5275263"/>
                  <a:ext cx="47625" cy="49213"/>
                </a:xfrm>
                <a:custGeom>
                  <a:avLst/>
                  <a:gdLst/>
                  <a:ahLst/>
                  <a:cxnLst>
                    <a:cxn ang="0">
                      <a:pos x="15" y="0"/>
                    </a:cxn>
                    <a:cxn ang="0">
                      <a:pos x="22" y="2"/>
                    </a:cxn>
                    <a:cxn ang="0">
                      <a:pos x="29" y="9"/>
                    </a:cxn>
                    <a:cxn ang="0">
                      <a:pos x="30" y="16"/>
                    </a:cxn>
                    <a:cxn ang="0">
                      <a:pos x="29" y="22"/>
                    </a:cxn>
                    <a:cxn ang="0">
                      <a:pos x="22" y="29"/>
                    </a:cxn>
                    <a:cxn ang="0">
                      <a:pos x="15" y="31"/>
                    </a:cxn>
                    <a:cxn ang="0">
                      <a:pos x="9" y="29"/>
                    </a:cxn>
                    <a:cxn ang="0">
                      <a:pos x="2" y="22"/>
                    </a:cxn>
                    <a:cxn ang="0">
                      <a:pos x="0" y="16"/>
                    </a:cxn>
                    <a:cxn ang="0">
                      <a:pos x="2" y="9"/>
                    </a:cxn>
                    <a:cxn ang="0">
                      <a:pos x="9" y="2"/>
                    </a:cxn>
                    <a:cxn ang="0">
                      <a:pos x="15" y="0"/>
                    </a:cxn>
                  </a:cxnLst>
                  <a:rect l="0" t="0" r="r" b="b"/>
                  <a:pathLst>
                    <a:path w="30" h="31">
                      <a:moveTo>
                        <a:pt x="15" y="0"/>
                      </a:moveTo>
                      <a:lnTo>
                        <a:pt x="22" y="2"/>
                      </a:lnTo>
                      <a:lnTo>
                        <a:pt x="29" y="9"/>
                      </a:lnTo>
                      <a:lnTo>
                        <a:pt x="30" y="16"/>
                      </a:lnTo>
                      <a:lnTo>
                        <a:pt x="29" y="22"/>
                      </a:lnTo>
                      <a:lnTo>
                        <a:pt x="22" y="29"/>
                      </a:lnTo>
                      <a:lnTo>
                        <a:pt x="15" y="31"/>
                      </a:lnTo>
                      <a:lnTo>
                        <a:pt x="9" y="29"/>
                      </a:lnTo>
                      <a:lnTo>
                        <a:pt x="2" y="22"/>
                      </a:lnTo>
                      <a:lnTo>
                        <a:pt x="0" y="16"/>
                      </a:lnTo>
                      <a:lnTo>
                        <a:pt x="2" y="9"/>
                      </a:lnTo>
                      <a:lnTo>
                        <a:pt x="9" y="2"/>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sp>
            <p:nvSpPr>
              <p:cNvPr id="1600" name="Freeform 659"/>
              <p:cNvSpPr>
                <a:spLocks/>
              </p:cNvSpPr>
              <p:nvPr/>
            </p:nvSpPr>
            <p:spPr bwMode="auto">
              <a:xfrm>
                <a:off x="1262270" y="2771230"/>
                <a:ext cx="49042" cy="49042"/>
              </a:xfrm>
              <a:custGeom>
                <a:avLst/>
                <a:gdLst/>
                <a:ahLst/>
                <a:cxnLst>
                  <a:cxn ang="0">
                    <a:pos x="15" y="0"/>
                  </a:cxn>
                  <a:cxn ang="0">
                    <a:pos x="22" y="1"/>
                  </a:cxn>
                  <a:cxn ang="0">
                    <a:pos x="29" y="8"/>
                  </a:cxn>
                  <a:cxn ang="0">
                    <a:pos x="30"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0" h="30">
                    <a:moveTo>
                      <a:pt x="15" y="0"/>
                    </a:moveTo>
                    <a:lnTo>
                      <a:pt x="22" y="1"/>
                    </a:lnTo>
                    <a:lnTo>
                      <a:pt x="29" y="8"/>
                    </a:lnTo>
                    <a:lnTo>
                      <a:pt x="30" y="15"/>
                    </a:lnTo>
                    <a:lnTo>
                      <a:pt x="29" y="21"/>
                    </a:lnTo>
                    <a:lnTo>
                      <a:pt x="22" y="28"/>
                    </a:lnTo>
                    <a:lnTo>
                      <a:pt x="15" y="30"/>
                    </a:lnTo>
                    <a:lnTo>
                      <a:pt x="9" y="28"/>
                    </a:lnTo>
                    <a:lnTo>
                      <a:pt x="2" y="21"/>
                    </a:lnTo>
                    <a:lnTo>
                      <a:pt x="0" y="15"/>
                    </a:lnTo>
                    <a:lnTo>
                      <a:pt x="2" y="8"/>
                    </a:lnTo>
                    <a:lnTo>
                      <a:pt x="9" y="1"/>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01" name="Freeform 659"/>
              <p:cNvSpPr>
                <a:spLocks/>
              </p:cNvSpPr>
              <p:nvPr/>
            </p:nvSpPr>
            <p:spPr bwMode="auto">
              <a:xfrm>
                <a:off x="1654604" y="2898739"/>
                <a:ext cx="49042" cy="49042"/>
              </a:xfrm>
              <a:custGeom>
                <a:avLst/>
                <a:gdLst/>
                <a:ahLst/>
                <a:cxnLst>
                  <a:cxn ang="0">
                    <a:pos x="15" y="0"/>
                  </a:cxn>
                  <a:cxn ang="0">
                    <a:pos x="22" y="1"/>
                  </a:cxn>
                  <a:cxn ang="0">
                    <a:pos x="29" y="8"/>
                  </a:cxn>
                  <a:cxn ang="0">
                    <a:pos x="30"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0" h="30">
                    <a:moveTo>
                      <a:pt x="15" y="0"/>
                    </a:moveTo>
                    <a:lnTo>
                      <a:pt x="22" y="1"/>
                    </a:lnTo>
                    <a:lnTo>
                      <a:pt x="29" y="8"/>
                    </a:lnTo>
                    <a:lnTo>
                      <a:pt x="30" y="15"/>
                    </a:lnTo>
                    <a:lnTo>
                      <a:pt x="29" y="21"/>
                    </a:lnTo>
                    <a:lnTo>
                      <a:pt x="22" y="28"/>
                    </a:lnTo>
                    <a:lnTo>
                      <a:pt x="15" y="30"/>
                    </a:lnTo>
                    <a:lnTo>
                      <a:pt x="9" y="28"/>
                    </a:lnTo>
                    <a:lnTo>
                      <a:pt x="2" y="21"/>
                    </a:lnTo>
                    <a:lnTo>
                      <a:pt x="0" y="15"/>
                    </a:lnTo>
                    <a:lnTo>
                      <a:pt x="2" y="8"/>
                    </a:lnTo>
                    <a:lnTo>
                      <a:pt x="9" y="1"/>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02" name="Freeform 659"/>
              <p:cNvSpPr>
                <a:spLocks/>
              </p:cNvSpPr>
              <p:nvPr/>
            </p:nvSpPr>
            <p:spPr bwMode="auto">
              <a:xfrm>
                <a:off x="3174899" y="3791299"/>
                <a:ext cx="49042" cy="49042"/>
              </a:xfrm>
              <a:custGeom>
                <a:avLst/>
                <a:gdLst/>
                <a:ahLst/>
                <a:cxnLst>
                  <a:cxn ang="0">
                    <a:pos x="15" y="0"/>
                  </a:cxn>
                  <a:cxn ang="0">
                    <a:pos x="22" y="1"/>
                  </a:cxn>
                  <a:cxn ang="0">
                    <a:pos x="29" y="8"/>
                  </a:cxn>
                  <a:cxn ang="0">
                    <a:pos x="30"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0" h="30">
                    <a:moveTo>
                      <a:pt x="15" y="0"/>
                    </a:moveTo>
                    <a:lnTo>
                      <a:pt x="22" y="1"/>
                    </a:lnTo>
                    <a:lnTo>
                      <a:pt x="29" y="8"/>
                    </a:lnTo>
                    <a:lnTo>
                      <a:pt x="30" y="15"/>
                    </a:lnTo>
                    <a:lnTo>
                      <a:pt x="29" y="21"/>
                    </a:lnTo>
                    <a:lnTo>
                      <a:pt x="22" y="28"/>
                    </a:lnTo>
                    <a:lnTo>
                      <a:pt x="15" y="30"/>
                    </a:lnTo>
                    <a:lnTo>
                      <a:pt x="9" y="28"/>
                    </a:lnTo>
                    <a:lnTo>
                      <a:pt x="2" y="21"/>
                    </a:lnTo>
                    <a:lnTo>
                      <a:pt x="0" y="15"/>
                    </a:lnTo>
                    <a:lnTo>
                      <a:pt x="2" y="8"/>
                    </a:lnTo>
                    <a:lnTo>
                      <a:pt x="9" y="1"/>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03" name="Freeform 670"/>
              <p:cNvSpPr>
                <a:spLocks/>
              </p:cNvSpPr>
              <p:nvPr/>
            </p:nvSpPr>
            <p:spPr bwMode="auto">
              <a:xfrm>
                <a:off x="4978001" y="3840341"/>
                <a:ext cx="50677" cy="49042"/>
              </a:xfrm>
              <a:custGeom>
                <a:avLst/>
                <a:gdLst/>
                <a:ahLst/>
                <a:cxnLst>
                  <a:cxn ang="0">
                    <a:pos x="15" y="0"/>
                  </a:cxn>
                  <a:cxn ang="0">
                    <a:pos x="22" y="1"/>
                  </a:cxn>
                  <a:cxn ang="0">
                    <a:pos x="29" y="8"/>
                  </a:cxn>
                  <a:cxn ang="0">
                    <a:pos x="31"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1" h="30">
                    <a:moveTo>
                      <a:pt x="15" y="0"/>
                    </a:moveTo>
                    <a:lnTo>
                      <a:pt x="22" y="1"/>
                    </a:lnTo>
                    <a:lnTo>
                      <a:pt x="29" y="8"/>
                    </a:lnTo>
                    <a:lnTo>
                      <a:pt x="31" y="15"/>
                    </a:lnTo>
                    <a:lnTo>
                      <a:pt x="29" y="21"/>
                    </a:lnTo>
                    <a:lnTo>
                      <a:pt x="22" y="28"/>
                    </a:lnTo>
                    <a:lnTo>
                      <a:pt x="15" y="30"/>
                    </a:lnTo>
                    <a:lnTo>
                      <a:pt x="9" y="28"/>
                    </a:lnTo>
                    <a:lnTo>
                      <a:pt x="2" y="21"/>
                    </a:lnTo>
                    <a:lnTo>
                      <a:pt x="0" y="15"/>
                    </a:lnTo>
                    <a:lnTo>
                      <a:pt x="2" y="8"/>
                    </a:lnTo>
                    <a:lnTo>
                      <a:pt x="9" y="1"/>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04" name="Freeform 670"/>
              <p:cNvSpPr>
                <a:spLocks/>
              </p:cNvSpPr>
              <p:nvPr/>
            </p:nvSpPr>
            <p:spPr bwMode="auto">
              <a:xfrm>
                <a:off x="5919603" y="4026699"/>
                <a:ext cx="50677" cy="49042"/>
              </a:xfrm>
              <a:custGeom>
                <a:avLst/>
                <a:gdLst/>
                <a:ahLst/>
                <a:cxnLst>
                  <a:cxn ang="0">
                    <a:pos x="15" y="0"/>
                  </a:cxn>
                  <a:cxn ang="0">
                    <a:pos x="22" y="1"/>
                  </a:cxn>
                  <a:cxn ang="0">
                    <a:pos x="29" y="8"/>
                  </a:cxn>
                  <a:cxn ang="0">
                    <a:pos x="31"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1" h="30">
                    <a:moveTo>
                      <a:pt x="15" y="0"/>
                    </a:moveTo>
                    <a:lnTo>
                      <a:pt x="22" y="1"/>
                    </a:lnTo>
                    <a:lnTo>
                      <a:pt x="29" y="8"/>
                    </a:lnTo>
                    <a:lnTo>
                      <a:pt x="31" y="15"/>
                    </a:lnTo>
                    <a:lnTo>
                      <a:pt x="29" y="21"/>
                    </a:lnTo>
                    <a:lnTo>
                      <a:pt x="22" y="28"/>
                    </a:lnTo>
                    <a:lnTo>
                      <a:pt x="15" y="30"/>
                    </a:lnTo>
                    <a:lnTo>
                      <a:pt x="9" y="28"/>
                    </a:lnTo>
                    <a:lnTo>
                      <a:pt x="2" y="21"/>
                    </a:lnTo>
                    <a:lnTo>
                      <a:pt x="0" y="15"/>
                    </a:lnTo>
                    <a:lnTo>
                      <a:pt x="2" y="8"/>
                    </a:lnTo>
                    <a:lnTo>
                      <a:pt x="9" y="1"/>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05" name="Freeform 174"/>
              <p:cNvSpPr>
                <a:spLocks/>
              </p:cNvSpPr>
              <p:nvPr/>
            </p:nvSpPr>
            <p:spPr bwMode="auto">
              <a:xfrm>
                <a:off x="7333641" y="5046768"/>
                <a:ext cx="49042" cy="49042"/>
              </a:xfrm>
              <a:custGeom>
                <a:avLst/>
                <a:gdLst/>
                <a:ahLst/>
                <a:cxnLst>
                  <a:cxn ang="0">
                    <a:pos x="15" y="0"/>
                  </a:cxn>
                  <a:cxn ang="0">
                    <a:pos x="22" y="2"/>
                  </a:cxn>
                  <a:cxn ang="0">
                    <a:pos x="28" y="9"/>
                  </a:cxn>
                  <a:cxn ang="0">
                    <a:pos x="30" y="15"/>
                  </a:cxn>
                  <a:cxn ang="0">
                    <a:pos x="28" y="22"/>
                  </a:cxn>
                  <a:cxn ang="0">
                    <a:pos x="22" y="29"/>
                  </a:cxn>
                  <a:cxn ang="0">
                    <a:pos x="15" y="30"/>
                  </a:cxn>
                  <a:cxn ang="0">
                    <a:pos x="8" y="29"/>
                  </a:cxn>
                  <a:cxn ang="0">
                    <a:pos x="1" y="22"/>
                  </a:cxn>
                  <a:cxn ang="0">
                    <a:pos x="0" y="15"/>
                  </a:cxn>
                  <a:cxn ang="0">
                    <a:pos x="1" y="9"/>
                  </a:cxn>
                  <a:cxn ang="0">
                    <a:pos x="8" y="2"/>
                  </a:cxn>
                  <a:cxn ang="0">
                    <a:pos x="15" y="0"/>
                  </a:cxn>
                </a:cxnLst>
                <a:rect l="0" t="0" r="r" b="b"/>
                <a:pathLst>
                  <a:path w="30" h="30">
                    <a:moveTo>
                      <a:pt x="15" y="0"/>
                    </a:moveTo>
                    <a:lnTo>
                      <a:pt x="22" y="2"/>
                    </a:lnTo>
                    <a:lnTo>
                      <a:pt x="28" y="9"/>
                    </a:lnTo>
                    <a:lnTo>
                      <a:pt x="30" y="15"/>
                    </a:lnTo>
                    <a:lnTo>
                      <a:pt x="28" y="22"/>
                    </a:lnTo>
                    <a:lnTo>
                      <a:pt x="22" y="29"/>
                    </a:lnTo>
                    <a:lnTo>
                      <a:pt x="15" y="30"/>
                    </a:lnTo>
                    <a:lnTo>
                      <a:pt x="8" y="29"/>
                    </a:lnTo>
                    <a:lnTo>
                      <a:pt x="1" y="22"/>
                    </a:lnTo>
                    <a:lnTo>
                      <a:pt x="0" y="15"/>
                    </a:lnTo>
                    <a:lnTo>
                      <a:pt x="1" y="9"/>
                    </a:lnTo>
                    <a:lnTo>
                      <a:pt x="8" y="2"/>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06" name="Freeform 682"/>
              <p:cNvSpPr>
                <a:spLocks/>
              </p:cNvSpPr>
              <p:nvPr/>
            </p:nvSpPr>
            <p:spPr bwMode="auto">
              <a:xfrm>
                <a:off x="7253539" y="3526473"/>
                <a:ext cx="50677" cy="49042"/>
              </a:xfrm>
              <a:custGeom>
                <a:avLst/>
                <a:gdLst/>
                <a:ahLst/>
                <a:cxnLst>
                  <a:cxn ang="0">
                    <a:pos x="15" y="0"/>
                  </a:cxn>
                  <a:cxn ang="0">
                    <a:pos x="22" y="1"/>
                  </a:cxn>
                  <a:cxn ang="0">
                    <a:pos x="29" y="8"/>
                  </a:cxn>
                  <a:cxn ang="0">
                    <a:pos x="31"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1" h="30">
                    <a:moveTo>
                      <a:pt x="15" y="0"/>
                    </a:moveTo>
                    <a:lnTo>
                      <a:pt x="22" y="1"/>
                    </a:lnTo>
                    <a:lnTo>
                      <a:pt x="29" y="8"/>
                    </a:lnTo>
                    <a:lnTo>
                      <a:pt x="31" y="15"/>
                    </a:lnTo>
                    <a:lnTo>
                      <a:pt x="29" y="21"/>
                    </a:lnTo>
                    <a:lnTo>
                      <a:pt x="22" y="28"/>
                    </a:lnTo>
                    <a:lnTo>
                      <a:pt x="15" y="30"/>
                    </a:lnTo>
                    <a:lnTo>
                      <a:pt x="9" y="28"/>
                    </a:lnTo>
                    <a:lnTo>
                      <a:pt x="2" y="21"/>
                    </a:lnTo>
                    <a:lnTo>
                      <a:pt x="0" y="15"/>
                    </a:lnTo>
                    <a:lnTo>
                      <a:pt x="2" y="8"/>
                    </a:lnTo>
                    <a:lnTo>
                      <a:pt x="9" y="1"/>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07" name="Freeform 682"/>
              <p:cNvSpPr>
                <a:spLocks/>
              </p:cNvSpPr>
              <p:nvPr/>
            </p:nvSpPr>
            <p:spPr bwMode="auto">
              <a:xfrm>
                <a:off x="7853484" y="3398965"/>
                <a:ext cx="50677" cy="49042"/>
              </a:xfrm>
              <a:custGeom>
                <a:avLst/>
                <a:gdLst/>
                <a:ahLst/>
                <a:cxnLst>
                  <a:cxn ang="0">
                    <a:pos x="15" y="0"/>
                  </a:cxn>
                  <a:cxn ang="0">
                    <a:pos x="22" y="1"/>
                  </a:cxn>
                  <a:cxn ang="0">
                    <a:pos x="29" y="8"/>
                  </a:cxn>
                  <a:cxn ang="0">
                    <a:pos x="31" y="15"/>
                  </a:cxn>
                  <a:cxn ang="0">
                    <a:pos x="29" y="21"/>
                  </a:cxn>
                  <a:cxn ang="0">
                    <a:pos x="22" y="28"/>
                  </a:cxn>
                  <a:cxn ang="0">
                    <a:pos x="15" y="30"/>
                  </a:cxn>
                  <a:cxn ang="0">
                    <a:pos x="9" y="28"/>
                  </a:cxn>
                  <a:cxn ang="0">
                    <a:pos x="2" y="21"/>
                  </a:cxn>
                  <a:cxn ang="0">
                    <a:pos x="0" y="15"/>
                  </a:cxn>
                  <a:cxn ang="0">
                    <a:pos x="2" y="8"/>
                  </a:cxn>
                  <a:cxn ang="0">
                    <a:pos x="9" y="1"/>
                  </a:cxn>
                  <a:cxn ang="0">
                    <a:pos x="15" y="0"/>
                  </a:cxn>
                </a:cxnLst>
                <a:rect l="0" t="0" r="r" b="b"/>
                <a:pathLst>
                  <a:path w="31" h="30">
                    <a:moveTo>
                      <a:pt x="15" y="0"/>
                    </a:moveTo>
                    <a:lnTo>
                      <a:pt x="22" y="1"/>
                    </a:lnTo>
                    <a:lnTo>
                      <a:pt x="29" y="8"/>
                    </a:lnTo>
                    <a:lnTo>
                      <a:pt x="31" y="15"/>
                    </a:lnTo>
                    <a:lnTo>
                      <a:pt x="29" y="21"/>
                    </a:lnTo>
                    <a:lnTo>
                      <a:pt x="22" y="28"/>
                    </a:lnTo>
                    <a:lnTo>
                      <a:pt x="15" y="30"/>
                    </a:lnTo>
                    <a:lnTo>
                      <a:pt x="9" y="28"/>
                    </a:lnTo>
                    <a:lnTo>
                      <a:pt x="2" y="21"/>
                    </a:lnTo>
                    <a:lnTo>
                      <a:pt x="0" y="15"/>
                    </a:lnTo>
                    <a:lnTo>
                      <a:pt x="2" y="8"/>
                    </a:lnTo>
                    <a:lnTo>
                      <a:pt x="9" y="1"/>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08" name="Freeform 166"/>
              <p:cNvSpPr>
                <a:spLocks/>
              </p:cNvSpPr>
              <p:nvPr/>
            </p:nvSpPr>
            <p:spPr bwMode="auto">
              <a:xfrm>
                <a:off x="7304216" y="3683407"/>
                <a:ext cx="50677" cy="49042"/>
              </a:xfrm>
              <a:custGeom>
                <a:avLst/>
                <a:gdLst/>
                <a:ahLst/>
                <a:cxnLst>
                  <a:cxn ang="0">
                    <a:pos x="15" y="0"/>
                  </a:cxn>
                  <a:cxn ang="0">
                    <a:pos x="22" y="1"/>
                  </a:cxn>
                  <a:cxn ang="0">
                    <a:pos x="29" y="8"/>
                  </a:cxn>
                  <a:cxn ang="0">
                    <a:pos x="31" y="15"/>
                  </a:cxn>
                  <a:cxn ang="0">
                    <a:pos x="29" y="22"/>
                  </a:cxn>
                  <a:cxn ang="0">
                    <a:pos x="22" y="28"/>
                  </a:cxn>
                  <a:cxn ang="0">
                    <a:pos x="15" y="30"/>
                  </a:cxn>
                  <a:cxn ang="0">
                    <a:pos x="9" y="28"/>
                  </a:cxn>
                  <a:cxn ang="0">
                    <a:pos x="2" y="22"/>
                  </a:cxn>
                  <a:cxn ang="0">
                    <a:pos x="0" y="15"/>
                  </a:cxn>
                  <a:cxn ang="0">
                    <a:pos x="2" y="8"/>
                  </a:cxn>
                  <a:cxn ang="0">
                    <a:pos x="9" y="1"/>
                  </a:cxn>
                  <a:cxn ang="0">
                    <a:pos x="15" y="0"/>
                  </a:cxn>
                </a:cxnLst>
                <a:rect l="0" t="0" r="r" b="b"/>
                <a:pathLst>
                  <a:path w="31" h="30">
                    <a:moveTo>
                      <a:pt x="15" y="0"/>
                    </a:moveTo>
                    <a:lnTo>
                      <a:pt x="22" y="1"/>
                    </a:lnTo>
                    <a:lnTo>
                      <a:pt x="29" y="8"/>
                    </a:lnTo>
                    <a:lnTo>
                      <a:pt x="31" y="15"/>
                    </a:lnTo>
                    <a:lnTo>
                      <a:pt x="29" y="22"/>
                    </a:lnTo>
                    <a:lnTo>
                      <a:pt x="22" y="28"/>
                    </a:lnTo>
                    <a:lnTo>
                      <a:pt x="15" y="30"/>
                    </a:lnTo>
                    <a:lnTo>
                      <a:pt x="9" y="28"/>
                    </a:lnTo>
                    <a:lnTo>
                      <a:pt x="2" y="22"/>
                    </a:lnTo>
                    <a:lnTo>
                      <a:pt x="0" y="15"/>
                    </a:lnTo>
                    <a:lnTo>
                      <a:pt x="2" y="8"/>
                    </a:lnTo>
                    <a:lnTo>
                      <a:pt x="9" y="1"/>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09" name="Freeform 183"/>
              <p:cNvSpPr>
                <a:spLocks/>
              </p:cNvSpPr>
              <p:nvPr/>
            </p:nvSpPr>
            <p:spPr bwMode="auto">
              <a:xfrm>
                <a:off x="7304216" y="4495865"/>
                <a:ext cx="50677" cy="50677"/>
              </a:xfrm>
              <a:custGeom>
                <a:avLst/>
                <a:gdLst/>
                <a:ahLst/>
                <a:cxnLst>
                  <a:cxn ang="0">
                    <a:pos x="15" y="0"/>
                  </a:cxn>
                  <a:cxn ang="0">
                    <a:pos x="25" y="3"/>
                  </a:cxn>
                  <a:cxn ang="0">
                    <a:pos x="28" y="6"/>
                  </a:cxn>
                  <a:cxn ang="0">
                    <a:pos x="30" y="11"/>
                  </a:cxn>
                  <a:cxn ang="0">
                    <a:pos x="31" y="15"/>
                  </a:cxn>
                  <a:cxn ang="0">
                    <a:pos x="30" y="21"/>
                  </a:cxn>
                  <a:cxn ang="0">
                    <a:pos x="26" y="26"/>
                  </a:cxn>
                  <a:cxn ang="0">
                    <a:pos x="21" y="30"/>
                  </a:cxn>
                  <a:cxn ang="0">
                    <a:pos x="15" y="31"/>
                  </a:cxn>
                  <a:cxn ang="0">
                    <a:pos x="11" y="30"/>
                  </a:cxn>
                  <a:cxn ang="0">
                    <a:pos x="6" y="28"/>
                  </a:cxn>
                  <a:cxn ang="0">
                    <a:pos x="3" y="25"/>
                  </a:cxn>
                  <a:cxn ang="0">
                    <a:pos x="0" y="15"/>
                  </a:cxn>
                  <a:cxn ang="0">
                    <a:pos x="1" y="11"/>
                  </a:cxn>
                  <a:cxn ang="0">
                    <a:pos x="3" y="6"/>
                  </a:cxn>
                  <a:cxn ang="0">
                    <a:pos x="6" y="3"/>
                  </a:cxn>
                  <a:cxn ang="0">
                    <a:pos x="11" y="1"/>
                  </a:cxn>
                  <a:cxn ang="0">
                    <a:pos x="15" y="0"/>
                  </a:cxn>
                </a:cxnLst>
                <a:rect l="0" t="0" r="r" b="b"/>
                <a:pathLst>
                  <a:path w="31" h="31">
                    <a:moveTo>
                      <a:pt x="15" y="0"/>
                    </a:moveTo>
                    <a:lnTo>
                      <a:pt x="25" y="3"/>
                    </a:lnTo>
                    <a:lnTo>
                      <a:pt x="28" y="6"/>
                    </a:lnTo>
                    <a:lnTo>
                      <a:pt x="30" y="11"/>
                    </a:lnTo>
                    <a:lnTo>
                      <a:pt x="31" y="15"/>
                    </a:lnTo>
                    <a:lnTo>
                      <a:pt x="30" y="21"/>
                    </a:lnTo>
                    <a:lnTo>
                      <a:pt x="26" y="26"/>
                    </a:lnTo>
                    <a:lnTo>
                      <a:pt x="21" y="30"/>
                    </a:lnTo>
                    <a:lnTo>
                      <a:pt x="15" y="31"/>
                    </a:lnTo>
                    <a:lnTo>
                      <a:pt x="11" y="30"/>
                    </a:lnTo>
                    <a:lnTo>
                      <a:pt x="6" y="28"/>
                    </a:lnTo>
                    <a:lnTo>
                      <a:pt x="3" y="25"/>
                    </a:lnTo>
                    <a:lnTo>
                      <a:pt x="0" y="15"/>
                    </a:lnTo>
                    <a:lnTo>
                      <a:pt x="1" y="11"/>
                    </a:lnTo>
                    <a:lnTo>
                      <a:pt x="3" y="6"/>
                    </a:lnTo>
                    <a:lnTo>
                      <a:pt x="6" y="3"/>
                    </a:lnTo>
                    <a:lnTo>
                      <a:pt x="11" y="1"/>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10" name="Freeform 160"/>
              <p:cNvSpPr>
                <a:spLocks/>
              </p:cNvSpPr>
              <p:nvPr/>
            </p:nvSpPr>
            <p:spPr bwMode="auto">
              <a:xfrm>
                <a:off x="7775017" y="2035604"/>
                <a:ext cx="49042" cy="49042"/>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11" name="Freeform 160"/>
              <p:cNvSpPr>
                <a:spLocks/>
              </p:cNvSpPr>
              <p:nvPr/>
            </p:nvSpPr>
            <p:spPr bwMode="auto">
              <a:xfrm>
                <a:off x="7539616" y="2300429"/>
                <a:ext cx="49042" cy="49042"/>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12" name="Freeform 160"/>
              <p:cNvSpPr>
                <a:spLocks/>
              </p:cNvSpPr>
              <p:nvPr/>
            </p:nvSpPr>
            <p:spPr bwMode="auto">
              <a:xfrm>
                <a:off x="8167351" y="2143496"/>
                <a:ext cx="49042" cy="49042"/>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13" name="Freeform 160"/>
              <p:cNvSpPr>
                <a:spLocks/>
              </p:cNvSpPr>
              <p:nvPr/>
            </p:nvSpPr>
            <p:spPr bwMode="auto">
              <a:xfrm>
                <a:off x="8324285" y="2378896"/>
                <a:ext cx="49042" cy="49042"/>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14" name="Freeform 160"/>
              <p:cNvSpPr>
                <a:spLocks/>
              </p:cNvSpPr>
              <p:nvPr/>
            </p:nvSpPr>
            <p:spPr bwMode="auto">
              <a:xfrm>
                <a:off x="8010417" y="2535830"/>
                <a:ext cx="49042" cy="49042"/>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15" name="Freeform 160"/>
              <p:cNvSpPr>
                <a:spLocks/>
              </p:cNvSpPr>
              <p:nvPr/>
            </p:nvSpPr>
            <p:spPr bwMode="auto">
              <a:xfrm>
                <a:off x="7931951" y="2584871"/>
                <a:ext cx="49042" cy="49042"/>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16" name="Freeform 160"/>
              <p:cNvSpPr>
                <a:spLocks/>
              </p:cNvSpPr>
              <p:nvPr/>
            </p:nvSpPr>
            <p:spPr bwMode="auto">
              <a:xfrm>
                <a:off x="7961376" y="2692763"/>
                <a:ext cx="49042" cy="49042"/>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17" name="Freeform 160"/>
              <p:cNvSpPr>
                <a:spLocks/>
              </p:cNvSpPr>
              <p:nvPr/>
            </p:nvSpPr>
            <p:spPr bwMode="auto">
              <a:xfrm>
                <a:off x="8039842" y="2771230"/>
                <a:ext cx="49042" cy="49042"/>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18" name="Freeform 160"/>
              <p:cNvSpPr>
                <a:spLocks/>
              </p:cNvSpPr>
              <p:nvPr/>
            </p:nvSpPr>
            <p:spPr bwMode="auto">
              <a:xfrm>
                <a:off x="8167351" y="2584871"/>
                <a:ext cx="49042" cy="49042"/>
              </a:xfrm>
              <a:custGeom>
                <a:avLst/>
                <a:gdLst/>
                <a:ahLst/>
                <a:cxnLst>
                  <a:cxn ang="0">
                    <a:pos x="15" y="0"/>
                  </a:cxn>
                  <a:cxn ang="0">
                    <a:pos x="22" y="2"/>
                  </a:cxn>
                  <a:cxn ang="0">
                    <a:pos x="29" y="9"/>
                  </a:cxn>
                  <a:cxn ang="0">
                    <a:pos x="30" y="15"/>
                  </a:cxn>
                  <a:cxn ang="0">
                    <a:pos x="29" y="22"/>
                  </a:cxn>
                  <a:cxn ang="0">
                    <a:pos x="22" y="29"/>
                  </a:cxn>
                  <a:cxn ang="0">
                    <a:pos x="15" y="30"/>
                  </a:cxn>
                  <a:cxn ang="0">
                    <a:pos x="9" y="29"/>
                  </a:cxn>
                  <a:cxn ang="0">
                    <a:pos x="2" y="22"/>
                  </a:cxn>
                  <a:cxn ang="0">
                    <a:pos x="0" y="15"/>
                  </a:cxn>
                  <a:cxn ang="0">
                    <a:pos x="2" y="9"/>
                  </a:cxn>
                  <a:cxn ang="0">
                    <a:pos x="9" y="2"/>
                  </a:cxn>
                  <a:cxn ang="0">
                    <a:pos x="15" y="0"/>
                  </a:cxn>
                </a:cxnLst>
                <a:rect l="0" t="0" r="r" b="b"/>
                <a:pathLst>
                  <a:path w="30" h="30">
                    <a:moveTo>
                      <a:pt x="15" y="0"/>
                    </a:moveTo>
                    <a:lnTo>
                      <a:pt x="22" y="2"/>
                    </a:lnTo>
                    <a:lnTo>
                      <a:pt x="29" y="9"/>
                    </a:lnTo>
                    <a:lnTo>
                      <a:pt x="30" y="15"/>
                    </a:lnTo>
                    <a:lnTo>
                      <a:pt x="29" y="22"/>
                    </a:lnTo>
                    <a:lnTo>
                      <a:pt x="22" y="29"/>
                    </a:lnTo>
                    <a:lnTo>
                      <a:pt x="15" y="30"/>
                    </a:lnTo>
                    <a:lnTo>
                      <a:pt x="9" y="29"/>
                    </a:lnTo>
                    <a:lnTo>
                      <a:pt x="2" y="22"/>
                    </a:lnTo>
                    <a:lnTo>
                      <a:pt x="0" y="15"/>
                    </a:lnTo>
                    <a:lnTo>
                      <a:pt x="2" y="9"/>
                    </a:lnTo>
                    <a:lnTo>
                      <a:pt x="9" y="2"/>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r>
                  <a:rPr lang="en-US" sz="2000" dirty="0">
                    <a:solidFill>
                      <a:prstClr val="black"/>
                    </a:solidFill>
                  </a:rPr>
                  <a:t> </a:t>
                </a:r>
              </a:p>
            </p:txBody>
          </p:sp>
          <p:sp>
            <p:nvSpPr>
              <p:cNvPr id="1619" name="Freeform 669"/>
              <p:cNvSpPr>
                <a:spLocks/>
              </p:cNvSpPr>
              <p:nvPr/>
            </p:nvSpPr>
            <p:spPr bwMode="auto">
              <a:xfrm>
                <a:off x="271626" y="4389608"/>
                <a:ext cx="49042" cy="49042"/>
              </a:xfrm>
              <a:custGeom>
                <a:avLst/>
                <a:gdLst/>
                <a:ahLst/>
                <a:cxnLst>
                  <a:cxn ang="0">
                    <a:pos x="15" y="0"/>
                  </a:cxn>
                  <a:cxn ang="0">
                    <a:pos x="22" y="1"/>
                  </a:cxn>
                  <a:cxn ang="0">
                    <a:pos x="28" y="8"/>
                  </a:cxn>
                  <a:cxn ang="0">
                    <a:pos x="30" y="15"/>
                  </a:cxn>
                  <a:cxn ang="0">
                    <a:pos x="28" y="21"/>
                  </a:cxn>
                  <a:cxn ang="0">
                    <a:pos x="22" y="28"/>
                  </a:cxn>
                  <a:cxn ang="0">
                    <a:pos x="15" y="30"/>
                  </a:cxn>
                  <a:cxn ang="0">
                    <a:pos x="8" y="28"/>
                  </a:cxn>
                  <a:cxn ang="0">
                    <a:pos x="2" y="21"/>
                  </a:cxn>
                  <a:cxn ang="0">
                    <a:pos x="0" y="15"/>
                  </a:cxn>
                  <a:cxn ang="0">
                    <a:pos x="2" y="8"/>
                  </a:cxn>
                  <a:cxn ang="0">
                    <a:pos x="8" y="1"/>
                  </a:cxn>
                  <a:cxn ang="0">
                    <a:pos x="15" y="0"/>
                  </a:cxn>
                </a:cxnLst>
                <a:rect l="0" t="0" r="r" b="b"/>
                <a:pathLst>
                  <a:path w="30" h="30">
                    <a:moveTo>
                      <a:pt x="15" y="0"/>
                    </a:moveTo>
                    <a:lnTo>
                      <a:pt x="22" y="1"/>
                    </a:lnTo>
                    <a:lnTo>
                      <a:pt x="28" y="8"/>
                    </a:lnTo>
                    <a:lnTo>
                      <a:pt x="30" y="15"/>
                    </a:lnTo>
                    <a:lnTo>
                      <a:pt x="28" y="21"/>
                    </a:lnTo>
                    <a:lnTo>
                      <a:pt x="22" y="28"/>
                    </a:lnTo>
                    <a:lnTo>
                      <a:pt x="15" y="30"/>
                    </a:lnTo>
                    <a:lnTo>
                      <a:pt x="8" y="28"/>
                    </a:lnTo>
                    <a:lnTo>
                      <a:pt x="2" y="21"/>
                    </a:lnTo>
                    <a:lnTo>
                      <a:pt x="0" y="15"/>
                    </a:lnTo>
                    <a:lnTo>
                      <a:pt x="2" y="8"/>
                    </a:lnTo>
                    <a:lnTo>
                      <a:pt x="8" y="1"/>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20" name="Freeform 669"/>
              <p:cNvSpPr>
                <a:spLocks/>
              </p:cNvSpPr>
              <p:nvPr/>
            </p:nvSpPr>
            <p:spPr bwMode="auto">
              <a:xfrm>
                <a:off x="713002" y="4575967"/>
                <a:ext cx="49042" cy="49042"/>
              </a:xfrm>
              <a:custGeom>
                <a:avLst/>
                <a:gdLst/>
                <a:ahLst/>
                <a:cxnLst>
                  <a:cxn ang="0">
                    <a:pos x="15" y="0"/>
                  </a:cxn>
                  <a:cxn ang="0">
                    <a:pos x="22" y="1"/>
                  </a:cxn>
                  <a:cxn ang="0">
                    <a:pos x="28" y="8"/>
                  </a:cxn>
                  <a:cxn ang="0">
                    <a:pos x="30" y="15"/>
                  </a:cxn>
                  <a:cxn ang="0">
                    <a:pos x="28" y="21"/>
                  </a:cxn>
                  <a:cxn ang="0">
                    <a:pos x="22" y="28"/>
                  </a:cxn>
                  <a:cxn ang="0">
                    <a:pos x="15" y="30"/>
                  </a:cxn>
                  <a:cxn ang="0">
                    <a:pos x="8" y="28"/>
                  </a:cxn>
                  <a:cxn ang="0">
                    <a:pos x="2" y="21"/>
                  </a:cxn>
                  <a:cxn ang="0">
                    <a:pos x="0" y="15"/>
                  </a:cxn>
                  <a:cxn ang="0">
                    <a:pos x="2" y="8"/>
                  </a:cxn>
                  <a:cxn ang="0">
                    <a:pos x="8" y="1"/>
                  </a:cxn>
                  <a:cxn ang="0">
                    <a:pos x="15" y="0"/>
                  </a:cxn>
                </a:cxnLst>
                <a:rect l="0" t="0" r="r" b="b"/>
                <a:pathLst>
                  <a:path w="30" h="30">
                    <a:moveTo>
                      <a:pt x="15" y="0"/>
                    </a:moveTo>
                    <a:lnTo>
                      <a:pt x="22" y="1"/>
                    </a:lnTo>
                    <a:lnTo>
                      <a:pt x="28" y="8"/>
                    </a:lnTo>
                    <a:lnTo>
                      <a:pt x="30" y="15"/>
                    </a:lnTo>
                    <a:lnTo>
                      <a:pt x="28" y="21"/>
                    </a:lnTo>
                    <a:lnTo>
                      <a:pt x="22" y="28"/>
                    </a:lnTo>
                    <a:lnTo>
                      <a:pt x="15" y="30"/>
                    </a:lnTo>
                    <a:lnTo>
                      <a:pt x="8" y="28"/>
                    </a:lnTo>
                    <a:lnTo>
                      <a:pt x="2" y="21"/>
                    </a:lnTo>
                    <a:lnTo>
                      <a:pt x="0" y="15"/>
                    </a:lnTo>
                    <a:lnTo>
                      <a:pt x="2" y="8"/>
                    </a:lnTo>
                    <a:lnTo>
                      <a:pt x="8" y="1"/>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1621" name="Freeform 669"/>
              <p:cNvSpPr>
                <a:spLocks/>
              </p:cNvSpPr>
              <p:nvPr/>
            </p:nvSpPr>
            <p:spPr bwMode="auto">
              <a:xfrm>
                <a:off x="820894" y="4732901"/>
                <a:ext cx="49042" cy="49042"/>
              </a:xfrm>
              <a:custGeom>
                <a:avLst/>
                <a:gdLst/>
                <a:ahLst/>
                <a:cxnLst>
                  <a:cxn ang="0">
                    <a:pos x="15" y="0"/>
                  </a:cxn>
                  <a:cxn ang="0">
                    <a:pos x="22" y="1"/>
                  </a:cxn>
                  <a:cxn ang="0">
                    <a:pos x="28" y="8"/>
                  </a:cxn>
                  <a:cxn ang="0">
                    <a:pos x="30" y="15"/>
                  </a:cxn>
                  <a:cxn ang="0">
                    <a:pos x="28" y="21"/>
                  </a:cxn>
                  <a:cxn ang="0">
                    <a:pos x="22" y="28"/>
                  </a:cxn>
                  <a:cxn ang="0">
                    <a:pos x="15" y="30"/>
                  </a:cxn>
                  <a:cxn ang="0">
                    <a:pos x="8" y="28"/>
                  </a:cxn>
                  <a:cxn ang="0">
                    <a:pos x="2" y="21"/>
                  </a:cxn>
                  <a:cxn ang="0">
                    <a:pos x="0" y="15"/>
                  </a:cxn>
                  <a:cxn ang="0">
                    <a:pos x="2" y="8"/>
                  </a:cxn>
                  <a:cxn ang="0">
                    <a:pos x="8" y="1"/>
                  </a:cxn>
                  <a:cxn ang="0">
                    <a:pos x="15" y="0"/>
                  </a:cxn>
                </a:cxnLst>
                <a:rect l="0" t="0" r="r" b="b"/>
                <a:pathLst>
                  <a:path w="30" h="30">
                    <a:moveTo>
                      <a:pt x="15" y="0"/>
                    </a:moveTo>
                    <a:lnTo>
                      <a:pt x="22" y="1"/>
                    </a:lnTo>
                    <a:lnTo>
                      <a:pt x="28" y="8"/>
                    </a:lnTo>
                    <a:lnTo>
                      <a:pt x="30" y="15"/>
                    </a:lnTo>
                    <a:lnTo>
                      <a:pt x="28" y="21"/>
                    </a:lnTo>
                    <a:lnTo>
                      <a:pt x="22" y="28"/>
                    </a:lnTo>
                    <a:lnTo>
                      <a:pt x="15" y="30"/>
                    </a:lnTo>
                    <a:lnTo>
                      <a:pt x="8" y="28"/>
                    </a:lnTo>
                    <a:lnTo>
                      <a:pt x="2" y="21"/>
                    </a:lnTo>
                    <a:lnTo>
                      <a:pt x="0" y="15"/>
                    </a:lnTo>
                    <a:lnTo>
                      <a:pt x="2" y="8"/>
                    </a:lnTo>
                    <a:lnTo>
                      <a:pt x="8" y="1"/>
                    </a:lnTo>
                    <a:lnTo>
                      <a:pt x="1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spTree>
    <p:extLst>
      <p:ext uri="{BB962C8B-B14F-4D97-AF65-F5344CB8AC3E}">
        <p14:creationId xmlns:p14="http://schemas.microsoft.com/office/powerpoint/2010/main" val="9043391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TCH_CoreValues">
    <p:spTree>
      <p:nvGrpSpPr>
        <p:cNvPr id="1" name=""/>
        <p:cNvGrpSpPr/>
        <p:nvPr/>
      </p:nvGrpSpPr>
      <p:grpSpPr>
        <a:xfrm>
          <a:off x="0" y="0"/>
          <a:ext cx="0" cy="0"/>
          <a:chOff x="0" y="0"/>
          <a:chExt cx="0" cy="0"/>
        </a:xfrm>
      </p:grpSpPr>
      <p:pic>
        <p:nvPicPr>
          <p:cNvPr id="15" name="Picture 4" descr="http://mossftch/Picture%20Library/OFF_FTCHWatermark_17000_09.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892800" y="0"/>
            <a:ext cx="6299200" cy="6084906"/>
          </a:xfrm>
          <a:prstGeom prst="rect">
            <a:avLst/>
          </a:prstGeom>
          <a:noFill/>
        </p:spPr>
      </p:pic>
      <p:sp>
        <p:nvSpPr>
          <p:cNvPr id="7" name="Rectangle 6"/>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6" name="Slide Number Placeholder 5"/>
          <p:cNvSpPr>
            <a:spLocks noGrp="1"/>
          </p:cNvSpPr>
          <p:nvPr>
            <p:ph type="sldNum" sz="quarter" idx="12"/>
          </p:nvPr>
        </p:nvSpPr>
        <p:spPr>
          <a:xfrm>
            <a:off x="11582400" y="5638800"/>
            <a:ext cx="609600" cy="381000"/>
          </a:xfrm>
        </p:spPr>
        <p:txBody>
          <a:bodyPr/>
          <a:lstStyle>
            <a:lvl1pPr algn="ctr">
              <a:defRPr>
                <a:solidFill>
                  <a:schemeClr val="bg1"/>
                </a:solidFill>
              </a:defRPr>
            </a:lvl1pPr>
          </a:lstStyle>
          <a:p>
            <a:fld id="{C083F71F-7B05-4452-8F5A-ED25FDA8C110}" type="slidenum">
              <a:rPr lang="en-US" smtClean="0">
                <a:solidFill>
                  <a:prstClr val="white"/>
                </a:solidFill>
              </a:rPr>
              <a:pPr/>
              <a:t>‹#›</a:t>
            </a:fld>
            <a:endParaRPr lang="en-US" dirty="0">
              <a:solidFill>
                <a:prstClr val="white"/>
              </a:solidFill>
            </a:endParaRPr>
          </a:p>
        </p:txBody>
      </p:sp>
      <p:sp>
        <p:nvSpPr>
          <p:cNvPr id="17" name="TextBox 16"/>
          <p:cNvSpPr txBox="1"/>
          <p:nvPr/>
        </p:nvSpPr>
        <p:spPr>
          <a:xfrm>
            <a:off x="1079500" y="405111"/>
            <a:ext cx="3937000" cy="5444709"/>
          </a:xfrm>
          <a:prstGeom prst="rect">
            <a:avLst/>
          </a:prstGeom>
          <a:noFill/>
        </p:spPr>
        <p:txBody>
          <a:bodyPr wrap="square" lIns="108852" tIns="54426" rIns="108852" bIns="54426" rtlCol="0">
            <a:spAutoFit/>
          </a:bodyPr>
          <a:lstStyle/>
          <a:p>
            <a:pPr>
              <a:lnSpc>
                <a:spcPts val="2500"/>
              </a:lnSpc>
              <a:spcAft>
                <a:spcPts val="2857"/>
              </a:spcAft>
            </a:pPr>
            <a:r>
              <a:rPr lang="en-US" sz="2583" dirty="0">
                <a:solidFill>
                  <a:prstClr val="black"/>
                </a:solidFill>
              </a:rPr>
              <a:t>Enthusiasm and Intensity</a:t>
            </a:r>
            <a:br>
              <a:rPr lang="en-US" sz="2583" dirty="0">
                <a:solidFill>
                  <a:prstClr val="black"/>
                </a:solidFill>
              </a:rPr>
            </a:br>
            <a:r>
              <a:rPr lang="en-US" sz="2583" dirty="0">
                <a:solidFill>
                  <a:prstClr val="black"/>
                </a:solidFill>
              </a:rPr>
              <a:t>______________________</a:t>
            </a:r>
          </a:p>
          <a:p>
            <a:pPr>
              <a:lnSpc>
                <a:spcPts val="2500"/>
              </a:lnSpc>
              <a:spcAft>
                <a:spcPts val="2857"/>
              </a:spcAft>
            </a:pPr>
            <a:r>
              <a:rPr lang="en-US" sz="2583" dirty="0">
                <a:solidFill>
                  <a:prstClr val="black"/>
                </a:solidFill>
              </a:rPr>
              <a:t>Honesty and Integrity</a:t>
            </a:r>
            <a:br>
              <a:rPr lang="en-US" sz="2583" dirty="0">
                <a:solidFill>
                  <a:prstClr val="black"/>
                </a:solidFill>
              </a:rPr>
            </a:br>
            <a:r>
              <a:rPr lang="en-US" sz="2583" dirty="0">
                <a:solidFill>
                  <a:prstClr val="black"/>
                </a:solidFill>
              </a:rPr>
              <a:t>______________________</a:t>
            </a:r>
          </a:p>
          <a:p>
            <a:pPr>
              <a:lnSpc>
                <a:spcPts val="2500"/>
              </a:lnSpc>
              <a:spcAft>
                <a:spcPts val="2857"/>
              </a:spcAft>
            </a:pPr>
            <a:r>
              <a:rPr lang="en-US" sz="2583" dirty="0">
                <a:solidFill>
                  <a:prstClr val="black"/>
                </a:solidFill>
              </a:rPr>
              <a:t>Innovation and Excellence </a:t>
            </a:r>
            <a:br>
              <a:rPr lang="en-US" sz="2583" dirty="0">
                <a:solidFill>
                  <a:prstClr val="black"/>
                </a:solidFill>
              </a:rPr>
            </a:br>
            <a:r>
              <a:rPr lang="en-US" sz="2583" dirty="0">
                <a:solidFill>
                  <a:prstClr val="black"/>
                </a:solidFill>
              </a:rPr>
              <a:t>in Everything We Do</a:t>
            </a:r>
            <a:br>
              <a:rPr lang="en-US" sz="2583" dirty="0">
                <a:solidFill>
                  <a:prstClr val="black"/>
                </a:solidFill>
              </a:rPr>
            </a:br>
            <a:r>
              <a:rPr lang="en-US" sz="2583" dirty="0">
                <a:solidFill>
                  <a:prstClr val="black"/>
                </a:solidFill>
              </a:rPr>
              <a:t>______________________</a:t>
            </a:r>
          </a:p>
          <a:p>
            <a:pPr>
              <a:lnSpc>
                <a:spcPts val="2500"/>
              </a:lnSpc>
              <a:spcAft>
                <a:spcPts val="2857"/>
              </a:spcAft>
            </a:pPr>
            <a:r>
              <a:rPr lang="en-US" sz="2583" dirty="0">
                <a:solidFill>
                  <a:prstClr val="black"/>
                </a:solidFill>
              </a:rPr>
              <a:t>Concern and Respect for </a:t>
            </a:r>
            <a:br>
              <a:rPr lang="en-US" sz="2583" dirty="0">
                <a:solidFill>
                  <a:prstClr val="black"/>
                </a:solidFill>
              </a:rPr>
            </a:br>
            <a:r>
              <a:rPr lang="en-US" sz="2583" dirty="0">
                <a:solidFill>
                  <a:prstClr val="black"/>
                </a:solidFill>
              </a:rPr>
              <a:t>People and Their Personal </a:t>
            </a:r>
            <a:br>
              <a:rPr lang="en-US" sz="2583" dirty="0">
                <a:solidFill>
                  <a:prstClr val="black"/>
                </a:solidFill>
              </a:rPr>
            </a:br>
            <a:r>
              <a:rPr lang="en-US" sz="2583" dirty="0">
                <a:solidFill>
                  <a:prstClr val="black"/>
                </a:solidFill>
              </a:rPr>
              <a:t>and Professional Growth</a:t>
            </a:r>
            <a:br>
              <a:rPr lang="en-US" sz="2583" dirty="0">
                <a:solidFill>
                  <a:prstClr val="black"/>
                </a:solidFill>
              </a:rPr>
            </a:br>
            <a:r>
              <a:rPr lang="en-US" sz="2583" dirty="0">
                <a:solidFill>
                  <a:prstClr val="black"/>
                </a:solidFill>
              </a:rPr>
              <a:t>______________________</a:t>
            </a:r>
          </a:p>
          <a:p>
            <a:pPr>
              <a:lnSpc>
                <a:spcPts val="2500"/>
              </a:lnSpc>
              <a:spcAft>
                <a:spcPts val="2857"/>
              </a:spcAft>
            </a:pPr>
            <a:r>
              <a:rPr lang="en-US" sz="2583" dirty="0">
                <a:solidFill>
                  <a:prstClr val="black"/>
                </a:solidFill>
              </a:rPr>
              <a:t>Exceptional Client Service</a:t>
            </a:r>
          </a:p>
        </p:txBody>
      </p:sp>
      <p:sp>
        <p:nvSpPr>
          <p:cNvPr id="18" name="TextBox 17"/>
          <p:cNvSpPr txBox="1"/>
          <p:nvPr/>
        </p:nvSpPr>
        <p:spPr>
          <a:xfrm>
            <a:off x="914400" y="6105526"/>
            <a:ext cx="10668000" cy="699756"/>
          </a:xfrm>
          <a:prstGeom prst="rect">
            <a:avLst/>
          </a:prstGeom>
          <a:noFill/>
        </p:spPr>
        <p:txBody>
          <a:bodyPr wrap="square" lIns="108852" tIns="54426" rIns="108852" bIns="54426" rtlCol="0">
            <a:spAutoFit/>
          </a:bodyPr>
          <a:lstStyle/>
          <a:p>
            <a:pPr algn="r"/>
            <a:r>
              <a:rPr lang="en-US" sz="3833" dirty="0">
                <a:solidFill>
                  <a:prstClr val="white"/>
                </a:solidFill>
                <a:latin typeface="Century Gothic"/>
              </a:rPr>
              <a:t>Core Values</a:t>
            </a:r>
          </a:p>
        </p:txBody>
      </p:sp>
      <p:grpSp>
        <p:nvGrpSpPr>
          <p:cNvPr id="14" name="Group 23"/>
          <p:cNvGrpSpPr/>
          <p:nvPr/>
        </p:nvGrpSpPr>
        <p:grpSpPr>
          <a:xfrm>
            <a:off x="202223" y="6223000"/>
            <a:ext cx="508000" cy="508000"/>
            <a:chOff x="914400" y="5029200"/>
            <a:chExt cx="533400" cy="533400"/>
          </a:xfrm>
        </p:grpSpPr>
        <p:sp>
          <p:nvSpPr>
            <p:cNvPr id="16" name="Freeform 6"/>
            <p:cNvSpPr>
              <a:spLocks/>
            </p:cNvSpPr>
            <p:nvPr/>
          </p:nvSpPr>
          <p:spPr bwMode="auto">
            <a:xfrm>
              <a:off x="914400" y="5029200"/>
              <a:ext cx="533400" cy="533400"/>
            </a:xfrm>
            <a:custGeom>
              <a:avLst/>
              <a:gdLst/>
              <a:ahLst/>
              <a:cxnLst>
                <a:cxn ang="0">
                  <a:pos x="0" y="0"/>
                </a:cxn>
                <a:cxn ang="0">
                  <a:pos x="3450" y="0"/>
                </a:cxn>
                <a:cxn ang="0">
                  <a:pos x="3450" y="3450"/>
                </a:cxn>
                <a:cxn ang="0">
                  <a:pos x="923" y="3450"/>
                </a:cxn>
                <a:cxn ang="0">
                  <a:pos x="921" y="3450"/>
                </a:cxn>
                <a:cxn ang="0">
                  <a:pos x="915" y="3450"/>
                </a:cxn>
                <a:cxn ang="0">
                  <a:pos x="905" y="3450"/>
                </a:cxn>
                <a:cxn ang="0">
                  <a:pos x="892" y="3449"/>
                </a:cxn>
                <a:cxn ang="0">
                  <a:pos x="876" y="3448"/>
                </a:cxn>
                <a:cxn ang="0">
                  <a:pos x="857" y="3446"/>
                </a:cxn>
                <a:cxn ang="0">
                  <a:pos x="836" y="3444"/>
                </a:cxn>
                <a:cxn ang="0">
                  <a:pos x="812" y="3440"/>
                </a:cxn>
                <a:cxn ang="0">
                  <a:pos x="785" y="3436"/>
                </a:cxn>
                <a:cxn ang="0">
                  <a:pos x="757" y="3432"/>
                </a:cxn>
                <a:cxn ang="0">
                  <a:pos x="726" y="3426"/>
                </a:cxn>
                <a:cxn ang="0">
                  <a:pos x="694" y="3418"/>
                </a:cxn>
                <a:cxn ang="0">
                  <a:pos x="661" y="3410"/>
                </a:cxn>
                <a:cxn ang="0">
                  <a:pos x="627" y="3400"/>
                </a:cxn>
                <a:cxn ang="0">
                  <a:pos x="591" y="3389"/>
                </a:cxn>
                <a:cxn ang="0">
                  <a:pos x="555" y="3376"/>
                </a:cxn>
                <a:cxn ang="0">
                  <a:pos x="518" y="3360"/>
                </a:cxn>
                <a:cxn ang="0">
                  <a:pos x="480" y="3344"/>
                </a:cxn>
                <a:cxn ang="0">
                  <a:pos x="442" y="3325"/>
                </a:cxn>
                <a:cxn ang="0">
                  <a:pos x="405" y="3304"/>
                </a:cxn>
                <a:cxn ang="0">
                  <a:pos x="368" y="3282"/>
                </a:cxn>
                <a:cxn ang="0">
                  <a:pos x="332" y="3256"/>
                </a:cxn>
                <a:cxn ang="0">
                  <a:pos x="296" y="3229"/>
                </a:cxn>
                <a:cxn ang="0">
                  <a:pos x="261" y="3198"/>
                </a:cxn>
                <a:cxn ang="0">
                  <a:pos x="229" y="3165"/>
                </a:cxn>
                <a:cxn ang="0">
                  <a:pos x="196" y="3130"/>
                </a:cxn>
                <a:cxn ang="0">
                  <a:pos x="166" y="3091"/>
                </a:cxn>
                <a:cxn ang="0">
                  <a:pos x="138" y="3050"/>
                </a:cxn>
                <a:cxn ang="0">
                  <a:pos x="111" y="3005"/>
                </a:cxn>
                <a:cxn ang="0">
                  <a:pos x="87" y="2958"/>
                </a:cxn>
                <a:cxn ang="0">
                  <a:pos x="65" y="2907"/>
                </a:cxn>
                <a:cxn ang="0">
                  <a:pos x="46" y="2853"/>
                </a:cxn>
                <a:cxn ang="0">
                  <a:pos x="30" y="2796"/>
                </a:cxn>
                <a:cxn ang="0">
                  <a:pos x="17" y="2734"/>
                </a:cxn>
                <a:cxn ang="0">
                  <a:pos x="7" y="2669"/>
                </a:cxn>
                <a:cxn ang="0">
                  <a:pos x="2" y="2600"/>
                </a:cxn>
                <a:cxn ang="0">
                  <a:pos x="0" y="2527"/>
                </a:cxn>
                <a:cxn ang="0">
                  <a:pos x="0" y="0"/>
                </a:cxn>
              </a:cxnLst>
              <a:rect l="0" t="0" r="r" b="b"/>
              <a:pathLst>
                <a:path w="3450" h="3450">
                  <a:moveTo>
                    <a:pt x="0" y="0"/>
                  </a:moveTo>
                  <a:lnTo>
                    <a:pt x="3450" y="0"/>
                  </a:lnTo>
                  <a:lnTo>
                    <a:pt x="3450" y="3450"/>
                  </a:lnTo>
                  <a:lnTo>
                    <a:pt x="923" y="3450"/>
                  </a:lnTo>
                  <a:lnTo>
                    <a:pt x="921" y="3450"/>
                  </a:lnTo>
                  <a:lnTo>
                    <a:pt x="915" y="3450"/>
                  </a:lnTo>
                  <a:lnTo>
                    <a:pt x="905" y="3450"/>
                  </a:lnTo>
                  <a:lnTo>
                    <a:pt x="892" y="3449"/>
                  </a:lnTo>
                  <a:lnTo>
                    <a:pt x="876" y="3448"/>
                  </a:lnTo>
                  <a:lnTo>
                    <a:pt x="857" y="3446"/>
                  </a:lnTo>
                  <a:lnTo>
                    <a:pt x="836" y="3444"/>
                  </a:lnTo>
                  <a:lnTo>
                    <a:pt x="812" y="3440"/>
                  </a:lnTo>
                  <a:lnTo>
                    <a:pt x="785" y="3436"/>
                  </a:lnTo>
                  <a:lnTo>
                    <a:pt x="757" y="3432"/>
                  </a:lnTo>
                  <a:lnTo>
                    <a:pt x="726" y="3426"/>
                  </a:lnTo>
                  <a:lnTo>
                    <a:pt x="694" y="3418"/>
                  </a:lnTo>
                  <a:lnTo>
                    <a:pt x="661" y="3410"/>
                  </a:lnTo>
                  <a:lnTo>
                    <a:pt x="627" y="3400"/>
                  </a:lnTo>
                  <a:lnTo>
                    <a:pt x="591" y="3389"/>
                  </a:lnTo>
                  <a:lnTo>
                    <a:pt x="555" y="3376"/>
                  </a:lnTo>
                  <a:lnTo>
                    <a:pt x="518" y="3360"/>
                  </a:lnTo>
                  <a:lnTo>
                    <a:pt x="480" y="3344"/>
                  </a:lnTo>
                  <a:lnTo>
                    <a:pt x="442" y="3325"/>
                  </a:lnTo>
                  <a:lnTo>
                    <a:pt x="405" y="3304"/>
                  </a:lnTo>
                  <a:lnTo>
                    <a:pt x="368" y="3282"/>
                  </a:lnTo>
                  <a:lnTo>
                    <a:pt x="332" y="3256"/>
                  </a:lnTo>
                  <a:lnTo>
                    <a:pt x="296" y="3229"/>
                  </a:lnTo>
                  <a:lnTo>
                    <a:pt x="261" y="3198"/>
                  </a:lnTo>
                  <a:lnTo>
                    <a:pt x="229" y="3165"/>
                  </a:lnTo>
                  <a:lnTo>
                    <a:pt x="196" y="3130"/>
                  </a:lnTo>
                  <a:lnTo>
                    <a:pt x="166" y="3091"/>
                  </a:lnTo>
                  <a:lnTo>
                    <a:pt x="138" y="3050"/>
                  </a:lnTo>
                  <a:lnTo>
                    <a:pt x="111" y="3005"/>
                  </a:lnTo>
                  <a:lnTo>
                    <a:pt x="87" y="2958"/>
                  </a:lnTo>
                  <a:lnTo>
                    <a:pt x="65" y="2907"/>
                  </a:lnTo>
                  <a:lnTo>
                    <a:pt x="46" y="2853"/>
                  </a:lnTo>
                  <a:lnTo>
                    <a:pt x="30" y="2796"/>
                  </a:lnTo>
                  <a:lnTo>
                    <a:pt x="17" y="2734"/>
                  </a:lnTo>
                  <a:lnTo>
                    <a:pt x="7" y="2669"/>
                  </a:lnTo>
                  <a:lnTo>
                    <a:pt x="2" y="2600"/>
                  </a:lnTo>
                  <a:lnTo>
                    <a:pt x="0" y="2527"/>
                  </a:lnTo>
                  <a:lnTo>
                    <a:pt x="0" y="0"/>
                  </a:lnTo>
                  <a:close/>
                </a:path>
              </a:pathLst>
            </a:custGeom>
            <a:solidFill>
              <a:schemeClr val="tx2"/>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19" name="Group 18"/>
            <p:cNvGrpSpPr/>
            <p:nvPr/>
          </p:nvGrpSpPr>
          <p:grpSpPr>
            <a:xfrm>
              <a:off x="967408" y="5195099"/>
              <a:ext cx="436178" cy="200653"/>
              <a:chOff x="914400" y="6148061"/>
              <a:chExt cx="1120232" cy="515335"/>
            </a:xfrm>
            <a:solidFill>
              <a:srgbClr val="FFFFFF"/>
            </a:solidFill>
          </p:grpSpPr>
          <p:sp>
            <p:nvSpPr>
              <p:cNvPr id="20" name="Freeform 83"/>
              <p:cNvSpPr>
                <a:spLocks/>
              </p:cNvSpPr>
              <p:nvPr/>
            </p:nvSpPr>
            <p:spPr bwMode="auto">
              <a:xfrm>
                <a:off x="1266960" y="6303017"/>
                <a:ext cx="291431" cy="360379"/>
              </a:xfrm>
              <a:custGeom>
                <a:avLst/>
                <a:gdLst/>
                <a:ahLst/>
                <a:cxnLst>
                  <a:cxn ang="0">
                    <a:pos x="270" y="1"/>
                  </a:cxn>
                  <a:cxn ang="0">
                    <a:pos x="312" y="9"/>
                  </a:cxn>
                  <a:cxn ang="0">
                    <a:pos x="347" y="23"/>
                  </a:cxn>
                  <a:cxn ang="0">
                    <a:pos x="359" y="30"/>
                  </a:cxn>
                  <a:cxn ang="0">
                    <a:pos x="316" y="74"/>
                  </a:cxn>
                  <a:cxn ang="0">
                    <a:pos x="295" y="58"/>
                  </a:cxn>
                  <a:cxn ang="0">
                    <a:pos x="264" y="41"/>
                  </a:cxn>
                  <a:cxn ang="0">
                    <a:pos x="224" y="34"/>
                  </a:cxn>
                  <a:cxn ang="0">
                    <a:pos x="173" y="46"/>
                  </a:cxn>
                  <a:cxn ang="0">
                    <a:pos x="131" y="80"/>
                  </a:cxn>
                  <a:cxn ang="0">
                    <a:pos x="102" y="134"/>
                  </a:cxn>
                  <a:cxn ang="0">
                    <a:pos x="86" y="202"/>
                  </a:cxn>
                  <a:cxn ang="0">
                    <a:pos x="87" y="282"/>
                  </a:cxn>
                  <a:cxn ang="0">
                    <a:pos x="109" y="355"/>
                  </a:cxn>
                  <a:cxn ang="0">
                    <a:pos x="146" y="413"/>
                  </a:cxn>
                  <a:cxn ang="0">
                    <a:pos x="195" y="454"/>
                  </a:cxn>
                  <a:cxn ang="0">
                    <a:pos x="248" y="473"/>
                  </a:cxn>
                  <a:cxn ang="0">
                    <a:pos x="300" y="470"/>
                  </a:cxn>
                  <a:cxn ang="0">
                    <a:pos x="339" y="455"/>
                  </a:cxn>
                  <a:cxn ang="0">
                    <a:pos x="365" y="437"/>
                  </a:cxn>
                  <a:cxn ang="0">
                    <a:pos x="380" y="421"/>
                  </a:cxn>
                  <a:cxn ang="0">
                    <a:pos x="385" y="414"/>
                  </a:cxn>
                  <a:cxn ang="0">
                    <a:pos x="381" y="455"/>
                  </a:cxn>
                  <a:cxn ang="0">
                    <a:pos x="335" y="485"/>
                  </a:cxn>
                  <a:cxn ang="0">
                    <a:pos x="291" y="500"/>
                  </a:cxn>
                  <a:cxn ang="0">
                    <a:pos x="257" y="505"/>
                  </a:cxn>
                  <a:cxn ang="0">
                    <a:pos x="238" y="507"/>
                  </a:cxn>
                  <a:cxn ang="0">
                    <a:pos x="209" y="507"/>
                  </a:cxn>
                  <a:cxn ang="0">
                    <a:pos x="179" y="504"/>
                  </a:cxn>
                  <a:cxn ang="0">
                    <a:pos x="143" y="495"/>
                  </a:cxn>
                  <a:cxn ang="0">
                    <a:pos x="105" y="478"/>
                  </a:cxn>
                  <a:cxn ang="0">
                    <a:pos x="69" y="452"/>
                  </a:cxn>
                  <a:cxn ang="0">
                    <a:pos x="37" y="413"/>
                  </a:cxn>
                  <a:cxn ang="0">
                    <a:pos x="13" y="360"/>
                  </a:cxn>
                  <a:cxn ang="0">
                    <a:pos x="1" y="290"/>
                  </a:cxn>
                  <a:cxn ang="0">
                    <a:pos x="3" y="215"/>
                  </a:cxn>
                  <a:cxn ang="0">
                    <a:pos x="21" y="153"/>
                  </a:cxn>
                  <a:cxn ang="0">
                    <a:pos x="50" y="103"/>
                  </a:cxn>
                  <a:cxn ang="0">
                    <a:pos x="87" y="64"/>
                  </a:cxn>
                  <a:cxn ang="0">
                    <a:pos x="128" y="35"/>
                  </a:cxn>
                  <a:cxn ang="0">
                    <a:pos x="169" y="15"/>
                  </a:cxn>
                  <a:cxn ang="0">
                    <a:pos x="208" y="3"/>
                  </a:cxn>
                  <a:cxn ang="0">
                    <a:pos x="240" y="0"/>
                  </a:cxn>
                </a:cxnLst>
                <a:rect l="0" t="0" r="r" b="b"/>
                <a:pathLst>
                  <a:path w="410" h="507">
                    <a:moveTo>
                      <a:pt x="240" y="0"/>
                    </a:moveTo>
                    <a:lnTo>
                      <a:pt x="256" y="0"/>
                    </a:lnTo>
                    <a:lnTo>
                      <a:pt x="270" y="1"/>
                    </a:lnTo>
                    <a:lnTo>
                      <a:pt x="284" y="2"/>
                    </a:lnTo>
                    <a:lnTo>
                      <a:pt x="298" y="5"/>
                    </a:lnTo>
                    <a:lnTo>
                      <a:pt x="312" y="9"/>
                    </a:lnTo>
                    <a:lnTo>
                      <a:pt x="326" y="13"/>
                    </a:lnTo>
                    <a:lnTo>
                      <a:pt x="341" y="20"/>
                    </a:lnTo>
                    <a:lnTo>
                      <a:pt x="347" y="23"/>
                    </a:lnTo>
                    <a:lnTo>
                      <a:pt x="353" y="26"/>
                    </a:lnTo>
                    <a:lnTo>
                      <a:pt x="356" y="28"/>
                    </a:lnTo>
                    <a:lnTo>
                      <a:pt x="359" y="30"/>
                    </a:lnTo>
                    <a:lnTo>
                      <a:pt x="360" y="31"/>
                    </a:lnTo>
                    <a:lnTo>
                      <a:pt x="323" y="81"/>
                    </a:lnTo>
                    <a:lnTo>
                      <a:pt x="316" y="74"/>
                    </a:lnTo>
                    <a:lnTo>
                      <a:pt x="310" y="69"/>
                    </a:lnTo>
                    <a:lnTo>
                      <a:pt x="304" y="63"/>
                    </a:lnTo>
                    <a:lnTo>
                      <a:pt x="295" y="58"/>
                    </a:lnTo>
                    <a:lnTo>
                      <a:pt x="286" y="52"/>
                    </a:lnTo>
                    <a:lnTo>
                      <a:pt x="276" y="46"/>
                    </a:lnTo>
                    <a:lnTo>
                      <a:pt x="264" y="41"/>
                    </a:lnTo>
                    <a:lnTo>
                      <a:pt x="252" y="38"/>
                    </a:lnTo>
                    <a:lnTo>
                      <a:pt x="238" y="35"/>
                    </a:lnTo>
                    <a:lnTo>
                      <a:pt x="224" y="34"/>
                    </a:lnTo>
                    <a:lnTo>
                      <a:pt x="206" y="36"/>
                    </a:lnTo>
                    <a:lnTo>
                      <a:pt x="189" y="39"/>
                    </a:lnTo>
                    <a:lnTo>
                      <a:pt x="173" y="46"/>
                    </a:lnTo>
                    <a:lnTo>
                      <a:pt x="158" y="55"/>
                    </a:lnTo>
                    <a:lnTo>
                      <a:pt x="144" y="67"/>
                    </a:lnTo>
                    <a:lnTo>
                      <a:pt x="131" y="80"/>
                    </a:lnTo>
                    <a:lnTo>
                      <a:pt x="120" y="96"/>
                    </a:lnTo>
                    <a:lnTo>
                      <a:pt x="110" y="114"/>
                    </a:lnTo>
                    <a:lnTo>
                      <a:pt x="102" y="134"/>
                    </a:lnTo>
                    <a:lnTo>
                      <a:pt x="95" y="155"/>
                    </a:lnTo>
                    <a:lnTo>
                      <a:pt x="90" y="178"/>
                    </a:lnTo>
                    <a:lnTo>
                      <a:pt x="86" y="202"/>
                    </a:lnTo>
                    <a:lnTo>
                      <a:pt x="85" y="228"/>
                    </a:lnTo>
                    <a:lnTo>
                      <a:pt x="85" y="256"/>
                    </a:lnTo>
                    <a:lnTo>
                      <a:pt x="87" y="282"/>
                    </a:lnTo>
                    <a:lnTo>
                      <a:pt x="92" y="308"/>
                    </a:lnTo>
                    <a:lnTo>
                      <a:pt x="99" y="332"/>
                    </a:lnTo>
                    <a:lnTo>
                      <a:pt x="109" y="355"/>
                    </a:lnTo>
                    <a:lnTo>
                      <a:pt x="120" y="376"/>
                    </a:lnTo>
                    <a:lnTo>
                      <a:pt x="132" y="395"/>
                    </a:lnTo>
                    <a:lnTo>
                      <a:pt x="146" y="413"/>
                    </a:lnTo>
                    <a:lnTo>
                      <a:pt x="161" y="429"/>
                    </a:lnTo>
                    <a:lnTo>
                      <a:pt x="177" y="443"/>
                    </a:lnTo>
                    <a:lnTo>
                      <a:pt x="195" y="454"/>
                    </a:lnTo>
                    <a:lnTo>
                      <a:pt x="212" y="463"/>
                    </a:lnTo>
                    <a:lnTo>
                      <a:pt x="230" y="469"/>
                    </a:lnTo>
                    <a:lnTo>
                      <a:pt x="248" y="473"/>
                    </a:lnTo>
                    <a:lnTo>
                      <a:pt x="266" y="474"/>
                    </a:lnTo>
                    <a:lnTo>
                      <a:pt x="283" y="472"/>
                    </a:lnTo>
                    <a:lnTo>
                      <a:pt x="300" y="470"/>
                    </a:lnTo>
                    <a:lnTo>
                      <a:pt x="314" y="466"/>
                    </a:lnTo>
                    <a:lnTo>
                      <a:pt x="327" y="461"/>
                    </a:lnTo>
                    <a:lnTo>
                      <a:pt x="339" y="455"/>
                    </a:lnTo>
                    <a:lnTo>
                      <a:pt x="349" y="449"/>
                    </a:lnTo>
                    <a:lnTo>
                      <a:pt x="358" y="443"/>
                    </a:lnTo>
                    <a:lnTo>
                      <a:pt x="365" y="437"/>
                    </a:lnTo>
                    <a:lnTo>
                      <a:pt x="371" y="431"/>
                    </a:lnTo>
                    <a:lnTo>
                      <a:pt x="376" y="426"/>
                    </a:lnTo>
                    <a:lnTo>
                      <a:pt x="380" y="421"/>
                    </a:lnTo>
                    <a:lnTo>
                      <a:pt x="383" y="418"/>
                    </a:lnTo>
                    <a:lnTo>
                      <a:pt x="384" y="415"/>
                    </a:lnTo>
                    <a:lnTo>
                      <a:pt x="385" y="414"/>
                    </a:lnTo>
                    <a:lnTo>
                      <a:pt x="410" y="425"/>
                    </a:lnTo>
                    <a:lnTo>
                      <a:pt x="396" y="442"/>
                    </a:lnTo>
                    <a:lnTo>
                      <a:pt x="381" y="455"/>
                    </a:lnTo>
                    <a:lnTo>
                      <a:pt x="366" y="467"/>
                    </a:lnTo>
                    <a:lnTo>
                      <a:pt x="350" y="477"/>
                    </a:lnTo>
                    <a:lnTo>
                      <a:pt x="335" y="485"/>
                    </a:lnTo>
                    <a:lnTo>
                      <a:pt x="319" y="491"/>
                    </a:lnTo>
                    <a:lnTo>
                      <a:pt x="305" y="496"/>
                    </a:lnTo>
                    <a:lnTo>
                      <a:pt x="291" y="500"/>
                    </a:lnTo>
                    <a:lnTo>
                      <a:pt x="279" y="503"/>
                    </a:lnTo>
                    <a:lnTo>
                      <a:pt x="267" y="505"/>
                    </a:lnTo>
                    <a:lnTo>
                      <a:pt x="257" y="505"/>
                    </a:lnTo>
                    <a:lnTo>
                      <a:pt x="248" y="506"/>
                    </a:lnTo>
                    <a:lnTo>
                      <a:pt x="242" y="506"/>
                    </a:lnTo>
                    <a:lnTo>
                      <a:pt x="238" y="507"/>
                    </a:lnTo>
                    <a:lnTo>
                      <a:pt x="235" y="507"/>
                    </a:lnTo>
                    <a:lnTo>
                      <a:pt x="218" y="507"/>
                    </a:lnTo>
                    <a:lnTo>
                      <a:pt x="209" y="507"/>
                    </a:lnTo>
                    <a:lnTo>
                      <a:pt x="200" y="506"/>
                    </a:lnTo>
                    <a:lnTo>
                      <a:pt x="190" y="505"/>
                    </a:lnTo>
                    <a:lnTo>
                      <a:pt x="179" y="504"/>
                    </a:lnTo>
                    <a:lnTo>
                      <a:pt x="168" y="502"/>
                    </a:lnTo>
                    <a:lnTo>
                      <a:pt x="156" y="499"/>
                    </a:lnTo>
                    <a:lnTo>
                      <a:pt x="143" y="495"/>
                    </a:lnTo>
                    <a:lnTo>
                      <a:pt x="131" y="490"/>
                    </a:lnTo>
                    <a:lnTo>
                      <a:pt x="118" y="485"/>
                    </a:lnTo>
                    <a:lnTo>
                      <a:pt x="105" y="478"/>
                    </a:lnTo>
                    <a:lnTo>
                      <a:pt x="93" y="471"/>
                    </a:lnTo>
                    <a:lnTo>
                      <a:pt x="81" y="462"/>
                    </a:lnTo>
                    <a:lnTo>
                      <a:pt x="69" y="452"/>
                    </a:lnTo>
                    <a:lnTo>
                      <a:pt x="57" y="440"/>
                    </a:lnTo>
                    <a:lnTo>
                      <a:pt x="47" y="428"/>
                    </a:lnTo>
                    <a:lnTo>
                      <a:pt x="37" y="413"/>
                    </a:lnTo>
                    <a:lnTo>
                      <a:pt x="28" y="397"/>
                    </a:lnTo>
                    <a:lnTo>
                      <a:pt x="20" y="379"/>
                    </a:lnTo>
                    <a:lnTo>
                      <a:pt x="13" y="360"/>
                    </a:lnTo>
                    <a:lnTo>
                      <a:pt x="7" y="338"/>
                    </a:lnTo>
                    <a:lnTo>
                      <a:pt x="3" y="315"/>
                    </a:lnTo>
                    <a:lnTo>
                      <a:pt x="1" y="290"/>
                    </a:lnTo>
                    <a:lnTo>
                      <a:pt x="0" y="263"/>
                    </a:lnTo>
                    <a:lnTo>
                      <a:pt x="1" y="239"/>
                    </a:lnTo>
                    <a:lnTo>
                      <a:pt x="3" y="215"/>
                    </a:lnTo>
                    <a:lnTo>
                      <a:pt x="8" y="193"/>
                    </a:lnTo>
                    <a:lnTo>
                      <a:pt x="14" y="173"/>
                    </a:lnTo>
                    <a:lnTo>
                      <a:pt x="21" y="153"/>
                    </a:lnTo>
                    <a:lnTo>
                      <a:pt x="30" y="135"/>
                    </a:lnTo>
                    <a:lnTo>
                      <a:pt x="39" y="119"/>
                    </a:lnTo>
                    <a:lnTo>
                      <a:pt x="50" y="103"/>
                    </a:lnTo>
                    <a:lnTo>
                      <a:pt x="62" y="89"/>
                    </a:lnTo>
                    <a:lnTo>
                      <a:pt x="74" y="76"/>
                    </a:lnTo>
                    <a:lnTo>
                      <a:pt x="87" y="64"/>
                    </a:lnTo>
                    <a:lnTo>
                      <a:pt x="100" y="53"/>
                    </a:lnTo>
                    <a:lnTo>
                      <a:pt x="114" y="43"/>
                    </a:lnTo>
                    <a:lnTo>
                      <a:pt x="128" y="35"/>
                    </a:lnTo>
                    <a:lnTo>
                      <a:pt x="142" y="27"/>
                    </a:lnTo>
                    <a:lnTo>
                      <a:pt x="156" y="21"/>
                    </a:lnTo>
                    <a:lnTo>
                      <a:pt x="169" y="15"/>
                    </a:lnTo>
                    <a:lnTo>
                      <a:pt x="183" y="10"/>
                    </a:lnTo>
                    <a:lnTo>
                      <a:pt x="196" y="6"/>
                    </a:lnTo>
                    <a:lnTo>
                      <a:pt x="208" y="3"/>
                    </a:lnTo>
                    <a:lnTo>
                      <a:pt x="219" y="1"/>
                    </a:lnTo>
                    <a:lnTo>
                      <a:pt x="230" y="1"/>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1" name="Freeform 84"/>
              <p:cNvSpPr>
                <a:spLocks/>
              </p:cNvSpPr>
              <p:nvPr/>
            </p:nvSpPr>
            <p:spPr bwMode="auto">
              <a:xfrm>
                <a:off x="1524272" y="6165831"/>
                <a:ext cx="510360" cy="426484"/>
              </a:xfrm>
              <a:custGeom>
                <a:avLst/>
                <a:gdLst/>
                <a:ahLst/>
                <a:cxnLst>
                  <a:cxn ang="0">
                    <a:pos x="495" y="216"/>
                  </a:cxn>
                  <a:cxn ang="0">
                    <a:pos x="554" y="200"/>
                  </a:cxn>
                  <a:cxn ang="0">
                    <a:pos x="609" y="209"/>
                  </a:cxn>
                  <a:cxn ang="0">
                    <a:pos x="662" y="275"/>
                  </a:cxn>
                  <a:cxn ang="0">
                    <a:pos x="674" y="556"/>
                  </a:cxn>
                  <a:cxn ang="0">
                    <a:pos x="701" y="575"/>
                  </a:cxn>
                  <a:cxn ang="0">
                    <a:pos x="717" y="589"/>
                  </a:cxn>
                  <a:cxn ang="0">
                    <a:pos x="543" y="586"/>
                  </a:cxn>
                  <a:cxn ang="0">
                    <a:pos x="560" y="567"/>
                  </a:cxn>
                  <a:cxn ang="0">
                    <a:pos x="584" y="520"/>
                  </a:cxn>
                  <a:cxn ang="0">
                    <a:pos x="564" y="273"/>
                  </a:cxn>
                  <a:cxn ang="0">
                    <a:pos x="522" y="256"/>
                  </a:cxn>
                  <a:cxn ang="0">
                    <a:pos x="469" y="261"/>
                  </a:cxn>
                  <a:cxn ang="0">
                    <a:pos x="434" y="308"/>
                  </a:cxn>
                  <a:cxn ang="0">
                    <a:pos x="451" y="562"/>
                  </a:cxn>
                  <a:cxn ang="0">
                    <a:pos x="475" y="582"/>
                  </a:cxn>
                  <a:cxn ang="0">
                    <a:pos x="310" y="600"/>
                  </a:cxn>
                  <a:cxn ang="0">
                    <a:pos x="318" y="574"/>
                  </a:cxn>
                  <a:cxn ang="0">
                    <a:pos x="354" y="539"/>
                  </a:cxn>
                  <a:cxn ang="0">
                    <a:pos x="359" y="407"/>
                  </a:cxn>
                  <a:cxn ang="0">
                    <a:pos x="344" y="416"/>
                  </a:cxn>
                  <a:cxn ang="0">
                    <a:pos x="285" y="457"/>
                  </a:cxn>
                  <a:cxn ang="0">
                    <a:pos x="235" y="530"/>
                  </a:cxn>
                  <a:cxn ang="0">
                    <a:pos x="181" y="559"/>
                  </a:cxn>
                  <a:cxn ang="0">
                    <a:pos x="108" y="556"/>
                  </a:cxn>
                  <a:cxn ang="0">
                    <a:pos x="35" y="510"/>
                  </a:cxn>
                  <a:cxn ang="0">
                    <a:pos x="6" y="453"/>
                  </a:cxn>
                  <a:cxn ang="0">
                    <a:pos x="1" y="409"/>
                  </a:cxn>
                  <a:cxn ang="0">
                    <a:pos x="30" y="353"/>
                  </a:cxn>
                  <a:cxn ang="0">
                    <a:pos x="67" y="335"/>
                  </a:cxn>
                  <a:cxn ang="0">
                    <a:pos x="82" y="325"/>
                  </a:cxn>
                  <a:cxn ang="0">
                    <a:pos x="70" y="300"/>
                  </a:cxn>
                  <a:cxn ang="0">
                    <a:pos x="38" y="253"/>
                  </a:cxn>
                  <a:cxn ang="0">
                    <a:pos x="41" y="221"/>
                  </a:cxn>
                  <a:cxn ang="0">
                    <a:pos x="82" y="193"/>
                  </a:cxn>
                  <a:cxn ang="0">
                    <a:pos x="148" y="207"/>
                  </a:cxn>
                  <a:cxn ang="0">
                    <a:pos x="135" y="223"/>
                  </a:cxn>
                  <a:cxn ang="0">
                    <a:pos x="97" y="251"/>
                  </a:cxn>
                  <a:cxn ang="0">
                    <a:pos x="106" y="303"/>
                  </a:cxn>
                  <a:cxn ang="0">
                    <a:pos x="143" y="343"/>
                  </a:cxn>
                  <a:cxn ang="0">
                    <a:pos x="108" y="372"/>
                  </a:cxn>
                  <a:cxn ang="0">
                    <a:pos x="69" y="430"/>
                  </a:cxn>
                  <a:cxn ang="0">
                    <a:pos x="65" y="467"/>
                  </a:cxn>
                  <a:cxn ang="0">
                    <a:pos x="102" y="523"/>
                  </a:cxn>
                  <a:cxn ang="0">
                    <a:pos x="146" y="540"/>
                  </a:cxn>
                  <a:cxn ang="0">
                    <a:pos x="186" y="535"/>
                  </a:cxn>
                  <a:cxn ang="0">
                    <a:pos x="211" y="514"/>
                  </a:cxn>
                  <a:cxn ang="0">
                    <a:pos x="216" y="473"/>
                  </a:cxn>
                  <a:cxn ang="0">
                    <a:pos x="194" y="463"/>
                  </a:cxn>
                  <a:cxn ang="0">
                    <a:pos x="156" y="468"/>
                  </a:cxn>
                  <a:cxn ang="0">
                    <a:pos x="146" y="460"/>
                  </a:cxn>
                  <a:cxn ang="0">
                    <a:pos x="188" y="425"/>
                  </a:cxn>
                  <a:cxn ang="0">
                    <a:pos x="294" y="415"/>
                  </a:cxn>
                  <a:cxn ang="0">
                    <a:pos x="333" y="396"/>
                  </a:cxn>
                  <a:cxn ang="0">
                    <a:pos x="359" y="353"/>
                  </a:cxn>
                  <a:cxn ang="0">
                    <a:pos x="352" y="99"/>
                  </a:cxn>
                  <a:cxn ang="0">
                    <a:pos x="318" y="73"/>
                  </a:cxn>
                  <a:cxn ang="0">
                    <a:pos x="371" y="50"/>
                  </a:cxn>
                  <a:cxn ang="0">
                    <a:pos x="429" y="4"/>
                  </a:cxn>
                </a:cxnLst>
                <a:rect l="0" t="0" r="r" b="b"/>
                <a:pathLst>
                  <a:path w="718" h="600">
                    <a:moveTo>
                      <a:pt x="432" y="0"/>
                    </a:moveTo>
                    <a:lnTo>
                      <a:pt x="432" y="258"/>
                    </a:lnTo>
                    <a:lnTo>
                      <a:pt x="450" y="244"/>
                    </a:lnTo>
                    <a:lnTo>
                      <a:pt x="465" y="233"/>
                    </a:lnTo>
                    <a:lnTo>
                      <a:pt x="481" y="223"/>
                    </a:lnTo>
                    <a:lnTo>
                      <a:pt x="495" y="216"/>
                    </a:lnTo>
                    <a:lnTo>
                      <a:pt x="508" y="210"/>
                    </a:lnTo>
                    <a:lnTo>
                      <a:pt x="520" y="206"/>
                    </a:lnTo>
                    <a:lnTo>
                      <a:pt x="530" y="203"/>
                    </a:lnTo>
                    <a:lnTo>
                      <a:pt x="539" y="201"/>
                    </a:lnTo>
                    <a:lnTo>
                      <a:pt x="548" y="200"/>
                    </a:lnTo>
                    <a:lnTo>
                      <a:pt x="554" y="200"/>
                    </a:lnTo>
                    <a:lnTo>
                      <a:pt x="559" y="200"/>
                    </a:lnTo>
                    <a:lnTo>
                      <a:pt x="563" y="200"/>
                    </a:lnTo>
                    <a:lnTo>
                      <a:pt x="564" y="200"/>
                    </a:lnTo>
                    <a:lnTo>
                      <a:pt x="580" y="201"/>
                    </a:lnTo>
                    <a:lnTo>
                      <a:pt x="595" y="205"/>
                    </a:lnTo>
                    <a:lnTo>
                      <a:pt x="609" y="209"/>
                    </a:lnTo>
                    <a:lnTo>
                      <a:pt x="622" y="217"/>
                    </a:lnTo>
                    <a:lnTo>
                      <a:pt x="634" y="225"/>
                    </a:lnTo>
                    <a:lnTo>
                      <a:pt x="644" y="235"/>
                    </a:lnTo>
                    <a:lnTo>
                      <a:pt x="652" y="247"/>
                    </a:lnTo>
                    <a:lnTo>
                      <a:pt x="658" y="260"/>
                    </a:lnTo>
                    <a:lnTo>
                      <a:pt x="662" y="275"/>
                    </a:lnTo>
                    <a:lnTo>
                      <a:pt x="663" y="291"/>
                    </a:lnTo>
                    <a:lnTo>
                      <a:pt x="663" y="520"/>
                    </a:lnTo>
                    <a:lnTo>
                      <a:pt x="664" y="531"/>
                    </a:lnTo>
                    <a:lnTo>
                      <a:pt x="666" y="541"/>
                    </a:lnTo>
                    <a:lnTo>
                      <a:pt x="670" y="549"/>
                    </a:lnTo>
                    <a:lnTo>
                      <a:pt x="674" y="556"/>
                    </a:lnTo>
                    <a:lnTo>
                      <a:pt x="679" y="562"/>
                    </a:lnTo>
                    <a:lnTo>
                      <a:pt x="684" y="566"/>
                    </a:lnTo>
                    <a:lnTo>
                      <a:pt x="689" y="570"/>
                    </a:lnTo>
                    <a:lnTo>
                      <a:pt x="694" y="573"/>
                    </a:lnTo>
                    <a:lnTo>
                      <a:pt x="698" y="575"/>
                    </a:lnTo>
                    <a:lnTo>
                      <a:pt x="701" y="575"/>
                    </a:lnTo>
                    <a:lnTo>
                      <a:pt x="703" y="576"/>
                    </a:lnTo>
                    <a:lnTo>
                      <a:pt x="704" y="576"/>
                    </a:lnTo>
                    <a:lnTo>
                      <a:pt x="709" y="578"/>
                    </a:lnTo>
                    <a:lnTo>
                      <a:pt x="713" y="581"/>
                    </a:lnTo>
                    <a:lnTo>
                      <a:pt x="715" y="585"/>
                    </a:lnTo>
                    <a:lnTo>
                      <a:pt x="717" y="589"/>
                    </a:lnTo>
                    <a:lnTo>
                      <a:pt x="718" y="593"/>
                    </a:lnTo>
                    <a:lnTo>
                      <a:pt x="718" y="597"/>
                    </a:lnTo>
                    <a:lnTo>
                      <a:pt x="718" y="600"/>
                    </a:lnTo>
                    <a:lnTo>
                      <a:pt x="541" y="600"/>
                    </a:lnTo>
                    <a:lnTo>
                      <a:pt x="541" y="592"/>
                    </a:lnTo>
                    <a:lnTo>
                      <a:pt x="543" y="586"/>
                    </a:lnTo>
                    <a:lnTo>
                      <a:pt x="544" y="581"/>
                    </a:lnTo>
                    <a:lnTo>
                      <a:pt x="546" y="578"/>
                    </a:lnTo>
                    <a:lnTo>
                      <a:pt x="548" y="576"/>
                    </a:lnTo>
                    <a:lnTo>
                      <a:pt x="550" y="575"/>
                    </a:lnTo>
                    <a:lnTo>
                      <a:pt x="554" y="572"/>
                    </a:lnTo>
                    <a:lnTo>
                      <a:pt x="560" y="567"/>
                    </a:lnTo>
                    <a:lnTo>
                      <a:pt x="565" y="562"/>
                    </a:lnTo>
                    <a:lnTo>
                      <a:pt x="571" y="555"/>
                    </a:lnTo>
                    <a:lnTo>
                      <a:pt x="576" y="548"/>
                    </a:lnTo>
                    <a:lnTo>
                      <a:pt x="580" y="539"/>
                    </a:lnTo>
                    <a:lnTo>
                      <a:pt x="583" y="530"/>
                    </a:lnTo>
                    <a:lnTo>
                      <a:pt x="584" y="520"/>
                    </a:lnTo>
                    <a:lnTo>
                      <a:pt x="584" y="317"/>
                    </a:lnTo>
                    <a:lnTo>
                      <a:pt x="583" y="305"/>
                    </a:lnTo>
                    <a:lnTo>
                      <a:pt x="580" y="295"/>
                    </a:lnTo>
                    <a:lnTo>
                      <a:pt x="576" y="287"/>
                    </a:lnTo>
                    <a:lnTo>
                      <a:pt x="571" y="279"/>
                    </a:lnTo>
                    <a:lnTo>
                      <a:pt x="564" y="273"/>
                    </a:lnTo>
                    <a:lnTo>
                      <a:pt x="558" y="268"/>
                    </a:lnTo>
                    <a:lnTo>
                      <a:pt x="550" y="264"/>
                    </a:lnTo>
                    <a:lnTo>
                      <a:pt x="543" y="261"/>
                    </a:lnTo>
                    <a:lnTo>
                      <a:pt x="535" y="259"/>
                    </a:lnTo>
                    <a:lnTo>
                      <a:pt x="528" y="257"/>
                    </a:lnTo>
                    <a:lnTo>
                      <a:pt x="522" y="256"/>
                    </a:lnTo>
                    <a:lnTo>
                      <a:pt x="516" y="255"/>
                    </a:lnTo>
                    <a:lnTo>
                      <a:pt x="513" y="255"/>
                    </a:lnTo>
                    <a:lnTo>
                      <a:pt x="509" y="255"/>
                    </a:lnTo>
                    <a:lnTo>
                      <a:pt x="494" y="256"/>
                    </a:lnTo>
                    <a:lnTo>
                      <a:pt x="481" y="258"/>
                    </a:lnTo>
                    <a:lnTo>
                      <a:pt x="469" y="261"/>
                    </a:lnTo>
                    <a:lnTo>
                      <a:pt x="459" y="267"/>
                    </a:lnTo>
                    <a:lnTo>
                      <a:pt x="450" y="272"/>
                    </a:lnTo>
                    <a:lnTo>
                      <a:pt x="443" y="280"/>
                    </a:lnTo>
                    <a:lnTo>
                      <a:pt x="438" y="288"/>
                    </a:lnTo>
                    <a:lnTo>
                      <a:pt x="435" y="298"/>
                    </a:lnTo>
                    <a:lnTo>
                      <a:pt x="434" y="308"/>
                    </a:lnTo>
                    <a:lnTo>
                      <a:pt x="433" y="518"/>
                    </a:lnTo>
                    <a:lnTo>
                      <a:pt x="434" y="530"/>
                    </a:lnTo>
                    <a:lnTo>
                      <a:pt x="437" y="540"/>
                    </a:lnTo>
                    <a:lnTo>
                      <a:pt x="441" y="549"/>
                    </a:lnTo>
                    <a:lnTo>
                      <a:pt x="445" y="556"/>
                    </a:lnTo>
                    <a:lnTo>
                      <a:pt x="451" y="562"/>
                    </a:lnTo>
                    <a:lnTo>
                      <a:pt x="456" y="566"/>
                    </a:lnTo>
                    <a:lnTo>
                      <a:pt x="461" y="570"/>
                    </a:lnTo>
                    <a:lnTo>
                      <a:pt x="465" y="572"/>
                    </a:lnTo>
                    <a:lnTo>
                      <a:pt x="468" y="574"/>
                    </a:lnTo>
                    <a:lnTo>
                      <a:pt x="472" y="577"/>
                    </a:lnTo>
                    <a:lnTo>
                      <a:pt x="475" y="582"/>
                    </a:lnTo>
                    <a:lnTo>
                      <a:pt x="476" y="587"/>
                    </a:lnTo>
                    <a:lnTo>
                      <a:pt x="477" y="591"/>
                    </a:lnTo>
                    <a:lnTo>
                      <a:pt x="477" y="596"/>
                    </a:lnTo>
                    <a:lnTo>
                      <a:pt x="476" y="599"/>
                    </a:lnTo>
                    <a:lnTo>
                      <a:pt x="476" y="600"/>
                    </a:lnTo>
                    <a:lnTo>
                      <a:pt x="310" y="600"/>
                    </a:lnTo>
                    <a:lnTo>
                      <a:pt x="310" y="592"/>
                    </a:lnTo>
                    <a:lnTo>
                      <a:pt x="310" y="586"/>
                    </a:lnTo>
                    <a:lnTo>
                      <a:pt x="311" y="581"/>
                    </a:lnTo>
                    <a:lnTo>
                      <a:pt x="314" y="577"/>
                    </a:lnTo>
                    <a:lnTo>
                      <a:pt x="316" y="575"/>
                    </a:lnTo>
                    <a:lnTo>
                      <a:pt x="318" y="574"/>
                    </a:lnTo>
                    <a:lnTo>
                      <a:pt x="319" y="573"/>
                    </a:lnTo>
                    <a:lnTo>
                      <a:pt x="320" y="573"/>
                    </a:lnTo>
                    <a:lnTo>
                      <a:pt x="332" y="564"/>
                    </a:lnTo>
                    <a:lnTo>
                      <a:pt x="342" y="555"/>
                    </a:lnTo>
                    <a:lnTo>
                      <a:pt x="349" y="547"/>
                    </a:lnTo>
                    <a:lnTo>
                      <a:pt x="354" y="539"/>
                    </a:lnTo>
                    <a:lnTo>
                      <a:pt x="357" y="532"/>
                    </a:lnTo>
                    <a:lnTo>
                      <a:pt x="359" y="526"/>
                    </a:lnTo>
                    <a:lnTo>
                      <a:pt x="360" y="522"/>
                    </a:lnTo>
                    <a:lnTo>
                      <a:pt x="360" y="416"/>
                    </a:lnTo>
                    <a:lnTo>
                      <a:pt x="360" y="411"/>
                    </a:lnTo>
                    <a:lnTo>
                      <a:pt x="359" y="407"/>
                    </a:lnTo>
                    <a:lnTo>
                      <a:pt x="357" y="405"/>
                    </a:lnTo>
                    <a:lnTo>
                      <a:pt x="356" y="405"/>
                    </a:lnTo>
                    <a:lnTo>
                      <a:pt x="354" y="406"/>
                    </a:lnTo>
                    <a:lnTo>
                      <a:pt x="353" y="407"/>
                    </a:lnTo>
                    <a:lnTo>
                      <a:pt x="350" y="410"/>
                    </a:lnTo>
                    <a:lnTo>
                      <a:pt x="344" y="416"/>
                    </a:lnTo>
                    <a:lnTo>
                      <a:pt x="335" y="424"/>
                    </a:lnTo>
                    <a:lnTo>
                      <a:pt x="325" y="432"/>
                    </a:lnTo>
                    <a:lnTo>
                      <a:pt x="315" y="440"/>
                    </a:lnTo>
                    <a:lnTo>
                      <a:pt x="304" y="447"/>
                    </a:lnTo>
                    <a:lnTo>
                      <a:pt x="293" y="453"/>
                    </a:lnTo>
                    <a:lnTo>
                      <a:pt x="285" y="457"/>
                    </a:lnTo>
                    <a:lnTo>
                      <a:pt x="264" y="468"/>
                    </a:lnTo>
                    <a:lnTo>
                      <a:pt x="260" y="484"/>
                    </a:lnTo>
                    <a:lnTo>
                      <a:pt x="256" y="498"/>
                    </a:lnTo>
                    <a:lnTo>
                      <a:pt x="250" y="510"/>
                    </a:lnTo>
                    <a:lnTo>
                      <a:pt x="243" y="521"/>
                    </a:lnTo>
                    <a:lnTo>
                      <a:pt x="235" y="530"/>
                    </a:lnTo>
                    <a:lnTo>
                      <a:pt x="227" y="538"/>
                    </a:lnTo>
                    <a:lnTo>
                      <a:pt x="218" y="544"/>
                    </a:lnTo>
                    <a:lnTo>
                      <a:pt x="208" y="549"/>
                    </a:lnTo>
                    <a:lnTo>
                      <a:pt x="199" y="553"/>
                    </a:lnTo>
                    <a:lnTo>
                      <a:pt x="189" y="556"/>
                    </a:lnTo>
                    <a:lnTo>
                      <a:pt x="181" y="559"/>
                    </a:lnTo>
                    <a:lnTo>
                      <a:pt x="172" y="561"/>
                    </a:lnTo>
                    <a:lnTo>
                      <a:pt x="164" y="562"/>
                    </a:lnTo>
                    <a:lnTo>
                      <a:pt x="158" y="562"/>
                    </a:lnTo>
                    <a:lnTo>
                      <a:pt x="144" y="562"/>
                    </a:lnTo>
                    <a:lnTo>
                      <a:pt x="125" y="560"/>
                    </a:lnTo>
                    <a:lnTo>
                      <a:pt x="108" y="556"/>
                    </a:lnTo>
                    <a:lnTo>
                      <a:pt x="92" y="550"/>
                    </a:lnTo>
                    <a:lnTo>
                      <a:pt x="77" y="544"/>
                    </a:lnTo>
                    <a:lnTo>
                      <a:pt x="65" y="537"/>
                    </a:lnTo>
                    <a:lnTo>
                      <a:pt x="54" y="528"/>
                    </a:lnTo>
                    <a:lnTo>
                      <a:pt x="44" y="519"/>
                    </a:lnTo>
                    <a:lnTo>
                      <a:pt x="35" y="510"/>
                    </a:lnTo>
                    <a:lnTo>
                      <a:pt x="28" y="500"/>
                    </a:lnTo>
                    <a:lnTo>
                      <a:pt x="22" y="490"/>
                    </a:lnTo>
                    <a:lnTo>
                      <a:pt x="16" y="480"/>
                    </a:lnTo>
                    <a:lnTo>
                      <a:pt x="12" y="471"/>
                    </a:lnTo>
                    <a:lnTo>
                      <a:pt x="9" y="462"/>
                    </a:lnTo>
                    <a:lnTo>
                      <a:pt x="6" y="453"/>
                    </a:lnTo>
                    <a:lnTo>
                      <a:pt x="4" y="443"/>
                    </a:lnTo>
                    <a:lnTo>
                      <a:pt x="2" y="435"/>
                    </a:lnTo>
                    <a:lnTo>
                      <a:pt x="1" y="429"/>
                    </a:lnTo>
                    <a:lnTo>
                      <a:pt x="0" y="425"/>
                    </a:lnTo>
                    <a:lnTo>
                      <a:pt x="0" y="424"/>
                    </a:lnTo>
                    <a:lnTo>
                      <a:pt x="1" y="409"/>
                    </a:lnTo>
                    <a:lnTo>
                      <a:pt x="4" y="396"/>
                    </a:lnTo>
                    <a:lnTo>
                      <a:pt x="7" y="385"/>
                    </a:lnTo>
                    <a:lnTo>
                      <a:pt x="12" y="375"/>
                    </a:lnTo>
                    <a:lnTo>
                      <a:pt x="17" y="366"/>
                    </a:lnTo>
                    <a:lnTo>
                      <a:pt x="24" y="359"/>
                    </a:lnTo>
                    <a:lnTo>
                      <a:pt x="30" y="353"/>
                    </a:lnTo>
                    <a:lnTo>
                      <a:pt x="37" y="348"/>
                    </a:lnTo>
                    <a:lnTo>
                      <a:pt x="44" y="344"/>
                    </a:lnTo>
                    <a:lnTo>
                      <a:pt x="51" y="341"/>
                    </a:lnTo>
                    <a:lnTo>
                      <a:pt x="57" y="338"/>
                    </a:lnTo>
                    <a:lnTo>
                      <a:pt x="63" y="336"/>
                    </a:lnTo>
                    <a:lnTo>
                      <a:pt x="67" y="335"/>
                    </a:lnTo>
                    <a:lnTo>
                      <a:pt x="71" y="334"/>
                    </a:lnTo>
                    <a:lnTo>
                      <a:pt x="73" y="333"/>
                    </a:lnTo>
                    <a:lnTo>
                      <a:pt x="74" y="333"/>
                    </a:lnTo>
                    <a:lnTo>
                      <a:pt x="79" y="331"/>
                    </a:lnTo>
                    <a:lnTo>
                      <a:pt x="81" y="328"/>
                    </a:lnTo>
                    <a:lnTo>
                      <a:pt x="82" y="325"/>
                    </a:lnTo>
                    <a:lnTo>
                      <a:pt x="82" y="320"/>
                    </a:lnTo>
                    <a:lnTo>
                      <a:pt x="80" y="316"/>
                    </a:lnTo>
                    <a:lnTo>
                      <a:pt x="76" y="307"/>
                    </a:lnTo>
                    <a:lnTo>
                      <a:pt x="73" y="303"/>
                    </a:lnTo>
                    <a:lnTo>
                      <a:pt x="71" y="302"/>
                    </a:lnTo>
                    <a:lnTo>
                      <a:pt x="70" y="300"/>
                    </a:lnTo>
                    <a:lnTo>
                      <a:pt x="68" y="298"/>
                    </a:lnTo>
                    <a:lnTo>
                      <a:pt x="57" y="288"/>
                    </a:lnTo>
                    <a:lnTo>
                      <a:pt x="49" y="278"/>
                    </a:lnTo>
                    <a:lnTo>
                      <a:pt x="43" y="268"/>
                    </a:lnTo>
                    <a:lnTo>
                      <a:pt x="40" y="260"/>
                    </a:lnTo>
                    <a:lnTo>
                      <a:pt x="38" y="253"/>
                    </a:lnTo>
                    <a:lnTo>
                      <a:pt x="37" y="247"/>
                    </a:lnTo>
                    <a:lnTo>
                      <a:pt x="37" y="243"/>
                    </a:lnTo>
                    <a:lnTo>
                      <a:pt x="37" y="240"/>
                    </a:lnTo>
                    <a:lnTo>
                      <a:pt x="37" y="233"/>
                    </a:lnTo>
                    <a:lnTo>
                      <a:pt x="39" y="227"/>
                    </a:lnTo>
                    <a:lnTo>
                      <a:pt x="41" y="221"/>
                    </a:lnTo>
                    <a:lnTo>
                      <a:pt x="44" y="215"/>
                    </a:lnTo>
                    <a:lnTo>
                      <a:pt x="49" y="209"/>
                    </a:lnTo>
                    <a:lnTo>
                      <a:pt x="55" y="203"/>
                    </a:lnTo>
                    <a:lnTo>
                      <a:pt x="63" y="199"/>
                    </a:lnTo>
                    <a:lnTo>
                      <a:pt x="72" y="195"/>
                    </a:lnTo>
                    <a:lnTo>
                      <a:pt x="82" y="193"/>
                    </a:lnTo>
                    <a:lnTo>
                      <a:pt x="94" y="192"/>
                    </a:lnTo>
                    <a:lnTo>
                      <a:pt x="108" y="193"/>
                    </a:lnTo>
                    <a:lnTo>
                      <a:pt x="120" y="195"/>
                    </a:lnTo>
                    <a:lnTo>
                      <a:pt x="131" y="199"/>
                    </a:lnTo>
                    <a:lnTo>
                      <a:pt x="140" y="203"/>
                    </a:lnTo>
                    <a:lnTo>
                      <a:pt x="148" y="207"/>
                    </a:lnTo>
                    <a:lnTo>
                      <a:pt x="154" y="211"/>
                    </a:lnTo>
                    <a:lnTo>
                      <a:pt x="159" y="215"/>
                    </a:lnTo>
                    <a:lnTo>
                      <a:pt x="162" y="217"/>
                    </a:lnTo>
                    <a:lnTo>
                      <a:pt x="162" y="218"/>
                    </a:lnTo>
                    <a:lnTo>
                      <a:pt x="148" y="220"/>
                    </a:lnTo>
                    <a:lnTo>
                      <a:pt x="135" y="223"/>
                    </a:lnTo>
                    <a:lnTo>
                      <a:pt x="124" y="226"/>
                    </a:lnTo>
                    <a:lnTo>
                      <a:pt x="115" y="231"/>
                    </a:lnTo>
                    <a:lnTo>
                      <a:pt x="109" y="235"/>
                    </a:lnTo>
                    <a:lnTo>
                      <a:pt x="103" y="241"/>
                    </a:lnTo>
                    <a:lnTo>
                      <a:pt x="100" y="245"/>
                    </a:lnTo>
                    <a:lnTo>
                      <a:pt x="97" y="251"/>
                    </a:lnTo>
                    <a:lnTo>
                      <a:pt x="95" y="255"/>
                    </a:lnTo>
                    <a:lnTo>
                      <a:pt x="94" y="260"/>
                    </a:lnTo>
                    <a:lnTo>
                      <a:pt x="94" y="269"/>
                    </a:lnTo>
                    <a:lnTo>
                      <a:pt x="97" y="281"/>
                    </a:lnTo>
                    <a:lnTo>
                      <a:pt x="101" y="293"/>
                    </a:lnTo>
                    <a:lnTo>
                      <a:pt x="106" y="303"/>
                    </a:lnTo>
                    <a:lnTo>
                      <a:pt x="112" y="312"/>
                    </a:lnTo>
                    <a:lnTo>
                      <a:pt x="119" y="320"/>
                    </a:lnTo>
                    <a:lnTo>
                      <a:pt x="126" y="328"/>
                    </a:lnTo>
                    <a:lnTo>
                      <a:pt x="132" y="334"/>
                    </a:lnTo>
                    <a:lnTo>
                      <a:pt x="138" y="339"/>
                    </a:lnTo>
                    <a:lnTo>
                      <a:pt x="143" y="343"/>
                    </a:lnTo>
                    <a:lnTo>
                      <a:pt x="147" y="346"/>
                    </a:lnTo>
                    <a:lnTo>
                      <a:pt x="150" y="348"/>
                    </a:lnTo>
                    <a:lnTo>
                      <a:pt x="151" y="348"/>
                    </a:lnTo>
                    <a:lnTo>
                      <a:pt x="134" y="355"/>
                    </a:lnTo>
                    <a:lnTo>
                      <a:pt x="120" y="364"/>
                    </a:lnTo>
                    <a:lnTo>
                      <a:pt x="108" y="372"/>
                    </a:lnTo>
                    <a:lnTo>
                      <a:pt x="97" y="382"/>
                    </a:lnTo>
                    <a:lnTo>
                      <a:pt x="89" y="392"/>
                    </a:lnTo>
                    <a:lnTo>
                      <a:pt x="82" y="402"/>
                    </a:lnTo>
                    <a:lnTo>
                      <a:pt x="76" y="412"/>
                    </a:lnTo>
                    <a:lnTo>
                      <a:pt x="72" y="421"/>
                    </a:lnTo>
                    <a:lnTo>
                      <a:pt x="69" y="430"/>
                    </a:lnTo>
                    <a:lnTo>
                      <a:pt x="66" y="438"/>
                    </a:lnTo>
                    <a:lnTo>
                      <a:pt x="65" y="444"/>
                    </a:lnTo>
                    <a:lnTo>
                      <a:pt x="65" y="449"/>
                    </a:lnTo>
                    <a:lnTo>
                      <a:pt x="64" y="452"/>
                    </a:lnTo>
                    <a:lnTo>
                      <a:pt x="64" y="453"/>
                    </a:lnTo>
                    <a:lnTo>
                      <a:pt x="65" y="467"/>
                    </a:lnTo>
                    <a:lnTo>
                      <a:pt x="69" y="480"/>
                    </a:lnTo>
                    <a:lnTo>
                      <a:pt x="73" y="491"/>
                    </a:lnTo>
                    <a:lnTo>
                      <a:pt x="79" y="501"/>
                    </a:lnTo>
                    <a:lnTo>
                      <a:pt x="86" y="509"/>
                    </a:lnTo>
                    <a:lnTo>
                      <a:pt x="94" y="516"/>
                    </a:lnTo>
                    <a:lnTo>
                      <a:pt x="102" y="523"/>
                    </a:lnTo>
                    <a:lnTo>
                      <a:pt x="110" y="527"/>
                    </a:lnTo>
                    <a:lnTo>
                      <a:pt x="118" y="531"/>
                    </a:lnTo>
                    <a:lnTo>
                      <a:pt x="126" y="535"/>
                    </a:lnTo>
                    <a:lnTo>
                      <a:pt x="134" y="537"/>
                    </a:lnTo>
                    <a:lnTo>
                      <a:pt x="140" y="538"/>
                    </a:lnTo>
                    <a:lnTo>
                      <a:pt x="146" y="540"/>
                    </a:lnTo>
                    <a:lnTo>
                      <a:pt x="150" y="540"/>
                    </a:lnTo>
                    <a:lnTo>
                      <a:pt x="153" y="541"/>
                    </a:lnTo>
                    <a:lnTo>
                      <a:pt x="154" y="541"/>
                    </a:lnTo>
                    <a:lnTo>
                      <a:pt x="166" y="540"/>
                    </a:lnTo>
                    <a:lnTo>
                      <a:pt x="176" y="538"/>
                    </a:lnTo>
                    <a:lnTo>
                      <a:pt x="186" y="535"/>
                    </a:lnTo>
                    <a:lnTo>
                      <a:pt x="194" y="530"/>
                    </a:lnTo>
                    <a:lnTo>
                      <a:pt x="200" y="526"/>
                    </a:lnTo>
                    <a:lnTo>
                      <a:pt x="205" y="521"/>
                    </a:lnTo>
                    <a:lnTo>
                      <a:pt x="209" y="518"/>
                    </a:lnTo>
                    <a:lnTo>
                      <a:pt x="211" y="515"/>
                    </a:lnTo>
                    <a:lnTo>
                      <a:pt x="211" y="514"/>
                    </a:lnTo>
                    <a:lnTo>
                      <a:pt x="216" y="504"/>
                    </a:lnTo>
                    <a:lnTo>
                      <a:pt x="220" y="496"/>
                    </a:lnTo>
                    <a:lnTo>
                      <a:pt x="221" y="489"/>
                    </a:lnTo>
                    <a:lnTo>
                      <a:pt x="220" y="482"/>
                    </a:lnTo>
                    <a:lnTo>
                      <a:pt x="219" y="477"/>
                    </a:lnTo>
                    <a:lnTo>
                      <a:pt x="216" y="473"/>
                    </a:lnTo>
                    <a:lnTo>
                      <a:pt x="212" y="470"/>
                    </a:lnTo>
                    <a:lnTo>
                      <a:pt x="209" y="467"/>
                    </a:lnTo>
                    <a:lnTo>
                      <a:pt x="205" y="465"/>
                    </a:lnTo>
                    <a:lnTo>
                      <a:pt x="201" y="464"/>
                    </a:lnTo>
                    <a:lnTo>
                      <a:pt x="197" y="463"/>
                    </a:lnTo>
                    <a:lnTo>
                      <a:pt x="194" y="463"/>
                    </a:lnTo>
                    <a:lnTo>
                      <a:pt x="192" y="462"/>
                    </a:lnTo>
                    <a:lnTo>
                      <a:pt x="192" y="462"/>
                    </a:lnTo>
                    <a:lnTo>
                      <a:pt x="181" y="462"/>
                    </a:lnTo>
                    <a:lnTo>
                      <a:pt x="172" y="463"/>
                    </a:lnTo>
                    <a:lnTo>
                      <a:pt x="163" y="465"/>
                    </a:lnTo>
                    <a:lnTo>
                      <a:pt x="156" y="468"/>
                    </a:lnTo>
                    <a:lnTo>
                      <a:pt x="150" y="471"/>
                    </a:lnTo>
                    <a:lnTo>
                      <a:pt x="146" y="473"/>
                    </a:lnTo>
                    <a:lnTo>
                      <a:pt x="143" y="475"/>
                    </a:lnTo>
                    <a:lnTo>
                      <a:pt x="142" y="476"/>
                    </a:lnTo>
                    <a:lnTo>
                      <a:pt x="143" y="467"/>
                    </a:lnTo>
                    <a:lnTo>
                      <a:pt x="146" y="460"/>
                    </a:lnTo>
                    <a:lnTo>
                      <a:pt x="149" y="453"/>
                    </a:lnTo>
                    <a:lnTo>
                      <a:pt x="155" y="444"/>
                    </a:lnTo>
                    <a:lnTo>
                      <a:pt x="162" y="438"/>
                    </a:lnTo>
                    <a:lnTo>
                      <a:pt x="170" y="432"/>
                    </a:lnTo>
                    <a:lnTo>
                      <a:pt x="179" y="427"/>
                    </a:lnTo>
                    <a:lnTo>
                      <a:pt x="188" y="425"/>
                    </a:lnTo>
                    <a:lnTo>
                      <a:pt x="198" y="422"/>
                    </a:lnTo>
                    <a:lnTo>
                      <a:pt x="214" y="420"/>
                    </a:lnTo>
                    <a:lnTo>
                      <a:pt x="249" y="420"/>
                    </a:lnTo>
                    <a:lnTo>
                      <a:pt x="267" y="419"/>
                    </a:lnTo>
                    <a:lnTo>
                      <a:pt x="281" y="418"/>
                    </a:lnTo>
                    <a:lnTo>
                      <a:pt x="294" y="415"/>
                    </a:lnTo>
                    <a:lnTo>
                      <a:pt x="305" y="412"/>
                    </a:lnTo>
                    <a:lnTo>
                      <a:pt x="314" y="409"/>
                    </a:lnTo>
                    <a:lnTo>
                      <a:pt x="321" y="405"/>
                    </a:lnTo>
                    <a:lnTo>
                      <a:pt x="326" y="402"/>
                    </a:lnTo>
                    <a:lnTo>
                      <a:pt x="331" y="399"/>
                    </a:lnTo>
                    <a:lnTo>
                      <a:pt x="333" y="396"/>
                    </a:lnTo>
                    <a:lnTo>
                      <a:pt x="335" y="394"/>
                    </a:lnTo>
                    <a:lnTo>
                      <a:pt x="343" y="387"/>
                    </a:lnTo>
                    <a:lnTo>
                      <a:pt x="349" y="379"/>
                    </a:lnTo>
                    <a:lnTo>
                      <a:pt x="354" y="370"/>
                    </a:lnTo>
                    <a:lnTo>
                      <a:pt x="357" y="362"/>
                    </a:lnTo>
                    <a:lnTo>
                      <a:pt x="359" y="353"/>
                    </a:lnTo>
                    <a:lnTo>
                      <a:pt x="360" y="345"/>
                    </a:lnTo>
                    <a:lnTo>
                      <a:pt x="360" y="338"/>
                    </a:lnTo>
                    <a:lnTo>
                      <a:pt x="360" y="125"/>
                    </a:lnTo>
                    <a:lnTo>
                      <a:pt x="359" y="116"/>
                    </a:lnTo>
                    <a:lnTo>
                      <a:pt x="356" y="107"/>
                    </a:lnTo>
                    <a:lnTo>
                      <a:pt x="352" y="99"/>
                    </a:lnTo>
                    <a:lnTo>
                      <a:pt x="346" y="92"/>
                    </a:lnTo>
                    <a:lnTo>
                      <a:pt x="341" y="87"/>
                    </a:lnTo>
                    <a:lnTo>
                      <a:pt x="334" y="82"/>
                    </a:lnTo>
                    <a:lnTo>
                      <a:pt x="328" y="78"/>
                    </a:lnTo>
                    <a:lnTo>
                      <a:pt x="322" y="75"/>
                    </a:lnTo>
                    <a:lnTo>
                      <a:pt x="318" y="73"/>
                    </a:lnTo>
                    <a:lnTo>
                      <a:pt x="315" y="72"/>
                    </a:lnTo>
                    <a:lnTo>
                      <a:pt x="314" y="71"/>
                    </a:lnTo>
                    <a:lnTo>
                      <a:pt x="330" y="68"/>
                    </a:lnTo>
                    <a:lnTo>
                      <a:pt x="344" y="63"/>
                    </a:lnTo>
                    <a:lnTo>
                      <a:pt x="358" y="57"/>
                    </a:lnTo>
                    <a:lnTo>
                      <a:pt x="371" y="50"/>
                    </a:lnTo>
                    <a:lnTo>
                      <a:pt x="383" y="42"/>
                    </a:lnTo>
                    <a:lnTo>
                      <a:pt x="394" y="35"/>
                    </a:lnTo>
                    <a:lnTo>
                      <a:pt x="404" y="27"/>
                    </a:lnTo>
                    <a:lnTo>
                      <a:pt x="412" y="20"/>
                    </a:lnTo>
                    <a:lnTo>
                      <a:pt x="419" y="14"/>
                    </a:lnTo>
                    <a:lnTo>
                      <a:pt x="429" y="4"/>
                    </a:lnTo>
                    <a:lnTo>
                      <a:pt x="431"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 name="Freeform 85"/>
              <p:cNvSpPr>
                <a:spLocks/>
              </p:cNvSpPr>
              <p:nvPr/>
            </p:nvSpPr>
            <p:spPr bwMode="auto">
              <a:xfrm>
                <a:off x="1092102" y="6295909"/>
                <a:ext cx="183388" cy="296407"/>
              </a:xfrm>
              <a:custGeom>
                <a:avLst/>
                <a:gdLst/>
                <a:ahLst/>
                <a:cxnLst>
                  <a:cxn ang="0">
                    <a:pos x="2" y="1"/>
                  </a:cxn>
                  <a:cxn ang="0">
                    <a:pos x="11" y="3"/>
                  </a:cxn>
                  <a:cxn ang="0">
                    <a:pos x="26" y="6"/>
                  </a:cxn>
                  <a:cxn ang="0">
                    <a:pos x="43" y="9"/>
                  </a:cxn>
                  <a:cxn ang="0">
                    <a:pos x="72" y="9"/>
                  </a:cxn>
                  <a:cxn ang="0">
                    <a:pos x="201" y="10"/>
                  </a:cxn>
                  <a:cxn ang="0">
                    <a:pos x="210" y="9"/>
                  </a:cxn>
                  <a:cxn ang="0">
                    <a:pos x="226" y="8"/>
                  </a:cxn>
                  <a:cxn ang="0">
                    <a:pos x="241" y="5"/>
                  </a:cxn>
                  <a:cxn ang="0">
                    <a:pos x="253" y="2"/>
                  </a:cxn>
                  <a:cxn ang="0">
                    <a:pos x="258" y="0"/>
                  </a:cxn>
                  <a:cxn ang="0">
                    <a:pos x="257" y="75"/>
                  </a:cxn>
                  <a:cxn ang="0">
                    <a:pos x="251" y="70"/>
                  </a:cxn>
                  <a:cxn ang="0">
                    <a:pos x="240" y="62"/>
                  </a:cxn>
                  <a:cxn ang="0">
                    <a:pos x="227" y="52"/>
                  </a:cxn>
                  <a:cxn ang="0">
                    <a:pos x="214" y="44"/>
                  </a:cxn>
                  <a:cxn ang="0">
                    <a:pos x="201" y="38"/>
                  </a:cxn>
                  <a:cxn ang="0">
                    <a:pos x="191" y="37"/>
                  </a:cxn>
                  <a:cxn ang="0">
                    <a:pos x="181" y="39"/>
                  </a:cxn>
                  <a:cxn ang="0">
                    <a:pos x="173" y="44"/>
                  </a:cxn>
                  <a:cxn ang="0">
                    <a:pos x="167" y="54"/>
                  </a:cxn>
                  <a:cxn ang="0">
                    <a:pos x="164" y="72"/>
                  </a:cxn>
                  <a:cxn ang="0">
                    <a:pos x="163" y="336"/>
                  </a:cxn>
                  <a:cxn ang="0">
                    <a:pos x="164" y="343"/>
                  </a:cxn>
                  <a:cxn ang="0">
                    <a:pos x="168" y="355"/>
                  </a:cxn>
                  <a:cxn ang="0">
                    <a:pos x="175" y="367"/>
                  </a:cxn>
                  <a:cxn ang="0">
                    <a:pos x="186" y="378"/>
                  </a:cxn>
                  <a:cxn ang="0">
                    <a:pos x="202" y="382"/>
                  </a:cxn>
                  <a:cxn ang="0">
                    <a:pos x="204" y="383"/>
                  </a:cxn>
                  <a:cxn ang="0">
                    <a:pos x="209" y="386"/>
                  </a:cxn>
                  <a:cxn ang="0">
                    <a:pos x="215" y="393"/>
                  </a:cxn>
                  <a:cxn ang="0">
                    <a:pos x="219" y="407"/>
                  </a:cxn>
                  <a:cxn ang="0">
                    <a:pos x="33" y="417"/>
                  </a:cxn>
                  <a:cxn ang="0">
                    <a:pos x="35" y="399"/>
                  </a:cxn>
                  <a:cxn ang="0">
                    <a:pos x="42" y="388"/>
                  </a:cxn>
                  <a:cxn ang="0">
                    <a:pos x="48" y="382"/>
                  </a:cxn>
                  <a:cxn ang="0">
                    <a:pos x="53" y="380"/>
                  </a:cxn>
                  <a:cxn ang="0">
                    <a:pos x="61" y="379"/>
                  </a:cxn>
                  <a:cxn ang="0">
                    <a:pos x="75" y="372"/>
                  </a:cxn>
                  <a:cxn ang="0">
                    <a:pos x="83" y="362"/>
                  </a:cxn>
                  <a:cxn ang="0">
                    <a:pos x="89" y="349"/>
                  </a:cxn>
                  <a:cxn ang="0">
                    <a:pos x="92" y="339"/>
                  </a:cxn>
                  <a:cxn ang="0">
                    <a:pos x="93" y="332"/>
                  </a:cxn>
                  <a:cxn ang="0">
                    <a:pos x="92" y="70"/>
                  </a:cxn>
                  <a:cxn ang="0">
                    <a:pos x="88" y="53"/>
                  </a:cxn>
                  <a:cxn ang="0">
                    <a:pos x="80" y="43"/>
                  </a:cxn>
                  <a:cxn ang="0">
                    <a:pos x="71" y="38"/>
                  </a:cxn>
                  <a:cxn ang="0">
                    <a:pos x="62" y="36"/>
                  </a:cxn>
                  <a:cxn ang="0">
                    <a:pos x="53" y="37"/>
                  </a:cxn>
                  <a:cxn ang="0">
                    <a:pos x="40" y="43"/>
                  </a:cxn>
                  <a:cxn ang="0">
                    <a:pos x="21" y="57"/>
                  </a:cxn>
                  <a:cxn ang="0">
                    <a:pos x="10" y="67"/>
                  </a:cxn>
                  <a:cxn ang="0">
                    <a:pos x="3" y="75"/>
                  </a:cxn>
                  <a:cxn ang="0">
                    <a:pos x="0" y="0"/>
                  </a:cxn>
                </a:cxnLst>
                <a:rect l="0" t="0" r="r" b="b"/>
                <a:pathLst>
                  <a:path w="258" h="417">
                    <a:moveTo>
                      <a:pt x="0" y="0"/>
                    </a:moveTo>
                    <a:lnTo>
                      <a:pt x="2" y="1"/>
                    </a:lnTo>
                    <a:lnTo>
                      <a:pt x="5" y="2"/>
                    </a:lnTo>
                    <a:lnTo>
                      <a:pt x="11" y="3"/>
                    </a:lnTo>
                    <a:lnTo>
                      <a:pt x="18" y="5"/>
                    </a:lnTo>
                    <a:lnTo>
                      <a:pt x="26" y="6"/>
                    </a:lnTo>
                    <a:lnTo>
                      <a:pt x="35" y="8"/>
                    </a:lnTo>
                    <a:lnTo>
                      <a:pt x="43" y="9"/>
                    </a:lnTo>
                    <a:lnTo>
                      <a:pt x="52" y="9"/>
                    </a:lnTo>
                    <a:lnTo>
                      <a:pt x="72" y="9"/>
                    </a:lnTo>
                    <a:lnTo>
                      <a:pt x="93" y="10"/>
                    </a:lnTo>
                    <a:lnTo>
                      <a:pt x="201" y="10"/>
                    </a:lnTo>
                    <a:lnTo>
                      <a:pt x="207" y="9"/>
                    </a:lnTo>
                    <a:lnTo>
                      <a:pt x="210" y="9"/>
                    </a:lnTo>
                    <a:lnTo>
                      <a:pt x="218" y="9"/>
                    </a:lnTo>
                    <a:lnTo>
                      <a:pt x="226" y="8"/>
                    </a:lnTo>
                    <a:lnTo>
                      <a:pt x="234" y="6"/>
                    </a:lnTo>
                    <a:lnTo>
                      <a:pt x="241" y="5"/>
                    </a:lnTo>
                    <a:lnTo>
                      <a:pt x="248" y="3"/>
                    </a:lnTo>
                    <a:lnTo>
                      <a:pt x="253" y="2"/>
                    </a:lnTo>
                    <a:lnTo>
                      <a:pt x="257" y="1"/>
                    </a:lnTo>
                    <a:lnTo>
                      <a:pt x="258" y="0"/>
                    </a:lnTo>
                    <a:lnTo>
                      <a:pt x="258" y="76"/>
                    </a:lnTo>
                    <a:lnTo>
                      <a:pt x="257" y="75"/>
                    </a:lnTo>
                    <a:lnTo>
                      <a:pt x="255" y="73"/>
                    </a:lnTo>
                    <a:lnTo>
                      <a:pt x="251" y="70"/>
                    </a:lnTo>
                    <a:lnTo>
                      <a:pt x="246" y="66"/>
                    </a:lnTo>
                    <a:lnTo>
                      <a:pt x="240" y="62"/>
                    </a:lnTo>
                    <a:lnTo>
                      <a:pt x="234" y="57"/>
                    </a:lnTo>
                    <a:lnTo>
                      <a:pt x="227" y="52"/>
                    </a:lnTo>
                    <a:lnTo>
                      <a:pt x="221" y="48"/>
                    </a:lnTo>
                    <a:lnTo>
                      <a:pt x="214" y="44"/>
                    </a:lnTo>
                    <a:lnTo>
                      <a:pt x="207" y="40"/>
                    </a:lnTo>
                    <a:lnTo>
                      <a:pt x="201" y="38"/>
                    </a:lnTo>
                    <a:lnTo>
                      <a:pt x="196" y="37"/>
                    </a:lnTo>
                    <a:lnTo>
                      <a:pt x="191" y="37"/>
                    </a:lnTo>
                    <a:lnTo>
                      <a:pt x="186" y="38"/>
                    </a:lnTo>
                    <a:lnTo>
                      <a:pt x="181" y="39"/>
                    </a:lnTo>
                    <a:lnTo>
                      <a:pt x="176" y="41"/>
                    </a:lnTo>
                    <a:lnTo>
                      <a:pt x="173" y="44"/>
                    </a:lnTo>
                    <a:lnTo>
                      <a:pt x="170" y="48"/>
                    </a:lnTo>
                    <a:lnTo>
                      <a:pt x="167" y="54"/>
                    </a:lnTo>
                    <a:lnTo>
                      <a:pt x="165" y="62"/>
                    </a:lnTo>
                    <a:lnTo>
                      <a:pt x="164" y="72"/>
                    </a:lnTo>
                    <a:lnTo>
                      <a:pt x="163" y="84"/>
                    </a:lnTo>
                    <a:lnTo>
                      <a:pt x="163" y="336"/>
                    </a:lnTo>
                    <a:lnTo>
                      <a:pt x="164" y="339"/>
                    </a:lnTo>
                    <a:lnTo>
                      <a:pt x="164" y="343"/>
                    </a:lnTo>
                    <a:lnTo>
                      <a:pt x="166" y="348"/>
                    </a:lnTo>
                    <a:lnTo>
                      <a:pt x="168" y="355"/>
                    </a:lnTo>
                    <a:lnTo>
                      <a:pt x="171" y="361"/>
                    </a:lnTo>
                    <a:lnTo>
                      <a:pt x="175" y="367"/>
                    </a:lnTo>
                    <a:lnTo>
                      <a:pt x="179" y="373"/>
                    </a:lnTo>
                    <a:lnTo>
                      <a:pt x="186" y="378"/>
                    </a:lnTo>
                    <a:lnTo>
                      <a:pt x="193" y="381"/>
                    </a:lnTo>
                    <a:lnTo>
                      <a:pt x="202" y="382"/>
                    </a:lnTo>
                    <a:lnTo>
                      <a:pt x="202" y="382"/>
                    </a:lnTo>
                    <a:lnTo>
                      <a:pt x="204" y="383"/>
                    </a:lnTo>
                    <a:lnTo>
                      <a:pt x="206" y="384"/>
                    </a:lnTo>
                    <a:lnTo>
                      <a:pt x="209" y="386"/>
                    </a:lnTo>
                    <a:lnTo>
                      <a:pt x="212" y="389"/>
                    </a:lnTo>
                    <a:lnTo>
                      <a:pt x="215" y="393"/>
                    </a:lnTo>
                    <a:lnTo>
                      <a:pt x="217" y="399"/>
                    </a:lnTo>
                    <a:lnTo>
                      <a:pt x="219" y="407"/>
                    </a:lnTo>
                    <a:lnTo>
                      <a:pt x="219" y="417"/>
                    </a:lnTo>
                    <a:lnTo>
                      <a:pt x="33" y="417"/>
                    </a:lnTo>
                    <a:lnTo>
                      <a:pt x="33" y="407"/>
                    </a:lnTo>
                    <a:lnTo>
                      <a:pt x="35" y="399"/>
                    </a:lnTo>
                    <a:lnTo>
                      <a:pt x="38" y="392"/>
                    </a:lnTo>
                    <a:lnTo>
                      <a:pt x="42" y="388"/>
                    </a:lnTo>
                    <a:lnTo>
                      <a:pt x="44" y="384"/>
                    </a:lnTo>
                    <a:lnTo>
                      <a:pt x="48" y="382"/>
                    </a:lnTo>
                    <a:lnTo>
                      <a:pt x="51" y="381"/>
                    </a:lnTo>
                    <a:lnTo>
                      <a:pt x="53" y="380"/>
                    </a:lnTo>
                    <a:lnTo>
                      <a:pt x="53" y="380"/>
                    </a:lnTo>
                    <a:lnTo>
                      <a:pt x="61" y="379"/>
                    </a:lnTo>
                    <a:lnTo>
                      <a:pt x="68" y="376"/>
                    </a:lnTo>
                    <a:lnTo>
                      <a:pt x="75" y="372"/>
                    </a:lnTo>
                    <a:lnTo>
                      <a:pt x="79" y="367"/>
                    </a:lnTo>
                    <a:lnTo>
                      <a:pt x="83" y="362"/>
                    </a:lnTo>
                    <a:lnTo>
                      <a:pt x="87" y="355"/>
                    </a:lnTo>
                    <a:lnTo>
                      <a:pt x="89" y="349"/>
                    </a:lnTo>
                    <a:lnTo>
                      <a:pt x="90" y="343"/>
                    </a:lnTo>
                    <a:lnTo>
                      <a:pt x="92" y="339"/>
                    </a:lnTo>
                    <a:lnTo>
                      <a:pt x="92" y="335"/>
                    </a:lnTo>
                    <a:lnTo>
                      <a:pt x="93" y="332"/>
                    </a:lnTo>
                    <a:lnTo>
                      <a:pt x="93" y="82"/>
                    </a:lnTo>
                    <a:lnTo>
                      <a:pt x="92" y="70"/>
                    </a:lnTo>
                    <a:lnTo>
                      <a:pt x="90" y="61"/>
                    </a:lnTo>
                    <a:lnTo>
                      <a:pt x="88" y="53"/>
                    </a:lnTo>
                    <a:lnTo>
                      <a:pt x="84" y="48"/>
                    </a:lnTo>
                    <a:lnTo>
                      <a:pt x="80" y="43"/>
                    </a:lnTo>
                    <a:lnTo>
                      <a:pt x="76" y="40"/>
                    </a:lnTo>
                    <a:lnTo>
                      <a:pt x="71" y="38"/>
                    </a:lnTo>
                    <a:lnTo>
                      <a:pt x="66" y="37"/>
                    </a:lnTo>
                    <a:lnTo>
                      <a:pt x="62" y="36"/>
                    </a:lnTo>
                    <a:lnTo>
                      <a:pt x="58" y="36"/>
                    </a:lnTo>
                    <a:lnTo>
                      <a:pt x="53" y="37"/>
                    </a:lnTo>
                    <a:lnTo>
                      <a:pt x="46" y="39"/>
                    </a:lnTo>
                    <a:lnTo>
                      <a:pt x="40" y="43"/>
                    </a:lnTo>
                    <a:lnTo>
                      <a:pt x="34" y="47"/>
                    </a:lnTo>
                    <a:lnTo>
                      <a:pt x="21" y="57"/>
                    </a:lnTo>
                    <a:lnTo>
                      <a:pt x="16" y="62"/>
                    </a:lnTo>
                    <a:lnTo>
                      <a:pt x="10" y="67"/>
                    </a:lnTo>
                    <a:lnTo>
                      <a:pt x="6" y="71"/>
                    </a:lnTo>
                    <a:lnTo>
                      <a:pt x="3" y="75"/>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3" name="Freeform 86"/>
              <p:cNvSpPr>
                <a:spLocks/>
              </p:cNvSpPr>
              <p:nvPr/>
            </p:nvSpPr>
            <p:spPr bwMode="auto">
              <a:xfrm>
                <a:off x="914400" y="6148061"/>
                <a:ext cx="199026" cy="444254"/>
              </a:xfrm>
              <a:custGeom>
                <a:avLst/>
                <a:gdLst/>
                <a:ahLst/>
                <a:cxnLst>
                  <a:cxn ang="0">
                    <a:pos x="187" y="0"/>
                  </a:cxn>
                  <a:cxn ang="0">
                    <a:pos x="204" y="2"/>
                  </a:cxn>
                  <a:cxn ang="0">
                    <a:pos x="228" y="8"/>
                  </a:cxn>
                  <a:cxn ang="0">
                    <a:pos x="255" y="21"/>
                  </a:cxn>
                  <a:cxn ang="0">
                    <a:pos x="280" y="41"/>
                  </a:cxn>
                  <a:cxn ang="0">
                    <a:pos x="248" y="84"/>
                  </a:cxn>
                  <a:cxn ang="0">
                    <a:pos x="243" y="71"/>
                  </a:cxn>
                  <a:cxn ang="0">
                    <a:pos x="236" y="58"/>
                  </a:cxn>
                  <a:cxn ang="0">
                    <a:pos x="226" y="44"/>
                  </a:cxn>
                  <a:cxn ang="0">
                    <a:pos x="211" y="31"/>
                  </a:cxn>
                  <a:cxn ang="0">
                    <a:pos x="192" y="24"/>
                  </a:cxn>
                  <a:cxn ang="0">
                    <a:pos x="170" y="24"/>
                  </a:cxn>
                  <a:cxn ang="0">
                    <a:pos x="152" y="32"/>
                  </a:cxn>
                  <a:cxn ang="0">
                    <a:pos x="140" y="46"/>
                  </a:cxn>
                  <a:cxn ang="0">
                    <a:pos x="133" y="64"/>
                  </a:cxn>
                  <a:cxn ang="0">
                    <a:pos x="131" y="85"/>
                  </a:cxn>
                  <a:cxn ang="0">
                    <a:pos x="133" y="107"/>
                  </a:cxn>
                  <a:cxn ang="0">
                    <a:pos x="139" y="129"/>
                  </a:cxn>
                  <a:cxn ang="0">
                    <a:pos x="144" y="217"/>
                  </a:cxn>
                  <a:cxn ang="0">
                    <a:pos x="212" y="249"/>
                  </a:cxn>
                  <a:cxn ang="0">
                    <a:pos x="144" y="523"/>
                  </a:cxn>
                  <a:cxn ang="0">
                    <a:pos x="146" y="547"/>
                  </a:cxn>
                  <a:cxn ang="0">
                    <a:pos x="153" y="564"/>
                  </a:cxn>
                  <a:cxn ang="0">
                    <a:pos x="161" y="575"/>
                  </a:cxn>
                  <a:cxn ang="0">
                    <a:pos x="169" y="582"/>
                  </a:cxn>
                  <a:cxn ang="0">
                    <a:pos x="175" y="585"/>
                  </a:cxn>
                  <a:cxn ang="0">
                    <a:pos x="178" y="586"/>
                  </a:cxn>
                  <a:cxn ang="0">
                    <a:pos x="190" y="591"/>
                  </a:cxn>
                  <a:cxn ang="0">
                    <a:pos x="196" y="600"/>
                  </a:cxn>
                  <a:cxn ang="0">
                    <a:pos x="199" y="612"/>
                  </a:cxn>
                  <a:cxn ang="0">
                    <a:pos x="200" y="625"/>
                  </a:cxn>
                  <a:cxn ang="0">
                    <a:pos x="24" y="617"/>
                  </a:cxn>
                  <a:cxn ang="0">
                    <a:pos x="25" y="606"/>
                  </a:cxn>
                  <a:cxn ang="0">
                    <a:pos x="30" y="595"/>
                  </a:cxn>
                  <a:cxn ang="0">
                    <a:pos x="39" y="587"/>
                  </a:cxn>
                  <a:cxn ang="0">
                    <a:pos x="46" y="586"/>
                  </a:cxn>
                  <a:cxn ang="0">
                    <a:pos x="51" y="584"/>
                  </a:cxn>
                  <a:cxn ang="0">
                    <a:pos x="58" y="579"/>
                  </a:cxn>
                  <a:cxn ang="0">
                    <a:pos x="67" y="570"/>
                  </a:cxn>
                  <a:cxn ang="0">
                    <a:pos x="74" y="556"/>
                  </a:cxn>
                  <a:cxn ang="0">
                    <a:pos x="79" y="536"/>
                  </a:cxn>
                  <a:cxn ang="0">
                    <a:pos x="80" y="249"/>
                  </a:cxn>
                  <a:cxn ang="0">
                    <a:pos x="20" y="217"/>
                  </a:cxn>
                  <a:cxn ang="0">
                    <a:pos x="80" y="140"/>
                  </a:cxn>
                  <a:cxn ang="0">
                    <a:pos x="79" y="134"/>
                  </a:cxn>
                  <a:cxn ang="0">
                    <a:pos x="78" y="123"/>
                  </a:cxn>
                  <a:cxn ang="0">
                    <a:pos x="77" y="108"/>
                  </a:cxn>
                  <a:cxn ang="0">
                    <a:pos x="78" y="91"/>
                  </a:cxn>
                  <a:cxn ang="0">
                    <a:pos x="81" y="72"/>
                  </a:cxn>
                  <a:cxn ang="0">
                    <a:pos x="87" y="54"/>
                  </a:cxn>
                  <a:cxn ang="0">
                    <a:pos x="98" y="36"/>
                  </a:cxn>
                  <a:cxn ang="0">
                    <a:pos x="114" y="21"/>
                  </a:cxn>
                  <a:cxn ang="0">
                    <a:pos x="135" y="9"/>
                  </a:cxn>
                  <a:cxn ang="0">
                    <a:pos x="163" y="1"/>
                  </a:cxn>
                </a:cxnLst>
                <a:rect l="0" t="0" r="r" b="b"/>
                <a:pathLst>
                  <a:path w="280" h="625">
                    <a:moveTo>
                      <a:pt x="180" y="0"/>
                    </a:moveTo>
                    <a:lnTo>
                      <a:pt x="187" y="0"/>
                    </a:lnTo>
                    <a:lnTo>
                      <a:pt x="194" y="1"/>
                    </a:lnTo>
                    <a:lnTo>
                      <a:pt x="204" y="2"/>
                    </a:lnTo>
                    <a:lnTo>
                      <a:pt x="215" y="5"/>
                    </a:lnTo>
                    <a:lnTo>
                      <a:pt x="228" y="8"/>
                    </a:lnTo>
                    <a:lnTo>
                      <a:pt x="241" y="13"/>
                    </a:lnTo>
                    <a:lnTo>
                      <a:pt x="255" y="21"/>
                    </a:lnTo>
                    <a:lnTo>
                      <a:pt x="267" y="29"/>
                    </a:lnTo>
                    <a:lnTo>
                      <a:pt x="280" y="41"/>
                    </a:lnTo>
                    <a:lnTo>
                      <a:pt x="249" y="85"/>
                    </a:lnTo>
                    <a:lnTo>
                      <a:pt x="248" y="84"/>
                    </a:lnTo>
                    <a:lnTo>
                      <a:pt x="246" y="77"/>
                    </a:lnTo>
                    <a:lnTo>
                      <a:pt x="243" y="71"/>
                    </a:lnTo>
                    <a:lnTo>
                      <a:pt x="241" y="64"/>
                    </a:lnTo>
                    <a:lnTo>
                      <a:pt x="236" y="58"/>
                    </a:lnTo>
                    <a:lnTo>
                      <a:pt x="231" y="50"/>
                    </a:lnTo>
                    <a:lnTo>
                      <a:pt x="226" y="44"/>
                    </a:lnTo>
                    <a:lnTo>
                      <a:pt x="219" y="37"/>
                    </a:lnTo>
                    <a:lnTo>
                      <a:pt x="211" y="31"/>
                    </a:lnTo>
                    <a:lnTo>
                      <a:pt x="202" y="27"/>
                    </a:lnTo>
                    <a:lnTo>
                      <a:pt x="192" y="24"/>
                    </a:lnTo>
                    <a:lnTo>
                      <a:pt x="180" y="23"/>
                    </a:lnTo>
                    <a:lnTo>
                      <a:pt x="170" y="24"/>
                    </a:lnTo>
                    <a:lnTo>
                      <a:pt x="160" y="27"/>
                    </a:lnTo>
                    <a:lnTo>
                      <a:pt x="152" y="32"/>
                    </a:lnTo>
                    <a:lnTo>
                      <a:pt x="146" y="38"/>
                    </a:lnTo>
                    <a:lnTo>
                      <a:pt x="140" y="46"/>
                    </a:lnTo>
                    <a:lnTo>
                      <a:pt x="136" y="54"/>
                    </a:lnTo>
                    <a:lnTo>
                      <a:pt x="133" y="64"/>
                    </a:lnTo>
                    <a:lnTo>
                      <a:pt x="132" y="74"/>
                    </a:lnTo>
                    <a:lnTo>
                      <a:pt x="131" y="85"/>
                    </a:lnTo>
                    <a:lnTo>
                      <a:pt x="131" y="96"/>
                    </a:lnTo>
                    <a:lnTo>
                      <a:pt x="133" y="107"/>
                    </a:lnTo>
                    <a:lnTo>
                      <a:pt x="135" y="118"/>
                    </a:lnTo>
                    <a:lnTo>
                      <a:pt x="139" y="129"/>
                    </a:lnTo>
                    <a:lnTo>
                      <a:pt x="144" y="139"/>
                    </a:lnTo>
                    <a:lnTo>
                      <a:pt x="144" y="217"/>
                    </a:lnTo>
                    <a:lnTo>
                      <a:pt x="227" y="217"/>
                    </a:lnTo>
                    <a:lnTo>
                      <a:pt x="212" y="249"/>
                    </a:lnTo>
                    <a:lnTo>
                      <a:pt x="144" y="249"/>
                    </a:lnTo>
                    <a:lnTo>
                      <a:pt x="144" y="523"/>
                    </a:lnTo>
                    <a:lnTo>
                      <a:pt x="145" y="536"/>
                    </a:lnTo>
                    <a:lnTo>
                      <a:pt x="146" y="547"/>
                    </a:lnTo>
                    <a:lnTo>
                      <a:pt x="149" y="556"/>
                    </a:lnTo>
                    <a:lnTo>
                      <a:pt x="153" y="564"/>
                    </a:lnTo>
                    <a:lnTo>
                      <a:pt x="157" y="570"/>
                    </a:lnTo>
                    <a:lnTo>
                      <a:pt x="161" y="575"/>
                    </a:lnTo>
                    <a:lnTo>
                      <a:pt x="165" y="579"/>
                    </a:lnTo>
                    <a:lnTo>
                      <a:pt x="169" y="582"/>
                    </a:lnTo>
                    <a:lnTo>
                      <a:pt x="172" y="584"/>
                    </a:lnTo>
                    <a:lnTo>
                      <a:pt x="175" y="585"/>
                    </a:lnTo>
                    <a:lnTo>
                      <a:pt x="177" y="586"/>
                    </a:lnTo>
                    <a:lnTo>
                      <a:pt x="178" y="586"/>
                    </a:lnTo>
                    <a:lnTo>
                      <a:pt x="184" y="587"/>
                    </a:lnTo>
                    <a:lnTo>
                      <a:pt x="190" y="591"/>
                    </a:lnTo>
                    <a:lnTo>
                      <a:pt x="194" y="595"/>
                    </a:lnTo>
                    <a:lnTo>
                      <a:pt x="196" y="600"/>
                    </a:lnTo>
                    <a:lnTo>
                      <a:pt x="198" y="606"/>
                    </a:lnTo>
                    <a:lnTo>
                      <a:pt x="199" y="612"/>
                    </a:lnTo>
                    <a:lnTo>
                      <a:pt x="200" y="617"/>
                    </a:lnTo>
                    <a:lnTo>
                      <a:pt x="200" y="625"/>
                    </a:lnTo>
                    <a:lnTo>
                      <a:pt x="24" y="625"/>
                    </a:lnTo>
                    <a:lnTo>
                      <a:pt x="24" y="617"/>
                    </a:lnTo>
                    <a:lnTo>
                      <a:pt x="24" y="612"/>
                    </a:lnTo>
                    <a:lnTo>
                      <a:pt x="25" y="606"/>
                    </a:lnTo>
                    <a:lnTo>
                      <a:pt x="27" y="600"/>
                    </a:lnTo>
                    <a:lnTo>
                      <a:pt x="30" y="595"/>
                    </a:lnTo>
                    <a:lnTo>
                      <a:pt x="34" y="591"/>
                    </a:lnTo>
                    <a:lnTo>
                      <a:pt x="39" y="587"/>
                    </a:lnTo>
                    <a:lnTo>
                      <a:pt x="46" y="586"/>
                    </a:lnTo>
                    <a:lnTo>
                      <a:pt x="46" y="586"/>
                    </a:lnTo>
                    <a:lnTo>
                      <a:pt x="48" y="585"/>
                    </a:lnTo>
                    <a:lnTo>
                      <a:pt x="51" y="584"/>
                    </a:lnTo>
                    <a:lnTo>
                      <a:pt x="54" y="582"/>
                    </a:lnTo>
                    <a:lnTo>
                      <a:pt x="58" y="579"/>
                    </a:lnTo>
                    <a:lnTo>
                      <a:pt x="62" y="575"/>
                    </a:lnTo>
                    <a:lnTo>
                      <a:pt x="67" y="570"/>
                    </a:lnTo>
                    <a:lnTo>
                      <a:pt x="71" y="564"/>
                    </a:lnTo>
                    <a:lnTo>
                      <a:pt x="74" y="556"/>
                    </a:lnTo>
                    <a:lnTo>
                      <a:pt x="77" y="547"/>
                    </a:lnTo>
                    <a:lnTo>
                      <a:pt x="79" y="536"/>
                    </a:lnTo>
                    <a:lnTo>
                      <a:pt x="79" y="523"/>
                    </a:lnTo>
                    <a:lnTo>
                      <a:pt x="80" y="249"/>
                    </a:lnTo>
                    <a:lnTo>
                      <a:pt x="0" y="249"/>
                    </a:lnTo>
                    <a:lnTo>
                      <a:pt x="20" y="217"/>
                    </a:lnTo>
                    <a:lnTo>
                      <a:pt x="80" y="217"/>
                    </a:lnTo>
                    <a:lnTo>
                      <a:pt x="80" y="140"/>
                    </a:lnTo>
                    <a:lnTo>
                      <a:pt x="80" y="137"/>
                    </a:lnTo>
                    <a:lnTo>
                      <a:pt x="79" y="134"/>
                    </a:lnTo>
                    <a:lnTo>
                      <a:pt x="78" y="129"/>
                    </a:lnTo>
                    <a:lnTo>
                      <a:pt x="78" y="123"/>
                    </a:lnTo>
                    <a:lnTo>
                      <a:pt x="77" y="116"/>
                    </a:lnTo>
                    <a:lnTo>
                      <a:pt x="77" y="108"/>
                    </a:lnTo>
                    <a:lnTo>
                      <a:pt x="77" y="100"/>
                    </a:lnTo>
                    <a:lnTo>
                      <a:pt x="78" y="91"/>
                    </a:lnTo>
                    <a:lnTo>
                      <a:pt x="79" y="82"/>
                    </a:lnTo>
                    <a:lnTo>
                      <a:pt x="81" y="72"/>
                    </a:lnTo>
                    <a:lnTo>
                      <a:pt x="84" y="63"/>
                    </a:lnTo>
                    <a:lnTo>
                      <a:pt x="87" y="54"/>
                    </a:lnTo>
                    <a:lnTo>
                      <a:pt x="92" y="45"/>
                    </a:lnTo>
                    <a:lnTo>
                      <a:pt x="98" y="36"/>
                    </a:lnTo>
                    <a:lnTo>
                      <a:pt x="105" y="28"/>
                    </a:lnTo>
                    <a:lnTo>
                      <a:pt x="114" y="21"/>
                    </a:lnTo>
                    <a:lnTo>
                      <a:pt x="123" y="14"/>
                    </a:lnTo>
                    <a:lnTo>
                      <a:pt x="135" y="9"/>
                    </a:lnTo>
                    <a:lnTo>
                      <a:pt x="148" y="5"/>
                    </a:lnTo>
                    <a:lnTo>
                      <a:pt x="163" y="1"/>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spTree>
    <p:extLst>
      <p:ext uri="{BB962C8B-B14F-4D97-AF65-F5344CB8AC3E}">
        <p14:creationId xmlns:p14="http://schemas.microsoft.com/office/powerpoint/2010/main" val="6714442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FTCH_About Our Firm">
    <p:spTree>
      <p:nvGrpSpPr>
        <p:cNvPr id="1" name=""/>
        <p:cNvGrpSpPr/>
        <p:nvPr/>
      </p:nvGrpSpPr>
      <p:grpSpPr>
        <a:xfrm>
          <a:off x="0" y="0"/>
          <a:ext cx="0" cy="0"/>
          <a:chOff x="0" y="0"/>
          <a:chExt cx="0" cy="0"/>
        </a:xfrm>
      </p:grpSpPr>
      <p:pic>
        <p:nvPicPr>
          <p:cNvPr id="32" name="Picture 31" descr="OFF_FTCHWatermark_17000_01_adjusted.jpg"/>
          <p:cNvPicPr>
            <a:picLocks noChangeAspect="1"/>
          </p:cNvPicPr>
          <p:nvPr/>
        </p:nvPicPr>
        <p:blipFill>
          <a:blip r:embed="rId2">
            <a:duotone>
              <a:schemeClr val="bg2">
                <a:shade val="45000"/>
                <a:satMod val="135000"/>
              </a:schemeClr>
              <a:prstClr val="white"/>
            </a:duotone>
            <a:lum bright="1000" contrast="24000"/>
            <a:extLst>
              <a:ext uri="{28A0092B-C50C-407E-A947-70E740481C1C}">
                <a14:useLocalDpi xmlns:a14="http://schemas.microsoft.com/office/drawing/2010/main"/>
              </a:ext>
            </a:extLst>
          </a:blip>
          <a:srcRect/>
          <a:stretch>
            <a:fillRect/>
          </a:stretch>
        </p:blipFill>
        <p:spPr>
          <a:xfrm>
            <a:off x="0" y="0"/>
            <a:ext cx="12205321" cy="6032500"/>
          </a:xfrm>
          <a:prstGeom prst="rect">
            <a:avLst/>
          </a:prstGeom>
        </p:spPr>
      </p:pic>
      <p:sp>
        <p:nvSpPr>
          <p:cNvPr id="18" name="Rectangle 17"/>
          <p:cNvSpPr/>
          <p:nvPr/>
        </p:nvSpPr>
        <p:spPr>
          <a:xfrm>
            <a:off x="0" y="6027751"/>
            <a:ext cx="12192000" cy="838200"/>
          </a:xfrm>
          <a:prstGeom prst="rect">
            <a:avLst/>
          </a:prstGeom>
          <a:solidFill>
            <a:srgbClr val="5562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15" name="TextBox 14"/>
          <p:cNvSpPr txBox="1"/>
          <p:nvPr/>
        </p:nvSpPr>
        <p:spPr>
          <a:xfrm>
            <a:off x="812799" y="571500"/>
            <a:ext cx="11051655" cy="4982467"/>
          </a:xfrm>
          <a:prstGeom prst="rect">
            <a:avLst/>
          </a:prstGeom>
          <a:noFill/>
        </p:spPr>
        <p:txBody>
          <a:bodyPr wrap="square" lIns="108852" tIns="54426" rIns="108852" bIns="54426" rtlCol="0">
            <a:spAutoFit/>
          </a:bodyPr>
          <a:lstStyle/>
          <a:p>
            <a:pPr marL="400619" indent="-400619">
              <a:spcBef>
                <a:spcPts val="714"/>
              </a:spcBef>
              <a:buSzPct val="60000"/>
              <a:buFont typeface="Symbol" pitchFamily="18" charset="2"/>
              <a:buChar char=""/>
              <a:tabLst>
                <a:tab pos="553686" algn="l"/>
              </a:tabLst>
            </a:pPr>
            <a:r>
              <a:rPr lang="en-US" sz="3333" dirty="0">
                <a:solidFill>
                  <a:prstClr val="black"/>
                </a:solidFill>
              </a:rPr>
              <a:t>Established in 1956</a:t>
            </a:r>
          </a:p>
          <a:p>
            <a:pPr marL="400619" indent="-400619">
              <a:spcBef>
                <a:spcPts val="714"/>
              </a:spcBef>
              <a:buSzPct val="60000"/>
              <a:buFont typeface="Symbol" pitchFamily="18" charset="2"/>
              <a:buChar char=""/>
              <a:tabLst>
                <a:tab pos="553686" algn="l"/>
              </a:tabLst>
            </a:pPr>
            <a:r>
              <a:rPr lang="en-US" sz="3333" dirty="0">
                <a:solidFill>
                  <a:prstClr val="black"/>
                </a:solidFill>
              </a:rPr>
              <a:t>Employee-owned with over 360 staff</a:t>
            </a:r>
          </a:p>
          <a:p>
            <a:pPr marL="400619" indent="-400619">
              <a:spcBef>
                <a:spcPts val="714"/>
              </a:spcBef>
              <a:buSzPct val="60000"/>
              <a:buFont typeface="Symbol" pitchFamily="18" charset="2"/>
              <a:buChar char=""/>
              <a:tabLst>
                <a:tab pos="553686" algn="l"/>
              </a:tabLst>
            </a:pPr>
            <a:r>
              <a:rPr lang="en-US" sz="3333" dirty="0">
                <a:solidFill>
                  <a:prstClr val="black"/>
                </a:solidFill>
              </a:rPr>
              <a:t>Headquartered in Grand Rapids</a:t>
            </a:r>
          </a:p>
          <a:p>
            <a:pPr marL="400619" indent="-400619">
              <a:spcBef>
                <a:spcPts val="714"/>
              </a:spcBef>
              <a:buSzPct val="60000"/>
              <a:buFont typeface="Symbol" pitchFamily="18" charset="2"/>
              <a:buChar char=""/>
              <a:tabLst>
                <a:tab pos="553686" algn="l"/>
              </a:tabLst>
            </a:pPr>
            <a:r>
              <a:rPr lang="en-US" sz="3333" dirty="0">
                <a:solidFill>
                  <a:prstClr val="black"/>
                </a:solidFill>
              </a:rPr>
              <a:t>Integrated services firm</a:t>
            </a:r>
          </a:p>
          <a:p>
            <a:pPr marL="944856" lvl="1" indent="-400619" defTabSz="1088473">
              <a:spcBef>
                <a:spcPts val="714"/>
              </a:spcBef>
              <a:buSzPct val="40000"/>
              <a:buFont typeface="Wingdings" pitchFamily="2" charset="2"/>
              <a:buChar char="¡"/>
              <a:tabLst>
                <a:tab pos="553686" algn="l"/>
              </a:tabLst>
              <a:defRPr/>
            </a:pPr>
            <a:r>
              <a:rPr lang="en-US" sz="2583" dirty="0">
                <a:solidFill>
                  <a:prstClr val="black"/>
                </a:solidFill>
              </a:rPr>
              <a:t>Civil Engineering</a:t>
            </a:r>
          </a:p>
          <a:p>
            <a:pPr marL="944856" lvl="1" indent="-400619" defTabSz="1088473">
              <a:spcBef>
                <a:spcPts val="714"/>
              </a:spcBef>
              <a:buSzPct val="40000"/>
              <a:buFont typeface="Wingdings" pitchFamily="2" charset="2"/>
              <a:buChar char="¡"/>
              <a:tabLst>
                <a:tab pos="553686" algn="l"/>
              </a:tabLst>
              <a:defRPr/>
            </a:pPr>
            <a:r>
              <a:rPr lang="en-US" sz="2583" dirty="0">
                <a:solidFill>
                  <a:prstClr val="black"/>
                </a:solidFill>
              </a:rPr>
              <a:t>Environmental Services</a:t>
            </a:r>
          </a:p>
          <a:p>
            <a:pPr marL="944856" lvl="1" indent="-400619">
              <a:spcBef>
                <a:spcPts val="714"/>
              </a:spcBef>
              <a:buSzPct val="40000"/>
              <a:buFont typeface="Wingdings" pitchFamily="2" charset="2"/>
              <a:buChar char="¡"/>
              <a:tabLst>
                <a:tab pos="553686" algn="l"/>
              </a:tabLst>
            </a:pPr>
            <a:r>
              <a:rPr lang="en-US" sz="2583" dirty="0">
                <a:solidFill>
                  <a:prstClr val="black"/>
                </a:solidFill>
              </a:rPr>
              <a:t>Architecture/Engineering</a:t>
            </a:r>
          </a:p>
          <a:p>
            <a:pPr marL="944856" lvl="1" indent="-400619">
              <a:spcBef>
                <a:spcPts val="714"/>
              </a:spcBef>
              <a:buSzPct val="40000"/>
              <a:buFont typeface="Wingdings" pitchFamily="2" charset="2"/>
              <a:buChar char="¡"/>
              <a:tabLst>
                <a:tab pos="553686" algn="l"/>
              </a:tabLst>
            </a:pPr>
            <a:r>
              <a:rPr lang="en-US" sz="2583" dirty="0">
                <a:solidFill>
                  <a:prstClr val="black"/>
                </a:solidFill>
              </a:rPr>
              <a:t>Construction Management</a:t>
            </a:r>
          </a:p>
          <a:p>
            <a:pPr marL="400619" indent="-400619">
              <a:spcBef>
                <a:spcPts val="714"/>
              </a:spcBef>
              <a:buSzPct val="60000"/>
              <a:buFont typeface="Symbol" pitchFamily="18" charset="2"/>
              <a:buChar char="·"/>
              <a:tabLst>
                <a:tab pos="553686" algn="l"/>
              </a:tabLst>
            </a:pPr>
            <a:r>
              <a:rPr lang="en-US" sz="3333" dirty="0">
                <a:solidFill>
                  <a:prstClr val="black"/>
                </a:solidFill>
              </a:rPr>
              <a:t>Repeat clients – Over 80% of our work</a:t>
            </a:r>
          </a:p>
        </p:txBody>
      </p:sp>
      <p:pic>
        <p:nvPicPr>
          <p:cNvPr id="33" name="Picture 32" descr="OFF_FTCHWatermark_17000_01_adjusted.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496800" y="990600"/>
            <a:ext cx="7518400" cy="4342982"/>
          </a:xfrm>
          <a:prstGeom prst="rect">
            <a:avLst/>
          </a:prstGeom>
        </p:spPr>
      </p:pic>
      <p:sp>
        <p:nvSpPr>
          <p:cNvPr id="14" name="TextBox 13"/>
          <p:cNvSpPr txBox="1"/>
          <p:nvPr/>
        </p:nvSpPr>
        <p:spPr>
          <a:xfrm>
            <a:off x="914400" y="6105526"/>
            <a:ext cx="10668000" cy="699756"/>
          </a:xfrm>
          <a:prstGeom prst="rect">
            <a:avLst/>
          </a:prstGeom>
          <a:noFill/>
        </p:spPr>
        <p:txBody>
          <a:bodyPr wrap="square" lIns="108852" tIns="54426" rIns="108852" bIns="54426" rtlCol="0">
            <a:spAutoFit/>
          </a:bodyPr>
          <a:lstStyle/>
          <a:p>
            <a:pPr algn="r"/>
            <a:r>
              <a:rPr lang="en-US" sz="3833" dirty="0">
                <a:solidFill>
                  <a:prstClr val="white"/>
                </a:solidFill>
                <a:latin typeface="Century Gothic"/>
              </a:rPr>
              <a:t>About Our Firm</a:t>
            </a:r>
          </a:p>
        </p:txBody>
      </p:sp>
      <p:grpSp>
        <p:nvGrpSpPr>
          <p:cNvPr id="16" name="Group 23"/>
          <p:cNvGrpSpPr/>
          <p:nvPr/>
        </p:nvGrpSpPr>
        <p:grpSpPr>
          <a:xfrm>
            <a:off x="202223" y="6223000"/>
            <a:ext cx="508000" cy="508000"/>
            <a:chOff x="914400" y="5029200"/>
            <a:chExt cx="533400" cy="533400"/>
          </a:xfrm>
        </p:grpSpPr>
        <p:sp>
          <p:nvSpPr>
            <p:cNvPr id="17" name="Freeform 6"/>
            <p:cNvSpPr>
              <a:spLocks/>
            </p:cNvSpPr>
            <p:nvPr/>
          </p:nvSpPr>
          <p:spPr bwMode="auto">
            <a:xfrm>
              <a:off x="914400" y="5029200"/>
              <a:ext cx="533400" cy="533400"/>
            </a:xfrm>
            <a:custGeom>
              <a:avLst/>
              <a:gdLst/>
              <a:ahLst/>
              <a:cxnLst>
                <a:cxn ang="0">
                  <a:pos x="0" y="0"/>
                </a:cxn>
                <a:cxn ang="0">
                  <a:pos x="3450" y="0"/>
                </a:cxn>
                <a:cxn ang="0">
                  <a:pos x="3450" y="3450"/>
                </a:cxn>
                <a:cxn ang="0">
                  <a:pos x="923" y="3450"/>
                </a:cxn>
                <a:cxn ang="0">
                  <a:pos x="921" y="3450"/>
                </a:cxn>
                <a:cxn ang="0">
                  <a:pos x="915" y="3450"/>
                </a:cxn>
                <a:cxn ang="0">
                  <a:pos x="905" y="3450"/>
                </a:cxn>
                <a:cxn ang="0">
                  <a:pos x="892" y="3449"/>
                </a:cxn>
                <a:cxn ang="0">
                  <a:pos x="876" y="3448"/>
                </a:cxn>
                <a:cxn ang="0">
                  <a:pos x="857" y="3446"/>
                </a:cxn>
                <a:cxn ang="0">
                  <a:pos x="836" y="3444"/>
                </a:cxn>
                <a:cxn ang="0">
                  <a:pos x="812" y="3440"/>
                </a:cxn>
                <a:cxn ang="0">
                  <a:pos x="785" y="3436"/>
                </a:cxn>
                <a:cxn ang="0">
                  <a:pos x="757" y="3432"/>
                </a:cxn>
                <a:cxn ang="0">
                  <a:pos x="726" y="3426"/>
                </a:cxn>
                <a:cxn ang="0">
                  <a:pos x="694" y="3418"/>
                </a:cxn>
                <a:cxn ang="0">
                  <a:pos x="661" y="3410"/>
                </a:cxn>
                <a:cxn ang="0">
                  <a:pos x="627" y="3400"/>
                </a:cxn>
                <a:cxn ang="0">
                  <a:pos x="591" y="3389"/>
                </a:cxn>
                <a:cxn ang="0">
                  <a:pos x="555" y="3376"/>
                </a:cxn>
                <a:cxn ang="0">
                  <a:pos x="518" y="3360"/>
                </a:cxn>
                <a:cxn ang="0">
                  <a:pos x="480" y="3344"/>
                </a:cxn>
                <a:cxn ang="0">
                  <a:pos x="442" y="3325"/>
                </a:cxn>
                <a:cxn ang="0">
                  <a:pos x="405" y="3304"/>
                </a:cxn>
                <a:cxn ang="0">
                  <a:pos x="368" y="3282"/>
                </a:cxn>
                <a:cxn ang="0">
                  <a:pos x="332" y="3256"/>
                </a:cxn>
                <a:cxn ang="0">
                  <a:pos x="296" y="3229"/>
                </a:cxn>
                <a:cxn ang="0">
                  <a:pos x="261" y="3198"/>
                </a:cxn>
                <a:cxn ang="0">
                  <a:pos x="229" y="3165"/>
                </a:cxn>
                <a:cxn ang="0">
                  <a:pos x="196" y="3130"/>
                </a:cxn>
                <a:cxn ang="0">
                  <a:pos x="166" y="3091"/>
                </a:cxn>
                <a:cxn ang="0">
                  <a:pos x="138" y="3050"/>
                </a:cxn>
                <a:cxn ang="0">
                  <a:pos x="111" y="3005"/>
                </a:cxn>
                <a:cxn ang="0">
                  <a:pos x="87" y="2958"/>
                </a:cxn>
                <a:cxn ang="0">
                  <a:pos x="65" y="2907"/>
                </a:cxn>
                <a:cxn ang="0">
                  <a:pos x="46" y="2853"/>
                </a:cxn>
                <a:cxn ang="0">
                  <a:pos x="30" y="2796"/>
                </a:cxn>
                <a:cxn ang="0">
                  <a:pos x="17" y="2734"/>
                </a:cxn>
                <a:cxn ang="0">
                  <a:pos x="7" y="2669"/>
                </a:cxn>
                <a:cxn ang="0">
                  <a:pos x="2" y="2600"/>
                </a:cxn>
                <a:cxn ang="0">
                  <a:pos x="0" y="2527"/>
                </a:cxn>
                <a:cxn ang="0">
                  <a:pos x="0" y="0"/>
                </a:cxn>
              </a:cxnLst>
              <a:rect l="0" t="0" r="r" b="b"/>
              <a:pathLst>
                <a:path w="3450" h="3450">
                  <a:moveTo>
                    <a:pt x="0" y="0"/>
                  </a:moveTo>
                  <a:lnTo>
                    <a:pt x="3450" y="0"/>
                  </a:lnTo>
                  <a:lnTo>
                    <a:pt x="3450" y="3450"/>
                  </a:lnTo>
                  <a:lnTo>
                    <a:pt x="923" y="3450"/>
                  </a:lnTo>
                  <a:lnTo>
                    <a:pt x="921" y="3450"/>
                  </a:lnTo>
                  <a:lnTo>
                    <a:pt x="915" y="3450"/>
                  </a:lnTo>
                  <a:lnTo>
                    <a:pt x="905" y="3450"/>
                  </a:lnTo>
                  <a:lnTo>
                    <a:pt x="892" y="3449"/>
                  </a:lnTo>
                  <a:lnTo>
                    <a:pt x="876" y="3448"/>
                  </a:lnTo>
                  <a:lnTo>
                    <a:pt x="857" y="3446"/>
                  </a:lnTo>
                  <a:lnTo>
                    <a:pt x="836" y="3444"/>
                  </a:lnTo>
                  <a:lnTo>
                    <a:pt x="812" y="3440"/>
                  </a:lnTo>
                  <a:lnTo>
                    <a:pt x="785" y="3436"/>
                  </a:lnTo>
                  <a:lnTo>
                    <a:pt x="757" y="3432"/>
                  </a:lnTo>
                  <a:lnTo>
                    <a:pt x="726" y="3426"/>
                  </a:lnTo>
                  <a:lnTo>
                    <a:pt x="694" y="3418"/>
                  </a:lnTo>
                  <a:lnTo>
                    <a:pt x="661" y="3410"/>
                  </a:lnTo>
                  <a:lnTo>
                    <a:pt x="627" y="3400"/>
                  </a:lnTo>
                  <a:lnTo>
                    <a:pt x="591" y="3389"/>
                  </a:lnTo>
                  <a:lnTo>
                    <a:pt x="555" y="3376"/>
                  </a:lnTo>
                  <a:lnTo>
                    <a:pt x="518" y="3360"/>
                  </a:lnTo>
                  <a:lnTo>
                    <a:pt x="480" y="3344"/>
                  </a:lnTo>
                  <a:lnTo>
                    <a:pt x="442" y="3325"/>
                  </a:lnTo>
                  <a:lnTo>
                    <a:pt x="405" y="3304"/>
                  </a:lnTo>
                  <a:lnTo>
                    <a:pt x="368" y="3282"/>
                  </a:lnTo>
                  <a:lnTo>
                    <a:pt x="332" y="3256"/>
                  </a:lnTo>
                  <a:lnTo>
                    <a:pt x="296" y="3229"/>
                  </a:lnTo>
                  <a:lnTo>
                    <a:pt x="261" y="3198"/>
                  </a:lnTo>
                  <a:lnTo>
                    <a:pt x="229" y="3165"/>
                  </a:lnTo>
                  <a:lnTo>
                    <a:pt x="196" y="3130"/>
                  </a:lnTo>
                  <a:lnTo>
                    <a:pt x="166" y="3091"/>
                  </a:lnTo>
                  <a:lnTo>
                    <a:pt x="138" y="3050"/>
                  </a:lnTo>
                  <a:lnTo>
                    <a:pt x="111" y="3005"/>
                  </a:lnTo>
                  <a:lnTo>
                    <a:pt x="87" y="2958"/>
                  </a:lnTo>
                  <a:lnTo>
                    <a:pt x="65" y="2907"/>
                  </a:lnTo>
                  <a:lnTo>
                    <a:pt x="46" y="2853"/>
                  </a:lnTo>
                  <a:lnTo>
                    <a:pt x="30" y="2796"/>
                  </a:lnTo>
                  <a:lnTo>
                    <a:pt x="17" y="2734"/>
                  </a:lnTo>
                  <a:lnTo>
                    <a:pt x="7" y="2669"/>
                  </a:lnTo>
                  <a:lnTo>
                    <a:pt x="2" y="2600"/>
                  </a:lnTo>
                  <a:lnTo>
                    <a:pt x="0" y="2527"/>
                  </a:lnTo>
                  <a:lnTo>
                    <a:pt x="0" y="0"/>
                  </a:lnTo>
                  <a:close/>
                </a:path>
              </a:pathLst>
            </a:custGeom>
            <a:solidFill>
              <a:schemeClr val="tx2"/>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19" name="Group 18"/>
            <p:cNvGrpSpPr/>
            <p:nvPr/>
          </p:nvGrpSpPr>
          <p:grpSpPr>
            <a:xfrm>
              <a:off x="967408" y="5195099"/>
              <a:ext cx="436178" cy="200653"/>
              <a:chOff x="914400" y="6148061"/>
              <a:chExt cx="1120232" cy="515335"/>
            </a:xfrm>
            <a:solidFill>
              <a:srgbClr val="FFFFFF"/>
            </a:solidFill>
          </p:grpSpPr>
          <p:sp>
            <p:nvSpPr>
              <p:cNvPr id="20" name="Freeform 83"/>
              <p:cNvSpPr>
                <a:spLocks/>
              </p:cNvSpPr>
              <p:nvPr/>
            </p:nvSpPr>
            <p:spPr bwMode="auto">
              <a:xfrm>
                <a:off x="1266960" y="6303017"/>
                <a:ext cx="291431" cy="360379"/>
              </a:xfrm>
              <a:custGeom>
                <a:avLst/>
                <a:gdLst/>
                <a:ahLst/>
                <a:cxnLst>
                  <a:cxn ang="0">
                    <a:pos x="270" y="1"/>
                  </a:cxn>
                  <a:cxn ang="0">
                    <a:pos x="312" y="9"/>
                  </a:cxn>
                  <a:cxn ang="0">
                    <a:pos x="347" y="23"/>
                  </a:cxn>
                  <a:cxn ang="0">
                    <a:pos x="359" y="30"/>
                  </a:cxn>
                  <a:cxn ang="0">
                    <a:pos x="316" y="74"/>
                  </a:cxn>
                  <a:cxn ang="0">
                    <a:pos x="295" y="58"/>
                  </a:cxn>
                  <a:cxn ang="0">
                    <a:pos x="264" y="41"/>
                  </a:cxn>
                  <a:cxn ang="0">
                    <a:pos x="224" y="34"/>
                  </a:cxn>
                  <a:cxn ang="0">
                    <a:pos x="173" y="46"/>
                  </a:cxn>
                  <a:cxn ang="0">
                    <a:pos x="131" y="80"/>
                  </a:cxn>
                  <a:cxn ang="0">
                    <a:pos x="102" y="134"/>
                  </a:cxn>
                  <a:cxn ang="0">
                    <a:pos x="86" y="202"/>
                  </a:cxn>
                  <a:cxn ang="0">
                    <a:pos x="87" y="282"/>
                  </a:cxn>
                  <a:cxn ang="0">
                    <a:pos x="109" y="355"/>
                  </a:cxn>
                  <a:cxn ang="0">
                    <a:pos x="146" y="413"/>
                  </a:cxn>
                  <a:cxn ang="0">
                    <a:pos x="195" y="454"/>
                  </a:cxn>
                  <a:cxn ang="0">
                    <a:pos x="248" y="473"/>
                  </a:cxn>
                  <a:cxn ang="0">
                    <a:pos x="300" y="470"/>
                  </a:cxn>
                  <a:cxn ang="0">
                    <a:pos x="339" y="455"/>
                  </a:cxn>
                  <a:cxn ang="0">
                    <a:pos x="365" y="437"/>
                  </a:cxn>
                  <a:cxn ang="0">
                    <a:pos x="380" y="421"/>
                  </a:cxn>
                  <a:cxn ang="0">
                    <a:pos x="385" y="414"/>
                  </a:cxn>
                  <a:cxn ang="0">
                    <a:pos x="381" y="455"/>
                  </a:cxn>
                  <a:cxn ang="0">
                    <a:pos x="335" y="485"/>
                  </a:cxn>
                  <a:cxn ang="0">
                    <a:pos x="291" y="500"/>
                  </a:cxn>
                  <a:cxn ang="0">
                    <a:pos x="257" y="505"/>
                  </a:cxn>
                  <a:cxn ang="0">
                    <a:pos x="238" y="507"/>
                  </a:cxn>
                  <a:cxn ang="0">
                    <a:pos x="209" y="507"/>
                  </a:cxn>
                  <a:cxn ang="0">
                    <a:pos x="179" y="504"/>
                  </a:cxn>
                  <a:cxn ang="0">
                    <a:pos x="143" y="495"/>
                  </a:cxn>
                  <a:cxn ang="0">
                    <a:pos x="105" y="478"/>
                  </a:cxn>
                  <a:cxn ang="0">
                    <a:pos x="69" y="452"/>
                  </a:cxn>
                  <a:cxn ang="0">
                    <a:pos x="37" y="413"/>
                  </a:cxn>
                  <a:cxn ang="0">
                    <a:pos x="13" y="360"/>
                  </a:cxn>
                  <a:cxn ang="0">
                    <a:pos x="1" y="290"/>
                  </a:cxn>
                  <a:cxn ang="0">
                    <a:pos x="3" y="215"/>
                  </a:cxn>
                  <a:cxn ang="0">
                    <a:pos x="21" y="153"/>
                  </a:cxn>
                  <a:cxn ang="0">
                    <a:pos x="50" y="103"/>
                  </a:cxn>
                  <a:cxn ang="0">
                    <a:pos x="87" y="64"/>
                  </a:cxn>
                  <a:cxn ang="0">
                    <a:pos x="128" y="35"/>
                  </a:cxn>
                  <a:cxn ang="0">
                    <a:pos x="169" y="15"/>
                  </a:cxn>
                  <a:cxn ang="0">
                    <a:pos x="208" y="3"/>
                  </a:cxn>
                  <a:cxn ang="0">
                    <a:pos x="240" y="0"/>
                  </a:cxn>
                </a:cxnLst>
                <a:rect l="0" t="0" r="r" b="b"/>
                <a:pathLst>
                  <a:path w="410" h="507">
                    <a:moveTo>
                      <a:pt x="240" y="0"/>
                    </a:moveTo>
                    <a:lnTo>
                      <a:pt x="256" y="0"/>
                    </a:lnTo>
                    <a:lnTo>
                      <a:pt x="270" y="1"/>
                    </a:lnTo>
                    <a:lnTo>
                      <a:pt x="284" y="2"/>
                    </a:lnTo>
                    <a:lnTo>
                      <a:pt x="298" y="5"/>
                    </a:lnTo>
                    <a:lnTo>
                      <a:pt x="312" y="9"/>
                    </a:lnTo>
                    <a:lnTo>
                      <a:pt x="326" y="13"/>
                    </a:lnTo>
                    <a:lnTo>
                      <a:pt x="341" y="20"/>
                    </a:lnTo>
                    <a:lnTo>
                      <a:pt x="347" y="23"/>
                    </a:lnTo>
                    <a:lnTo>
                      <a:pt x="353" y="26"/>
                    </a:lnTo>
                    <a:lnTo>
                      <a:pt x="356" y="28"/>
                    </a:lnTo>
                    <a:lnTo>
                      <a:pt x="359" y="30"/>
                    </a:lnTo>
                    <a:lnTo>
                      <a:pt x="360" y="31"/>
                    </a:lnTo>
                    <a:lnTo>
                      <a:pt x="323" y="81"/>
                    </a:lnTo>
                    <a:lnTo>
                      <a:pt x="316" y="74"/>
                    </a:lnTo>
                    <a:lnTo>
                      <a:pt x="310" y="69"/>
                    </a:lnTo>
                    <a:lnTo>
                      <a:pt x="304" y="63"/>
                    </a:lnTo>
                    <a:lnTo>
                      <a:pt x="295" y="58"/>
                    </a:lnTo>
                    <a:lnTo>
                      <a:pt x="286" y="52"/>
                    </a:lnTo>
                    <a:lnTo>
                      <a:pt x="276" y="46"/>
                    </a:lnTo>
                    <a:lnTo>
                      <a:pt x="264" y="41"/>
                    </a:lnTo>
                    <a:lnTo>
                      <a:pt x="252" y="38"/>
                    </a:lnTo>
                    <a:lnTo>
                      <a:pt x="238" y="35"/>
                    </a:lnTo>
                    <a:lnTo>
                      <a:pt x="224" y="34"/>
                    </a:lnTo>
                    <a:lnTo>
                      <a:pt x="206" y="36"/>
                    </a:lnTo>
                    <a:lnTo>
                      <a:pt x="189" y="39"/>
                    </a:lnTo>
                    <a:lnTo>
                      <a:pt x="173" y="46"/>
                    </a:lnTo>
                    <a:lnTo>
                      <a:pt x="158" y="55"/>
                    </a:lnTo>
                    <a:lnTo>
                      <a:pt x="144" y="67"/>
                    </a:lnTo>
                    <a:lnTo>
                      <a:pt x="131" y="80"/>
                    </a:lnTo>
                    <a:lnTo>
                      <a:pt x="120" y="96"/>
                    </a:lnTo>
                    <a:lnTo>
                      <a:pt x="110" y="114"/>
                    </a:lnTo>
                    <a:lnTo>
                      <a:pt x="102" y="134"/>
                    </a:lnTo>
                    <a:lnTo>
                      <a:pt x="95" y="155"/>
                    </a:lnTo>
                    <a:lnTo>
                      <a:pt x="90" y="178"/>
                    </a:lnTo>
                    <a:lnTo>
                      <a:pt x="86" y="202"/>
                    </a:lnTo>
                    <a:lnTo>
                      <a:pt x="85" y="228"/>
                    </a:lnTo>
                    <a:lnTo>
                      <a:pt x="85" y="256"/>
                    </a:lnTo>
                    <a:lnTo>
                      <a:pt x="87" y="282"/>
                    </a:lnTo>
                    <a:lnTo>
                      <a:pt x="92" y="308"/>
                    </a:lnTo>
                    <a:lnTo>
                      <a:pt x="99" y="332"/>
                    </a:lnTo>
                    <a:lnTo>
                      <a:pt x="109" y="355"/>
                    </a:lnTo>
                    <a:lnTo>
                      <a:pt x="120" y="376"/>
                    </a:lnTo>
                    <a:lnTo>
                      <a:pt x="132" y="395"/>
                    </a:lnTo>
                    <a:lnTo>
                      <a:pt x="146" y="413"/>
                    </a:lnTo>
                    <a:lnTo>
                      <a:pt x="161" y="429"/>
                    </a:lnTo>
                    <a:lnTo>
                      <a:pt x="177" y="443"/>
                    </a:lnTo>
                    <a:lnTo>
                      <a:pt x="195" y="454"/>
                    </a:lnTo>
                    <a:lnTo>
                      <a:pt x="212" y="463"/>
                    </a:lnTo>
                    <a:lnTo>
                      <a:pt x="230" y="469"/>
                    </a:lnTo>
                    <a:lnTo>
                      <a:pt x="248" y="473"/>
                    </a:lnTo>
                    <a:lnTo>
                      <a:pt x="266" y="474"/>
                    </a:lnTo>
                    <a:lnTo>
                      <a:pt x="283" y="472"/>
                    </a:lnTo>
                    <a:lnTo>
                      <a:pt x="300" y="470"/>
                    </a:lnTo>
                    <a:lnTo>
                      <a:pt x="314" y="466"/>
                    </a:lnTo>
                    <a:lnTo>
                      <a:pt x="327" y="461"/>
                    </a:lnTo>
                    <a:lnTo>
                      <a:pt x="339" y="455"/>
                    </a:lnTo>
                    <a:lnTo>
                      <a:pt x="349" y="449"/>
                    </a:lnTo>
                    <a:lnTo>
                      <a:pt x="358" y="443"/>
                    </a:lnTo>
                    <a:lnTo>
                      <a:pt x="365" y="437"/>
                    </a:lnTo>
                    <a:lnTo>
                      <a:pt x="371" y="431"/>
                    </a:lnTo>
                    <a:lnTo>
                      <a:pt x="376" y="426"/>
                    </a:lnTo>
                    <a:lnTo>
                      <a:pt x="380" y="421"/>
                    </a:lnTo>
                    <a:lnTo>
                      <a:pt x="383" y="418"/>
                    </a:lnTo>
                    <a:lnTo>
                      <a:pt x="384" y="415"/>
                    </a:lnTo>
                    <a:lnTo>
                      <a:pt x="385" y="414"/>
                    </a:lnTo>
                    <a:lnTo>
                      <a:pt x="410" y="425"/>
                    </a:lnTo>
                    <a:lnTo>
                      <a:pt x="396" y="442"/>
                    </a:lnTo>
                    <a:lnTo>
                      <a:pt x="381" y="455"/>
                    </a:lnTo>
                    <a:lnTo>
                      <a:pt x="366" y="467"/>
                    </a:lnTo>
                    <a:lnTo>
                      <a:pt x="350" y="477"/>
                    </a:lnTo>
                    <a:lnTo>
                      <a:pt x="335" y="485"/>
                    </a:lnTo>
                    <a:lnTo>
                      <a:pt x="319" y="491"/>
                    </a:lnTo>
                    <a:lnTo>
                      <a:pt x="305" y="496"/>
                    </a:lnTo>
                    <a:lnTo>
                      <a:pt x="291" y="500"/>
                    </a:lnTo>
                    <a:lnTo>
                      <a:pt x="279" y="503"/>
                    </a:lnTo>
                    <a:lnTo>
                      <a:pt x="267" y="505"/>
                    </a:lnTo>
                    <a:lnTo>
                      <a:pt x="257" y="505"/>
                    </a:lnTo>
                    <a:lnTo>
                      <a:pt x="248" y="506"/>
                    </a:lnTo>
                    <a:lnTo>
                      <a:pt x="242" y="506"/>
                    </a:lnTo>
                    <a:lnTo>
                      <a:pt x="238" y="507"/>
                    </a:lnTo>
                    <a:lnTo>
                      <a:pt x="235" y="507"/>
                    </a:lnTo>
                    <a:lnTo>
                      <a:pt x="218" y="507"/>
                    </a:lnTo>
                    <a:lnTo>
                      <a:pt x="209" y="507"/>
                    </a:lnTo>
                    <a:lnTo>
                      <a:pt x="200" y="506"/>
                    </a:lnTo>
                    <a:lnTo>
                      <a:pt x="190" y="505"/>
                    </a:lnTo>
                    <a:lnTo>
                      <a:pt x="179" y="504"/>
                    </a:lnTo>
                    <a:lnTo>
                      <a:pt x="168" y="502"/>
                    </a:lnTo>
                    <a:lnTo>
                      <a:pt x="156" y="499"/>
                    </a:lnTo>
                    <a:lnTo>
                      <a:pt x="143" y="495"/>
                    </a:lnTo>
                    <a:lnTo>
                      <a:pt x="131" y="490"/>
                    </a:lnTo>
                    <a:lnTo>
                      <a:pt x="118" y="485"/>
                    </a:lnTo>
                    <a:lnTo>
                      <a:pt x="105" y="478"/>
                    </a:lnTo>
                    <a:lnTo>
                      <a:pt x="93" y="471"/>
                    </a:lnTo>
                    <a:lnTo>
                      <a:pt x="81" y="462"/>
                    </a:lnTo>
                    <a:lnTo>
                      <a:pt x="69" y="452"/>
                    </a:lnTo>
                    <a:lnTo>
                      <a:pt x="57" y="440"/>
                    </a:lnTo>
                    <a:lnTo>
                      <a:pt x="47" y="428"/>
                    </a:lnTo>
                    <a:lnTo>
                      <a:pt x="37" y="413"/>
                    </a:lnTo>
                    <a:lnTo>
                      <a:pt x="28" y="397"/>
                    </a:lnTo>
                    <a:lnTo>
                      <a:pt x="20" y="379"/>
                    </a:lnTo>
                    <a:lnTo>
                      <a:pt x="13" y="360"/>
                    </a:lnTo>
                    <a:lnTo>
                      <a:pt x="7" y="338"/>
                    </a:lnTo>
                    <a:lnTo>
                      <a:pt x="3" y="315"/>
                    </a:lnTo>
                    <a:lnTo>
                      <a:pt x="1" y="290"/>
                    </a:lnTo>
                    <a:lnTo>
                      <a:pt x="0" y="263"/>
                    </a:lnTo>
                    <a:lnTo>
                      <a:pt x="1" y="239"/>
                    </a:lnTo>
                    <a:lnTo>
                      <a:pt x="3" y="215"/>
                    </a:lnTo>
                    <a:lnTo>
                      <a:pt x="8" y="193"/>
                    </a:lnTo>
                    <a:lnTo>
                      <a:pt x="14" y="173"/>
                    </a:lnTo>
                    <a:lnTo>
                      <a:pt x="21" y="153"/>
                    </a:lnTo>
                    <a:lnTo>
                      <a:pt x="30" y="135"/>
                    </a:lnTo>
                    <a:lnTo>
                      <a:pt x="39" y="119"/>
                    </a:lnTo>
                    <a:lnTo>
                      <a:pt x="50" y="103"/>
                    </a:lnTo>
                    <a:lnTo>
                      <a:pt x="62" y="89"/>
                    </a:lnTo>
                    <a:lnTo>
                      <a:pt x="74" y="76"/>
                    </a:lnTo>
                    <a:lnTo>
                      <a:pt x="87" y="64"/>
                    </a:lnTo>
                    <a:lnTo>
                      <a:pt x="100" y="53"/>
                    </a:lnTo>
                    <a:lnTo>
                      <a:pt x="114" y="43"/>
                    </a:lnTo>
                    <a:lnTo>
                      <a:pt x="128" y="35"/>
                    </a:lnTo>
                    <a:lnTo>
                      <a:pt x="142" y="27"/>
                    </a:lnTo>
                    <a:lnTo>
                      <a:pt x="156" y="21"/>
                    </a:lnTo>
                    <a:lnTo>
                      <a:pt x="169" y="15"/>
                    </a:lnTo>
                    <a:lnTo>
                      <a:pt x="183" y="10"/>
                    </a:lnTo>
                    <a:lnTo>
                      <a:pt x="196" y="6"/>
                    </a:lnTo>
                    <a:lnTo>
                      <a:pt x="208" y="3"/>
                    </a:lnTo>
                    <a:lnTo>
                      <a:pt x="219" y="1"/>
                    </a:lnTo>
                    <a:lnTo>
                      <a:pt x="230" y="1"/>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2" name="Freeform 84"/>
              <p:cNvSpPr>
                <a:spLocks/>
              </p:cNvSpPr>
              <p:nvPr/>
            </p:nvSpPr>
            <p:spPr bwMode="auto">
              <a:xfrm>
                <a:off x="1524272" y="6165831"/>
                <a:ext cx="510360" cy="426484"/>
              </a:xfrm>
              <a:custGeom>
                <a:avLst/>
                <a:gdLst/>
                <a:ahLst/>
                <a:cxnLst>
                  <a:cxn ang="0">
                    <a:pos x="495" y="216"/>
                  </a:cxn>
                  <a:cxn ang="0">
                    <a:pos x="554" y="200"/>
                  </a:cxn>
                  <a:cxn ang="0">
                    <a:pos x="609" y="209"/>
                  </a:cxn>
                  <a:cxn ang="0">
                    <a:pos x="662" y="275"/>
                  </a:cxn>
                  <a:cxn ang="0">
                    <a:pos x="674" y="556"/>
                  </a:cxn>
                  <a:cxn ang="0">
                    <a:pos x="701" y="575"/>
                  </a:cxn>
                  <a:cxn ang="0">
                    <a:pos x="717" y="589"/>
                  </a:cxn>
                  <a:cxn ang="0">
                    <a:pos x="543" y="586"/>
                  </a:cxn>
                  <a:cxn ang="0">
                    <a:pos x="560" y="567"/>
                  </a:cxn>
                  <a:cxn ang="0">
                    <a:pos x="584" y="520"/>
                  </a:cxn>
                  <a:cxn ang="0">
                    <a:pos x="564" y="273"/>
                  </a:cxn>
                  <a:cxn ang="0">
                    <a:pos x="522" y="256"/>
                  </a:cxn>
                  <a:cxn ang="0">
                    <a:pos x="469" y="261"/>
                  </a:cxn>
                  <a:cxn ang="0">
                    <a:pos x="434" y="308"/>
                  </a:cxn>
                  <a:cxn ang="0">
                    <a:pos x="451" y="562"/>
                  </a:cxn>
                  <a:cxn ang="0">
                    <a:pos x="475" y="582"/>
                  </a:cxn>
                  <a:cxn ang="0">
                    <a:pos x="310" y="600"/>
                  </a:cxn>
                  <a:cxn ang="0">
                    <a:pos x="318" y="574"/>
                  </a:cxn>
                  <a:cxn ang="0">
                    <a:pos x="354" y="539"/>
                  </a:cxn>
                  <a:cxn ang="0">
                    <a:pos x="359" y="407"/>
                  </a:cxn>
                  <a:cxn ang="0">
                    <a:pos x="344" y="416"/>
                  </a:cxn>
                  <a:cxn ang="0">
                    <a:pos x="285" y="457"/>
                  </a:cxn>
                  <a:cxn ang="0">
                    <a:pos x="235" y="530"/>
                  </a:cxn>
                  <a:cxn ang="0">
                    <a:pos x="181" y="559"/>
                  </a:cxn>
                  <a:cxn ang="0">
                    <a:pos x="108" y="556"/>
                  </a:cxn>
                  <a:cxn ang="0">
                    <a:pos x="35" y="510"/>
                  </a:cxn>
                  <a:cxn ang="0">
                    <a:pos x="6" y="453"/>
                  </a:cxn>
                  <a:cxn ang="0">
                    <a:pos x="1" y="409"/>
                  </a:cxn>
                  <a:cxn ang="0">
                    <a:pos x="30" y="353"/>
                  </a:cxn>
                  <a:cxn ang="0">
                    <a:pos x="67" y="335"/>
                  </a:cxn>
                  <a:cxn ang="0">
                    <a:pos x="82" y="325"/>
                  </a:cxn>
                  <a:cxn ang="0">
                    <a:pos x="70" y="300"/>
                  </a:cxn>
                  <a:cxn ang="0">
                    <a:pos x="38" y="253"/>
                  </a:cxn>
                  <a:cxn ang="0">
                    <a:pos x="41" y="221"/>
                  </a:cxn>
                  <a:cxn ang="0">
                    <a:pos x="82" y="193"/>
                  </a:cxn>
                  <a:cxn ang="0">
                    <a:pos x="148" y="207"/>
                  </a:cxn>
                  <a:cxn ang="0">
                    <a:pos x="135" y="223"/>
                  </a:cxn>
                  <a:cxn ang="0">
                    <a:pos x="97" y="251"/>
                  </a:cxn>
                  <a:cxn ang="0">
                    <a:pos x="106" y="303"/>
                  </a:cxn>
                  <a:cxn ang="0">
                    <a:pos x="143" y="343"/>
                  </a:cxn>
                  <a:cxn ang="0">
                    <a:pos x="108" y="372"/>
                  </a:cxn>
                  <a:cxn ang="0">
                    <a:pos x="69" y="430"/>
                  </a:cxn>
                  <a:cxn ang="0">
                    <a:pos x="65" y="467"/>
                  </a:cxn>
                  <a:cxn ang="0">
                    <a:pos x="102" y="523"/>
                  </a:cxn>
                  <a:cxn ang="0">
                    <a:pos x="146" y="540"/>
                  </a:cxn>
                  <a:cxn ang="0">
                    <a:pos x="186" y="535"/>
                  </a:cxn>
                  <a:cxn ang="0">
                    <a:pos x="211" y="514"/>
                  </a:cxn>
                  <a:cxn ang="0">
                    <a:pos x="216" y="473"/>
                  </a:cxn>
                  <a:cxn ang="0">
                    <a:pos x="194" y="463"/>
                  </a:cxn>
                  <a:cxn ang="0">
                    <a:pos x="156" y="468"/>
                  </a:cxn>
                  <a:cxn ang="0">
                    <a:pos x="146" y="460"/>
                  </a:cxn>
                  <a:cxn ang="0">
                    <a:pos x="188" y="425"/>
                  </a:cxn>
                  <a:cxn ang="0">
                    <a:pos x="294" y="415"/>
                  </a:cxn>
                  <a:cxn ang="0">
                    <a:pos x="333" y="396"/>
                  </a:cxn>
                  <a:cxn ang="0">
                    <a:pos x="359" y="353"/>
                  </a:cxn>
                  <a:cxn ang="0">
                    <a:pos x="352" y="99"/>
                  </a:cxn>
                  <a:cxn ang="0">
                    <a:pos x="318" y="73"/>
                  </a:cxn>
                  <a:cxn ang="0">
                    <a:pos x="371" y="50"/>
                  </a:cxn>
                  <a:cxn ang="0">
                    <a:pos x="429" y="4"/>
                  </a:cxn>
                </a:cxnLst>
                <a:rect l="0" t="0" r="r" b="b"/>
                <a:pathLst>
                  <a:path w="718" h="600">
                    <a:moveTo>
                      <a:pt x="432" y="0"/>
                    </a:moveTo>
                    <a:lnTo>
                      <a:pt x="432" y="258"/>
                    </a:lnTo>
                    <a:lnTo>
                      <a:pt x="450" y="244"/>
                    </a:lnTo>
                    <a:lnTo>
                      <a:pt x="465" y="233"/>
                    </a:lnTo>
                    <a:lnTo>
                      <a:pt x="481" y="223"/>
                    </a:lnTo>
                    <a:lnTo>
                      <a:pt x="495" y="216"/>
                    </a:lnTo>
                    <a:lnTo>
                      <a:pt x="508" y="210"/>
                    </a:lnTo>
                    <a:lnTo>
                      <a:pt x="520" y="206"/>
                    </a:lnTo>
                    <a:lnTo>
                      <a:pt x="530" y="203"/>
                    </a:lnTo>
                    <a:lnTo>
                      <a:pt x="539" y="201"/>
                    </a:lnTo>
                    <a:lnTo>
                      <a:pt x="548" y="200"/>
                    </a:lnTo>
                    <a:lnTo>
                      <a:pt x="554" y="200"/>
                    </a:lnTo>
                    <a:lnTo>
                      <a:pt x="559" y="200"/>
                    </a:lnTo>
                    <a:lnTo>
                      <a:pt x="563" y="200"/>
                    </a:lnTo>
                    <a:lnTo>
                      <a:pt x="564" y="200"/>
                    </a:lnTo>
                    <a:lnTo>
                      <a:pt x="580" y="201"/>
                    </a:lnTo>
                    <a:lnTo>
                      <a:pt x="595" y="205"/>
                    </a:lnTo>
                    <a:lnTo>
                      <a:pt x="609" y="209"/>
                    </a:lnTo>
                    <a:lnTo>
                      <a:pt x="622" y="217"/>
                    </a:lnTo>
                    <a:lnTo>
                      <a:pt x="634" y="225"/>
                    </a:lnTo>
                    <a:lnTo>
                      <a:pt x="644" y="235"/>
                    </a:lnTo>
                    <a:lnTo>
                      <a:pt x="652" y="247"/>
                    </a:lnTo>
                    <a:lnTo>
                      <a:pt x="658" y="260"/>
                    </a:lnTo>
                    <a:lnTo>
                      <a:pt x="662" y="275"/>
                    </a:lnTo>
                    <a:lnTo>
                      <a:pt x="663" y="291"/>
                    </a:lnTo>
                    <a:lnTo>
                      <a:pt x="663" y="520"/>
                    </a:lnTo>
                    <a:lnTo>
                      <a:pt x="664" y="531"/>
                    </a:lnTo>
                    <a:lnTo>
                      <a:pt x="666" y="541"/>
                    </a:lnTo>
                    <a:lnTo>
                      <a:pt x="670" y="549"/>
                    </a:lnTo>
                    <a:lnTo>
                      <a:pt x="674" y="556"/>
                    </a:lnTo>
                    <a:lnTo>
                      <a:pt x="679" y="562"/>
                    </a:lnTo>
                    <a:lnTo>
                      <a:pt x="684" y="566"/>
                    </a:lnTo>
                    <a:lnTo>
                      <a:pt x="689" y="570"/>
                    </a:lnTo>
                    <a:lnTo>
                      <a:pt x="694" y="573"/>
                    </a:lnTo>
                    <a:lnTo>
                      <a:pt x="698" y="575"/>
                    </a:lnTo>
                    <a:lnTo>
                      <a:pt x="701" y="575"/>
                    </a:lnTo>
                    <a:lnTo>
                      <a:pt x="703" y="576"/>
                    </a:lnTo>
                    <a:lnTo>
                      <a:pt x="704" y="576"/>
                    </a:lnTo>
                    <a:lnTo>
                      <a:pt x="709" y="578"/>
                    </a:lnTo>
                    <a:lnTo>
                      <a:pt x="713" y="581"/>
                    </a:lnTo>
                    <a:lnTo>
                      <a:pt x="715" y="585"/>
                    </a:lnTo>
                    <a:lnTo>
                      <a:pt x="717" y="589"/>
                    </a:lnTo>
                    <a:lnTo>
                      <a:pt x="718" y="593"/>
                    </a:lnTo>
                    <a:lnTo>
                      <a:pt x="718" y="597"/>
                    </a:lnTo>
                    <a:lnTo>
                      <a:pt x="718" y="600"/>
                    </a:lnTo>
                    <a:lnTo>
                      <a:pt x="541" y="600"/>
                    </a:lnTo>
                    <a:lnTo>
                      <a:pt x="541" y="592"/>
                    </a:lnTo>
                    <a:lnTo>
                      <a:pt x="543" y="586"/>
                    </a:lnTo>
                    <a:lnTo>
                      <a:pt x="544" y="581"/>
                    </a:lnTo>
                    <a:lnTo>
                      <a:pt x="546" y="578"/>
                    </a:lnTo>
                    <a:lnTo>
                      <a:pt x="548" y="576"/>
                    </a:lnTo>
                    <a:lnTo>
                      <a:pt x="550" y="575"/>
                    </a:lnTo>
                    <a:lnTo>
                      <a:pt x="554" y="572"/>
                    </a:lnTo>
                    <a:lnTo>
                      <a:pt x="560" y="567"/>
                    </a:lnTo>
                    <a:lnTo>
                      <a:pt x="565" y="562"/>
                    </a:lnTo>
                    <a:lnTo>
                      <a:pt x="571" y="555"/>
                    </a:lnTo>
                    <a:lnTo>
                      <a:pt x="576" y="548"/>
                    </a:lnTo>
                    <a:lnTo>
                      <a:pt x="580" y="539"/>
                    </a:lnTo>
                    <a:lnTo>
                      <a:pt x="583" y="530"/>
                    </a:lnTo>
                    <a:lnTo>
                      <a:pt x="584" y="520"/>
                    </a:lnTo>
                    <a:lnTo>
                      <a:pt x="584" y="317"/>
                    </a:lnTo>
                    <a:lnTo>
                      <a:pt x="583" y="305"/>
                    </a:lnTo>
                    <a:lnTo>
                      <a:pt x="580" y="295"/>
                    </a:lnTo>
                    <a:lnTo>
                      <a:pt x="576" y="287"/>
                    </a:lnTo>
                    <a:lnTo>
                      <a:pt x="571" y="279"/>
                    </a:lnTo>
                    <a:lnTo>
                      <a:pt x="564" y="273"/>
                    </a:lnTo>
                    <a:lnTo>
                      <a:pt x="558" y="268"/>
                    </a:lnTo>
                    <a:lnTo>
                      <a:pt x="550" y="264"/>
                    </a:lnTo>
                    <a:lnTo>
                      <a:pt x="543" y="261"/>
                    </a:lnTo>
                    <a:lnTo>
                      <a:pt x="535" y="259"/>
                    </a:lnTo>
                    <a:lnTo>
                      <a:pt x="528" y="257"/>
                    </a:lnTo>
                    <a:lnTo>
                      <a:pt x="522" y="256"/>
                    </a:lnTo>
                    <a:lnTo>
                      <a:pt x="516" y="255"/>
                    </a:lnTo>
                    <a:lnTo>
                      <a:pt x="513" y="255"/>
                    </a:lnTo>
                    <a:lnTo>
                      <a:pt x="509" y="255"/>
                    </a:lnTo>
                    <a:lnTo>
                      <a:pt x="494" y="256"/>
                    </a:lnTo>
                    <a:lnTo>
                      <a:pt x="481" y="258"/>
                    </a:lnTo>
                    <a:lnTo>
                      <a:pt x="469" y="261"/>
                    </a:lnTo>
                    <a:lnTo>
                      <a:pt x="459" y="267"/>
                    </a:lnTo>
                    <a:lnTo>
                      <a:pt x="450" y="272"/>
                    </a:lnTo>
                    <a:lnTo>
                      <a:pt x="443" y="280"/>
                    </a:lnTo>
                    <a:lnTo>
                      <a:pt x="438" y="288"/>
                    </a:lnTo>
                    <a:lnTo>
                      <a:pt x="435" y="298"/>
                    </a:lnTo>
                    <a:lnTo>
                      <a:pt x="434" y="308"/>
                    </a:lnTo>
                    <a:lnTo>
                      <a:pt x="433" y="518"/>
                    </a:lnTo>
                    <a:lnTo>
                      <a:pt x="434" y="530"/>
                    </a:lnTo>
                    <a:lnTo>
                      <a:pt x="437" y="540"/>
                    </a:lnTo>
                    <a:lnTo>
                      <a:pt x="441" y="549"/>
                    </a:lnTo>
                    <a:lnTo>
                      <a:pt x="445" y="556"/>
                    </a:lnTo>
                    <a:lnTo>
                      <a:pt x="451" y="562"/>
                    </a:lnTo>
                    <a:lnTo>
                      <a:pt x="456" y="566"/>
                    </a:lnTo>
                    <a:lnTo>
                      <a:pt x="461" y="570"/>
                    </a:lnTo>
                    <a:lnTo>
                      <a:pt x="465" y="572"/>
                    </a:lnTo>
                    <a:lnTo>
                      <a:pt x="468" y="574"/>
                    </a:lnTo>
                    <a:lnTo>
                      <a:pt x="472" y="577"/>
                    </a:lnTo>
                    <a:lnTo>
                      <a:pt x="475" y="582"/>
                    </a:lnTo>
                    <a:lnTo>
                      <a:pt x="476" y="587"/>
                    </a:lnTo>
                    <a:lnTo>
                      <a:pt x="477" y="591"/>
                    </a:lnTo>
                    <a:lnTo>
                      <a:pt x="477" y="596"/>
                    </a:lnTo>
                    <a:lnTo>
                      <a:pt x="476" y="599"/>
                    </a:lnTo>
                    <a:lnTo>
                      <a:pt x="476" y="600"/>
                    </a:lnTo>
                    <a:lnTo>
                      <a:pt x="310" y="600"/>
                    </a:lnTo>
                    <a:lnTo>
                      <a:pt x="310" y="592"/>
                    </a:lnTo>
                    <a:lnTo>
                      <a:pt x="310" y="586"/>
                    </a:lnTo>
                    <a:lnTo>
                      <a:pt x="311" y="581"/>
                    </a:lnTo>
                    <a:lnTo>
                      <a:pt x="314" y="577"/>
                    </a:lnTo>
                    <a:lnTo>
                      <a:pt x="316" y="575"/>
                    </a:lnTo>
                    <a:lnTo>
                      <a:pt x="318" y="574"/>
                    </a:lnTo>
                    <a:lnTo>
                      <a:pt x="319" y="573"/>
                    </a:lnTo>
                    <a:lnTo>
                      <a:pt x="320" y="573"/>
                    </a:lnTo>
                    <a:lnTo>
                      <a:pt x="332" y="564"/>
                    </a:lnTo>
                    <a:lnTo>
                      <a:pt x="342" y="555"/>
                    </a:lnTo>
                    <a:lnTo>
                      <a:pt x="349" y="547"/>
                    </a:lnTo>
                    <a:lnTo>
                      <a:pt x="354" y="539"/>
                    </a:lnTo>
                    <a:lnTo>
                      <a:pt x="357" y="532"/>
                    </a:lnTo>
                    <a:lnTo>
                      <a:pt x="359" y="526"/>
                    </a:lnTo>
                    <a:lnTo>
                      <a:pt x="360" y="522"/>
                    </a:lnTo>
                    <a:lnTo>
                      <a:pt x="360" y="416"/>
                    </a:lnTo>
                    <a:lnTo>
                      <a:pt x="360" y="411"/>
                    </a:lnTo>
                    <a:lnTo>
                      <a:pt x="359" y="407"/>
                    </a:lnTo>
                    <a:lnTo>
                      <a:pt x="357" y="405"/>
                    </a:lnTo>
                    <a:lnTo>
                      <a:pt x="356" y="405"/>
                    </a:lnTo>
                    <a:lnTo>
                      <a:pt x="354" y="406"/>
                    </a:lnTo>
                    <a:lnTo>
                      <a:pt x="353" y="407"/>
                    </a:lnTo>
                    <a:lnTo>
                      <a:pt x="350" y="410"/>
                    </a:lnTo>
                    <a:lnTo>
                      <a:pt x="344" y="416"/>
                    </a:lnTo>
                    <a:lnTo>
                      <a:pt x="335" y="424"/>
                    </a:lnTo>
                    <a:lnTo>
                      <a:pt x="325" y="432"/>
                    </a:lnTo>
                    <a:lnTo>
                      <a:pt x="315" y="440"/>
                    </a:lnTo>
                    <a:lnTo>
                      <a:pt x="304" y="447"/>
                    </a:lnTo>
                    <a:lnTo>
                      <a:pt x="293" y="453"/>
                    </a:lnTo>
                    <a:lnTo>
                      <a:pt x="285" y="457"/>
                    </a:lnTo>
                    <a:lnTo>
                      <a:pt x="264" y="468"/>
                    </a:lnTo>
                    <a:lnTo>
                      <a:pt x="260" y="484"/>
                    </a:lnTo>
                    <a:lnTo>
                      <a:pt x="256" y="498"/>
                    </a:lnTo>
                    <a:lnTo>
                      <a:pt x="250" y="510"/>
                    </a:lnTo>
                    <a:lnTo>
                      <a:pt x="243" y="521"/>
                    </a:lnTo>
                    <a:lnTo>
                      <a:pt x="235" y="530"/>
                    </a:lnTo>
                    <a:lnTo>
                      <a:pt x="227" y="538"/>
                    </a:lnTo>
                    <a:lnTo>
                      <a:pt x="218" y="544"/>
                    </a:lnTo>
                    <a:lnTo>
                      <a:pt x="208" y="549"/>
                    </a:lnTo>
                    <a:lnTo>
                      <a:pt x="199" y="553"/>
                    </a:lnTo>
                    <a:lnTo>
                      <a:pt x="189" y="556"/>
                    </a:lnTo>
                    <a:lnTo>
                      <a:pt x="181" y="559"/>
                    </a:lnTo>
                    <a:lnTo>
                      <a:pt x="172" y="561"/>
                    </a:lnTo>
                    <a:lnTo>
                      <a:pt x="164" y="562"/>
                    </a:lnTo>
                    <a:lnTo>
                      <a:pt x="158" y="562"/>
                    </a:lnTo>
                    <a:lnTo>
                      <a:pt x="144" y="562"/>
                    </a:lnTo>
                    <a:lnTo>
                      <a:pt x="125" y="560"/>
                    </a:lnTo>
                    <a:lnTo>
                      <a:pt x="108" y="556"/>
                    </a:lnTo>
                    <a:lnTo>
                      <a:pt x="92" y="550"/>
                    </a:lnTo>
                    <a:lnTo>
                      <a:pt x="77" y="544"/>
                    </a:lnTo>
                    <a:lnTo>
                      <a:pt x="65" y="537"/>
                    </a:lnTo>
                    <a:lnTo>
                      <a:pt x="54" y="528"/>
                    </a:lnTo>
                    <a:lnTo>
                      <a:pt x="44" y="519"/>
                    </a:lnTo>
                    <a:lnTo>
                      <a:pt x="35" y="510"/>
                    </a:lnTo>
                    <a:lnTo>
                      <a:pt x="28" y="500"/>
                    </a:lnTo>
                    <a:lnTo>
                      <a:pt x="22" y="490"/>
                    </a:lnTo>
                    <a:lnTo>
                      <a:pt x="16" y="480"/>
                    </a:lnTo>
                    <a:lnTo>
                      <a:pt x="12" y="471"/>
                    </a:lnTo>
                    <a:lnTo>
                      <a:pt x="9" y="462"/>
                    </a:lnTo>
                    <a:lnTo>
                      <a:pt x="6" y="453"/>
                    </a:lnTo>
                    <a:lnTo>
                      <a:pt x="4" y="443"/>
                    </a:lnTo>
                    <a:lnTo>
                      <a:pt x="2" y="435"/>
                    </a:lnTo>
                    <a:lnTo>
                      <a:pt x="1" y="429"/>
                    </a:lnTo>
                    <a:lnTo>
                      <a:pt x="0" y="425"/>
                    </a:lnTo>
                    <a:lnTo>
                      <a:pt x="0" y="424"/>
                    </a:lnTo>
                    <a:lnTo>
                      <a:pt x="1" y="409"/>
                    </a:lnTo>
                    <a:lnTo>
                      <a:pt x="4" y="396"/>
                    </a:lnTo>
                    <a:lnTo>
                      <a:pt x="7" y="385"/>
                    </a:lnTo>
                    <a:lnTo>
                      <a:pt x="12" y="375"/>
                    </a:lnTo>
                    <a:lnTo>
                      <a:pt x="17" y="366"/>
                    </a:lnTo>
                    <a:lnTo>
                      <a:pt x="24" y="359"/>
                    </a:lnTo>
                    <a:lnTo>
                      <a:pt x="30" y="353"/>
                    </a:lnTo>
                    <a:lnTo>
                      <a:pt x="37" y="348"/>
                    </a:lnTo>
                    <a:lnTo>
                      <a:pt x="44" y="344"/>
                    </a:lnTo>
                    <a:lnTo>
                      <a:pt x="51" y="341"/>
                    </a:lnTo>
                    <a:lnTo>
                      <a:pt x="57" y="338"/>
                    </a:lnTo>
                    <a:lnTo>
                      <a:pt x="63" y="336"/>
                    </a:lnTo>
                    <a:lnTo>
                      <a:pt x="67" y="335"/>
                    </a:lnTo>
                    <a:lnTo>
                      <a:pt x="71" y="334"/>
                    </a:lnTo>
                    <a:lnTo>
                      <a:pt x="73" y="333"/>
                    </a:lnTo>
                    <a:lnTo>
                      <a:pt x="74" y="333"/>
                    </a:lnTo>
                    <a:lnTo>
                      <a:pt x="79" y="331"/>
                    </a:lnTo>
                    <a:lnTo>
                      <a:pt x="81" y="328"/>
                    </a:lnTo>
                    <a:lnTo>
                      <a:pt x="82" y="325"/>
                    </a:lnTo>
                    <a:lnTo>
                      <a:pt x="82" y="320"/>
                    </a:lnTo>
                    <a:lnTo>
                      <a:pt x="80" y="316"/>
                    </a:lnTo>
                    <a:lnTo>
                      <a:pt x="76" y="307"/>
                    </a:lnTo>
                    <a:lnTo>
                      <a:pt x="73" y="303"/>
                    </a:lnTo>
                    <a:lnTo>
                      <a:pt x="71" y="302"/>
                    </a:lnTo>
                    <a:lnTo>
                      <a:pt x="70" y="300"/>
                    </a:lnTo>
                    <a:lnTo>
                      <a:pt x="68" y="298"/>
                    </a:lnTo>
                    <a:lnTo>
                      <a:pt x="57" y="288"/>
                    </a:lnTo>
                    <a:lnTo>
                      <a:pt x="49" y="278"/>
                    </a:lnTo>
                    <a:lnTo>
                      <a:pt x="43" y="268"/>
                    </a:lnTo>
                    <a:lnTo>
                      <a:pt x="40" y="260"/>
                    </a:lnTo>
                    <a:lnTo>
                      <a:pt x="38" y="253"/>
                    </a:lnTo>
                    <a:lnTo>
                      <a:pt x="37" y="247"/>
                    </a:lnTo>
                    <a:lnTo>
                      <a:pt x="37" y="243"/>
                    </a:lnTo>
                    <a:lnTo>
                      <a:pt x="37" y="240"/>
                    </a:lnTo>
                    <a:lnTo>
                      <a:pt x="37" y="233"/>
                    </a:lnTo>
                    <a:lnTo>
                      <a:pt x="39" y="227"/>
                    </a:lnTo>
                    <a:lnTo>
                      <a:pt x="41" y="221"/>
                    </a:lnTo>
                    <a:lnTo>
                      <a:pt x="44" y="215"/>
                    </a:lnTo>
                    <a:lnTo>
                      <a:pt x="49" y="209"/>
                    </a:lnTo>
                    <a:lnTo>
                      <a:pt x="55" y="203"/>
                    </a:lnTo>
                    <a:lnTo>
                      <a:pt x="63" y="199"/>
                    </a:lnTo>
                    <a:lnTo>
                      <a:pt x="72" y="195"/>
                    </a:lnTo>
                    <a:lnTo>
                      <a:pt x="82" y="193"/>
                    </a:lnTo>
                    <a:lnTo>
                      <a:pt x="94" y="192"/>
                    </a:lnTo>
                    <a:lnTo>
                      <a:pt x="108" y="193"/>
                    </a:lnTo>
                    <a:lnTo>
                      <a:pt x="120" y="195"/>
                    </a:lnTo>
                    <a:lnTo>
                      <a:pt x="131" y="199"/>
                    </a:lnTo>
                    <a:lnTo>
                      <a:pt x="140" y="203"/>
                    </a:lnTo>
                    <a:lnTo>
                      <a:pt x="148" y="207"/>
                    </a:lnTo>
                    <a:lnTo>
                      <a:pt x="154" y="211"/>
                    </a:lnTo>
                    <a:lnTo>
                      <a:pt x="159" y="215"/>
                    </a:lnTo>
                    <a:lnTo>
                      <a:pt x="162" y="217"/>
                    </a:lnTo>
                    <a:lnTo>
                      <a:pt x="162" y="218"/>
                    </a:lnTo>
                    <a:lnTo>
                      <a:pt x="148" y="220"/>
                    </a:lnTo>
                    <a:lnTo>
                      <a:pt x="135" y="223"/>
                    </a:lnTo>
                    <a:lnTo>
                      <a:pt x="124" y="226"/>
                    </a:lnTo>
                    <a:lnTo>
                      <a:pt x="115" y="231"/>
                    </a:lnTo>
                    <a:lnTo>
                      <a:pt x="109" y="235"/>
                    </a:lnTo>
                    <a:lnTo>
                      <a:pt x="103" y="241"/>
                    </a:lnTo>
                    <a:lnTo>
                      <a:pt x="100" y="245"/>
                    </a:lnTo>
                    <a:lnTo>
                      <a:pt x="97" y="251"/>
                    </a:lnTo>
                    <a:lnTo>
                      <a:pt x="95" y="255"/>
                    </a:lnTo>
                    <a:lnTo>
                      <a:pt x="94" y="260"/>
                    </a:lnTo>
                    <a:lnTo>
                      <a:pt x="94" y="269"/>
                    </a:lnTo>
                    <a:lnTo>
                      <a:pt x="97" y="281"/>
                    </a:lnTo>
                    <a:lnTo>
                      <a:pt x="101" y="293"/>
                    </a:lnTo>
                    <a:lnTo>
                      <a:pt x="106" y="303"/>
                    </a:lnTo>
                    <a:lnTo>
                      <a:pt x="112" y="312"/>
                    </a:lnTo>
                    <a:lnTo>
                      <a:pt x="119" y="320"/>
                    </a:lnTo>
                    <a:lnTo>
                      <a:pt x="126" y="328"/>
                    </a:lnTo>
                    <a:lnTo>
                      <a:pt x="132" y="334"/>
                    </a:lnTo>
                    <a:lnTo>
                      <a:pt x="138" y="339"/>
                    </a:lnTo>
                    <a:lnTo>
                      <a:pt x="143" y="343"/>
                    </a:lnTo>
                    <a:lnTo>
                      <a:pt x="147" y="346"/>
                    </a:lnTo>
                    <a:lnTo>
                      <a:pt x="150" y="348"/>
                    </a:lnTo>
                    <a:lnTo>
                      <a:pt x="151" y="348"/>
                    </a:lnTo>
                    <a:lnTo>
                      <a:pt x="134" y="355"/>
                    </a:lnTo>
                    <a:lnTo>
                      <a:pt x="120" y="364"/>
                    </a:lnTo>
                    <a:lnTo>
                      <a:pt x="108" y="372"/>
                    </a:lnTo>
                    <a:lnTo>
                      <a:pt x="97" y="382"/>
                    </a:lnTo>
                    <a:lnTo>
                      <a:pt x="89" y="392"/>
                    </a:lnTo>
                    <a:lnTo>
                      <a:pt x="82" y="402"/>
                    </a:lnTo>
                    <a:lnTo>
                      <a:pt x="76" y="412"/>
                    </a:lnTo>
                    <a:lnTo>
                      <a:pt x="72" y="421"/>
                    </a:lnTo>
                    <a:lnTo>
                      <a:pt x="69" y="430"/>
                    </a:lnTo>
                    <a:lnTo>
                      <a:pt x="66" y="438"/>
                    </a:lnTo>
                    <a:lnTo>
                      <a:pt x="65" y="444"/>
                    </a:lnTo>
                    <a:lnTo>
                      <a:pt x="65" y="449"/>
                    </a:lnTo>
                    <a:lnTo>
                      <a:pt x="64" y="452"/>
                    </a:lnTo>
                    <a:lnTo>
                      <a:pt x="64" y="453"/>
                    </a:lnTo>
                    <a:lnTo>
                      <a:pt x="65" y="467"/>
                    </a:lnTo>
                    <a:lnTo>
                      <a:pt x="69" y="480"/>
                    </a:lnTo>
                    <a:lnTo>
                      <a:pt x="73" y="491"/>
                    </a:lnTo>
                    <a:lnTo>
                      <a:pt x="79" y="501"/>
                    </a:lnTo>
                    <a:lnTo>
                      <a:pt x="86" y="509"/>
                    </a:lnTo>
                    <a:lnTo>
                      <a:pt x="94" y="516"/>
                    </a:lnTo>
                    <a:lnTo>
                      <a:pt x="102" y="523"/>
                    </a:lnTo>
                    <a:lnTo>
                      <a:pt x="110" y="527"/>
                    </a:lnTo>
                    <a:lnTo>
                      <a:pt x="118" y="531"/>
                    </a:lnTo>
                    <a:lnTo>
                      <a:pt x="126" y="535"/>
                    </a:lnTo>
                    <a:lnTo>
                      <a:pt x="134" y="537"/>
                    </a:lnTo>
                    <a:lnTo>
                      <a:pt x="140" y="538"/>
                    </a:lnTo>
                    <a:lnTo>
                      <a:pt x="146" y="540"/>
                    </a:lnTo>
                    <a:lnTo>
                      <a:pt x="150" y="540"/>
                    </a:lnTo>
                    <a:lnTo>
                      <a:pt x="153" y="541"/>
                    </a:lnTo>
                    <a:lnTo>
                      <a:pt x="154" y="541"/>
                    </a:lnTo>
                    <a:lnTo>
                      <a:pt x="166" y="540"/>
                    </a:lnTo>
                    <a:lnTo>
                      <a:pt x="176" y="538"/>
                    </a:lnTo>
                    <a:lnTo>
                      <a:pt x="186" y="535"/>
                    </a:lnTo>
                    <a:lnTo>
                      <a:pt x="194" y="530"/>
                    </a:lnTo>
                    <a:lnTo>
                      <a:pt x="200" y="526"/>
                    </a:lnTo>
                    <a:lnTo>
                      <a:pt x="205" y="521"/>
                    </a:lnTo>
                    <a:lnTo>
                      <a:pt x="209" y="518"/>
                    </a:lnTo>
                    <a:lnTo>
                      <a:pt x="211" y="515"/>
                    </a:lnTo>
                    <a:lnTo>
                      <a:pt x="211" y="514"/>
                    </a:lnTo>
                    <a:lnTo>
                      <a:pt x="216" y="504"/>
                    </a:lnTo>
                    <a:lnTo>
                      <a:pt x="220" y="496"/>
                    </a:lnTo>
                    <a:lnTo>
                      <a:pt x="221" y="489"/>
                    </a:lnTo>
                    <a:lnTo>
                      <a:pt x="220" y="482"/>
                    </a:lnTo>
                    <a:lnTo>
                      <a:pt x="219" y="477"/>
                    </a:lnTo>
                    <a:lnTo>
                      <a:pt x="216" y="473"/>
                    </a:lnTo>
                    <a:lnTo>
                      <a:pt x="212" y="470"/>
                    </a:lnTo>
                    <a:lnTo>
                      <a:pt x="209" y="467"/>
                    </a:lnTo>
                    <a:lnTo>
                      <a:pt x="205" y="465"/>
                    </a:lnTo>
                    <a:lnTo>
                      <a:pt x="201" y="464"/>
                    </a:lnTo>
                    <a:lnTo>
                      <a:pt x="197" y="463"/>
                    </a:lnTo>
                    <a:lnTo>
                      <a:pt x="194" y="463"/>
                    </a:lnTo>
                    <a:lnTo>
                      <a:pt x="192" y="462"/>
                    </a:lnTo>
                    <a:lnTo>
                      <a:pt x="192" y="462"/>
                    </a:lnTo>
                    <a:lnTo>
                      <a:pt x="181" y="462"/>
                    </a:lnTo>
                    <a:lnTo>
                      <a:pt x="172" y="463"/>
                    </a:lnTo>
                    <a:lnTo>
                      <a:pt x="163" y="465"/>
                    </a:lnTo>
                    <a:lnTo>
                      <a:pt x="156" y="468"/>
                    </a:lnTo>
                    <a:lnTo>
                      <a:pt x="150" y="471"/>
                    </a:lnTo>
                    <a:lnTo>
                      <a:pt x="146" y="473"/>
                    </a:lnTo>
                    <a:lnTo>
                      <a:pt x="143" y="475"/>
                    </a:lnTo>
                    <a:lnTo>
                      <a:pt x="142" y="476"/>
                    </a:lnTo>
                    <a:lnTo>
                      <a:pt x="143" y="467"/>
                    </a:lnTo>
                    <a:lnTo>
                      <a:pt x="146" y="460"/>
                    </a:lnTo>
                    <a:lnTo>
                      <a:pt x="149" y="453"/>
                    </a:lnTo>
                    <a:lnTo>
                      <a:pt x="155" y="444"/>
                    </a:lnTo>
                    <a:lnTo>
                      <a:pt x="162" y="438"/>
                    </a:lnTo>
                    <a:lnTo>
                      <a:pt x="170" y="432"/>
                    </a:lnTo>
                    <a:lnTo>
                      <a:pt x="179" y="427"/>
                    </a:lnTo>
                    <a:lnTo>
                      <a:pt x="188" y="425"/>
                    </a:lnTo>
                    <a:lnTo>
                      <a:pt x="198" y="422"/>
                    </a:lnTo>
                    <a:lnTo>
                      <a:pt x="214" y="420"/>
                    </a:lnTo>
                    <a:lnTo>
                      <a:pt x="249" y="420"/>
                    </a:lnTo>
                    <a:lnTo>
                      <a:pt x="267" y="419"/>
                    </a:lnTo>
                    <a:lnTo>
                      <a:pt x="281" y="418"/>
                    </a:lnTo>
                    <a:lnTo>
                      <a:pt x="294" y="415"/>
                    </a:lnTo>
                    <a:lnTo>
                      <a:pt x="305" y="412"/>
                    </a:lnTo>
                    <a:lnTo>
                      <a:pt x="314" y="409"/>
                    </a:lnTo>
                    <a:lnTo>
                      <a:pt x="321" y="405"/>
                    </a:lnTo>
                    <a:lnTo>
                      <a:pt x="326" y="402"/>
                    </a:lnTo>
                    <a:lnTo>
                      <a:pt x="331" y="399"/>
                    </a:lnTo>
                    <a:lnTo>
                      <a:pt x="333" y="396"/>
                    </a:lnTo>
                    <a:lnTo>
                      <a:pt x="335" y="394"/>
                    </a:lnTo>
                    <a:lnTo>
                      <a:pt x="343" y="387"/>
                    </a:lnTo>
                    <a:lnTo>
                      <a:pt x="349" y="379"/>
                    </a:lnTo>
                    <a:lnTo>
                      <a:pt x="354" y="370"/>
                    </a:lnTo>
                    <a:lnTo>
                      <a:pt x="357" y="362"/>
                    </a:lnTo>
                    <a:lnTo>
                      <a:pt x="359" y="353"/>
                    </a:lnTo>
                    <a:lnTo>
                      <a:pt x="360" y="345"/>
                    </a:lnTo>
                    <a:lnTo>
                      <a:pt x="360" y="338"/>
                    </a:lnTo>
                    <a:lnTo>
                      <a:pt x="360" y="125"/>
                    </a:lnTo>
                    <a:lnTo>
                      <a:pt x="359" y="116"/>
                    </a:lnTo>
                    <a:lnTo>
                      <a:pt x="356" y="107"/>
                    </a:lnTo>
                    <a:lnTo>
                      <a:pt x="352" y="99"/>
                    </a:lnTo>
                    <a:lnTo>
                      <a:pt x="346" y="92"/>
                    </a:lnTo>
                    <a:lnTo>
                      <a:pt x="341" y="87"/>
                    </a:lnTo>
                    <a:lnTo>
                      <a:pt x="334" y="82"/>
                    </a:lnTo>
                    <a:lnTo>
                      <a:pt x="328" y="78"/>
                    </a:lnTo>
                    <a:lnTo>
                      <a:pt x="322" y="75"/>
                    </a:lnTo>
                    <a:lnTo>
                      <a:pt x="318" y="73"/>
                    </a:lnTo>
                    <a:lnTo>
                      <a:pt x="315" y="72"/>
                    </a:lnTo>
                    <a:lnTo>
                      <a:pt x="314" y="71"/>
                    </a:lnTo>
                    <a:lnTo>
                      <a:pt x="330" y="68"/>
                    </a:lnTo>
                    <a:lnTo>
                      <a:pt x="344" y="63"/>
                    </a:lnTo>
                    <a:lnTo>
                      <a:pt x="358" y="57"/>
                    </a:lnTo>
                    <a:lnTo>
                      <a:pt x="371" y="50"/>
                    </a:lnTo>
                    <a:lnTo>
                      <a:pt x="383" y="42"/>
                    </a:lnTo>
                    <a:lnTo>
                      <a:pt x="394" y="35"/>
                    </a:lnTo>
                    <a:lnTo>
                      <a:pt x="404" y="27"/>
                    </a:lnTo>
                    <a:lnTo>
                      <a:pt x="412" y="20"/>
                    </a:lnTo>
                    <a:lnTo>
                      <a:pt x="419" y="14"/>
                    </a:lnTo>
                    <a:lnTo>
                      <a:pt x="429" y="4"/>
                    </a:lnTo>
                    <a:lnTo>
                      <a:pt x="431"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4" name="Freeform 85"/>
              <p:cNvSpPr>
                <a:spLocks/>
              </p:cNvSpPr>
              <p:nvPr/>
            </p:nvSpPr>
            <p:spPr bwMode="auto">
              <a:xfrm>
                <a:off x="1092102" y="6295909"/>
                <a:ext cx="183388" cy="296407"/>
              </a:xfrm>
              <a:custGeom>
                <a:avLst/>
                <a:gdLst/>
                <a:ahLst/>
                <a:cxnLst>
                  <a:cxn ang="0">
                    <a:pos x="2" y="1"/>
                  </a:cxn>
                  <a:cxn ang="0">
                    <a:pos x="11" y="3"/>
                  </a:cxn>
                  <a:cxn ang="0">
                    <a:pos x="26" y="6"/>
                  </a:cxn>
                  <a:cxn ang="0">
                    <a:pos x="43" y="9"/>
                  </a:cxn>
                  <a:cxn ang="0">
                    <a:pos x="72" y="9"/>
                  </a:cxn>
                  <a:cxn ang="0">
                    <a:pos x="201" y="10"/>
                  </a:cxn>
                  <a:cxn ang="0">
                    <a:pos x="210" y="9"/>
                  </a:cxn>
                  <a:cxn ang="0">
                    <a:pos x="226" y="8"/>
                  </a:cxn>
                  <a:cxn ang="0">
                    <a:pos x="241" y="5"/>
                  </a:cxn>
                  <a:cxn ang="0">
                    <a:pos x="253" y="2"/>
                  </a:cxn>
                  <a:cxn ang="0">
                    <a:pos x="258" y="0"/>
                  </a:cxn>
                  <a:cxn ang="0">
                    <a:pos x="257" y="75"/>
                  </a:cxn>
                  <a:cxn ang="0">
                    <a:pos x="251" y="70"/>
                  </a:cxn>
                  <a:cxn ang="0">
                    <a:pos x="240" y="62"/>
                  </a:cxn>
                  <a:cxn ang="0">
                    <a:pos x="227" y="52"/>
                  </a:cxn>
                  <a:cxn ang="0">
                    <a:pos x="214" y="44"/>
                  </a:cxn>
                  <a:cxn ang="0">
                    <a:pos x="201" y="38"/>
                  </a:cxn>
                  <a:cxn ang="0">
                    <a:pos x="191" y="37"/>
                  </a:cxn>
                  <a:cxn ang="0">
                    <a:pos x="181" y="39"/>
                  </a:cxn>
                  <a:cxn ang="0">
                    <a:pos x="173" y="44"/>
                  </a:cxn>
                  <a:cxn ang="0">
                    <a:pos x="167" y="54"/>
                  </a:cxn>
                  <a:cxn ang="0">
                    <a:pos x="164" y="72"/>
                  </a:cxn>
                  <a:cxn ang="0">
                    <a:pos x="163" y="336"/>
                  </a:cxn>
                  <a:cxn ang="0">
                    <a:pos x="164" y="343"/>
                  </a:cxn>
                  <a:cxn ang="0">
                    <a:pos x="168" y="355"/>
                  </a:cxn>
                  <a:cxn ang="0">
                    <a:pos x="175" y="367"/>
                  </a:cxn>
                  <a:cxn ang="0">
                    <a:pos x="186" y="378"/>
                  </a:cxn>
                  <a:cxn ang="0">
                    <a:pos x="202" y="382"/>
                  </a:cxn>
                  <a:cxn ang="0">
                    <a:pos x="204" y="383"/>
                  </a:cxn>
                  <a:cxn ang="0">
                    <a:pos x="209" y="386"/>
                  </a:cxn>
                  <a:cxn ang="0">
                    <a:pos x="215" y="393"/>
                  </a:cxn>
                  <a:cxn ang="0">
                    <a:pos x="219" y="407"/>
                  </a:cxn>
                  <a:cxn ang="0">
                    <a:pos x="33" y="417"/>
                  </a:cxn>
                  <a:cxn ang="0">
                    <a:pos x="35" y="399"/>
                  </a:cxn>
                  <a:cxn ang="0">
                    <a:pos x="42" y="388"/>
                  </a:cxn>
                  <a:cxn ang="0">
                    <a:pos x="48" y="382"/>
                  </a:cxn>
                  <a:cxn ang="0">
                    <a:pos x="53" y="380"/>
                  </a:cxn>
                  <a:cxn ang="0">
                    <a:pos x="61" y="379"/>
                  </a:cxn>
                  <a:cxn ang="0">
                    <a:pos x="75" y="372"/>
                  </a:cxn>
                  <a:cxn ang="0">
                    <a:pos x="83" y="362"/>
                  </a:cxn>
                  <a:cxn ang="0">
                    <a:pos x="89" y="349"/>
                  </a:cxn>
                  <a:cxn ang="0">
                    <a:pos x="92" y="339"/>
                  </a:cxn>
                  <a:cxn ang="0">
                    <a:pos x="93" y="332"/>
                  </a:cxn>
                  <a:cxn ang="0">
                    <a:pos x="92" y="70"/>
                  </a:cxn>
                  <a:cxn ang="0">
                    <a:pos x="88" y="53"/>
                  </a:cxn>
                  <a:cxn ang="0">
                    <a:pos x="80" y="43"/>
                  </a:cxn>
                  <a:cxn ang="0">
                    <a:pos x="71" y="38"/>
                  </a:cxn>
                  <a:cxn ang="0">
                    <a:pos x="62" y="36"/>
                  </a:cxn>
                  <a:cxn ang="0">
                    <a:pos x="53" y="37"/>
                  </a:cxn>
                  <a:cxn ang="0">
                    <a:pos x="40" y="43"/>
                  </a:cxn>
                  <a:cxn ang="0">
                    <a:pos x="21" y="57"/>
                  </a:cxn>
                  <a:cxn ang="0">
                    <a:pos x="10" y="67"/>
                  </a:cxn>
                  <a:cxn ang="0">
                    <a:pos x="3" y="75"/>
                  </a:cxn>
                  <a:cxn ang="0">
                    <a:pos x="0" y="0"/>
                  </a:cxn>
                </a:cxnLst>
                <a:rect l="0" t="0" r="r" b="b"/>
                <a:pathLst>
                  <a:path w="258" h="417">
                    <a:moveTo>
                      <a:pt x="0" y="0"/>
                    </a:moveTo>
                    <a:lnTo>
                      <a:pt x="2" y="1"/>
                    </a:lnTo>
                    <a:lnTo>
                      <a:pt x="5" y="2"/>
                    </a:lnTo>
                    <a:lnTo>
                      <a:pt x="11" y="3"/>
                    </a:lnTo>
                    <a:lnTo>
                      <a:pt x="18" y="5"/>
                    </a:lnTo>
                    <a:lnTo>
                      <a:pt x="26" y="6"/>
                    </a:lnTo>
                    <a:lnTo>
                      <a:pt x="35" y="8"/>
                    </a:lnTo>
                    <a:lnTo>
                      <a:pt x="43" y="9"/>
                    </a:lnTo>
                    <a:lnTo>
                      <a:pt x="52" y="9"/>
                    </a:lnTo>
                    <a:lnTo>
                      <a:pt x="72" y="9"/>
                    </a:lnTo>
                    <a:lnTo>
                      <a:pt x="93" y="10"/>
                    </a:lnTo>
                    <a:lnTo>
                      <a:pt x="201" y="10"/>
                    </a:lnTo>
                    <a:lnTo>
                      <a:pt x="207" y="9"/>
                    </a:lnTo>
                    <a:lnTo>
                      <a:pt x="210" y="9"/>
                    </a:lnTo>
                    <a:lnTo>
                      <a:pt x="218" y="9"/>
                    </a:lnTo>
                    <a:lnTo>
                      <a:pt x="226" y="8"/>
                    </a:lnTo>
                    <a:lnTo>
                      <a:pt x="234" y="6"/>
                    </a:lnTo>
                    <a:lnTo>
                      <a:pt x="241" y="5"/>
                    </a:lnTo>
                    <a:lnTo>
                      <a:pt x="248" y="3"/>
                    </a:lnTo>
                    <a:lnTo>
                      <a:pt x="253" y="2"/>
                    </a:lnTo>
                    <a:lnTo>
                      <a:pt x="257" y="1"/>
                    </a:lnTo>
                    <a:lnTo>
                      <a:pt x="258" y="0"/>
                    </a:lnTo>
                    <a:lnTo>
                      <a:pt x="258" y="76"/>
                    </a:lnTo>
                    <a:lnTo>
                      <a:pt x="257" y="75"/>
                    </a:lnTo>
                    <a:lnTo>
                      <a:pt x="255" y="73"/>
                    </a:lnTo>
                    <a:lnTo>
                      <a:pt x="251" y="70"/>
                    </a:lnTo>
                    <a:lnTo>
                      <a:pt x="246" y="66"/>
                    </a:lnTo>
                    <a:lnTo>
                      <a:pt x="240" y="62"/>
                    </a:lnTo>
                    <a:lnTo>
                      <a:pt x="234" y="57"/>
                    </a:lnTo>
                    <a:lnTo>
                      <a:pt x="227" y="52"/>
                    </a:lnTo>
                    <a:lnTo>
                      <a:pt x="221" y="48"/>
                    </a:lnTo>
                    <a:lnTo>
                      <a:pt x="214" y="44"/>
                    </a:lnTo>
                    <a:lnTo>
                      <a:pt x="207" y="40"/>
                    </a:lnTo>
                    <a:lnTo>
                      <a:pt x="201" y="38"/>
                    </a:lnTo>
                    <a:lnTo>
                      <a:pt x="196" y="37"/>
                    </a:lnTo>
                    <a:lnTo>
                      <a:pt x="191" y="37"/>
                    </a:lnTo>
                    <a:lnTo>
                      <a:pt x="186" y="38"/>
                    </a:lnTo>
                    <a:lnTo>
                      <a:pt x="181" y="39"/>
                    </a:lnTo>
                    <a:lnTo>
                      <a:pt x="176" y="41"/>
                    </a:lnTo>
                    <a:lnTo>
                      <a:pt x="173" y="44"/>
                    </a:lnTo>
                    <a:lnTo>
                      <a:pt x="170" y="48"/>
                    </a:lnTo>
                    <a:lnTo>
                      <a:pt x="167" y="54"/>
                    </a:lnTo>
                    <a:lnTo>
                      <a:pt x="165" y="62"/>
                    </a:lnTo>
                    <a:lnTo>
                      <a:pt x="164" y="72"/>
                    </a:lnTo>
                    <a:lnTo>
                      <a:pt x="163" y="84"/>
                    </a:lnTo>
                    <a:lnTo>
                      <a:pt x="163" y="336"/>
                    </a:lnTo>
                    <a:lnTo>
                      <a:pt x="164" y="339"/>
                    </a:lnTo>
                    <a:lnTo>
                      <a:pt x="164" y="343"/>
                    </a:lnTo>
                    <a:lnTo>
                      <a:pt x="166" y="348"/>
                    </a:lnTo>
                    <a:lnTo>
                      <a:pt x="168" y="355"/>
                    </a:lnTo>
                    <a:lnTo>
                      <a:pt x="171" y="361"/>
                    </a:lnTo>
                    <a:lnTo>
                      <a:pt x="175" y="367"/>
                    </a:lnTo>
                    <a:lnTo>
                      <a:pt x="179" y="373"/>
                    </a:lnTo>
                    <a:lnTo>
                      <a:pt x="186" y="378"/>
                    </a:lnTo>
                    <a:lnTo>
                      <a:pt x="193" y="381"/>
                    </a:lnTo>
                    <a:lnTo>
                      <a:pt x="202" y="382"/>
                    </a:lnTo>
                    <a:lnTo>
                      <a:pt x="202" y="382"/>
                    </a:lnTo>
                    <a:lnTo>
                      <a:pt x="204" y="383"/>
                    </a:lnTo>
                    <a:lnTo>
                      <a:pt x="206" y="384"/>
                    </a:lnTo>
                    <a:lnTo>
                      <a:pt x="209" y="386"/>
                    </a:lnTo>
                    <a:lnTo>
                      <a:pt x="212" y="389"/>
                    </a:lnTo>
                    <a:lnTo>
                      <a:pt x="215" y="393"/>
                    </a:lnTo>
                    <a:lnTo>
                      <a:pt x="217" y="399"/>
                    </a:lnTo>
                    <a:lnTo>
                      <a:pt x="219" y="407"/>
                    </a:lnTo>
                    <a:lnTo>
                      <a:pt x="219" y="417"/>
                    </a:lnTo>
                    <a:lnTo>
                      <a:pt x="33" y="417"/>
                    </a:lnTo>
                    <a:lnTo>
                      <a:pt x="33" y="407"/>
                    </a:lnTo>
                    <a:lnTo>
                      <a:pt x="35" y="399"/>
                    </a:lnTo>
                    <a:lnTo>
                      <a:pt x="38" y="392"/>
                    </a:lnTo>
                    <a:lnTo>
                      <a:pt x="42" y="388"/>
                    </a:lnTo>
                    <a:lnTo>
                      <a:pt x="44" y="384"/>
                    </a:lnTo>
                    <a:lnTo>
                      <a:pt x="48" y="382"/>
                    </a:lnTo>
                    <a:lnTo>
                      <a:pt x="51" y="381"/>
                    </a:lnTo>
                    <a:lnTo>
                      <a:pt x="53" y="380"/>
                    </a:lnTo>
                    <a:lnTo>
                      <a:pt x="53" y="380"/>
                    </a:lnTo>
                    <a:lnTo>
                      <a:pt x="61" y="379"/>
                    </a:lnTo>
                    <a:lnTo>
                      <a:pt x="68" y="376"/>
                    </a:lnTo>
                    <a:lnTo>
                      <a:pt x="75" y="372"/>
                    </a:lnTo>
                    <a:lnTo>
                      <a:pt x="79" y="367"/>
                    </a:lnTo>
                    <a:lnTo>
                      <a:pt x="83" y="362"/>
                    </a:lnTo>
                    <a:lnTo>
                      <a:pt x="87" y="355"/>
                    </a:lnTo>
                    <a:lnTo>
                      <a:pt x="89" y="349"/>
                    </a:lnTo>
                    <a:lnTo>
                      <a:pt x="90" y="343"/>
                    </a:lnTo>
                    <a:lnTo>
                      <a:pt x="92" y="339"/>
                    </a:lnTo>
                    <a:lnTo>
                      <a:pt x="92" y="335"/>
                    </a:lnTo>
                    <a:lnTo>
                      <a:pt x="93" y="332"/>
                    </a:lnTo>
                    <a:lnTo>
                      <a:pt x="93" y="82"/>
                    </a:lnTo>
                    <a:lnTo>
                      <a:pt x="92" y="70"/>
                    </a:lnTo>
                    <a:lnTo>
                      <a:pt x="90" y="61"/>
                    </a:lnTo>
                    <a:lnTo>
                      <a:pt x="88" y="53"/>
                    </a:lnTo>
                    <a:lnTo>
                      <a:pt x="84" y="48"/>
                    </a:lnTo>
                    <a:lnTo>
                      <a:pt x="80" y="43"/>
                    </a:lnTo>
                    <a:lnTo>
                      <a:pt x="76" y="40"/>
                    </a:lnTo>
                    <a:lnTo>
                      <a:pt x="71" y="38"/>
                    </a:lnTo>
                    <a:lnTo>
                      <a:pt x="66" y="37"/>
                    </a:lnTo>
                    <a:lnTo>
                      <a:pt x="62" y="36"/>
                    </a:lnTo>
                    <a:lnTo>
                      <a:pt x="58" y="36"/>
                    </a:lnTo>
                    <a:lnTo>
                      <a:pt x="53" y="37"/>
                    </a:lnTo>
                    <a:lnTo>
                      <a:pt x="46" y="39"/>
                    </a:lnTo>
                    <a:lnTo>
                      <a:pt x="40" y="43"/>
                    </a:lnTo>
                    <a:lnTo>
                      <a:pt x="34" y="47"/>
                    </a:lnTo>
                    <a:lnTo>
                      <a:pt x="21" y="57"/>
                    </a:lnTo>
                    <a:lnTo>
                      <a:pt x="16" y="62"/>
                    </a:lnTo>
                    <a:lnTo>
                      <a:pt x="10" y="67"/>
                    </a:lnTo>
                    <a:lnTo>
                      <a:pt x="6" y="71"/>
                    </a:lnTo>
                    <a:lnTo>
                      <a:pt x="3" y="75"/>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26" name="Freeform 86"/>
              <p:cNvSpPr>
                <a:spLocks/>
              </p:cNvSpPr>
              <p:nvPr/>
            </p:nvSpPr>
            <p:spPr bwMode="auto">
              <a:xfrm>
                <a:off x="914400" y="6148061"/>
                <a:ext cx="199026" cy="444254"/>
              </a:xfrm>
              <a:custGeom>
                <a:avLst/>
                <a:gdLst/>
                <a:ahLst/>
                <a:cxnLst>
                  <a:cxn ang="0">
                    <a:pos x="187" y="0"/>
                  </a:cxn>
                  <a:cxn ang="0">
                    <a:pos x="204" y="2"/>
                  </a:cxn>
                  <a:cxn ang="0">
                    <a:pos x="228" y="8"/>
                  </a:cxn>
                  <a:cxn ang="0">
                    <a:pos x="255" y="21"/>
                  </a:cxn>
                  <a:cxn ang="0">
                    <a:pos x="280" y="41"/>
                  </a:cxn>
                  <a:cxn ang="0">
                    <a:pos x="248" y="84"/>
                  </a:cxn>
                  <a:cxn ang="0">
                    <a:pos x="243" y="71"/>
                  </a:cxn>
                  <a:cxn ang="0">
                    <a:pos x="236" y="58"/>
                  </a:cxn>
                  <a:cxn ang="0">
                    <a:pos x="226" y="44"/>
                  </a:cxn>
                  <a:cxn ang="0">
                    <a:pos x="211" y="31"/>
                  </a:cxn>
                  <a:cxn ang="0">
                    <a:pos x="192" y="24"/>
                  </a:cxn>
                  <a:cxn ang="0">
                    <a:pos x="170" y="24"/>
                  </a:cxn>
                  <a:cxn ang="0">
                    <a:pos x="152" y="32"/>
                  </a:cxn>
                  <a:cxn ang="0">
                    <a:pos x="140" y="46"/>
                  </a:cxn>
                  <a:cxn ang="0">
                    <a:pos x="133" y="64"/>
                  </a:cxn>
                  <a:cxn ang="0">
                    <a:pos x="131" y="85"/>
                  </a:cxn>
                  <a:cxn ang="0">
                    <a:pos x="133" y="107"/>
                  </a:cxn>
                  <a:cxn ang="0">
                    <a:pos x="139" y="129"/>
                  </a:cxn>
                  <a:cxn ang="0">
                    <a:pos x="144" y="217"/>
                  </a:cxn>
                  <a:cxn ang="0">
                    <a:pos x="212" y="249"/>
                  </a:cxn>
                  <a:cxn ang="0">
                    <a:pos x="144" y="523"/>
                  </a:cxn>
                  <a:cxn ang="0">
                    <a:pos x="146" y="547"/>
                  </a:cxn>
                  <a:cxn ang="0">
                    <a:pos x="153" y="564"/>
                  </a:cxn>
                  <a:cxn ang="0">
                    <a:pos x="161" y="575"/>
                  </a:cxn>
                  <a:cxn ang="0">
                    <a:pos x="169" y="582"/>
                  </a:cxn>
                  <a:cxn ang="0">
                    <a:pos x="175" y="585"/>
                  </a:cxn>
                  <a:cxn ang="0">
                    <a:pos x="178" y="586"/>
                  </a:cxn>
                  <a:cxn ang="0">
                    <a:pos x="190" y="591"/>
                  </a:cxn>
                  <a:cxn ang="0">
                    <a:pos x="196" y="600"/>
                  </a:cxn>
                  <a:cxn ang="0">
                    <a:pos x="199" y="612"/>
                  </a:cxn>
                  <a:cxn ang="0">
                    <a:pos x="200" y="625"/>
                  </a:cxn>
                  <a:cxn ang="0">
                    <a:pos x="24" y="617"/>
                  </a:cxn>
                  <a:cxn ang="0">
                    <a:pos x="25" y="606"/>
                  </a:cxn>
                  <a:cxn ang="0">
                    <a:pos x="30" y="595"/>
                  </a:cxn>
                  <a:cxn ang="0">
                    <a:pos x="39" y="587"/>
                  </a:cxn>
                  <a:cxn ang="0">
                    <a:pos x="46" y="586"/>
                  </a:cxn>
                  <a:cxn ang="0">
                    <a:pos x="51" y="584"/>
                  </a:cxn>
                  <a:cxn ang="0">
                    <a:pos x="58" y="579"/>
                  </a:cxn>
                  <a:cxn ang="0">
                    <a:pos x="67" y="570"/>
                  </a:cxn>
                  <a:cxn ang="0">
                    <a:pos x="74" y="556"/>
                  </a:cxn>
                  <a:cxn ang="0">
                    <a:pos x="79" y="536"/>
                  </a:cxn>
                  <a:cxn ang="0">
                    <a:pos x="80" y="249"/>
                  </a:cxn>
                  <a:cxn ang="0">
                    <a:pos x="20" y="217"/>
                  </a:cxn>
                  <a:cxn ang="0">
                    <a:pos x="80" y="140"/>
                  </a:cxn>
                  <a:cxn ang="0">
                    <a:pos x="79" y="134"/>
                  </a:cxn>
                  <a:cxn ang="0">
                    <a:pos x="78" y="123"/>
                  </a:cxn>
                  <a:cxn ang="0">
                    <a:pos x="77" y="108"/>
                  </a:cxn>
                  <a:cxn ang="0">
                    <a:pos x="78" y="91"/>
                  </a:cxn>
                  <a:cxn ang="0">
                    <a:pos x="81" y="72"/>
                  </a:cxn>
                  <a:cxn ang="0">
                    <a:pos x="87" y="54"/>
                  </a:cxn>
                  <a:cxn ang="0">
                    <a:pos x="98" y="36"/>
                  </a:cxn>
                  <a:cxn ang="0">
                    <a:pos x="114" y="21"/>
                  </a:cxn>
                  <a:cxn ang="0">
                    <a:pos x="135" y="9"/>
                  </a:cxn>
                  <a:cxn ang="0">
                    <a:pos x="163" y="1"/>
                  </a:cxn>
                </a:cxnLst>
                <a:rect l="0" t="0" r="r" b="b"/>
                <a:pathLst>
                  <a:path w="280" h="625">
                    <a:moveTo>
                      <a:pt x="180" y="0"/>
                    </a:moveTo>
                    <a:lnTo>
                      <a:pt x="187" y="0"/>
                    </a:lnTo>
                    <a:lnTo>
                      <a:pt x="194" y="1"/>
                    </a:lnTo>
                    <a:lnTo>
                      <a:pt x="204" y="2"/>
                    </a:lnTo>
                    <a:lnTo>
                      <a:pt x="215" y="5"/>
                    </a:lnTo>
                    <a:lnTo>
                      <a:pt x="228" y="8"/>
                    </a:lnTo>
                    <a:lnTo>
                      <a:pt x="241" y="13"/>
                    </a:lnTo>
                    <a:lnTo>
                      <a:pt x="255" y="21"/>
                    </a:lnTo>
                    <a:lnTo>
                      <a:pt x="267" y="29"/>
                    </a:lnTo>
                    <a:lnTo>
                      <a:pt x="280" y="41"/>
                    </a:lnTo>
                    <a:lnTo>
                      <a:pt x="249" y="85"/>
                    </a:lnTo>
                    <a:lnTo>
                      <a:pt x="248" y="84"/>
                    </a:lnTo>
                    <a:lnTo>
                      <a:pt x="246" y="77"/>
                    </a:lnTo>
                    <a:lnTo>
                      <a:pt x="243" y="71"/>
                    </a:lnTo>
                    <a:lnTo>
                      <a:pt x="241" y="64"/>
                    </a:lnTo>
                    <a:lnTo>
                      <a:pt x="236" y="58"/>
                    </a:lnTo>
                    <a:lnTo>
                      <a:pt x="231" y="50"/>
                    </a:lnTo>
                    <a:lnTo>
                      <a:pt x="226" y="44"/>
                    </a:lnTo>
                    <a:lnTo>
                      <a:pt x="219" y="37"/>
                    </a:lnTo>
                    <a:lnTo>
                      <a:pt x="211" y="31"/>
                    </a:lnTo>
                    <a:lnTo>
                      <a:pt x="202" y="27"/>
                    </a:lnTo>
                    <a:lnTo>
                      <a:pt x="192" y="24"/>
                    </a:lnTo>
                    <a:lnTo>
                      <a:pt x="180" y="23"/>
                    </a:lnTo>
                    <a:lnTo>
                      <a:pt x="170" y="24"/>
                    </a:lnTo>
                    <a:lnTo>
                      <a:pt x="160" y="27"/>
                    </a:lnTo>
                    <a:lnTo>
                      <a:pt x="152" y="32"/>
                    </a:lnTo>
                    <a:lnTo>
                      <a:pt x="146" y="38"/>
                    </a:lnTo>
                    <a:lnTo>
                      <a:pt x="140" y="46"/>
                    </a:lnTo>
                    <a:lnTo>
                      <a:pt x="136" y="54"/>
                    </a:lnTo>
                    <a:lnTo>
                      <a:pt x="133" y="64"/>
                    </a:lnTo>
                    <a:lnTo>
                      <a:pt x="132" y="74"/>
                    </a:lnTo>
                    <a:lnTo>
                      <a:pt x="131" y="85"/>
                    </a:lnTo>
                    <a:lnTo>
                      <a:pt x="131" y="96"/>
                    </a:lnTo>
                    <a:lnTo>
                      <a:pt x="133" y="107"/>
                    </a:lnTo>
                    <a:lnTo>
                      <a:pt x="135" y="118"/>
                    </a:lnTo>
                    <a:lnTo>
                      <a:pt x="139" y="129"/>
                    </a:lnTo>
                    <a:lnTo>
                      <a:pt x="144" y="139"/>
                    </a:lnTo>
                    <a:lnTo>
                      <a:pt x="144" y="217"/>
                    </a:lnTo>
                    <a:lnTo>
                      <a:pt x="227" y="217"/>
                    </a:lnTo>
                    <a:lnTo>
                      <a:pt x="212" y="249"/>
                    </a:lnTo>
                    <a:lnTo>
                      <a:pt x="144" y="249"/>
                    </a:lnTo>
                    <a:lnTo>
                      <a:pt x="144" y="523"/>
                    </a:lnTo>
                    <a:lnTo>
                      <a:pt x="145" y="536"/>
                    </a:lnTo>
                    <a:lnTo>
                      <a:pt x="146" y="547"/>
                    </a:lnTo>
                    <a:lnTo>
                      <a:pt x="149" y="556"/>
                    </a:lnTo>
                    <a:lnTo>
                      <a:pt x="153" y="564"/>
                    </a:lnTo>
                    <a:lnTo>
                      <a:pt x="157" y="570"/>
                    </a:lnTo>
                    <a:lnTo>
                      <a:pt x="161" y="575"/>
                    </a:lnTo>
                    <a:lnTo>
                      <a:pt x="165" y="579"/>
                    </a:lnTo>
                    <a:lnTo>
                      <a:pt x="169" y="582"/>
                    </a:lnTo>
                    <a:lnTo>
                      <a:pt x="172" y="584"/>
                    </a:lnTo>
                    <a:lnTo>
                      <a:pt x="175" y="585"/>
                    </a:lnTo>
                    <a:lnTo>
                      <a:pt x="177" y="586"/>
                    </a:lnTo>
                    <a:lnTo>
                      <a:pt x="178" y="586"/>
                    </a:lnTo>
                    <a:lnTo>
                      <a:pt x="184" y="587"/>
                    </a:lnTo>
                    <a:lnTo>
                      <a:pt x="190" y="591"/>
                    </a:lnTo>
                    <a:lnTo>
                      <a:pt x="194" y="595"/>
                    </a:lnTo>
                    <a:lnTo>
                      <a:pt x="196" y="600"/>
                    </a:lnTo>
                    <a:lnTo>
                      <a:pt x="198" y="606"/>
                    </a:lnTo>
                    <a:lnTo>
                      <a:pt x="199" y="612"/>
                    </a:lnTo>
                    <a:lnTo>
                      <a:pt x="200" y="617"/>
                    </a:lnTo>
                    <a:lnTo>
                      <a:pt x="200" y="625"/>
                    </a:lnTo>
                    <a:lnTo>
                      <a:pt x="24" y="625"/>
                    </a:lnTo>
                    <a:lnTo>
                      <a:pt x="24" y="617"/>
                    </a:lnTo>
                    <a:lnTo>
                      <a:pt x="24" y="612"/>
                    </a:lnTo>
                    <a:lnTo>
                      <a:pt x="25" y="606"/>
                    </a:lnTo>
                    <a:lnTo>
                      <a:pt x="27" y="600"/>
                    </a:lnTo>
                    <a:lnTo>
                      <a:pt x="30" y="595"/>
                    </a:lnTo>
                    <a:lnTo>
                      <a:pt x="34" y="591"/>
                    </a:lnTo>
                    <a:lnTo>
                      <a:pt x="39" y="587"/>
                    </a:lnTo>
                    <a:lnTo>
                      <a:pt x="46" y="586"/>
                    </a:lnTo>
                    <a:lnTo>
                      <a:pt x="46" y="586"/>
                    </a:lnTo>
                    <a:lnTo>
                      <a:pt x="48" y="585"/>
                    </a:lnTo>
                    <a:lnTo>
                      <a:pt x="51" y="584"/>
                    </a:lnTo>
                    <a:lnTo>
                      <a:pt x="54" y="582"/>
                    </a:lnTo>
                    <a:lnTo>
                      <a:pt x="58" y="579"/>
                    </a:lnTo>
                    <a:lnTo>
                      <a:pt x="62" y="575"/>
                    </a:lnTo>
                    <a:lnTo>
                      <a:pt x="67" y="570"/>
                    </a:lnTo>
                    <a:lnTo>
                      <a:pt x="71" y="564"/>
                    </a:lnTo>
                    <a:lnTo>
                      <a:pt x="74" y="556"/>
                    </a:lnTo>
                    <a:lnTo>
                      <a:pt x="77" y="547"/>
                    </a:lnTo>
                    <a:lnTo>
                      <a:pt x="79" y="536"/>
                    </a:lnTo>
                    <a:lnTo>
                      <a:pt x="79" y="523"/>
                    </a:lnTo>
                    <a:lnTo>
                      <a:pt x="80" y="249"/>
                    </a:lnTo>
                    <a:lnTo>
                      <a:pt x="0" y="249"/>
                    </a:lnTo>
                    <a:lnTo>
                      <a:pt x="20" y="217"/>
                    </a:lnTo>
                    <a:lnTo>
                      <a:pt x="80" y="217"/>
                    </a:lnTo>
                    <a:lnTo>
                      <a:pt x="80" y="140"/>
                    </a:lnTo>
                    <a:lnTo>
                      <a:pt x="80" y="137"/>
                    </a:lnTo>
                    <a:lnTo>
                      <a:pt x="79" y="134"/>
                    </a:lnTo>
                    <a:lnTo>
                      <a:pt x="78" y="129"/>
                    </a:lnTo>
                    <a:lnTo>
                      <a:pt x="78" y="123"/>
                    </a:lnTo>
                    <a:lnTo>
                      <a:pt x="77" y="116"/>
                    </a:lnTo>
                    <a:lnTo>
                      <a:pt x="77" y="108"/>
                    </a:lnTo>
                    <a:lnTo>
                      <a:pt x="77" y="100"/>
                    </a:lnTo>
                    <a:lnTo>
                      <a:pt x="78" y="91"/>
                    </a:lnTo>
                    <a:lnTo>
                      <a:pt x="79" y="82"/>
                    </a:lnTo>
                    <a:lnTo>
                      <a:pt x="81" y="72"/>
                    </a:lnTo>
                    <a:lnTo>
                      <a:pt x="84" y="63"/>
                    </a:lnTo>
                    <a:lnTo>
                      <a:pt x="87" y="54"/>
                    </a:lnTo>
                    <a:lnTo>
                      <a:pt x="92" y="45"/>
                    </a:lnTo>
                    <a:lnTo>
                      <a:pt x="98" y="36"/>
                    </a:lnTo>
                    <a:lnTo>
                      <a:pt x="105" y="28"/>
                    </a:lnTo>
                    <a:lnTo>
                      <a:pt x="114" y="21"/>
                    </a:lnTo>
                    <a:lnTo>
                      <a:pt x="123" y="14"/>
                    </a:lnTo>
                    <a:lnTo>
                      <a:pt x="135" y="9"/>
                    </a:lnTo>
                    <a:lnTo>
                      <a:pt x="148" y="5"/>
                    </a:lnTo>
                    <a:lnTo>
                      <a:pt x="163" y="1"/>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spTree>
    <p:extLst>
      <p:ext uri="{BB962C8B-B14F-4D97-AF65-F5344CB8AC3E}">
        <p14:creationId xmlns:p14="http://schemas.microsoft.com/office/powerpoint/2010/main" val="2327095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FTCH_CorpCapabilities">
    <p:spTree>
      <p:nvGrpSpPr>
        <p:cNvPr id="1" name=""/>
        <p:cNvGrpSpPr/>
        <p:nvPr/>
      </p:nvGrpSpPr>
      <p:grpSpPr>
        <a:xfrm>
          <a:off x="0" y="0"/>
          <a:ext cx="0" cy="0"/>
          <a:chOff x="0" y="0"/>
          <a:chExt cx="0" cy="0"/>
        </a:xfrm>
      </p:grpSpPr>
      <p:sp>
        <p:nvSpPr>
          <p:cNvPr id="16" name="Rectangle 15"/>
          <p:cNvSpPr/>
          <p:nvPr/>
        </p:nvSpPr>
        <p:spPr>
          <a:xfrm>
            <a:off x="3527227" y="1"/>
            <a:ext cx="2351171" cy="60293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17" name="Rectangle 16"/>
          <p:cNvSpPr/>
          <p:nvPr/>
        </p:nvSpPr>
        <p:spPr>
          <a:xfrm>
            <a:off x="6157747" y="1"/>
            <a:ext cx="2397863" cy="60293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20" name="Rectangle 19"/>
          <p:cNvSpPr/>
          <p:nvPr/>
        </p:nvSpPr>
        <p:spPr>
          <a:xfrm>
            <a:off x="8866274" y="1"/>
            <a:ext cx="2361933" cy="60293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22" name="Rectangle 21"/>
          <p:cNvSpPr/>
          <p:nvPr/>
        </p:nvSpPr>
        <p:spPr>
          <a:xfrm>
            <a:off x="853853" y="1"/>
            <a:ext cx="2369650" cy="60293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18" name="Rectangle 17"/>
          <p:cNvSpPr/>
          <p:nvPr/>
        </p:nvSpPr>
        <p:spPr>
          <a:xfrm>
            <a:off x="0" y="6027751"/>
            <a:ext cx="12192000" cy="838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852" tIns="54426" rIns="108852" bIns="54426" rtlCol="0" anchor="ctr"/>
          <a:lstStyle/>
          <a:p>
            <a:pPr algn="ctr"/>
            <a:endParaRPr lang="en-US" sz="2000" dirty="0">
              <a:solidFill>
                <a:prstClr val="white"/>
              </a:solidFill>
            </a:endParaRPr>
          </a:p>
        </p:txBody>
      </p:sp>
      <p:sp>
        <p:nvSpPr>
          <p:cNvPr id="24" name="Text Box 6"/>
          <p:cNvSpPr txBox="1">
            <a:spLocks noChangeArrowheads="1"/>
          </p:cNvSpPr>
          <p:nvPr/>
        </p:nvSpPr>
        <p:spPr bwMode="auto">
          <a:xfrm>
            <a:off x="928317" y="2515274"/>
            <a:ext cx="2487083" cy="710208"/>
          </a:xfrm>
          <a:prstGeom prst="rect">
            <a:avLst/>
          </a:prstGeom>
          <a:noFill/>
          <a:ln w="9525">
            <a:noFill/>
            <a:miter lim="800000"/>
            <a:headEnd/>
            <a:tailEnd/>
          </a:ln>
          <a:effectLst/>
        </p:spPr>
        <p:txBody>
          <a:bodyPr lIns="108852" tIns="54426" rIns="108852" bIns="54426">
            <a:spAutoFit/>
          </a:bodyPr>
          <a:lstStyle/>
          <a:p>
            <a:pPr>
              <a:lnSpc>
                <a:spcPct val="90000"/>
              </a:lnSpc>
            </a:pPr>
            <a:r>
              <a:rPr lang="en-US" sz="2167" dirty="0">
                <a:solidFill>
                  <a:srgbClr val="1F497D"/>
                </a:solidFill>
                <a:latin typeface="Century Gothic"/>
              </a:rPr>
              <a:t>Architectural/</a:t>
            </a:r>
          </a:p>
          <a:p>
            <a:pPr>
              <a:lnSpc>
                <a:spcPct val="90000"/>
              </a:lnSpc>
            </a:pPr>
            <a:r>
              <a:rPr lang="en-US" sz="2167" dirty="0">
                <a:solidFill>
                  <a:srgbClr val="1F497D"/>
                </a:solidFill>
                <a:latin typeface="Century Gothic"/>
              </a:rPr>
              <a:t>Engineering</a:t>
            </a:r>
          </a:p>
        </p:txBody>
      </p:sp>
      <p:sp>
        <p:nvSpPr>
          <p:cNvPr id="26" name="Text Box 7"/>
          <p:cNvSpPr txBox="1">
            <a:spLocks noChangeArrowheads="1"/>
          </p:cNvSpPr>
          <p:nvPr/>
        </p:nvSpPr>
        <p:spPr bwMode="auto">
          <a:xfrm>
            <a:off x="6267886" y="2521293"/>
            <a:ext cx="2487084" cy="710208"/>
          </a:xfrm>
          <a:prstGeom prst="rect">
            <a:avLst/>
          </a:prstGeom>
          <a:noFill/>
          <a:ln w="9525">
            <a:noFill/>
            <a:miter lim="800000"/>
            <a:headEnd/>
            <a:tailEnd/>
          </a:ln>
          <a:effectLst/>
        </p:spPr>
        <p:txBody>
          <a:bodyPr lIns="108852" tIns="54426" rIns="108852" bIns="54426">
            <a:spAutoFit/>
          </a:bodyPr>
          <a:lstStyle/>
          <a:p>
            <a:pPr>
              <a:lnSpc>
                <a:spcPct val="90000"/>
              </a:lnSpc>
            </a:pPr>
            <a:r>
              <a:rPr lang="en-US" sz="2167" dirty="0">
                <a:solidFill>
                  <a:srgbClr val="1F497D"/>
                </a:solidFill>
                <a:latin typeface="Century Gothic"/>
              </a:rPr>
              <a:t>Civil</a:t>
            </a:r>
          </a:p>
          <a:p>
            <a:pPr>
              <a:lnSpc>
                <a:spcPct val="90000"/>
              </a:lnSpc>
            </a:pPr>
            <a:r>
              <a:rPr lang="en-US" sz="2167" dirty="0">
                <a:solidFill>
                  <a:srgbClr val="1F497D"/>
                </a:solidFill>
                <a:latin typeface="Century Gothic"/>
              </a:rPr>
              <a:t>Engineering</a:t>
            </a:r>
          </a:p>
        </p:txBody>
      </p:sp>
      <p:sp>
        <p:nvSpPr>
          <p:cNvPr id="27" name="Text Box 8"/>
          <p:cNvSpPr txBox="1">
            <a:spLocks noChangeArrowheads="1"/>
          </p:cNvSpPr>
          <p:nvPr/>
        </p:nvSpPr>
        <p:spPr bwMode="auto">
          <a:xfrm>
            <a:off x="3639644" y="2618153"/>
            <a:ext cx="2542116" cy="443404"/>
          </a:xfrm>
          <a:prstGeom prst="rect">
            <a:avLst/>
          </a:prstGeom>
          <a:noFill/>
          <a:ln w="9525">
            <a:noFill/>
            <a:miter lim="800000"/>
            <a:headEnd/>
            <a:tailEnd/>
          </a:ln>
          <a:effectLst/>
        </p:spPr>
        <p:txBody>
          <a:bodyPr lIns="108852" tIns="54426" rIns="108852" bIns="54426">
            <a:spAutoFit/>
          </a:bodyPr>
          <a:lstStyle/>
          <a:p>
            <a:r>
              <a:rPr lang="en-US" sz="2167" dirty="0">
                <a:solidFill>
                  <a:srgbClr val="1F497D"/>
                </a:solidFill>
                <a:latin typeface="Century Gothic"/>
              </a:rPr>
              <a:t>Environmental</a:t>
            </a:r>
          </a:p>
        </p:txBody>
      </p:sp>
      <p:sp>
        <p:nvSpPr>
          <p:cNvPr id="28" name="Text Box 9"/>
          <p:cNvSpPr txBox="1">
            <a:spLocks noChangeArrowheads="1"/>
          </p:cNvSpPr>
          <p:nvPr/>
        </p:nvSpPr>
        <p:spPr bwMode="auto">
          <a:xfrm>
            <a:off x="945249" y="3195336"/>
            <a:ext cx="2278253" cy="2268776"/>
          </a:xfrm>
          <a:prstGeom prst="rect">
            <a:avLst/>
          </a:prstGeom>
          <a:noFill/>
          <a:ln w="9525">
            <a:noFill/>
            <a:miter lim="800000"/>
            <a:headEnd/>
            <a:tailEnd/>
          </a:ln>
          <a:effectLst/>
        </p:spPr>
        <p:txBody>
          <a:bodyPr wrap="square" lIns="108852" tIns="54426" rIns="108852" bIns="54426">
            <a:spAutoFit/>
          </a:bodyPr>
          <a:lstStyle/>
          <a:p>
            <a:pPr>
              <a:lnSpc>
                <a:spcPct val="110000"/>
              </a:lnSpc>
              <a:buFont typeface="Wingdings" pitchFamily="2" charset="2"/>
              <a:buChar char="§"/>
              <a:tabLst>
                <a:tab pos="130391" algn="l"/>
              </a:tabLst>
            </a:pPr>
            <a:r>
              <a:rPr lang="en-US" sz="1417" dirty="0">
                <a:solidFill>
                  <a:prstClr val="black"/>
                </a:solidFill>
              </a:rPr>
              <a:t> Architecture</a:t>
            </a:r>
          </a:p>
          <a:p>
            <a:pPr>
              <a:lnSpc>
                <a:spcPct val="110000"/>
              </a:lnSpc>
              <a:buFont typeface="Wingdings" pitchFamily="2" charset="2"/>
              <a:buChar char="§"/>
              <a:tabLst>
                <a:tab pos="130391" algn="l"/>
              </a:tabLst>
            </a:pPr>
            <a:r>
              <a:rPr lang="en-US" sz="1417" dirty="0">
                <a:solidFill>
                  <a:prstClr val="black"/>
                </a:solidFill>
              </a:rPr>
              <a:t> Mechanical</a:t>
            </a:r>
          </a:p>
          <a:p>
            <a:pPr>
              <a:lnSpc>
                <a:spcPct val="110000"/>
              </a:lnSpc>
              <a:buFont typeface="Wingdings" pitchFamily="2" charset="2"/>
              <a:buChar char="§"/>
              <a:tabLst>
                <a:tab pos="130391" algn="l"/>
              </a:tabLst>
            </a:pPr>
            <a:r>
              <a:rPr lang="en-US" sz="1417" dirty="0">
                <a:solidFill>
                  <a:prstClr val="black"/>
                </a:solidFill>
              </a:rPr>
              <a:t> Electrical</a:t>
            </a:r>
          </a:p>
          <a:p>
            <a:pPr>
              <a:lnSpc>
                <a:spcPct val="110000"/>
              </a:lnSpc>
              <a:buFont typeface="Wingdings" pitchFamily="2" charset="2"/>
              <a:buChar char="§"/>
              <a:tabLst>
                <a:tab pos="130391" algn="l"/>
              </a:tabLst>
            </a:pPr>
            <a:r>
              <a:rPr lang="en-US" sz="1417" dirty="0">
                <a:solidFill>
                  <a:prstClr val="black"/>
                </a:solidFill>
              </a:rPr>
              <a:t> Structural</a:t>
            </a:r>
          </a:p>
          <a:p>
            <a:pPr>
              <a:lnSpc>
                <a:spcPct val="110000"/>
              </a:lnSpc>
              <a:buFont typeface="Wingdings" pitchFamily="2" charset="2"/>
              <a:buChar char="§"/>
              <a:tabLst>
                <a:tab pos="130391" algn="l"/>
              </a:tabLst>
            </a:pPr>
            <a:r>
              <a:rPr lang="en-US" sz="1417" dirty="0">
                <a:solidFill>
                  <a:prstClr val="black"/>
                </a:solidFill>
              </a:rPr>
              <a:t> Interior Design</a:t>
            </a:r>
          </a:p>
          <a:p>
            <a:pPr>
              <a:lnSpc>
                <a:spcPct val="110000"/>
              </a:lnSpc>
              <a:buFont typeface="Wingdings" pitchFamily="2" charset="2"/>
              <a:buChar char="§"/>
              <a:tabLst>
                <a:tab pos="130391" algn="l"/>
              </a:tabLst>
            </a:pPr>
            <a:r>
              <a:rPr lang="en-US" sz="1417" dirty="0">
                <a:solidFill>
                  <a:prstClr val="black"/>
                </a:solidFill>
              </a:rPr>
              <a:t> Sustainable Design</a:t>
            </a:r>
          </a:p>
          <a:p>
            <a:pPr>
              <a:lnSpc>
                <a:spcPct val="110000"/>
              </a:lnSpc>
              <a:buFont typeface="Wingdings" pitchFamily="2" charset="2"/>
              <a:buChar char="§"/>
              <a:tabLst>
                <a:tab pos="130391" algn="l"/>
              </a:tabLst>
            </a:pPr>
            <a:r>
              <a:rPr lang="en-US" sz="1417" dirty="0">
                <a:solidFill>
                  <a:prstClr val="black"/>
                </a:solidFill>
              </a:rPr>
              <a:t> Construction Services</a:t>
            </a:r>
          </a:p>
          <a:p>
            <a:pPr>
              <a:lnSpc>
                <a:spcPct val="110000"/>
              </a:lnSpc>
              <a:buFont typeface="Wingdings" pitchFamily="2" charset="2"/>
              <a:buChar char="§"/>
              <a:tabLst>
                <a:tab pos="130391" algn="l"/>
              </a:tabLst>
            </a:pPr>
            <a:r>
              <a:rPr lang="en-US" sz="1417" dirty="0">
                <a:solidFill>
                  <a:prstClr val="black"/>
                </a:solidFill>
              </a:rPr>
              <a:t> Systems Commissioning</a:t>
            </a:r>
          </a:p>
          <a:p>
            <a:pPr>
              <a:lnSpc>
                <a:spcPct val="110000"/>
              </a:lnSpc>
              <a:buFont typeface="Wingdings" pitchFamily="2" charset="2"/>
              <a:buChar char="§"/>
              <a:tabLst>
                <a:tab pos="130391" algn="l"/>
              </a:tabLst>
            </a:pPr>
            <a:r>
              <a:rPr lang="en-US" sz="1417" dirty="0">
                <a:solidFill>
                  <a:prstClr val="black"/>
                </a:solidFill>
              </a:rPr>
              <a:t> Indoor Air Quality</a:t>
            </a:r>
          </a:p>
        </p:txBody>
      </p:sp>
      <p:sp>
        <p:nvSpPr>
          <p:cNvPr id="29" name="Text Box 10"/>
          <p:cNvSpPr txBox="1">
            <a:spLocks noChangeArrowheads="1"/>
          </p:cNvSpPr>
          <p:nvPr/>
        </p:nvSpPr>
        <p:spPr bwMode="auto">
          <a:xfrm>
            <a:off x="6293287" y="3201355"/>
            <a:ext cx="2616200" cy="2028902"/>
          </a:xfrm>
          <a:prstGeom prst="rect">
            <a:avLst/>
          </a:prstGeom>
          <a:noFill/>
          <a:ln w="9525">
            <a:noFill/>
            <a:miter lim="800000"/>
            <a:headEnd/>
            <a:tailEnd/>
          </a:ln>
          <a:effectLst/>
        </p:spPr>
        <p:txBody>
          <a:bodyPr wrap="square" lIns="108852" tIns="54426" rIns="108852" bIns="54426">
            <a:spAutoFit/>
          </a:bodyPr>
          <a:lstStyle/>
          <a:p>
            <a:pPr>
              <a:lnSpc>
                <a:spcPct val="110000"/>
              </a:lnSpc>
              <a:buFont typeface="Wingdings" pitchFamily="2" charset="2"/>
              <a:buChar char="§"/>
              <a:tabLst>
                <a:tab pos="130391" algn="l"/>
              </a:tabLst>
            </a:pPr>
            <a:r>
              <a:rPr lang="en-US" sz="1417" dirty="0">
                <a:solidFill>
                  <a:prstClr val="black"/>
                </a:solidFill>
                <a:latin typeface="Gill Sans MT" pitchFamily="34" charset="0"/>
              </a:rPr>
              <a:t> </a:t>
            </a:r>
            <a:r>
              <a:rPr lang="en-US" sz="1417" dirty="0">
                <a:solidFill>
                  <a:prstClr val="black"/>
                </a:solidFill>
              </a:rPr>
              <a:t>Site Development</a:t>
            </a:r>
          </a:p>
          <a:p>
            <a:pPr>
              <a:lnSpc>
                <a:spcPct val="110000"/>
              </a:lnSpc>
              <a:buFont typeface="Wingdings" pitchFamily="2" charset="2"/>
              <a:buChar char="§"/>
              <a:tabLst>
                <a:tab pos="130391" algn="l"/>
              </a:tabLst>
            </a:pPr>
            <a:r>
              <a:rPr lang="en-US" sz="1417" dirty="0">
                <a:solidFill>
                  <a:prstClr val="black"/>
                </a:solidFill>
              </a:rPr>
              <a:t> Surveying</a:t>
            </a:r>
          </a:p>
          <a:p>
            <a:pPr>
              <a:lnSpc>
                <a:spcPct val="110000"/>
              </a:lnSpc>
              <a:buFont typeface="Wingdings" pitchFamily="2" charset="2"/>
              <a:buChar char="§"/>
              <a:tabLst>
                <a:tab pos="130391" algn="l"/>
              </a:tabLst>
            </a:pPr>
            <a:r>
              <a:rPr lang="en-US" sz="1417" dirty="0">
                <a:solidFill>
                  <a:prstClr val="black"/>
                </a:solidFill>
              </a:rPr>
              <a:t> Transportation</a:t>
            </a:r>
          </a:p>
          <a:p>
            <a:pPr>
              <a:lnSpc>
                <a:spcPct val="110000"/>
              </a:lnSpc>
              <a:buFont typeface="Wingdings" pitchFamily="2" charset="2"/>
              <a:buChar char="§"/>
              <a:tabLst>
                <a:tab pos="130391" algn="l"/>
              </a:tabLst>
            </a:pPr>
            <a:r>
              <a:rPr lang="en-US" sz="1417" dirty="0">
                <a:solidFill>
                  <a:prstClr val="black"/>
                </a:solidFill>
              </a:rPr>
              <a:t> Wastewater Systems</a:t>
            </a:r>
          </a:p>
          <a:p>
            <a:pPr>
              <a:lnSpc>
                <a:spcPct val="110000"/>
              </a:lnSpc>
              <a:buFont typeface="Wingdings" pitchFamily="2" charset="2"/>
              <a:buChar char="§"/>
              <a:tabLst>
                <a:tab pos="130391" algn="l"/>
              </a:tabLst>
            </a:pPr>
            <a:r>
              <a:rPr lang="en-US" sz="1417" dirty="0">
                <a:solidFill>
                  <a:prstClr val="black"/>
                </a:solidFill>
              </a:rPr>
              <a:t> Wastewater Collection</a:t>
            </a:r>
          </a:p>
          <a:p>
            <a:pPr>
              <a:lnSpc>
                <a:spcPct val="110000"/>
              </a:lnSpc>
              <a:buFont typeface="Wingdings" pitchFamily="2" charset="2"/>
              <a:buChar char="§"/>
              <a:tabLst>
                <a:tab pos="130391" algn="l"/>
              </a:tabLst>
            </a:pPr>
            <a:r>
              <a:rPr lang="en-US" sz="1417" dirty="0">
                <a:solidFill>
                  <a:prstClr val="black"/>
                </a:solidFill>
              </a:rPr>
              <a:t> Watershed Management</a:t>
            </a:r>
          </a:p>
          <a:p>
            <a:pPr>
              <a:lnSpc>
                <a:spcPct val="110000"/>
              </a:lnSpc>
              <a:buFont typeface="Wingdings" pitchFamily="2" charset="2"/>
              <a:buChar char="§"/>
              <a:tabLst>
                <a:tab pos="130391" algn="l"/>
              </a:tabLst>
            </a:pPr>
            <a:r>
              <a:rPr lang="en-US" sz="1417" dirty="0">
                <a:solidFill>
                  <a:prstClr val="black"/>
                </a:solidFill>
              </a:rPr>
              <a:t> GIS Systems</a:t>
            </a:r>
          </a:p>
          <a:p>
            <a:pPr>
              <a:lnSpc>
                <a:spcPct val="110000"/>
              </a:lnSpc>
              <a:buFont typeface="Wingdings" pitchFamily="2" charset="2"/>
              <a:buChar char="§"/>
              <a:tabLst>
                <a:tab pos="130391" algn="l"/>
              </a:tabLst>
            </a:pPr>
            <a:r>
              <a:rPr lang="en-US" sz="1417" dirty="0">
                <a:solidFill>
                  <a:prstClr val="black"/>
                </a:solidFill>
              </a:rPr>
              <a:t> Water Distribution</a:t>
            </a:r>
          </a:p>
        </p:txBody>
      </p:sp>
      <p:sp>
        <p:nvSpPr>
          <p:cNvPr id="34" name="Text Box 11"/>
          <p:cNvSpPr txBox="1">
            <a:spLocks noChangeArrowheads="1"/>
          </p:cNvSpPr>
          <p:nvPr/>
        </p:nvSpPr>
        <p:spPr bwMode="auto">
          <a:xfrm>
            <a:off x="3641757" y="3195646"/>
            <a:ext cx="2673447" cy="2748522"/>
          </a:xfrm>
          <a:prstGeom prst="rect">
            <a:avLst/>
          </a:prstGeom>
          <a:noFill/>
          <a:ln w="9525">
            <a:noFill/>
            <a:miter lim="800000"/>
            <a:headEnd/>
            <a:tailEnd/>
          </a:ln>
          <a:effectLst/>
        </p:spPr>
        <p:txBody>
          <a:bodyPr wrap="square" lIns="108852" tIns="54426" rIns="108852" bIns="54426">
            <a:spAutoFit/>
          </a:bodyPr>
          <a:lstStyle/>
          <a:p>
            <a:pPr>
              <a:lnSpc>
                <a:spcPct val="110000"/>
              </a:lnSpc>
              <a:buFont typeface="Wingdings" pitchFamily="2" charset="2"/>
              <a:buChar char="§"/>
              <a:tabLst>
                <a:tab pos="130391" algn="l"/>
              </a:tabLst>
            </a:pPr>
            <a:r>
              <a:rPr lang="en-US" sz="1417" dirty="0">
                <a:solidFill>
                  <a:prstClr val="black"/>
                </a:solidFill>
              </a:rPr>
              <a:t> Remediation</a:t>
            </a:r>
          </a:p>
          <a:p>
            <a:pPr>
              <a:lnSpc>
                <a:spcPct val="110000"/>
              </a:lnSpc>
              <a:buFont typeface="Wingdings" pitchFamily="2" charset="2"/>
              <a:buChar char="§"/>
              <a:tabLst>
                <a:tab pos="130391" algn="l"/>
              </a:tabLst>
            </a:pPr>
            <a:r>
              <a:rPr lang="en-US" sz="1417" dirty="0">
                <a:solidFill>
                  <a:prstClr val="black"/>
                </a:solidFill>
              </a:rPr>
              <a:t> Environmental </a:t>
            </a:r>
            <a:br>
              <a:rPr lang="en-US" sz="1417" dirty="0">
                <a:solidFill>
                  <a:prstClr val="black"/>
                </a:solidFill>
              </a:rPr>
            </a:br>
            <a:r>
              <a:rPr lang="en-US" sz="1417" dirty="0">
                <a:solidFill>
                  <a:prstClr val="black"/>
                </a:solidFill>
              </a:rPr>
              <a:t>	Assessments</a:t>
            </a:r>
          </a:p>
          <a:p>
            <a:pPr>
              <a:lnSpc>
                <a:spcPct val="110000"/>
              </a:lnSpc>
              <a:buFont typeface="Wingdings" pitchFamily="2" charset="2"/>
              <a:buChar char="§"/>
              <a:tabLst>
                <a:tab pos="130391" algn="l"/>
              </a:tabLst>
            </a:pPr>
            <a:r>
              <a:rPr lang="en-US" sz="1417" dirty="0">
                <a:solidFill>
                  <a:prstClr val="black"/>
                </a:solidFill>
              </a:rPr>
              <a:t> Brownfield Development</a:t>
            </a:r>
          </a:p>
          <a:p>
            <a:pPr>
              <a:lnSpc>
                <a:spcPct val="110000"/>
              </a:lnSpc>
              <a:buFont typeface="Wingdings" pitchFamily="2" charset="2"/>
              <a:buChar char="§"/>
              <a:tabLst>
                <a:tab pos="130391" algn="l"/>
              </a:tabLst>
            </a:pPr>
            <a:r>
              <a:rPr lang="en-US" sz="1417" dirty="0">
                <a:solidFill>
                  <a:prstClr val="black"/>
                </a:solidFill>
              </a:rPr>
              <a:t> Program Assistance</a:t>
            </a:r>
          </a:p>
          <a:p>
            <a:pPr>
              <a:lnSpc>
                <a:spcPct val="110000"/>
              </a:lnSpc>
              <a:buFont typeface="Wingdings" pitchFamily="2" charset="2"/>
              <a:buChar char="§"/>
              <a:tabLst>
                <a:tab pos="130391" algn="l"/>
              </a:tabLst>
            </a:pPr>
            <a:r>
              <a:rPr lang="en-US" sz="1417" dirty="0">
                <a:solidFill>
                  <a:prstClr val="black"/>
                </a:solidFill>
              </a:rPr>
              <a:t> Air Quality</a:t>
            </a:r>
          </a:p>
          <a:p>
            <a:pPr>
              <a:lnSpc>
                <a:spcPct val="110000"/>
              </a:lnSpc>
              <a:buFont typeface="Wingdings" pitchFamily="2" charset="2"/>
              <a:buChar char="§"/>
              <a:tabLst>
                <a:tab pos="130391" algn="l"/>
              </a:tabLst>
            </a:pPr>
            <a:r>
              <a:rPr lang="en-US" sz="1417" dirty="0">
                <a:solidFill>
                  <a:prstClr val="black"/>
                </a:solidFill>
              </a:rPr>
              <a:t> Wastewater Treatment</a:t>
            </a:r>
          </a:p>
          <a:p>
            <a:pPr>
              <a:lnSpc>
                <a:spcPct val="110000"/>
              </a:lnSpc>
              <a:buFont typeface="Wingdings" pitchFamily="2" charset="2"/>
              <a:buChar char="§"/>
              <a:tabLst>
                <a:tab pos="130391" algn="l"/>
              </a:tabLst>
            </a:pPr>
            <a:r>
              <a:rPr lang="en-US" sz="1417" dirty="0">
                <a:solidFill>
                  <a:prstClr val="black"/>
                </a:solidFill>
              </a:rPr>
              <a:t> Water Supply </a:t>
            </a:r>
            <a:br>
              <a:rPr lang="en-US" sz="1417" dirty="0">
                <a:solidFill>
                  <a:prstClr val="black"/>
                </a:solidFill>
              </a:rPr>
            </a:br>
            <a:r>
              <a:rPr lang="en-US" sz="1417" dirty="0">
                <a:solidFill>
                  <a:prstClr val="black"/>
                </a:solidFill>
              </a:rPr>
              <a:t>	and Treatment</a:t>
            </a:r>
          </a:p>
          <a:p>
            <a:pPr>
              <a:lnSpc>
                <a:spcPct val="110000"/>
              </a:lnSpc>
              <a:buFont typeface="Wingdings" pitchFamily="2" charset="2"/>
              <a:buChar char="§"/>
              <a:tabLst>
                <a:tab pos="130391" algn="l"/>
              </a:tabLst>
            </a:pPr>
            <a:r>
              <a:rPr lang="en-US" sz="1417" dirty="0">
                <a:solidFill>
                  <a:prstClr val="black"/>
                </a:solidFill>
              </a:rPr>
              <a:t> Water Resources</a:t>
            </a:r>
          </a:p>
          <a:p>
            <a:pPr>
              <a:lnSpc>
                <a:spcPct val="110000"/>
              </a:lnSpc>
              <a:buFont typeface="Wingdings" pitchFamily="2" charset="2"/>
              <a:buChar char="§"/>
              <a:tabLst>
                <a:tab pos="130391" algn="l"/>
              </a:tabLst>
            </a:pPr>
            <a:r>
              <a:rPr lang="en-US" sz="1417" dirty="0">
                <a:solidFill>
                  <a:prstClr val="black"/>
                </a:solidFill>
              </a:rPr>
              <a:t> Water Storage</a:t>
            </a:r>
          </a:p>
        </p:txBody>
      </p:sp>
      <p:sp>
        <p:nvSpPr>
          <p:cNvPr id="35" name="Text Box 12"/>
          <p:cNvSpPr txBox="1">
            <a:spLocks noChangeArrowheads="1"/>
          </p:cNvSpPr>
          <p:nvPr/>
        </p:nvSpPr>
        <p:spPr bwMode="auto">
          <a:xfrm>
            <a:off x="9004888" y="3192162"/>
            <a:ext cx="2728384" cy="1069408"/>
          </a:xfrm>
          <a:prstGeom prst="rect">
            <a:avLst/>
          </a:prstGeom>
          <a:noFill/>
          <a:ln w="9525">
            <a:noFill/>
            <a:miter lim="800000"/>
            <a:headEnd/>
            <a:tailEnd/>
          </a:ln>
          <a:effectLst/>
        </p:spPr>
        <p:txBody>
          <a:bodyPr lIns="108852" tIns="54426" rIns="108852" bIns="54426">
            <a:spAutoFit/>
          </a:bodyPr>
          <a:lstStyle/>
          <a:p>
            <a:pPr>
              <a:lnSpc>
                <a:spcPct val="110000"/>
              </a:lnSpc>
              <a:buFont typeface="Wingdings" pitchFamily="2" charset="2"/>
              <a:buChar char="§"/>
            </a:pPr>
            <a:r>
              <a:rPr lang="en-US" sz="1417" dirty="0">
                <a:solidFill>
                  <a:prstClr val="black"/>
                </a:solidFill>
              </a:rPr>
              <a:t> Management - At Risk</a:t>
            </a:r>
          </a:p>
          <a:p>
            <a:pPr>
              <a:lnSpc>
                <a:spcPct val="110000"/>
              </a:lnSpc>
              <a:buFont typeface="Wingdings" pitchFamily="2" charset="2"/>
              <a:buChar char="§"/>
            </a:pPr>
            <a:r>
              <a:rPr lang="en-US" sz="1417" dirty="0">
                <a:solidFill>
                  <a:prstClr val="black"/>
                </a:solidFill>
              </a:rPr>
              <a:t> Management - Agency</a:t>
            </a:r>
          </a:p>
          <a:p>
            <a:pPr>
              <a:lnSpc>
                <a:spcPct val="110000"/>
              </a:lnSpc>
              <a:buFont typeface="Wingdings" pitchFamily="2" charset="2"/>
              <a:buChar char="§"/>
            </a:pPr>
            <a:r>
              <a:rPr lang="en-US" sz="1417" dirty="0">
                <a:solidFill>
                  <a:prstClr val="black"/>
                </a:solidFill>
              </a:rPr>
              <a:t> Design/Build</a:t>
            </a:r>
          </a:p>
          <a:p>
            <a:pPr>
              <a:lnSpc>
                <a:spcPct val="110000"/>
              </a:lnSpc>
              <a:buFont typeface="Wingdings" pitchFamily="2" charset="2"/>
              <a:buChar char="§"/>
            </a:pPr>
            <a:r>
              <a:rPr lang="en-US" sz="1417" dirty="0">
                <a:solidFill>
                  <a:prstClr val="black"/>
                </a:solidFill>
              </a:rPr>
              <a:t> Cost Estimating</a:t>
            </a:r>
          </a:p>
        </p:txBody>
      </p:sp>
      <p:sp>
        <p:nvSpPr>
          <p:cNvPr id="36" name="Text Box 14"/>
          <p:cNvSpPr txBox="1">
            <a:spLocks noChangeArrowheads="1"/>
          </p:cNvSpPr>
          <p:nvPr/>
        </p:nvSpPr>
        <p:spPr bwMode="auto">
          <a:xfrm>
            <a:off x="8985840" y="2480349"/>
            <a:ext cx="2542116" cy="776892"/>
          </a:xfrm>
          <a:prstGeom prst="rect">
            <a:avLst/>
          </a:prstGeom>
          <a:noFill/>
          <a:ln w="9525">
            <a:noFill/>
            <a:miter lim="800000"/>
            <a:headEnd/>
            <a:tailEnd/>
          </a:ln>
          <a:effectLst/>
        </p:spPr>
        <p:txBody>
          <a:bodyPr lIns="108852" tIns="54426" rIns="108852" bIns="54426">
            <a:spAutoFit/>
          </a:bodyPr>
          <a:lstStyle/>
          <a:p>
            <a:r>
              <a:rPr lang="en-US" sz="2167" dirty="0">
                <a:solidFill>
                  <a:srgbClr val="1F497D"/>
                </a:solidFill>
                <a:latin typeface="Century Gothic"/>
              </a:rPr>
              <a:t>Construction Management</a:t>
            </a:r>
          </a:p>
        </p:txBody>
      </p:sp>
      <p:pic>
        <p:nvPicPr>
          <p:cNvPr id="37" name="Picture 7" descr="Intersection[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62981" y="121103"/>
            <a:ext cx="2392628" cy="2236675"/>
          </a:xfrm>
          <a:prstGeom prst="rect">
            <a:avLst/>
          </a:prstGeom>
          <a:noFill/>
          <a:ln w="1270" algn="in">
            <a:noFill/>
            <a:miter lim="800000"/>
            <a:headEnd/>
            <a:tailEnd/>
          </a:ln>
        </p:spPr>
      </p:pic>
      <p:pic>
        <p:nvPicPr>
          <p:cNvPr id="38" name="Picture 8" descr="ColomaPL_4[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3854" y="108732"/>
            <a:ext cx="2369648" cy="2240768"/>
          </a:xfrm>
          <a:prstGeom prst="rect">
            <a:avLst/>
          </a:prstGeom>
          <a:noFill/>
          <a:ln w="5207" algn="in">
            <a:noFill/>
            <a:miter lim="800000"/>
            <a:headEnd/>
            <a:tailEnd/>
          </a:ln>
        </p:spPr>
      </p:pic>
      <p:pic>
        <p:nvPicPr>
          <p:cNvPr id="39" name="Picture 9" descr="Duck[1]"/>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27229" y="127000"/>
            <a:ext cx="2351168" cy="2222500"/>
          </a:xfrm>
          <a:prstGeom prst="rect">
            <a:avLst/>
          </a:prstGeom>
          <a:noFill/>
          <a:ln w="1270" algn="in">
            <a:noFill/>
            <a:miter lim="800000"/>
            <a:headEnd/>
            <a:tailEnd/>
          </a:ln>
        </p:spPr>
      </p:pic>
      <p:pic>
        <p:nvPicPr>
          <p:cNvPr id="40" name="Picture 10" descr="construction 5"/>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68938" y="127000"/>
            <a:ext cx="2359268" cy="2222500"/>
          </a:xfrm>
          <a:prstGeom prst="rect">
            <a:avLst/>
          </a:prstGeom>
          <a:noFill/>
          <a:ln w="1270" algn="in">
            <a:noFill/>
            <a:miter lim="800000"/>
            <a:headEnd/>
            <a:tailEnd/>
          </a:ln>
        </p:spPr>
      </p:pic>
      <p:sp>
        <p:nvSpPr>
          <p:cNvPr id="32" name="TextBox 31"/>
          <p:cNvSpPr txBox="1"/>
          <p:nvPr/>
        </p:nvSpPr>
        <p:spPr>
          <a:xfrm>
            <a:off x="914400" y="6105526"/>
            <a:ext cx="10668000" cy="699756"/>
          </a:xfrm>
          <a:prstGeom prst="rect">
            <a:avLst/>
          </a:prstGeom>
          <a:noFill/>
        </p:spPr>
        <p:txBody>
          <a:bodyPr wrap="square" lIns="108852" tIns="54426" rIns="108852" bIns="54426" rtlCol="0">
            <a:spAutoFit/>
          </a:bodyPr>
          <a:lstStyle/>
          <a:p>
            <a:pPr algn="r"/>
            <a:r>
              <a:rPr lang="en-US" sz="3833" dirty="0">
                <a:solidFill>
                  <a:prstClr val="white"/>
                </a:solidFill>
                <a:latin typeface="Century Gothic"/>
              </a:rPr>
              <a:t>Corporate Capabilities</a:t>
            </a:r>
          </a:p>
        </p:txBody>
      </p:sp>
      <p:grpSp>
        <p:nvGrpSpPr>
          <p:cNvPr id="33" name="Group 23"/>
          <p:cNvGrpSpPr/>
          <p:nvPr/>
        </p:nvGrpSpPr>
        <p:grpSpPr>
          <a:xfrm>
            <a:off x="202223" y="6223000"/>
            <a:ext cx="508000" cy="508000"/>
            <a:chOff x="914400" y="5029200"/>
            <a:chExt cx="533400" cy="533400"/>
          </a:xfrm>
        </p:grpSpPr>
        <p:sp>
          <p:nvSpPr>
            <p:cNvPr id="41" name="Freeform 6"/>
            <p:cNvSpPr>
              <a:spLocks/>
            </p:cNvSpPr>
            <p:nvPr/>
          </p:nvSpPr>
          <p:spPr bwMode="auto">
            <a:xfrm>
              <a:off x="914400" y="5029200"/>
              <a:ext cx="533400" cy="533400"/>
            </a:xfrm>
            <a:custGeom>
              <a:avLst/>
              <a:gdLst/>
              <a:ahLst/>
              <a:cxnLst>
                <a:cxn ang="0">
                  <a:pos x="0" y="0"/>
                </a:cxn>
                <a:cxn ang="0">
                  <a:pos x="3450" y="0"/>
                </a:cxn>
                <a:cxn ang="0">
                  <a:pos x="3450" y="3450"/>
                </a:cxn>
                <a:cxn ang="0">
                  <a:pos x="923" y="3450"/>
                </a:cxn>
                <a:cxn ang="0">
                  <a:pos x="921" y="3450"/>
                </a:cxn>
                <a:cxn ang="0">
                  <a:pos x="915" y="3450"/>
                </a:cxn>
                <a:cxn ang="0">
                  <a:pos x="905" y="3450"/>
                </a:cxn>
                <a:cxn ang="0">
                  <a:pos x="892" y="3449"/>
                </a:cxn>
                <a:cxn ang="0">
                  <a:pos x="876" y="3448"/>
                </a:cxn>
                <a:cxn ang="0">
                  <a:pos x="857" y="3446"/>
                </a:cxn>
                <a:cxn ang="0">
                  <a:pos x="836" y="3444"/>
                </a:cxn>
                <a:cxn ang="0">
                  <a:pos x="812" y="3440"/>
                </a:cxn>
                <a:cxn ang="0">
                  <a:pos x="785" y="3436"/>
                </a:cxn>
                <a:cxn ang="0">
                  <a:pos x="757" y="3432"/>
                </a:cxn>
                <a:cxn ang="0">
                  <a:pos x="726" y="3426"/>
                </a:cxn>
                <a:cxn ang="0">
                  <a:pos x="694" y="3418"/>
                </a:cxn>
                <a:cxn ang="0">
                  <a:pos x="661" y="3410"/>
                </a:cxn>
                <a:cxn ang="0">
                  <a:pos x="627" y="3400"/>
                </a:cxn>
                <a:cxn ang="0">
                  <a:pos x="591" y="3389"/>
                </a:cxn>
                <a:cxn ang="0">
                  <a:pos x="555" y="3376"/>
                </a:cxn>
                <a:cxn ang="0">
                  <a:pos x="518" y="3360"/>
                </a:cxn>
                <a:cxn ang="0">
                  <a:pos x="480" y="3344"/>
                </a:cxn>
                <a:cxn ang="0">
                  <a:pos x="442" y="3325"/>
                </a:cxn>
                <a:cxn ang="0">
                  <a:pos x="405" y="3304"/>
                </a:cxn>
                <a:cxn ang="0">
                  <a:pos x="368" y="3282"/>
                </a:cxn>
                <a:cxn ang="0">
                  <a:pos x="332" y="3256"/>
                </a:cxn>
                <a:cxn ang="0">
                  <a:pos x="296" y="3229"/>
                </a:cxn>
                <a:cxn ang="0">
                  <a:pos x="261" y="3198"/>
                </a:cxn>
                <a:cxn ang="0">
                  <a:pos x="229" y="3165"/>
                </a:cxn>
                <a:cxn ang="0">
                  <a:pos x="196" y="3130"/>
                </a:cxn>
                <a:cxn ang="0">
                  <a:pos x="166" y="3091"/>
                </a:cxn>
                <a:cxn ang="0">
                  <a:pos x="138" y="3050"/>
                </a:cxn>
                <a:cxn ang="0">
                  <a:pos x="111" y="3005"/>
                </a:cxn>
                <a:cxn ang="0">
                  <a:pos x="87" y="2958"/>
                </a:cxn>
                <a:cxn ang="0">
                  <a:pos x="65" y="2907"/>
                </a:cxn>
                <a:cxn ang="0">
                  <a:pos x="46" y="2853"/>
                </a:cxn>
                <a:cxn ang="0">
                  <a:pos x="30" y="2796"/>
                </a:cxn>
                <a:cxn ang="0">
                  <a:pos x="17" y="2734"/>
                </a:cxn>
                <a:cxn ang="0">
                  <a:pos x="7" y="2669"/>
                </a:cxn>
                <a:cxn ang="0">
                  <a:pos x="2" y="2600"/>
                </a:cxn>
                <a:cxn ang="0">
                  <a:pos x="0" y="2527"/>
                </a:cxn>
                <a:cxn ang="0">
                  <a:pos x="0" y="0"/>
                </a:cxn>
              </a:cxnLst>
              <a:rect l="0" t="0" r="r" b="b"/>
              <a:pathLst>
                <a:path w="3450" h="3450">
                  <a:moveTo>
                    <a:pt x="0" y="0"/>
                  </a:moveTo>
                  <a:lnTo>
                    <a:pt x="3450" y="0"/>
                  </a:lnTo>
                  <a:lnTo>
                    <a:pt x="3450" y="3450"/>
                  </a:lnTo>
                  <a:lnTo>
                    <a:pt x="923" y="3450"/>
                  </a:lnTo>
                  <a:lnTo>
                    <a:pt x="921" y="3450"/>
                  </a:lnTo>
                  <a:lnTo>
                    <a:pt x="915" y="3450"/>
                  </a:lnTo>
                  <a:lnTo>
                    <a:pt x="905" y="3450"/>
                  </a:lnTo>
                  <a:lnTo>
                    <a:pt x="892" y="3449"/>
                  </a:lnTo>
                  <a:lnTo>
                    <a:pt x="876" y="3448"/>
                  </a:lnTo>
                  <a:lnTo>
                    <a:pt x="857" y="3446"/>
                  </a:lnTo>
                  <a:lnTo>
                    <a:pt x="836" y="3444"/>
                  </a:lnTo>
                  <a:lnTo>
                    <a:pt x="812" y="3440"/>
                  </a:lnTo>
                  <a:lnTo>
                    <a:pt x="785" y="3436"/>
                  </a:lnTo>
                  <a:lnTo>
                    <a:pt x="757" y="3432"/>
                  </a:lnTo>
                  <a:lnTo>
                    <a:pt x="726" y="3426"/>
                  </a:lnTo>
                  <a:lnTo>
                    <a:pt x="694" y="3418"/>
                  </a:lnTo>
                  <a:lnTo>
                    <a:pt x="661" y="3410"/>
                  </a:lnTo>
                  <a:lnTo>
                    <a:pt x="627" y="3400"/>
                  </a:lnTo>
                  <a:lnTo>
                    <a:pt x="591" y="3389"/>
                  </a:lnTo>
                  <a:lnTo>
                    <a:pt x="555" y="3376"/>
                  </a:lnTo>
                  <a:lnTo>
                    <a:pt x="518" y="3360"/>
                  </a:lnTo>
                  <a:lnTo>
                    <a:pt x="480" y="3344"/>
                  </a:lnTo>
                  <a:lnTo>
                    <a:pt x="442" y="3325"/>
                  </a:lnTo>
                  <a:lnTo>
                    <a:pt x="405" y="3304"/>
                  </a:lnTo>
                  <a:lnTo>
                    <a:pt x="368" y="3282"/>
                  </a:lnTo>
                  <a:lnTo>
                    <a:pt x="332" y="3256"/>
                  </a:lnTo>
                  <a:lnTo>
                    <a:pt x="296" y="3229"/>
                  </a:lnTo>
                  <a:lnTo>
                    <a:pt x="261" y="3198"/>
                  </a:lnTo>
                  <a:lnTo>
                    <a:pt x="229" y="3165"/>
                  </a:lnTo>
                  <a:lnTo>
                    <a:pt x="196" y="3130"/>
                  </a:lnTo>
                  <a:lnTo>
                    <a:pt x="166" y="3091"/>
                  </a:lnTo>
                  <a:lnTo>
                    <a:pt x="138" y="3050"/>
                  </a:lnTo>
                  <a:lnTo>
                    <a:pt x="111" y="3005"/>
                  </a:lnTo>
                  <a:lnTo>
                    <a:pt x="87" y="2958"/>
                  </a:lnTo>
                  <a:lnTo>
                    <a:pt x="65" y="2907"/>
                  </a:lnTo>
                  <a:lnTo>
                    <a:pt x="46" y="2853"/>
                  </a:lnTo>
                  <a:lnTo>
                    <a:pt x="30" y="2796"/>
                  </a:lnTo>
                  <a:lnTo>
                    <a:pt x="17" y="2734"/>
                  </a:lnTo>
                  <a:lnTo>
                    <a:pt x="7" y="2669"/>
                  </a:lnTo>
                  <a:lnTo>
                    <a:pt x="2" y="2600"/>
                  </a:lnTo>
                  <a:lnTo>
                    <a:pt x="0" y="2527"/>
                  </a:lnTo>
                  <a:lnTo>
                    <a:pt x="0" y="0"/>
                  </a:lnTo>
                  <a:close/>
                </a:path>
              </a:pathLst>
            </a:custGeom>
            <a:solidFill>
              <a:schemeClr val="tx2"/>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nvGrpSpPr>
            <p:cNvPr id="42" name="Group 18"/>
            <p:cNvGrpSpPr/>
            <p:nvPr/>
          </p:nvGrpSpPr>
          <p:grpSpPr>
            <a:xfrm>
              <a:off x="967408" y="5195099"/>
              <a:ext cx="436178" cy="200653"/>
              <a:chOff x="914400" y="6148061"/>
              <a:chExt cx="1120232" cy="515335"/>
            </a:xfrm>
            <a:solidFill>
              <a:srgbClr val="FFFFFF"/>
            </a:solidFill>
          </p:grpSpPr>
          <p:sp>
            <p:nvSpPr>
              <p:cNvPr id="43" name="Freeform 83"/>
              <p:cNvSpPr>
                <a:spLocks/>
              </p:cNvSpPr>
              <p:nvPr/>
            </p:nvSpPr>
            <p:spPr bwMode="auto">
              <a:xfrm>
                <a:off x="1266960" y="6303017"/>
                <a:ext cx="291431" cy="360379"/>
              </a:xfrm>
              <a:custGeom>
                <a:avLst/>
                <a:gdLst/>
                <a:ahLst/>
                <a:cxnLst>
                  <a:cxn ang="0">
                    <a:pos x="270" y="1"/>
                  </a:cxn>
                  <a:cxn ang="0">
                    <a:pos x="312" y="9"/>
                  </a:cxn>
                  <a:cxn ang="0">
                    <a:pos x="347" y="23"/>
                  </a:cxn>
                  <a:cxn ang="0">
                    <a:pos x="359" y="30"/>
                  </a:cxn>
                  <a:cxn ang="0">
                    <a:pos x="316" y="74"/>
                  </a:cxn>
                  <a:cxn ang="0">
                    <a:pos x="295" y="58"/>
                  </a:cxn>
                  <a:cxn ang="0">
                    <a:pos x="264" y="41"/>
                  </a:cxn>
                  <a:cxn ang="0">
                    <a:pos x="224" y="34"/>
                  </a:cxn>
                  <a:cxn ang="0">
                    <a:pos x="173" y="46"/>
                  </a:cxn>
                  <a:cxn ang="0">
                    <a:pos x="131" y="80"/>
                  </a:cxn>
                  <a:cxn ang="0">
                    <a:pos x="102" y="134"/>
                  </a:cxn>
                  <a:cxn ang="0">
                    <a:pos x="86" y="202"/>
                  </a:cxn>
                  <a:cxn ang="0">
                    <a:pos x="87" y="282"/>
                  </a:cxn>
                  <a:cxn ang="0">
                    <a:pos x="109" y="355"/>
                  </a:cxn>
                  <a:cxn ang="0">
                    <a:pos x="146" y="413"/>
                  </a:cxn>
                  <a:cxn ang="0">
                    <a:pos x="195" y="454"/>
                  </a:cxn>
                  <a:cxn ang="0">
                    <a:pos x="248" y="473"/>
                  </a:cxn>
                  <a:cxn ang="0">
                    <a:pos x="300" y="470"/>
                  </a:cxn>
                  <a:cxn ang="0">
                    <a:pos x="339" y="455"/>
                  </a:cxn>
                  <a:cxn ang="0">
                    <a:pos x="365" y="437"/>
                  </a:cxn>
                  <a:cxn ang="0">
                    <a:pos x="380" y="421"/>
                  </a:cxn>
                  <a:cxn ang="0">
                    <a:pos x="385" y="414"/>
                  </a:cxn>
                  <a:cxn ang="0">
                    <a:pos x="381" y="455"/>
                  </a:cxn>
                  <a:cxn ang="0">
                    <a:pos x="335" y="485"/>
                  </a:cxn>
                  <a:cxn ang="0">
                    <a:pos x="291" y="500"/>
                  </a:cxn>
                  <a:cxn ang="0">
                    <a:pos x="257" y="505"/>
                  </a:cxn>
                  <a:cxn ang="0">
                    <a:pos x="238" y="507"/>
                  </a:cxn>
                  <a:cxn ang="0">
                    <a:pos x="209" y="507"/>
                  </a:cxn>
                  <a:cxn ang="0">
                    <a:pos x="179" y="504"/>
                  </a:cxn>
                  <a:cxn ang="0">
                    <a:pos x="143" y="495"/>
                  </a:cxn>
                  <a:cxn ang="0">
                    <a:pos x="105" y="478"/>
                  </a:cxn>
                  <a:cxn ang="0">
                    <a:pos x="69" y="452"/>
                  </a:cxn>
                  <a:cxn ang="0">
                    <a:pos x="37" y="413"/>
                  </a:cxn>
                  <a:cxn ang="0">
                    <a:pos x="13" y="360"/>
                  </a:cxn>
                  <a:cxn ang="0">
                    <a:pos x="1" y="290"/>
                  </a:cxn>
                  <a:cxn ang="0">
                    <a:pos x="3" y="215"/>
                  </a:cxn>
                  <a:cxn ang="0">
                    <a:pos x="21" y="153"/>
                  </a:cxn>
                  <a:cxn ang="0">
                    <a:pos x="50" y="103"/>
                  </a:cxn>
                  <a:cxn ang="0">
                    <a:pos x="87" y="64"/>
                  </a:cxn>
                  <a:cxn ang="0">
                    <a:pos x="128" y="35"/>
                  </a:cxn>
                  <a:cxn ang="0">
                    <a:pos x="169" y="15"/>
                  </a:cxn>
                  <a:cxn ang="0">
                    <a:pos x="208" y="3"/>
                  </a:cxn>
                  <a:cxn ang="0">
                    <a:pos x="240" y="0"/>
                  </a:cxn>
                </a:cxnLst>
                <a:rect l="0" t="0" r="r" b="b"/>
                <a:pathLst>
                  <a:path w="410" h="507">
                    <a:moveTo>
                      <a:pt x="240" y="0"/>
                    </a:moveTo>
                    <a:lnTo>
                      <a:pt x="256" y="0"/>
                    </a:lnTo>
                    <a:lnTo>
                      <a:pt x="270" y="1"/>
                    </a:lnTo>
                    <a:lnTo>
                      <a:pt x="284" y="2"/>
                    </a:lnTo>
                    <a:lnTo>
                      <a:pt x="298" y="5"/>
                    </a:lnTo>
                    <a:lnTo>
                      <a:pt x="312" y="9"/>
                    </a:lnTo>
                    <a:lnTo>
                      <a:pt x="326" y="13"/>
                    </a:lnTo>
                    <a:lnTo>
                      <a:pt x="341" y="20"/>
                    </a:lnTo>
                    <a:lnTo>
                      <a:pt x="347" y="23"/>
                    </a:lnTo>
                    <a:lnTo>
                      <a:pt x="353" y="26"/>
                    </a:lnTo>
                    <a:lnTo>
                      <a:pt x="356" y="28"/>
                    </a:lnTo>
                    <a:lnTo>
                      <a:pt x="359" y="30"/>
                    </a:lnTo>
                    <a:lnTo>
                      <a:pt x="360" y="31"/>
                    </a:lnTo>
                    <a:lnTo>
                      <a:pt x="323" y="81"/>
                    </a:lnTo>
                    <a:lnTo>
                      <a:pt x="316" y="74"/>
                    </a:lnTo>
                    <a:lnTo>
                      <a:pt x="310" y="69"/>
                    </a:lnTo>
                    <a:lnTo>
                      <a:pt x="304" y="63"/>
                    </a:lnTo>
                    <a:lnTo>
                      <a:pt x="295" y="58"/>
                    </a:lnTo>
                    <a:lnTo>
                      <a:pt x="286" y="52"/>
                    </a:lnTo>
                    <a:lnTo>
                      <a:pt x="276" y="46"/>
                    </a:lnTo>
                    <a:lnTo>
                      <a:pt x="264" y="41"/>
                    </a:lnTo>
                    <a:lnTo>
                      <a:pt x="252" y="38"/>
                    </a:lnTo>
                    <a:lnTo>
                      <a:pt x="238" y="35"/>
                    </a:lnTo>
                    <a:lnTo>
                      <a:pt x="224" y="34"/>
                    </a:lnTo>
                    <a:lnTo>
                      <a:pt x="206" y="36"/>
                    </a:lnTo>
                    <a:lnTo>
                      <a:pt x="189" y="39"/>
                    </a:lnTo>
                    <a:lnTo>
                      <a:pt x="173" y="46"/>
                    </a:lnTo>
                    <a:lnTo>
                      <a:pt x="158" y="55"/>
                    </a:lnTo>
                    <a:lnTo>
                      <a:pt x="144" y="67"/>
                    </a:lnTo>
                    <a:lnTo>
                      <a:pt x="131" y="80"/>
                    </a:lnTo>
                    <a:lnTo>
                      <a:pt x="120" y="96"/>
                    </a:lnTo>
                    <a:lnTo>
                      <a:pt x="110" y="114"/>
                    </a:lnTo>
                    <a:lnTo>
                      <a:pt x="102" y="134"/>
                    </a:lnTo>
                    <a:lnTo>
                      <a:pt x="95" y="155"/>
                    </a:lnTo>
                    <a:lnTo>
                      <a:pt x="90" y="178"/>
                    </a:lnTo>
                    <a:lnTo>
                      <a:pt x="86" y="202"/>
                    </a:lnTo>
                    <a:lnTo>
                      <a:pt x="85" y="228"/>
                    </a:lnTo>
                    <a:lnTo>
                      <a:pt x="85" y="256"/>
                    </a:lnTo>
                    <a:lnTo>
                      <a:pt x="87" y="282"/>
                    </a:lnTo>
                    <a:lnTo>
                      <a:pt x="92" y="308"/>
                    </a:lnTo>
                    <a:lnTo>
                      <a:pt x="99" y="332"/>
                    </a:lnTo>
                    <a:lnTo>
                      <a:pt x="109" y="355"/>
                    </a:lnTo>
                    <a:lnTo>
                      <a:pt x="120" y="376"/>
                    </a:lnTo>
                    <a:lnTo>
                      <a:pt x="132" y="395"/>
                    </a:lnTo>
                    <a:lnTo>
                      <a:pt x="146" y="413"/>
                    </a:lnTo>
                    <a:lnTo>
                      <a:pt x="161" y="429"/>
                    </a:lnTo>
                    <a:lnTo>
                      <a:pt x="177" y="443"/>
                    </a:lnTo>
                    <a:lnTo>
                      <a:pt x="195" y="454"/>
                    </a:lnTo>
                    <a:lnTo>
                      <a:pt x="212" y="463"/>
                    </a:lnTo>
                    <a:lnTo>
                      <a:pt x="230" y="469"/>
                    </a:lnTo>
                    <a:lnTo>
                      <a:pt x="248" y="473"/>
                    </a:lnTo>
                    <a:lnTo>
                      <a:pt x="266" y="474"/>
                    </a:lnTo>
                    <a:lnTo>
                      <a:pt x="283" y="472"/>
                    </a:lnTo>
                    <a:lnTo>
                      <a:pt x="300" y="470"/>
                    </a:lnTo>
                    <a:lnTo>
                      <a:pt x="314" y="466"/>
                    </a:lnTo>
                    <a:lnTo>
                      <a:pt x="327" y="461"/>
                    </a:lnTo>
                    <a:lnTo>
                      <a:pt x="339" y="455"/>
                    </a:lnTo>
                    <a:lnTo>
                      <a:pt x="349" y="449"/>
                    </a:lnTo>
                    <a:lnTo>
                      <a:pt x="358" y="443"/>
                    </a:lnTo>
                    <a:lnTo>
                      <a:pt x="365" y="437"/>
                    </a:lnTo>
                    <a:lnTo>
                      <a:pt x="371" y="431"/>
                    </a:lnTo>
                    <a:lnTo>
                      <a:pt x="376" y="426"/>
                    </a:lnTo>
                    <a:lnTo>
                      <a:pt x="380" y="421"/>
                    </a:lnTo>
                    <a:lnTo>
                      <a:pt x="383" y="418"/>
                    </a:lnTo>
                    <a:lnTo>
                      <a:pt x="384" y="415"/>
                    </a:lnTo>
                    <a:lnTo>
                      <a:pt x="385" y="414"/>
                    </a:lnTo>
                    <a:lnTo>
                      <a:pt x="410" y="425"/>
                    </a:lnTo>
                    <a:lnTo>
                      <a:pt x="396" y="442"/>
                    </a:lnTo>
                    <a:lnTo>
                      <a:pt x="381" y="455"/>
                    </a:lnTo>
                    <a:lnTo>
                      <a:pt x="366" y="467"/>
                    </a:lnTo>
                    <a:lnTo>
                      <a:pt x="350" y="477"/>
                    </a:lnTo>
                    <a:lnTo>
                      <a:pt x="335" y="485"/>
                    </a:lnTo>
                    <a:lnTo>
                      <a:pt x="319" y="491"/>
                    </a:lnTo>
                    <a:lnTo>
                      <a:pt x="305" y="496"/>
                    </a:lnTo>
                    <a:lnTo>
                      <a:pt x="291" y="500"/>
                    </a:lnTo>
                    <a:lnTo>
                      <a:pt x="279" y="503"/>
                    </a:lnTo>
                    <a:lnTo>
                      <a:pt x="267" y="505"/>
                    </a:lnTo>
                    <a:lnTo>
                      <a:pt x="257" y="505"/>
                    </a:lnTo>
                    <a:lnTo>
                      <a:pt x="248" y="506"/>
                    </a:lnTo>
                    <a:lnTo>
                      <a:pt x="242" y="506"/>
                    </a:lnTo>
                    <a:lnTo>
                      <a:pt x="238" y="507"/>
                    </a:lnTo>
                    <a:lnTo>
                      <a:pt x="235" y="507"/>
                    </a:lnTo>
                    <a:lnTo>
                      <a:pt x="218" y="507"/>
                    </a:lnTo>
                    <a:lnTo>
                      <a:pt x="209" y="507"/>
                    </a:lnTo>
                    <a:lnTo>
                      <a:pt x="200" y="506"/>
                    </a:lnTo>
                    <a:lnTo>
                      <a:pt x="190" y="505"/>
                    </a:lnTo>
                    <a:lnTo>
                      <a:pt x="179" y="504"/>
                    </a:lnTo>
                    <a:lnTo>
                      <a:pt x="168" y="502"/>
                    </a:lnTo>
                    <a:lnTo>
                      <a:pt x="156" y="499"/>
                    </a:lnTo>
                    <a:lnTo>
                      <a:pt x="143" y="495"/>
                    </a:lnTo>
                    <a:lnTo>
                      <a:pt x="131" y="490"/>
                    </a:lnTo>
                    <a:lnTo>
                      <a:pt x="118" y="485"/>
                    </a:lnTo>
                    <a:lnTo>
                      <a:pt x="105" y="478"/>
                    </a:lnTo>
                    <a:lnTo>
                      <a:pt x="93" y="471"/>
                    </a:lnTo>
                    <a:lnTo>
                      <a:pt x="81" y="462"/>
                    </a:lnTo>
                    <a:lnTo>
                      <a:pt x="69" y="452"/>
                    </a:lnTo>
                    <a:lnTo>
                      <a:pt x="57" y="440"/>
                    </a:lnTo>
                    <a:lnTo>
                      <a:pt x="47" y="428"/>
                    </a:lnTo>
                    <a:lnTo>
                      <a:pt x="37" y="413"/>
                    </a:lnTo>
                    <a:lnTo>
                      <a:pt x="28" y="397"/>
                    </a:lnTo>
                    <a:lnTo>
                      <a:pt x="20" y="379"/>
                    </a:lnTo>
                    <a:lnTo>
                      <a:pt x="13" y="360"/>
                    </a:lnTo>
                    <a:lnTo>
                      <a:pt x="7" y="338"/>
                    </a:lnTo>
                    <a:lnTo>
                      <a:pt x="3" y="315"/>
                    </a:lnTo>
                    <a:lnTo>
                      <a:pt x="1" y="290"/>
                    </a:lnTo>
                    <a:lnTo>
                      <a:pt x="0" y="263"/>
                    </a:lnTo>
                    <a:lnTo>
                      <a:pt x="1" y="239"/>
                    </a:lnTo>
                    <a:lnTo>
                      <a:pt x="3" y="215"/>
                    </a:lnTo>
                    <a:lnTo>
                      <a:pt x="8" y="193"/>
                    </a:lnTo>
                    <a:lnTo>
                      <a:pt x="14" y="173"/>
                    </a:lnTo>
                    <a:lnTo>
                      <a:pt x="21" y="153"/>
                    </a:lnTo>
                    <a:lnTo>
                      <a:pt x="30" y="135"/>
                    </a:lnTo>
                    <a:lnTo>
                      <a:pt x="39" y="119"/>
                    </a:lnTo>
                    <a:lnTo>
                      <a:pt x="50" y="103"/>
                    </a:lnTo>
                    <a:lnTo>
                      <a:pt x="62" y="89"/>
                    </a:lnTo>
                    <a:lnTo>
                      <a:pt x="74" y="76"/>
                    </a:lnTo>
                    <a:lnTo>
                      <a:pt x="87" y="64"/>
                    </a:lnTo>
                    <a:lnTo>
                      <a:pt x="100" y="53"/>
                    </a:lnTo>
                    <a:lnTo>
                      <a:pt x="114" y="43"/>
                    </a:lnTo>
                    <a:lnTo>
                      <a:pt x="128" y="35"/>
                    </a:lnTo>
                    <a:lnTo>
                      <a:pt x="142" y="27"/>
                    </a:lnTo>
                    <a:lnTo>
                      <a:pt x="156" y="21"/>
                    </a:lnTo>
                    <a:lnTo>
                      <a:pt x="169" y="15"/>
                    </a:lnTo>
                    <a:lnTo>
                      <a:pt x="183" y="10"/>
                    </a:lnTo>
                    <a:lnTo>
                      <a:pt x="196" y="6"/>
                    </a:lnTo>
                    <a:lnTo>
                      <a:pt x="208" y="3"/>
                    </a:lnTo>
                    <a:lnTo>
                      <a:pt x="219" y="1"/>
                    </a:lnTo>
                    <a:lnTo>
                      <a:pt x="230" y="1"/>
                    </a:lnTo>
                    <a:lnTo>
                      <a:pt x="2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44" name="Freeform 84"/>
              <p:cNvSpPr>
                <a:spLocks/>
              </p:cNvSpPr>
              <p:nvPr/>
            </p:nvSpPr>
            <p:spPr bwMode="auto">
              <a:xfrm>
                <a:off x="1524272" y="6165831"/>
                <a:ext cx="510360" cy="426484"/>
              </a:xfrm>
              <a:custGeom>
                <a:avLst/>
                <a:gdLst/>
                <a:ahLst/>
                <a:cxnLst>
                  <a:cxn ang="0">
                    <a:pos x="495" y="216"/>
                  </a:cxn>
                  <a:cxn ang="0">
                    <a:pos x="554" y="200"/>
                  </a:cxn>
                  <a:cxn ang="0">
                    <a:pos x="609" y="209"/>
                  </a:cxn>
                  <a:cxn ang="0">
                    <a:pos x="662" y="275"/>
                  </a:cxn>
                  <a:cxn ang="0">
                    <a:pos x="674" y="556"/>
                  </a:cxn>
                  <a:cxn ang="0">
                    <a:pos x="701" y="575"/>
                  </a:cxn>
                  <a:cxn ang="0">
                    <a:pos x="717" y="589"/>
                  </a:cxn>
                  <a:cxn ang="0">
                    <a:pos x="543" y="586"/>
                  </a:cxn>
                  <a:cxn ang="0">
                    <a:pos x="560" y="567"/>
                  </a:cxn>
                  <a:cxn ang="0">
                    <a:pos x="584" y="520"/>
                  </a:cxn>
                  <a:cxn ang="0">
                    <a:pos x="564" y="273"/>
                  </a:cxn>
                  <a:cxn ang="0">
                    <a:pos x="522" y="256"/>
                  </a:cxn>
                  <a:cxn ang="0">
                    <a:pos x="469" y="261"/>
                  </a:cxn>
                  <a:cxn ang="0">
                    <a:pos x="434" y="308"/>
                  </a:cxn>
                  <a:cxn ang="0">
                    <a:pos x="451" y="562"/>
                  </a:cxn>
                  <a:cxn ang="0">
                    <a:pos x="475" y="582"/>
                  </a:cxn>
                  <a:cxn ang="0">
                    <a:pos x="310" y="600"/>
                  </a:cxn>
                  <a:cxn ang="0">
                    <a:pos x="318" y="574"/>
                  </a:cxn>
                  <a:cxn ang="0">
                    <a:pos x="354" y="539"/>
                  </a:cxn>
                  <a:cxn ang="0">
                    <a:pos x="359" y="407"/>
                  </a:cxn>
                  <a:cxn ang="0">
                    <a:pos x="344" y="416"/>
                  </a:cxn>
                  <a:cxn ang="0">
                    <a:pos x="285" y="457"/>
                  </a:cxn>
                  <a:cxn ang="0">
                    <a:pos x="235" y="530"/>
                  </a:cxn>
                  <a:cxn ang="0">
                    <a:pos x="181" y="559"/>
                  </a:cxn>
                  <a:cxn ang="0">
                    <a:pos x="108" y="556"/>
                  </a:cxn>
                  <a:cxn ang="0">
                    <a:pos x="35" y="510"/>
                  </a:cxn>
                  <a:cxn ang="0">
                    <a:pos x="6" y="453"/>
                  </a:cxn>
                  <a:cxn ang="0">
                    <a:pos x="1" y="409"/>
                  </a:cxn>
                  <a:cxn ang="0">
                    <a:pos x="30" y="353"/>
                  </a:cxn>
                  <a:cxn ang="0">
                    <a:pos x="67" y="335"/>
                  </a:cxn>
                  <a:cxn ang="0">
                    <a:pos x="82" y="325"/>
                  </a:cxn>
                  <a:cxn ang="0">
                    <a:pos x="70" y="300"/>
                  </a:cxn>
                  <a:cxn ang="0">
                    <a:pos x="38" y="253"/>
                  </a:cxn>
                  <a:cxn ang="0">
                    <a:pos x="41" y="221"/>
                  </a:cxn>
                  <a:cxn ang="0">
                    <a:pos x="82" y="193"/>
                  </a:cxn>
                  <a:cxn ang="0">
                    <a:pos x="148" y="207"/>
                  </a:cxn>
                  <a:cxn ang="0">
                    <a:pos x="135" y="223"/>
                  </a:cxn>
                  <a:cxn ang="0">
                    <a:pos x="97" y="251"/>
                  </a:cxn>
                  <a:cxn ang="0">
                    <a:pos x="106" y="303"/>
                  </a:cxn>
                  <a:cxn ang="0">
                    <a:pos x="143" y="343"/>
                  </a:cxn>
                  <a:cxn ang="0">
                    <a:pos x="108" y="372"/>
                  </a:cxn>
                  <a:cxn ang="0">
                    <a:pos x="69" y="430"/>
                  </a:cxn>
                  <a:cxn ang="0">
                    <a:pos x="65" y="467"/>
                  </a:cxn>
                  <a:cxn ang="0">
                    <a:pos x="102" y="523"/>
                  </a:cxn>
                  <a:cxn ang="0">
                    <a:pos x="146" y="540"/>
                  </a:cxn>
                  <a:cxn ang="0">
                    <a:pos x="186" y="535"/>
                  </a:cxn>
                  <a:cxn ang="0">
                    <a:pos x="211" y="514"/>
                  </a:cxn>
                  <a:cxn ang="0">
                    <a:pos x="216" y="473"/>
                  </a:cxn>
                  <a:cxn ang="0">
                    <a:pos x="194" y="463"/>
                  </a:cxn>
                  <a:cxn ang="0">
                    <a:pos x="156" y="468"/>
                  </a:cxn>
                  <a:cxn ang="0">
                    <a:pos x="146" y="460"/>
                  </a:cxn>
                  <a:cxn ang="0">
                    <a:pos x="188" y="425"/>
                  </a:cxn>
                  <a:cxn ang="0">
                    <a:pos x="294" y="415"/>
                  </a:cxn>
                  <a:cxn ang="0">
                    <a:pos x="333" y="396"/>
                  </a:cxn>
                  <a:cxn ang="0">
                    <a:pos x="359" y="353"/>
                  </a:cxn>
                  <a:cxn ang="0">
                    <a:pos x="352" y="99"/>
                  </a:cxn>
                  <a:cxn ang="0">
                    <a:pos x="318" y="73"/>
                  </a:cxn>
                  <a:cxn ang="0">
                    <a:pos x="371" y="50"/>
                  </a:cxn>
                  <a:cxn ang="0">
                    <a:pos x="429" y="4"/>
                  </a:cxn>
                </a:cxnLst>
                <a:rect l="0" t="0" r="r" b="b"/>
                <a:pathLst>
                  <a:path w="718" h="600">
                    <a:moveTo>
                      <a:pt x="432" y="0"/>
                    </a:moveTo>
                    <a:lnTo>
                      <a:pt x="432" y="258"/>
                    </a:lnTo>
                    <a:lnTo>
                      <a:pt x="450" y="244"/>
                    </a:lnTo>
                    <a:lnTo>
                      <a:pt x="465" y="233"/>
                    </a:lnTo>
                    <a:lnTo>
                      <a:pt x="481" y="223"/>
                    </a:lnTo>
                    <a:lnTo>
                      <a:pt x="495" y="216"/>
                    </a:lnTo>
                    <a:lnTo>
                      <a:pt x="508" y="210"/>
                    </a:lnTo>
                    <a:lnTo>
                      <a:pt x="520" y="206"/>
                    </a:lnTo>
                    <a:lnTo>
                      <a:pt x="530" y="203"/>
                    </a:lnTo>
                    <a:lnTo>
                      <a:pt x="539" y="201"/>
                    </a:lnTo>
                    <a:lnTo>
                      <a:pt x="548" y="200"/>
                    </a:lnTo>
                    <a:lnTo>
                      <a:pt x="554" y="200"/>
                    </a:lnTo>
                    <a:lnTo>
                      <a:pt x="559" y="200"/>
                    </a:lnTo>
                    <a:lnTo>
                      <a:pt x="563" y="200"/>
                    </a:lnTo>
                    <a:lnTo>
                      <a:pt x="564" y="200"/>
                    </a:lnTo>
                    <a:lnTo>
                      <a:pt x="580" y="201"/>
                    </a:lnTo>
                    <a:lnTo>
                      <a:pt x="595" y="205"/>
                    </a:lnTo>
                    <a:lnTo>
                      <a:pt x="609" y="209"/>
                    </a:lnTo>
                    <a:lnTo>
                      <a:pt x="622" y="217"/>
                    </a:lnTo>
                    <a:lnTo>
                      <a:pt x="634" y="225"/>
                    </a:lnTo>
                    <a:lnTo>
                      <a:pt x="644" y="235"/>
                    </a:lnTo>
                    <a:lnTo>
                      <a:pt x="652" y="247"/>
                    </a:lnTo>
                    <a:lnTo>
                      <a:pt x="658" y="260"/>
                    </a:lnTo>
                    <a:lnTo>
                      <a:pt x="662" y="275"/>
                    </a:lnTo>
                    <a:lnTo>
                      <a:pt x="663" y="291"/>
                    </a:lnTo>
                    <a:lnTo>
                      <a:pt x="663" y="520"/>
                    </a:lnTo>
                    <a:lnTo>
                      <a:pt x="664" y="531"/>
                    </a:lnTo>
                    <a:lnTo>
                      <a:pt x="666" y="541"/>
                    </a:lnTo>
                    <a:lnTo>
                      <a:pt x="670" y="549"/>
                    </a:lnTo>
                    <a:lnTo>
                      <a:pt x="674" y="556"/>
                    </a:lnTo>
                    <a:lnTo>
                      <a:pt x="679" y="562"/>
                    </a:lnTo>
                    <a:lnTo>
                      <a:pt x="684" y="566"/>
                    </a:lnTo>
                    <a:lnTo>
                      <a:pt x="689" y="570"/>
                    </a:lnTo>
                    <a:lnTo>
                      <a:pt x="694" y="573"/>
                    </a:lnTo>
                    <a:lnTo>
                      <a:pt x="698" y="575"/>
                    </a:lnTo>
                    <a:lnTo>
                      <a:pt x="701" y="575"/>
                    </a:lnTo>
                    <a:lnTo>
                      <a:pt x="703" y="576"/>
                    </a:lnTo>
                    <a:lnTo>
                      <a:pt x="704" y="576"/>
                    </a:lnTo>
                    <a:lnTo>
                      <a:pt x="709" y="578"/>
                    </a:lnTo>
                    <a:lnTo>
                      <a:pt x="713" y="581"/>
                    </a:lnTo>
                    <a:lnTo>
                      <a:pt x="715" y="585"/>
                    </a:lnTo>
                    <a:lnTo>
                      <a:pt x="717" y="589"/>
                    </a:lnTo>
                    <a:lnTo>
                      <a:pt x="718" y="593"/>
                    </a:lnTo>
                    <a:lnTo>
                      <a:pt x="718" y="597"/>
                    </a:lnTo>
                    <a:lnTo>
                      <a:pt x="718" y="600"/>
                    </a:lnTo>
                    <a:lnTo>
                      <a:pt x="541" y="600"/>
                    </a:lnTo>
                    <a:lnTo>
                      <a:pt x="541" y="592"/>
                    </a:lnTo>
                    <a:lnTo>
                      <a:pt x="543" y="586"/>
                    </a:lnTo>
                    <a:lnTo>
                      <a:pt x="544" y="581"/>
                    </a:lnTo>
                    <a:lnTo>
                      <a:pt x="546" y="578"/>
                    </a:lnTo>
                    <a:lnTo>
                      <a:pt x="548" y="576"/>
                    </a:lnTo>
                    <a:lnTo>
                      <a:pt x="550" y="575"/>
                    </a:lnTo>
                    <a:lnTo>
                      <a:pt x="554" y="572"/>
                    </a:lnTo>
                    <a:lnTo>
                      <a:pt x="560" y="567"/>
                    </a:lnTo>
                    <a:lnTo>
                      <a:pt x="565" y="562"/>
                    </a:lnTo>
                    <a:lnTo>
                      <a:pt x="571" y="555"/>
                    </a:lnTo>
                    <a:lnTo>
                      <a:pt x="576" y="548"/>
                    </a:lnTo>
                    <a:lnTo>
                      <a:pt x="580" y="539"/>
                    </a:lnTo>
                    <a:lnTo>
                      <a:pt x="583" y="530"/>
                    </a:lnTo>
                    <a:lnTo>
                      <a:pt x="584" y="520"/>
                    </a:lnTo>
                    <a:lnTo>
                      <a:pt x="584" y="317"/>
                    </a:lnTo>
                    <a:lnTo>
                      <a:pt x="583" y="305"/>
                    </a:lnTo>
                    <a:lnTo>
                      <a:pt x="580" y="295"/>
                    </a:lnTo>
                    <a:lnTo>
                      <a:pt x="576" y="287"/>
                    </a:lnTo>
                    <a:lnTo>
                      <a:pt x="571" y="279"/>
                    </a:lnTo>
                    <a:lnTo>
                      <a:pt x="564" y="273"/>
                    </a:lnTo>
                    <a:lnTo>
                      <a:pt x="558" y="268"/>
                    </a:lnTo>
                    <a:lnTo>
                      <a:pt x="550" y="264"/>
                    </a:lnTo>
                    <a:lnTo>
                      <a:pt x="543" y="261"/>
                    </a:lnTo>
                    <a:lnTo>
                      <a:pt x="535" y="259"/>
                    </a:lnTo>
                    <a:lnTo>
                      <a:pt x="528" y="257"/>
                    </a:lnTo>
                    <a:lnTo>
                      <a:pt x="522" y="256"/>
                    </a:lnTo>
                    <a:lnTo>
                      <a:pt x="516" y="255"/>
                    </a:lnTo>
                    <a:lnTo>
                      <a:pt x="513" y="255"/>
                    </a:lnTo>
                    <a:lnTo>
                      <a:pt x="509" y="255"/>
                    </a:lnTo>
                    <a:lnTo>
                      <a:pt x="494" y="256"/>
                    </a:lnTo>
                    <a:lnTo>
                      <a:pt x="481" y="258"/>
                    </a:lnTo>
                    <a:lnTo>
                      <a:pt x="469" y="261"/>
                    </a:lnTo>
                    <a:lnTo>
                      <a:pt x="459" y="267"/>
                    </a:lnTo>
                    <a:lnTo>
                      <a:pt x="450" y="272"/>
                    </a:lnTo>
                    <a:lnTo>
                      <a:pt x="443" y="280"/>
                    </a:lnTo>
                    <a:lnTo>
                      <a:pt x="438" y="288"/>
                    </a:lnTo>
                    <a:lnTo>
                      <a:pt x="435" y="298"/>
                    </a:lnTo>
                    <a:lnTo>
                      <a:pt x="434" y="308"/>
                    </a:lnTo>
                    <a:lnTo>
                      <a:pt x="433" y="518"/>
                    </a:lnTo>
                    <a:lnTo>
                      <a:pt x="434" y="530"/>
                    </a:lnTo>
                    <a:lnTo>
                      <a:pt x="437" y="540"/>
                    </a:lnTo>
                    <a:lnTo>
                      <a:pt x="441" y="549"/>
                    </a:lnTo>
                    <a:lnTo>
                      <a:pt x="445" y="556"/>
                    </a:lnTo>
                    <a:lnTo>
                      <a:pt x="451" y="562"/>
                    </a:lnTo>
                    <a:lnTo>
                      <a:pt x="456" y="566"/>
                    </a:lnTo>
                    <a:lnTo>
                      <a:pt x="461" y="570"/>
                    </a:lnTo>
                    <a:lnTo>
                      <a:pt x="465" y="572"/>
                    </a:lnTo>
                    <a:lnTo>
                      <a:pt x="468" y="574"/>
                    </a:lnTo>
                    <a:lnTo>
                      <a:pt x="472" y="577"/>
                    </a:lnTo>
                    <a:lnTo>
                      <a:pt x="475" y="582"/>
                    </a:lnTo>
                    <a:lnTo>
                      <a:pt x="476" y="587"/>
                    </a:lnTo>
                    <a:lnTo>
                      <a:pt x="477" y="591"/>
                    </a:lnTo>
                    <a:lnTo>
                      <a:pt x="477" y="596"/>
                    </a:lnTo>
                    <a:lnTo>
                      <a:pt x="476" y="599"/>
                    </a:lnTo>
                    <a:lnTo>
                      <a:pt x="476" y="600"/>
                    </a:lnTo>
                    <a:lnTo>
                      <a:pt x="310" y="600"/>
                    </a:lnTo>
                    <a:lnTo>
                      <a:pt x="310" y="592"/>
                    </a:lnTo>
                    <a:lnTo>
                      <a:pt x="310" y="586"/>
                    </a:lnTo>
                    <a:lnTo>
                      <a:pt x="311" y="581"/>
                    </a:lnTo>
                    <a:lnTo>
                      <a:pt x="314" y="577"/>
                    </a:lnTo>
                    <a:lnTo>
                      <a:pt x="316" y="575"/>
                    </a:lnTo>
                    <a:lnTo>
                      <a:pt x="318" y="574"/>
                    </a:lnTo>
                    <a:lnTo>
                      <a:pt x="319" y="573"/>
                    </a:lnTo>
                    <a:lnTo>
                      <a:pt x="320" y="573"/>
                    </a:lnTo>
                    <a:lnTo>
                      <a:pt x="332" y="564"/>
                    </a:lnTo>
                    <a:lnTo>
                      <a:pt x="342" y="555"/>
                    </a:lnTo>
                    <a:lnTo>
                      <a:pt x="349" y="547"/>
                    </a:lnTo>
                    <a:lnTo>
                      <a:pt x="354" y="539"/>
                    </a:lnTo>
                    <a:lnTo>
                      <a:pt x="357" y="532"/>
                    </a:lnTo>
                    <a:lnTo>
                      <a:pt x="359" y="526"/>
                    </a:lnTo>
                    <a:lnTo>
                      <a:pt x="360" y="522"/>
                    </a:lnTo>
                    <a:lnTo>
                      <a:pt x="360" y="416"/>
                    </a:lnTo>
                    <a:lnTo>
                      <a:pt x="360" y="411"/>
                    </a:lnTo>
                    <a:lnTo>
                      <a:pt x="359" y="407"/>
                    </a:lnTo>
                    <a:lnTo>
                      <a:pt x="357" y="405"/>
                    </a:lnTo>
                    <a:lnTo>
                      <a:pt x="356" y="405"/>
                    </a:lnTo>
                    <a:lnTo>
                      <a:pt x="354" y="406"/>
                    </a:lnTo>
                    <a:lnTo>
                      <a:pt x="353" y="407"/>
                    </a:lnTo>
                    <a:lnTo>
                      <a:pt x="350" y="410"/>
                    </a:lnTo>
                    <a:lnTo>
                      <a:pt x="344" y="416"/>
                    </a:lnTo>
                    <a:lnTo>
                      <a:pt x="335" y="424"/>
                    </a:lnTo>
                    <a:lnTo>
                      <a:pt x="325" y="432"/>
                    </a:lnTo>
                    <a:lnTo>
                      <a:pt x="315" y="440"/>
                    </a:lnTo>
                    <a:lnTo>
                      <a:pt x="304" y="447"/>
                    </a:lnTo>
                    <a:lnTo>
                      <a:pt x="293" y="453"/>
                    </a:lnTo>
                    <a:lnTo>
                      <a:pt x="285" y="457"/>
                    </a:lnTo>
                    <a:lnTo>
                      <a:pt x="264" y="468"/>
                    </a:lnTo>
                    <a:lnTo>
                      <a:pt x="260" y="484"/>
                    </a:lnTo>
                    <a:lnTo>
                      <a:pt x="256" y="498"/>
                    </a:lnTo>
                    <a:lnTo>
                      <a:pt x="250" y="510"/>
                    </a:lnTo>
                    <a:lnTo>
                      <a:pt x="243" y="521"/>
                    </a:lnTo>
                    <a:lnTo>
                      <a:pt x="235" y="530"/>
                    </a:lnTo>
                    <a:lnTo>
                      <a:pt x="227" y="538"/>
                    </a:lnTo>
                    <a:lnTo>
                      <a:pt x="218" y="544"/>
                    </a:lnTo>
                    <a:lnTo>
                      <a:pt x="208" y="549"/>
                    </a:lnTo>
                    <a:lnTo>
                      <a:pt x="199" y="553"/>
                    </a:lnTo>
                    <a:lnTo>
                      <a:pt x="189" y="556"/>
                    </a:lnTo>
                    <a:lnTo>
                      <a:pt x="181" y="559"/>
                    </a:lnTo>
                    <a:lnTo>
                      <a:pt x="172" y="561"/>
                    </a:lnTo>
                    <a:lnTo>
                      <a:pt x="164" y="562"/>
                    </a:lnTo>
                    <a:lnTo>
                      <a:pt x="158" y="562"/>
                    </a:lnTo>
                    <a:lnTo>
                      <a:pt x="144" y="562"/>
                    </a:lnTo>
                    <a:lnTo>
                      <a:pt x="125" y="560"/>
                    </a:lnTo>
                    <a:lnTo>
                      <a:pt x="108" y="556"/>
                    </a:lnTo>
                    <a:lnTo>
                      <a:pt x="92" y="550"/>
                    </a:lnTo>
                    <a:lnTo>
                      <a:pt x="77" y="544"/>
                    </a:lnTo>
                    <a:lnTo>
                      <a:pt x="65" y="537"/>
                    </a:lnTo>
                    <a:lnTo>
                      <a:pt x="54" y="528"/>
                    </a:lnTo>
                    <a:lnTo>
                      <a:pt x="44" y="519"/>
                    </a:lnTo>
                    <a:lnTo>
                      <a:pt x="35" y="510"/>
                    </a:lnTo>
                    <a:lnTo>
                      <a:pt x="28" y="500"/>
                    </a:lnTo>
                    <a:lnTo>
                      <a:pt x="22" y="490"/>
                    </a:lnTo>
                    <a:lnTo>
                      <a:pt x="16" y="480"/>
                    </a:lnTo>
                    <a:lnTo>
                      <a:pt x="12" y="471"/>
                    </a:lnTo>
                    <a:lnTo>
                      <a:pt x="9" y="462"/>
                    </a:lnTo>
                    <a:lnTo>
                      <a:pt x="6" y="453"/>
                    </a:lnTo>
                    <a:lnTo>
                      <a:pt x="4" y="443"/>
                    </a:lnTo>
                    <a:lnTo>
                      <a:pt x="2" y="435"/>
                    </a:lnTo>
                    <a:lnTo>
                      <a:pt x="1" y="429"/>
                    </a:lnTo>
                    <a:lnTo>
                      <a:pt x="0" y="425"/>
                    </a:lnTo>
                    <a:lnTo>
                      <a:pt x="0" y="424"/>
                    </a:lnTo>
                    <a:lnTo>
                      <a:pt x="1" y="409"/>
                    </a:lnTo>
                    <a:lnTo>
                      <a:pt x="4" y="396"/>
                    </a:lnTo>
                    <a:lnTo>
                      <a:pt x="7" y="385"/>
                    </a:lnTo>
                    <a:lnTo>
                      <a:pt x="12" y="375"/>
                    </a:lnTo>
                    <a:lnTo>
                      <a:pt x="17" y="366"/>
                    </a:lnTo>
                    <a:lnTo>
                      <a:pt x="24" y="359"/>
                    </a:lnTo>
                    <a:lnTo>
                      <a:pt x="30" y="353"/>
                    </a:lnTo>
                    <a:lnTo>
                      <a:pt x="37" y="348"/>
                    </a:lnTo>
                    <a:lnTo>
                      <a:pt x="44" y="344"/>
                    </a:lnTo>
                    <a:lnTo>
                      <a:pt x="51" y="341"/>
                    </a:lnTo>
                    <a:lnTo>
                      <a:pt x="57" y="338"/>
                    </a:lnTo>
                    <a:lnTo>
                      <a:pt x="63" y="336"/>
                    </a:lnTo>
                    <a:lnTo>
                      <a:pt x="67" y="335"/>
                    </a:lnTo>
                    <a:lnTo>
                      <a:pt x="71" y="334"/>
                    </a:lnTo>
                    <a:lnTo>
                      <a:pt x="73" y="333"/>
                    </a:lnTo>
                    <a:lnTo>
                      <a:pt x="74" y="333"/>
                    </a:lnTo>
                    <a:lnTo>
                      <a:pt x="79" y="331"/>
                    </a:lnTo>
                    <a:lnTo>
                      <a:pt x="81" y="328"/>
                    </a:lnTo>
                    <a:lnTo>
                      <a:pt x="82" y="325"/>
                    </a:lnTo>
                    <a:lnTo>
                      <a:pt x="82" y="320"/>
                    </a:lnTo>
                    <a:lnTo>
                      <a:pt x="80" y="316"/>
                    </a:lnTo>
                    <a:lnTo>
                      <a:pt x="76" y="307"/>
                    </a:lnTo>
                    <a:lnTo>
                      <a:pt x="73" y="303"/>
                    </a:lnTo>
                    <a:lnTo>
                      <a:pt x="71" y="302"/>
                    </a:lnTo>
                    <a:lnTo>
                      <a:pt x="70" y="300"/>
                    </a:lnTo>
                    <a:lnTo>
                      <a:pt x="68" y="298"/>
                    </a:lnTo>
                    <a:lnTo>
                      <a:pt x="57" y="288"/>
                    </a:lnTo>
                    <a:lnTo>
                      <a:pt x="49" y="278"/>
                    </a:lnTo>
                    <a:lnTo>
                      <a:pt x="43" y="268"/>
                    </a:lnTo>
                    <a:lnTo>
                      <a:pt x="40" y="260"/>
                    </a:lnTo>
                    <a:lnTo>
                      <a:pt x="38" y="253"/>
                    </a:lnTo>
                    <a:lnTo>
                      <a:pt x="37" y="247"/>
                    </a:lnTo>
                    <a:lnTo>
                      <a:pt x="37" y="243"/>
                    </a:lnTo>
                    <a:lnTo>
                      <a:pt x="37" y="240"/>
                    </a:lnTo>
                    <a:lnTo>
                      <a:pt x="37" y="233"/>
                    </a:lnTo>
                    <a:lnTo>
                      <a:pt x="39" y="227"/>
                    </a:lnTo>
                    <a:lnTo>
                      <a:pt x="41" y="221"/>
                    </a:lnTo>
                    <a:lnTo>
                      <a:pt x="44" y="215"/>
                    </a:lnTo>
                    <a:lnTo>
                      <a:pt x="49" y="209"/>
                    </a:lnTo>
                    <a:lnTo>
                      <a:pt x="55" y="203"/>
                    </a:lnTo>
                    <a:lnTo>
                      <a:pt x="63" y="199"/>
                    </a:lnTo>
                    <a:lnTo>
                      <a:pt x="72" y="195"/>
                    </a:lnTo>
                    <a:lnTo>
                      <a:pt x="82" y="193"/>
                    </a:lnTo>
                    <a:lnTo>
                      <a:pt x="94" y="192"/>
                    </a:lnTo>
                    <a:lnTo>
                      <a:pt x="108" y="193"/>
                    </a:lnTo>
                    <a:lnTo>
                      <a:pt x="120" y="195"/>
                    </a:lnTo>
                    <a:lnTo>
                      <a:pt x="131" y="199"/>
                    </a:lnTo>
                    <a:lnTo>
                      <a:pt x="140" y="203"/>
                    </a:lnTo>
                    <a:lnTo>
                      <a:pt x="148" y="207"/>
                    </a:lnTo>
                    <a:lnTo>
                      <a:pt x="154" y="211"/>
                    </a:lnTo>
                    <a:lnTo>
                      <a:pt x="159" y="215"/>
                    </a:lnTo>
                    <a:lnTo>
                      <a:pt x="162" y="217"/>
                    </a:lnTo>
                    <a:lnTo>
                      <a:pt x="162" y="218"/>
                    </a:lnTo>
                    <a:lnTo>
                      <a:pt x="148" y="220"/>
                    </a:lnTo>
                    <a:lnTo>
                      <a:pt x="135" y="223"/>
                    </a:lnTo>
                    <a:lnTo>
                      <a:pt x="124" y="226"/>
                    </a:lnTo>
                    <a:lnTo>
                      <a:pt x="115" y="231"/>
                    </a:lnTo>
                    <a:lnTo>
                      <a:pt x="109" y="235"/>
                    </a:lnTo>
                    <a:lnTo>
                      <a:pt x="103" y="241"/>
                    </a:lnTo>
                    <a:lnTo>
                      <a:pt x="100" y="245"/>
                    </a:lnTo>
                    <a:lnTo>
                      <a:pt x="97" y="251"/>
                    </a:lnTo>
                    <a:lnTo>
                      <a:pt x="95" y="255"/>
                    </a:lnTo>
                    <a:lnTo>
                      <a:pt x="94" y="260"/>
                    </a:lnTo>
                    <a:lnTo>
                      <a:pt x="94" y="269"/>
                    </a:lnTo>
                    <a:lnTo>
                      <a:pt x="97" y="281"/>
                    </a:lnTo>
                    <a:lnTo>
                      <a:pt x="101" y="293"/>
                    </a:lnTo>
                    <a:lnTo>
                      <a:pt x="106" y="303"/>
                    </a:lnTo>
                    <a:lnTo>
                      <a:pt x="112" y="312"/>
                    </a:lnTo>
                    <a:lnTo>
                      <a:pt x="119" y="320"/>
                    </a:lnTo>
                    <a:lnTo>
                      <a:pt x="126" y="328"/>
                    </a:lnTo>
                    <a:lnTo>
                      <a:pt x="132" y="334"/>
                    </a:lnTo>
                    <a:lnTo>
                      <a:pt x="138" y="339"/>
                    </a:lnTo>
                    <a:lnTo>
                      <a:pt x="143" y="343"/>
                    </a:lnTo>
                    <a:lnTo>
                      <a:pt x="147" y="346"/>
                    </a:lnTo>
                    <a:lnTo>
                      <a:pt x="150" y="348"/>
                    </a:lnTo>
                    <a:lnTo>
                      <a:pt x="151" y="348"/>
                    </a:lnTo>
                    <a:lnTo>
                      <a:pt x="134" y="355"/>
                    </a:lnTo>
                    <a:lnTo>
                      <a:pt x="120" y="364"/>
                    </a:lnTo>
                    <a:lnTo>
                      <a:pt x="108" y="372"/>
                    </a:lnTo>
                    <a:lnTo>
                      <a:pt x="97" y="382"/>
                    </a:lnTo>
                    <a:lnTo>
                      <a:pt x="89" y="392"/>
                    </a:lnTo>
                    <a:lnTo>
                      <a:pt x="82" y="402"/>
                    </a:lnTo>
                    <a:lnTo>
                      <a:pt x="76" y="412"/>
                    </a:lnTo>
                    <a:lnTo>
                      <a:pt x="72" y="421"/>
                    </a:lnTo>
                    <a:lnTo>
                      <a:pt x="69" y="430"/>
                    </a:lnTo>
                    <a:lnTo>
                      <a:pt x="66" y="438"/>
                    </a:lnTo>
                    <a:lnTo>
                      <a:pt x="65" y="444"/>
                    </a:lnTo>
                    <a:lnTo>
                      <a:pt x="65" y="449"/>
                    </a:lnTo>
                    <a:lnTo>
                      <a:pt x="64" y="452"/>
                    </a:lnTo>
                    <a:lnTo>
                      <a:pt x="64" y="453"/>
                    </a:lnTo>
                    <a:lnTo>
                      <a:pt x="65" y="467"/>
                    </a:lnTo>
                    <a:lnTo>
                      <a:pt x="69" y="480"/>
                    </a:lnTo>
                    <a:lnTo>
                      <a:pt x="73" y="491"/>
                    </a:lnTo>
                    <a:lnTo>
                      <a:pt x="79" y="501"/>
                    </a:lnTo>
                    <a:lnTo>
                      <a:pt x="86" y="509"/>
                    </a:lnTo>
                    <a:lnTo>
                      <a:pt x="94" y="516"/>
                    </a:lnTo>
                    <a:lnTo>
                      <a:pt x="102" y="523"/>
                    </a:lnTo>
                    <a:lnTo>
                      <a:pt x="110" y="527"/>
                    </a:lnTo>
                    <a:lnTo>
                      <a:pt x="118" y="531"/>
                    </a:lnTo>
                    <a:lnTo>
                      <a:pt x="126" y="535"/>
                    </a:lnTo>
                    <a:lnTo>
                      <a:pt x="134" y="537"/>
                    </a:lnTo>
                    <a:lnTo>
                      <a:pt x="140" y="538"/>
                    </a:lnTo>
                    <a:lnTo>
                      <a:pt x="146" y="540"/>
                    </a:lnTo>
                    <a:lnTo>
                      <a:pt x="150" y="540"/>
                    </a:lnTo>
                    <a:lnTo>
                      <a:pt x="153" y="541"/>
                    </a:lnTo>
                    <a:lnTo>
                      <a:pt x="154" y="541"/>
                    </a:lnTo>
                    <a:lnTo>
                      <a:pt x="166" y="540"/>
                    </a:lnTo>
                    <a:lnTo>
                      <a:pt x="176" y="538"/>
                    </a:lnTo>
                    <a:lnTo>
                      <a:pt x="186" y="535"/>
                    </a:lnTo>
                    <a:lnTo>
                      <a:pt x="194" y="530"/>
                    </a:lnTo>
                    <a:lnTo>
                      <a:pt x="200" y="526"/>
                    </a:lnTo>
                    <a:lnTo>
                      <a:pt x="205" y="521"/>
                    </a:lnTo>
                    <a:lnTo>
                      <a:pt x="209" y="518"/>
                    </a:lnTo>
                    <a:lnTo>
                      <a:pt x="211" y="515"/>
                    </a:lnTo>
                    <a:lnTo>
                      <a:pt x="211" y="514"/>
                    </a:lnTo>
                    <a:lnTo>
                      <a:pt x="216" y="504"/>
                    </a:lnTo>
                    <a:lnTo>
                      <a:pt x="220" y="496"/>
                    </a:lnTo>
                    <a:lnTo>
                      <a:pt x="221" y="489"/>
                    </a:lnTo>
                    <a:lnTo>
                      <a:pt x="220" y="482"/>
                    </a:lnTo>
                    <a:lnTo>
                      <a:pt x="219" y="477"/>
                    </a:lnTo>
                    <a:lnTo>
                      <a:pt x="216" y="473"/>
                    </a:lnTo>
                    <a:lnTo>
                      <a:pt x="212" y="470"/>
                    </a:lnTo>
                    <a:lnTo>
                      <a:pt x="209" y="467"/>
                    </a:lnTo>
                    <a:lnTo>
                      <a:pt x="205" y="465"/>
                    </a:lnTo>
                    <a:lnTo>
                      <a:pt x="201" y="464"/>
                    </a:lnTo>
                    <a:lnTo>
                      <a:pt x="197" y="463"/>
                    </a:lnTo>
                    <a:lnTo>
                      <a:pt x="194" y="463"/>
                    </a:lnTo>
                    <a:lnTo>
                      <a:pt x="192" y="462"/>
                    </a:lnTo>
                    <a:lnTo>
                      <a:pt x="192" y="462"/>
                    </a:lnTo>
                    <a:lnTo>
                      <a:pt x="181" y="462"/>
                    </a:lnTo>
                    <a:lnTo>
                      <a:pt x="172" y="463"/>
                    </a:lnTo>
                    <a:lnTo>
                      <a:pt x="163" y="465"/>
                    </a:lnTo>
                    <a:lnTo>
                      <a:pt x="156" y="468"/>
                    </a:lnTo>
                    <a:lnTo>
                      <a:pt x="150" y="471"/>
                    </a:lnTo>
                    <a:lnTo>
                      <a:pt x="146" y="473"/>
                    </a:lnTo>
                    <a:lnTo>
                      <a:pt x="143" y="475"/>
                    </a:lnTo>
                    <a:lnTo>
                      <a:pt x="142" y="476"/>
                    </a:lnTo>
                    <a:lnTo>
                      <a:pt x="143" y="467"/>
                    </a:lnTo>
                    <a:lnTo>
                      <a:pt x="146" y="460"/>
                    </a:lnTo>
                    <a:lnTo>
                      <a:pt x="149" y="453"/>
                    </a:lnTo>
                    <a:lnTo>
                      <a:pt x="155" y="444"/>
                    </a:lnTo>
                    <a:lnTo>
                      <a:pt x="162" y="438"/>
                    </a:lnTo>
                    <a:lnTo>
                      <a:pt x="170" y="432"/>
                    </a:lnTo>
                    <a:lnTo>
                      <a:pt x="179" y="427"/>
                    </a:lnTo>
                    <a:lnTo>
                      <a:pt x="188" y="425"/>
                    </a:lnTo>
                    <a:lnTo>
                      <a:pt x="198" y="422"/>
                    </a:lnTo>
                    <a:lnTo>
                      <a:pt x="214" y="420"/>
                    </a:lnTo>
                    <a:lnTo>
                      <a:pt x="249" y="420"/>
                    </a:lnTo>
                    <a:lnTo>
                      <a:pt x="267" y="419"/>
                    </a:lnTo>
                    <a:lnTo>
                      <a:pt x="281" y="418"/>
                    </a:lnTo>
                    <a:lnTo>
                      <a:pt x="294" y="415"/>
                    </a:lnTo>
                    <a:lnTo>
                      <a:pt x="305" y="412"/>
                    </a:lnTo>
                    <a:lnTo>
                      <a:pt x="314" y="409"/>
                    </a:lnTo>
                    <a:lnTo>
                      <a:pt x="321" y="405"/>
                    </a:lnTo>
                    <a:lnTo>
                      <a:pt x="326" y="402"/>
                    </a:lnTo>
                    <a:lnTo>
                      <a:pt x="331" y="399"/>
                    </a:lnTo>
                    <a:lnTo>
                      <a:pt x="333" y="396"/>
                    </a:lnTo>
                    <a:lnTo>
                      <a:pt x="335" y="394"/>
                    </a:lnTo>
                    <a:lnTo>
                      <a:pt x="343" y="387"/>
                    </a:lnTo>
                    <a:lnTo>
                      <a:pt x="349" y="379"/>
                    </a:lnTo>
                    <a:lnTo>
                      <a:pt x="354" y="370"/>
                    </a:lnTo>
                    <a:lnTo>
                      <a:pt x="357" y="362"/>
                    </a:lnTo>
                    <a:lnTo>
                      <a:pt x="359" y="353"/>
                    </a:lnTo>
                    <a:lnTo>
                      <a:pt x="360" y="345"/>
                    </a:lnTo>
                    <a:lnTo>
                      <a:pt x="360" y="338"/>
                    </a:lnTo>
                    <a:lnTo>
                      <a:pt x="360" y="125"/>
                    </a:lnTo>
                    <a:lnTo>
                      <a:pt x="359" y="116"/>
                    </a:lnTo>
                    <a:lnTo>
                      <a:pt x="356" y="107"/>
                    </a:lnTo>
                    <a:lnTo>
                      <a:pt x="352" y="99"/>
                    </a:lnTo>
                    <a:lnTo>
                      <a:pt x="346" y="92"/>
                    </a:lnTo>
                    <a:lnTo>
                      <a:pt x="341" y="87"/>
                    </a:lnTo>
                    <a:lnTo>
                      <a:pt x="334" y="82"/>
                    </a:lnTo>
                    <a:lnTo>
                      <a:pt x="328" y="78"/>
                    </a:lnTo>
                    <a:lnTo>
                      <a:pt x="322" y="75"/>
                    </a:lnTo>
                    <a:lnTo>
                      <a:pt x="318" y="73"/>
                    </a:lnTo>
                    <a:lnTo>
                      <a:pt x="315" y="72"/>
                    </a:lnTo>
                    <a:lnTo>
                      <a:pt x="314" y="71"/>
                    </a:lnTo>
                    <a:lnTo>
                      <a:pt x="330" y="68"/>
                    </a:lnTo>
                    <a:lnTo>
                      <a:pt x="344" y="63"/>
                    </a:lnTo>
                    <a:lnTo>
                      <a:pt x="358" y="57"/>
                    </a:lnTo>
                    <a:lnTo>
                      <a:pt x="371" y="50"/>
                    </a:lnTo>
                    <a:lnTo>
                      <a:pt x="383" y="42"/>
                    </a:lnTo>
                    <a:lnTo>
                      <a:pt x="394" y="35"/>
                    </a:lnTo>
                    <a:lnTo>
                      <a:pt x="404" y="27"/>
                    </a:lnTo>
                    <a:lnTo>
                      <a:pt x="412" y="20"/>
                    </a:lnTo>
                    <a:lnTo>
                      <a:pt x="419" y="14"/>
                    </a:lnTo>
                    <a:lnTo>
                      <a:pt x="429" y="4"/>
                    </a:lnTo>
                    <a:lnTo>
                      <a:pt x="431" y="1"/>
                    </a:lnTo>
                    <a:lnTo>
                      <a:pt x="4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45" name="Freeform 85"/>
              <p:cNvSpPr>
                <a:spLocks/>
              </p:cNvSpPr>
              <p:nvPr/>
            </p:nvSpPr>
            <p:spPr bwMode="auto">
              <a:xfrm>
                <a:off x="1092102" y="6295909"/>
                <a:ext cx="183388" cy="296407"/>
              </a:xfrm>
              <a:custGeom>
                <a:avLst/>
                <a:gdLst/>
                <a:ahLst/>
                <a:cxnLst>
                  <a:cxn ang="0">
                    <a:pos x="2" y="1"/>
                  </a:cxn>
                  <a:cxn ang="0">
                    <a:pos x="11" y="3"/>
                  </a:cxn>
                  <a:cxn ang="0">
                    <a:pos x="26" y="6"/>
                  </a:cxn>
                  <a:cxn ang="0">
                    <a:pos x="43" y="9"/>
                  </a:cxn>
                  <a:cxn ang="0">
                    <a:pos x="72" y="9"/>
                  </a:cxn>
                  <a:cxn ang="0">
                    <a:pos x="201" y="10"/>
                  </a:cxn>
                  <a:cxn ang="0">
                    <a:pos x="210" y="9"/>
                  </a:cxn>
                  <a:cxn ang="0">
                    <a:pos x="226" y="8"/>
                  </a:cxn>
                  <a:cxn ang="0">
                    <a:pos x="241" y="5"/>
                  </a:cxn>
                  <a:cxn ang="0">
                    <a:pos x="253" y="2"/>
                  </a:cxn>
                  <a:cxn ang="0">
                    <a:pos x="258" y="0"/>
                  </a:cxn>
                  <a:cxn ang="0">
                    <a:pos x="257" y="75"/>
                  </a:cxn>
                  <a:cxn ang="0">
                    <a:pos x="251" y="70"/>
                  </a:cxn>
                  <a:cxn ang="0">
                    <a:pos x="240" y="62"/>
                  </a:cxn>
                  <a:cxn ang="0">
                    <a:pos x="227" y="52"/>
                  </a:cxn>
                  <a:cxn ang="0">
                    <a:pos x="214" y="44"/>
                  </a:cxn>
                  <a:cxn ang="0">
                    <a:pos x="201" y="38"/>
                  </a:cxn>
                  <a:cxn ang="0">
                    <a:pos x="191" y="37"/>
                  </a:cxn>
                  <a:cxn ang="0">
                    <a:pos x="181" y="39"/>
                  </a:cxn>
                  <a:cxn ang="0">
                    <a:pos x="173" y="44"/>
                  </a:cxn>
                  <a:cxn ang="0">
                    <a:pos x="167" y="54"/>
                  </a:cxn>
                  <a:cxn ang="0">
                    <a:pos x="164" y="72"/>
                  </a:cxn>
                  <a:cxn ang="0">
                    <a:pos x="163" y="336"/>
                  </a:cxn>
                  <a:cxn ang="0">
                    <a:pos x="164" y="343"/>
                  </a:cxn>
                  <a:cxn ang="0">
                    <a:pos x="168" y="355"/>
                  </a:cxn>
                  <a:cxn ang="0">
                    <a:pos x="175" y="367"/>
                  </a:cxn>
                  <a:cxn ang="0">
                    <a:pos x="186" y="378"/>
                  </a:cxn>
                  <a:cxn ang="0">
                    <a:pos x="202" y="382"/>
                  </a:cxn>
                  <a:cxn ang="0">
                    <a:pos x="204" y="383"/>
                  </a:cxn>
                  <a:cxn ang="0">
                    <a:pos x="209" y="386"/>
                  </a:cxn>
                  <a:cxn ang="0">
                    <a:pos x="215" y="393"/>
                  </a:cxn>
                  <a:cxn ang="0">
                    <a:pos x="219" y="407"/>
                  </a:cxn>
                  <a:cxn ang="0">
                    <a:pos x="33" y="417"/>
                  </a:cxn>
                  <a:cxn ang="0">
                    <a:pos x="35" y="399"/>
                  </a:cxn>
                  <a:cxn ang="0">
                    <a:pos x="42" y="388"/>
                  </a:cxn>
                  <a:cxn ang="0">
                    <a:pos x="48" y="382"/>
                  </a:cxn>
                  <a:cxn ang="0">
                    <a:pos x="53" y="380"/>
                  </a:cxn>
                  <a:cxn ang="0">
                    <a:pos x="61" y="379"/>
                  </a:cxn>
                  <a:cxn ang="0">
                    <a:pos x="75" y="372"/>
                  </a:cxn>
                  <a:cxn ang="0">
                    <a:pos x="83" y="362"/>
                  </a:cxn>
                  <a:cxn ang="0">
                    <a:pos x="89" y="349"/>
                  </a:cxn>
                  <a:cxn ang="0">
                    <a:pos x="92" y="339"/>
                  </a:cxn>
                  <a:cxn ang="0">
                    <a:pos x="93" y="332"/>
                  </a:cxn>
                  <a:cxn ang="0">
                    <a:pos x="92" y="70"/>
                  </a:cxn>
                  <a:cxn ang="0">
                    <a:pos x="88" y="53"/>
                  </a:cxn>
                  <a:cxn ang="0">
                    <a:pos x="80" y="43"/>
                  </a:cxn>
                  <a:cxn ang="0">
                    <a:pos x="71" y="38"/>
                  </a:cxn>
                  <a:cxn ang="0">
                    <a:pos x="62" y="36"/>
                  </a:cxn>
                  <a:cxn ang="0">
                    <a:pos x="53" y="37"/>
                  </a:cxn>
                  <a:cxn ang="0">
                    <a:pos x="40" y="43"/>
                  </a:cxn>
                  <a:cxn ang="0">
                    <a:pos x="21" y="57"/>
                  </a:cxn>
                  <a:cxn ang="0">
                    <a:pos x="10" y="67"/>
                  </a:cxn>
                  <a:cxn ang="0">
                    <a:pos x="3" y="75"/>
                  </a:cxn>
                  <a:cxn ang="0">
                    <a:pos x="0" y="0"/>
                  </a:cxn>
                </a:cxnLst>
                <a:rect l="0" t="0" r="r" b="b"/>
                <a:pathLst>
                  <a:path w="258" h="417">
                    <a:moveTo>
                      <a:pt x="0" y="0"/>
                    </a:moveTo>
                    <a:lnTo>
                      <a:pt x="2" y="1"/>
                    </a:lnTo>
                    <a:lnTo>
                      <a:pt x="5" y="2"/>
                    </a:lnTo>
                    <a:lnTo>
                      <a:pt x="11" y="3"/>
                    </a:lnTo>
                    <a:lnTo>
                      <a:pt x="18" y="5"/>
                    </a:lnTo>
                    <a:lnTo>
                      <a:pt x="26" y="6"/>
                    </a:lnTo>
                    <a:lnTo>
                      <a:pt x="35" y="8"/>
                    </a:lnTo>
                    <a:lnTo>
                      <a:pt x="43" y="9"/>
                    </a:lnTo>
                    <a:lnTo>
                      <a:pt x="52" y="9"/>
                    </a:lnTo>
                    <a:lnTo>
                      <a:pt x="72" y="9"/>
                    </a:lnTo>
                    <a:lnTo>
                      <a:pt x="93" y="10"/>
                    </a:lnTo>
                    <a:lnTo>
                      <a:pt x="201" y="10"/>
                    </a:lnTo>
                    <a:lnTo>
                      <a:pt x="207" y="9"/>
                    </a:lnTo>
                    <a:lnTo>
                      <a:pt x="210" y="9"/>
                    </a:lnTo>
                    <a:lnTo>
                      <a:pt x="218" y="9"/>
                    </a:lnTo>
                    <a:lnTo>
                      <a:pt x="226" y="8"/>
                    </a:lnTo>
                    <a:lnTo>
                      <a:pt x="234" y="6"/>
                    </a:lnTo>
                    <a:lnTo>
                      <a:pt x="241" y="5"/>
                    </a:lnTo>
                    <a:lnTo>
                      <a:pt x="248" y="3"/>
                    </a:lnTo>
                    <a:lnTo>
                      <a:pt x="253" y="2"/>
                    </a:lnTo>
                    <a:lnTo>
                      <a:pt x="257" y="1"/>
                    </a:lnTo>
                    <a:lnTo>
                      <a:pt x="258" y="0"/>
                    </a:lnTo>
                    <a:lnTo>
                      <a:pt x="258" y="76"/>
                    </a:lnTo>
                    <a:lnTo>
                      <a:pt x="257" y="75"/>
                    </a:lnTo>
                    <a:lnTo>
                      <a:pt x="255" y="73"/>
                    </a:lnTo>
                    <a:lnTo>
                      <a:pt x="251" y="70"/>
                    </a:lnTo>
                    <a:lnTo>
                      <a:pt x="246" y="66"/>
                    </a:lnTo>
                    <a:lnTo>
                      <a:pt x="240" y="62"/>
                    </a:lnTo>
                    <a:lnTo>
                      <a:pt x="234" y="57"/>
                    </a:lnTo>
                    <a:lnTo>
                      <a:pt x="227" y="52"/>
                    </a:lnTo>
                    <a:lnTo>
                      <a:pt x="221" y="48"/>
                    </a:lnTo>
                    <a:lnTo>
                      <a:pt x="214" y="44"/>
                    </a:lnTo>
                    <a:lnTo>
                      <a:pt x="207" y="40"/>
                    </a:lnTo>
                    <a:lnTo>
                      <a:pt x="201" y="38"/>
                    </a:lnTo>
                    <a:lnTo>
                      <a:pt x="196" y="37"/>
                    </a:lnTo>
                    <a:lnTo>
                      <a:pt x="191" y="37"/>
                    </a:lnTo>
                    <a:lnTo>
                      <a:pt x="186" y="38"/>
                    </a:lnTo>
                    <a:lnTo>
                      <a:pt x="181" y="39"/>
                    </a:lnTo>
                    <a:lnTo>
                      <a:pt x="176" y="41"/>
                    </a:lnTo>
                    <a:lnTo>
                      <a:pt x="173" y="44"/>
                    </a:lnTo>
                    <a:lnTo>
                      <a:pt x="170" y="48"/>
                    </a:lnTo>
                    <a:lnTo>
                      <a:pt x="167" y="54"/>
                    </a:lnTo>
                    <a:lnTo>
                      <a:pt x="165" y="62"/>
                    </a:lnTo>
                    <a:lnTo>
                      <a:pt x="164" y="72"/>
                    </a:lnTo>
                    <a:lnTo>
                      <a:pt x="163" y="84"/>
                    </a:lnTo>
                    <a:lnTo>
                      <a:pt x="163" y="336"/>
                    </a:lnTo>
                    <a:lnTo>
                      <a:pt x="164" y="339"/>
                    </a:lnTo>
                    <a:lnTo>
                      <a:pt x="164" y="343"/>
                    </a:lnTo>
                    <a:lnTo>
                      <a:pt x="166" y="348"/>
                    </a:lnTo>
                    <a:lnTo>
                      <a:pt x="168" y="355"/>
                    </a:lnTo>
                    <a:lnTo>
                      <a:pt x="171" y="361"/>
                    </a:lnTo>
                    <a:lnTo>
                      <a:pt x="175" y="367"/>
                    </a:lnTo>
                    <a:lnTo>
                      <a:pt x="179" y="373"/>
                    </a:lnTo>
                    <a:lnTo>
                      <a:pt x="186" y="378"/>
                    </a:lnTo>
                    <a:lnTo>
                      <a:pt x="193" y="381"/>
                    </a:lnTo>
                    <a:lnTo>
                      <a:pt x="202" y="382"/>
                    </a:lnTo>
                    <a:lnTo>
                      <a:pt x="202" y="382"/>
                    </a:lnTo>
                    <a:lnTo>
                      <a:pt x="204" y="383"/>
                    </a:lnTo>
                    <a:lnTo>
                      <a:pt x="206" y="384"/>
                    </a:lnTo>
                    <a:lnTo>
                      <a:pt x="209" y="386"/>
                    </a:lnTo>
                    <a:lnTo>
                      <a:pt x="212" y="389"/>
                    </a:lnTo>
                    <a:lnTo>
                      <a:pt x="215" y="393"/>
                    </a:lnTo>
                    <a:lnTo>
                      <a:pt x="217" y="399"/>
                    </a:lnTo>
                    <a:lnTo>
                      <a:pt x="219" y="407"/>
                    </a:lnTo>
                    <a:lnTo>
                      <a:pt x="219" y="417"/>
                    </a:lnTo>
                    <a:lnTo>
                      <a:pt x="33" y="417"/>
                    </a:lnTo>
                    <a:lnTo>
                      <a:pt x="33" y="407"/>
                    </a:lnTo>
                    <a:lnTo>
                      <a:pt x="35" y="399"/>
                    </a:lnTo>
                    <a:lnTo>
                      <a:pt x="38" y="392"/>
                    </a:lnTo>
                    <a:lnTo>
                      <a:pt x="42" y="388"/>
                    </a:lnTo>
                    <a:lnTo>
                      <a:pt x="44" y="384"/>
                    </a:lnTo>
                    <a:lnTo>
                      <a:pt x="48" y="382"/>
                    </a:lnTo>
                    <a:lnTo>
                      <a:pt x="51" y="381"/>
                    </a:lnTo>
                    <a:lnTo>
                      <a:pt x="53" y="380"/>
                    </a:lnTo>
                    <a:lnTo>
                      <a:pt x="53" y="380"/>
                    </a:lnTo>
                    <a:lnTo>
                      <a:pt x="61" y="379"/>
                    </a:lnTo>
                    <a:lnTo>
                      <a:pt x="68" y="376"/>
                    </a:lnTo>
                    <a:lnTo>
                      <a:pt x="75" y="372"/>
                    </a:lnTo>
                    <a:lnTo>
                      <a:pt x="79" y="367"/>
                    </a:lnTo>
                    <a:lnTo>
                      <a:pt x="83" y="362"/>
                    </a:lnTo>
                    <a:lnTo>
                      <a:pt x="87" y="355"/>
                    </a:lnTo>
                    <a:lnTo>
                      <a:pt x="89" y="349"/>
                    </a:lnTo>
                    <a:lnTo>
                      <a:pt x="90" y="343"/>
                    </a:lnTo>
                    <a:lnTo>
                      <a:pt x="92" y="339"/>
                    </a:lnTo>
                    <a:lnTo>
                      <a:pt x="92" y="335"/>
                    </a:lnTo>
                    <a:lnTo>
                      <a:pt x="93" y="332"/>
                    </a:lnTo>
                    <a:lnTo>
                      <a:pt x="93" y="82"/>
                    </a:lnTo>
                    <a:lnTo>
                      <a:pt x="92" y="70"/>
                    </a:lnTo>
                    <a:lnTo>
                      <a:pt x="90" y="61"/>
                    </a:lnTo>
                    <a:lnTo>
                      <a:pt x="88" y="53"/>
                    </a:lnTo>
                    <a:lnTo>
                      <a:pt x="84" y="48"/>
                    </a:lnTo>
                    <a:lnTo>
                      <a:pt x="80" y="43"/>
                    </a:lnTo>
                    <a:lnTo>
                      <a:pt x="76" y="40"/>
                    </a:lnTo>
                    <a:lnTo>
                      <a:pt x="71" y="38"/>
                    </a:lnTo>
                    <a:lnTo>
                      <a:pt x="66" y="37"/>
                    </a:lnTo>
                    <a:lnTo>
                      <a:pt x="62" y="36"/>
                    </a:lnTo>
                    <a:lnTo>
                      <a:pt x="58" y="36"/>
                    </a:lnTo>
                    <a:lnTo>
                      <a:pt x="53" y="37"/>
                    </a:lnTo>
                    <a:lnTo>
                      <a:pt x="46" y="39"/>
                    </a:lnTo>
                    <a:lnTo>
                      <a:pt x="40" y="43"/>
                    </a:lnTo>
                    <a:lnTo>
                      <a:pt x="34" y="47"/>
                    </a:lnTo>
                    <a:lnTo>
                      <a:pt x="21" y="57"/>
                    </a:lnTo>
                    <a:lnTo>
                      <a:pt x="16" y="62"/>
                    </a:lnTo>
                    <a:lnTo>
                      <a:pt x="10" y="67"/>
                    </a:lnTo>
                    <a:lnTo>
                      <a:pt x="6" y="71"/>
                    </a:lnTo>
                    <a:lnTo>
                      <a:pt x="3" y="75"/>
                    </a:lnTo>
                    <a:lnTo>
                      <a:pt x="0" y="7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sp>
            <p:nvSpPr>
              <p:cNvPr id="46" name="Freeform 86"/>
              <p:cNvSpPr>
                <a:spLocks/>
              </p:cNvSpPr>
              <p:nvPr/>
            </p:nvSpPr>
            <p:spPr bwMode="auto">
              <a:xfrm>
                <a:off x="914400" y="6148061"/>
                <a:ext cx="199026" cy="444254"/>
              </a:xfrm>
              <a:custGeom>
                <a:avLst/>
                <a:gdLst/>
                <a:ahLst/>
                <a:cxnLst>
                  <a:cxn ang="0">
                    <a:pos x="187" y="0"/>
                  </a:cxn>
                  <a:cxn ang="0">
                    <a:pos x="204" y="2"/>
                  </a:cxn>
                  <a:cxn ang="0">
                    <a:pos x="228" y="8"/>
                  </a:cxn>
                  <a:cxn ang="0">
                    <a:pos x="255" y="21"/>
                  </a:cxn>
                  <a:cxn ang="0">
                    <a:pos x="280" y="41"/>
                  </a:cxn>
                  <a:cxn ang="0">
                    <a:pos x="248" y="84"/>
                  </a:cxn>
                  <a:cxn ang="0">
                    <a:pos x="243" y="71"/>
                  </a:cxn>
                  <a:cxn ang="0">
                    <a:pos x="236" y="58"/>
                  </a:cxn>
                  <a:cxn ang="0">
                    <a:pos x="226" y="44"/>
                  </a:cxn>
                  <a:cxn ang="0">
                    <a:pos x="211" y="31"/>
                  </a:cxn>
                  <a:cxn ang="0">
                    <a:pos x="192" y="24"/>
                  </a:cxn>
                  <a:cxn ang="0">
                    <a:pos x="170" y="24"/>
                  </a:cxn>
                  <a:cxn ang="0">
                    <a:pos x="152" y="32"/>
                  </a:cxn>
                  <a:cxn ang="0">
                    <a:pos x="140" y="46"/>
                  </a:cxn>
                  <a:cxn ang="0">
                    <a:pos x="133" y="64"/>
                  </a:cxn>
                  <a:cxn ang="0">
                    <a:pos x="131" y="85"/>
                  </a:cxn>
                  <a:cxn ang="0">
                    <a:pos x="133" y="107"/>
                  </a:cxn>
                  <a:cxn ang="0">
                    <a:pos x="139" y="129"/>
                  </a:cxn>
                  <a:cxn ang="0">
                    <a:pos x="144" y="217"/>
                  </a:cxn>
                  <a:cxn ang="0">
                    <a:pos x="212" y="249"/>
                  </a:cxn>
                  <a:cxn ang="0">
                    <a:pos x="144" y="523"/>
                  </a:cxn>
                  <a:cxn ang="0">
                    <a:pos x="146" y="547"/>
                  </a:cxn>
                  <a:cxn ang="0">
                    <a:pos x="153" y="564"/>
                  </a:cxn>
                  <a:cxn ang="0">
                    <a:pos x="161" y="575"/>
                  </a:cxn>
                  <a:cxn ang="0">
                    <a:pos x="169" y="582"/>
                  </a:cxn>
                  <a:cxn ang="0">
                    <a:pos x="175" y="585"/>
                  </a:cxn>
                  <a:cxn ang="0">
                    <a:pos x="178" y="586"/>
                  </a:cxn>
                  <a:cxn ang="0">
                    <a:pos x="190" y="591"/>
                  </a:cxn>
                  <a:cxn ang="0">
                    <a:pos x="196" y="600"/>
                  </a:cxn>
                  <a:cxn ang="0">
                    <a:pos x="199" y="612"/>
                  </a:cxn>
                  <a:cxn ang="0">
                    <a:pos x="200" y="625"/>
                  </a:cxn>
                  <a:cxn ang="0">
                    <a:pos x="24" y="617"/>
                  </a:cxn>
                  <a:cxn ang="0">
                    <a:pos x="25" y="606"/>
                  </a:cxn>
                  <a:cxn ang="0">
                    <a:pos x="30" y="595"/>
                  </a:cxn>
                  <a:cxn ang="0">
                    <a:pos x="39" y="587"/>
                  </a:cxn>
                  <a:cxn ang="0">
                    <a:pos x="46" y="586"/>
                  </a:cxn>
                  <a:cxn ang="0">
                    <a:pos x="51" y="584"/>
                  </a:cxn>
                  <a:cxn ang="0">
                    <a:pos x="58" y="579"/>
                  </a:cxn>
                  <a:cxn ang="0">
                    <a:pos x="67" y="570"/>
                  </a:cxn>
                  <a:cxn ang="0">
                    <a:pos x="74" y="556"/>
                  </a:cxn>
                  <a:cxn ang="0">
                    <a:pos x="79" y="536"/>
                  </a:cxn>
                  <a:cxn ang="0">
                    <a:pos x="80" y="249"/>
                  </a:cxn>
                  <a:cxn ang="0">
                    <a:pos x="20" y="217"/>
                  </a:cxn>
                  <a:cxn ang="0">
                    <a:pos x="80" y="140"/>
                  </a:cxn>
                  <a:cxn ang="0">
                    <a:pos x="79" y="134"/>
                  </a:cxn>
                  <a:cxn ang="0">
                    <a:pos x="78" y="123"/>
                  </a:cxn>
                  <a:cxn ang="0">
                    <a:pos x="77" y="108"/>
                  </a:cxn>
                  <a:cxn ang="0">
                    <a:pos x="78" y="91"/>
                  </a:cxn>
                  <a:cxn ang="0">
                    <a:pos x="81" y="72"/>
                  </a:cxn>
                  <a:cxn ang="0">
                    <a:pos x="87" y="54"/>
                  </a:cxn>
                  <a:cxn ang="0">
                    <a:pos x="98" y="36"/>
                  </a:cxn>
                  <a:cxn ang="0">
                    <a:pos x="114" y="21"/>
                  </a:cxn>
                  <a:cxn ang="0">
                    <a:pos x="135" y="9"/>
                  </a:cxn>
                  <a:cxn ang="0">
                    <a:pos x="163" y="1"/>
                  </a:cxn>
                </a:cxnLst>
                <a:rect l="0" t="0" r="r" b="b"/>
                <a:pathLst>
                  <a:path w="280" h="625">
                    <a:moveTo>
                      <a:pt x="180" y="0"/>
                    </a:moveTo>
                    <a:lnTo>
                      <a:pt x="187" y="0"/>
                    </a:lnTo>
                    <a:lnTo>
                      <a:pt x="194" y="1"/>
                    </a:lnTo>
                    <a:lnTo>
                      <a:pt x="204" y="2"/>
                    </a:lnTo>
                    <a:lnTo>
                      <a:pt x="215" y="5"/>
                    </a:lnTo>
                    <a:lnTo>
                      <a:pt x="228" y="8"/>
                    </a:lnTo>
                    <a:lnTo>
                      <a:pt x="241" y="13"/>
                    </a:lnTo>
                    <a:lnTo>
                      <a:pt x="255" y="21"/>
                    </a:lnTo>
                    <a:lnTo>
                      <a:pt x="267" y="29"/>
                    </a:lnTo>
                    <a:lnTo>
                      <a:pt x="280" y="41"/>
                    </a:lnTo>
                    <a:lnTo>
                      <a:pt x="249" y="85"/>
                    </a:lnTo>
                    <a:lnTo>
                      <a:pt x="248" y="84"/>
                    </a:lnTo>
                    <a:lnTo>
                      <a:pt x="246" y="77"/>
                    </a:lnTo>
                    <a:lnTo>
                      <a:pt x="243" y="71"/>
                    </a:lnTo>
                    <a:lnTo>
                      <a:pt x="241" y="64"/>
                    </a:lnTo>
                    <a:lnTo>
                      <a:pt x="236" y="58"/>
                    </a:lnTo>
                    <a:lnTo>
                      <a:pt x="231" y="50"/>
                    </a:lnTo>
                    <a:lnTo>
                      <a:pt x="226" y="44"/>
                    </a:lnTo>
                    <a:lnTo>
                      <a:pt x="219" y="37"/>
                    </a:lnTo>
                    <a:lnTo>
                      <a:pt x="211" y="31"/>
                    </a:lnTo>
                    <a:lnTo>
                      <a:pt x="202" y="27"/>
                    </a:lnTo>
                    <a:lnTo>
                      <a:pt x="192" y="24"/>
                    </a:lnTo>
                    <a:lnTo>
                      <a:pt x="180" y="23"/>
                    </a:lnTo>
                    <a:lnTo>
                      <a:pt x="170" y="24"/>
                    </a:lnTo>
                    <a:lnTo>
                      <a:pt x="160" y="27"/>
                    </a:lnTo>
                    <a:lnTo>
                      <a:pt x="152" y="32"/>
                    </a:lnTo>
                    <a:lnTo>
                      <a:pt x="146" y="38"/>
                    </a:lnTo>
                    <a:lnTo>
                      <a:pt x="140" y="46"/>
                    </a:lnTo>
                    <a:lnTo>
                      <a:pt x="136" y="54"/>
                    </a:lnTo>
                    <a:lnTo>
                      <a:pt x="133" y="64"/>
                    </a:lnTo>
                    <a:lnTo>
                      <a:pt x="132" y="74"/>
                    </a:lnTo>
                    <a:lnTo>
                      <a:pt x="131" y="85"/>
                    </a:lnTo>
                    <a:lnTo>
                      <a:pt x="131" y="96"/>
                    </a:lnTo>
                    <a:lnTo>
                      <a:pt x="133" y="107"/>
                    </a:lnTo>
                    <a:lnTo>
                      <a:pt x="135" y="118"/>
                    </a:lnTo>
                    <a:lnTo>
                      <a:pt x="139" y="129"/>
                    </a:lnTo>
                    <a:lnTo>
                      <a:pt x="144" y="139"/>
                    </a:lnTo>
                    <a:lnTo>
                      <a:pt x="144" y="217"/>
                    </a:lnTo>
                    <a:lnTo>
                      <a:pt x="227" y="217"/>
                    </a:lnTo>
                    <a:lnTo>
                      <a:pt x="212" y="249"/>
                    </a:lnTo>
                    <a:lnTo>
                      <a:pt x="144" y="249"/>
                    </a:lnTo>
                    <a:lnTo>
                      <a:pt x="144" y="523"/>
                    </a:lnTo>
                    <a:lnTo>
                      <a:pt x="145" y="536"/>
                    </a:lnTo>
                    <a:lnTo>
                      <a:pt x="146" y="547"/>
                    </a:lnTo>
                    <a:lnTo>
                      <a:pt x="149" y="556"/>
                    </a:lnTo>
                    <a:lnTo>
                      <a:pt x="153" y="564"/>
                    </a:lnTo>
                    <a:lnTo>
                      <a:pt x="157" y="570"/>
                    </a:lnTo>
                    <a:lnTo>
                      <a:pt x="161" y="575"/>
                    </a:lnTo>
                    <a:lnTo>
                      <a:pt x="165" y="579"/>
                    </a:lnTo>
                    <a:lnTo>
                      <a:pt x="169" y="582"/>
                    </a:lnTo>
                    <a:lnTo>
                      <a:pt x="172" y="584"/>
                    </a:lnTo>
                    <a:lnTo>
                      <a:pt x="175" y="585"/>
                    </a:lnTo>
                    <a:lnTo>
                      <a:pt x="177" y="586"/>
                    </a:lnTo>
                    <a:lnTo>
                      <a:pt x="178" y="586"/>
                    </a:lnTo>
                    <a:lnTo>
                      <a:pt x="184" y="587"/>
                    </a:lnTo>
                    <a:lnTo>
                      <a:pt x="190" y="591"/>
                    </a:lnTo>
                    <a:lnTo>
                      <a:pt x="194" y="595"/>
                    </a:lnTo>
                    <a:lnTo>
                      <a:pt x="196" y="600"/>
                    </a:lnTo>
                    <a:lnTo>
                      <a:pt x="198" y="606"/>
                    </a:lnTo>
                    <a:lnTo>
                      <a:pt x="199" y="612"/>
                    </a:lnTo>
                    <a:lnTo>
                      <a:pt x="200" y="617"/>
                    </a:lnTo>
                    <a:lnTo>
                      <a:pt x="200" y="625"/>
                    </a:lnTo>
                    <a:lnTo>
                      <a:pt x="24" y="625"/>
                    </a:lnTo>
                    <a:lnTo>
                      <a:pt x="24" y="617"/>
                    </a:lnTo>
                    <a:lnTo>
                      <a:pt x="24" y="612"/>
                    </a:lnTo>
                    <a:lnTo>
                      <a:pt x="25" y="606"/>
                    </a:lnTo>
                    <a:lnTo>
                      <a:pt x="27" y="600"/>
                    </a:lnTo>
                    <a:lnTo>
                      <a:pt x="30" y="595"/>
                    </a:lnTo>
                    <a:lnTo>
                      <a:pt x="34" y="591"/>
                    </a:lnTo>
                    <a:lnTo>
                      <a:pt x="39" y="587"/>
                    </a:lnTo>
                    <a:lnTo>
                      <a:pt x="46" y="586"/>
                    </a:lnTo>
                    <a:lnTo>
                      <a:pt x="46" y="586"/>
                    </a:lnTo>
                    <a:lnTo>
                      <a:pt x="48" y="585"/>
                    </a:lnTo>
                    <a:lnTo>
                      <a:pt x="51" y="584"/>
                    </a:lnTo>
                    <a:lnTo>
                      <a:pt x="54" y="582"/>
                    </a:lnTo>
                    <a:lnTo>
                      <a:pt x="58" y="579"/>
                    </a:lnTo>
                    <a:lnTo>
                      <a:pt x="62" y="575"/>
                    </a:lnTo>
                    <a:lnTo>
                      <a:pt x="67" y="570"/>
                    </a:lnTo>
                    <a:lnTo>
                      <a:pt x="71" y="564"/>
                    </a:lnTo>
                    <a:lnTo>
                      <a:pt x="74" y="556"/>
                    </a:lnTo>
                    <a:lnTo>
                      <a:pt x="77" y="547"/>
                    </a:lnTo>
                    <a:lnTo>
                      <a:pt x="79" y="536"/>
                    </a:lnTo>
                    <a:lnTo>
                      <a:pt x="79" y="523"/>
                    </a:lnTo>
                    <a:lnTo>
                      <a:pt x="80" y="249"/>
                    </a:lnTo>
                    <a:lnTo>
                      <a:pt x="0" y="249"/>
                    </a:lnTo>
                    <a:lnTo>
                      <a:pt x="20" y="217"/>
                    </a:lnTo>
                    <a:lnTo>
                      <a:pt x="80" y="217"/>
                    </a:lnTo>
                    <a:lnTo>
                      <a:pt x="80" y="140"/>
                    </a:lnTo>
                    <a:lnTo>
                      <a:pt x="80" y="137"/>
                    </a:lnTo>
                    <a:lnTo>
                      <a:pt x="79" y="134"/>
                    </a:lnTo>
                    <a:lnTo>
                      <a:pt x="78" y="129"/>
                    </a:lnTo>
                    <a:lnTo>
                      <a:pt x="78" y="123"/>
                    </a:lnTo>
                    <a:lnTo>
                      <a:pt x="77" y="116"/>
                    </a:lnTo>
                    <a:lnTo>
                      <a:pt x="77" y="108"/>
                    </a:lnTo>
                    <a:lnTo>
                      <a:pt x="77" y="100"/>
                    </a:lnTo>
                    <a:lnTo>
                      <a:pt x="78" y="91"/>
                    </a:lnTo>
                    <a:lnTo>
                      <a:pt x="79" y="82"/>
                    </a:lnTo>
                    <a:lnTo>
                      <a:pt x="81" y="72"/>
                    </a:lnTo>
                    <a:lnTo>
                      <a:pt x="84" y="63"/>
                    </a:lnTo>
                    <a:lnTo>
                      <a:pt x="87" y="54"/>
                    </a:lnTo>
                    <a:lnTo>
                      <a:pt x="92" y="45"/>
                    </a:lnTo>
                    <a:lnTo>
                      <a:pt x="98" y="36"/>
                    </a:lnTo>
                    <a:lnTo>
                      <a:pt x="105" y="28"/>
                    </a:lnTo>
                    <a:lnTo>
                      <a:pt x="114" y="21"/>
                    </a:lnTo>
                    <a:lnTo>
                      <a:pt x="123" y="14"/>
                    </a:lnTo>
                    <a:lnTo>
                      <a:pt x="135" y="9"/>
                    </a:lnTo>
                    <a:lnTo>
                      <a:pt x="148" y="5"/>
                    </a:lnTo>
                    <a:lnTo>
                      <a:pt x="163" y="1"/>
                    </a:lnTo>
                    <a:lnTo>
                      <a:pt x="1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000" dirty="0">
                  <a:solidFill>
                    <a:prstClr val="black"/>
                  </a:solidFill>
                </a:endParaRPr>
              </a:p>
            </p:txBody>
          </p:sp>
        </p:grpSp>
      </p:grpSp>
    </p:spTree>
    <p:extLst>
      <p:ext uri="{BB962C8B-B14F-4D97-AF65-F5344CB8AC3E}">
        <p14:creationId xmlns:p14="http://schemas.microsoft.com/office/powerpoint/2010/main" val="224941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Slide-Dark">
    <p:bg>
      <p:bgPr>
        <a:solidFill>
          <a:schemeClr val="tx2"/>
        </a:solid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3" y="2"/>
            <a:ext cx="12192000" cy="4475797"/>
          </a:xfrm>
          <a:prstGeom prst="rect">
            <a:avLst/>
          </a:prstGeom>
        </p:spPr>
        <p:txBody>
          <a:bodyPr vert="horz" anchor="ctr">
            <a:normAutofit/>
          </a:bodyPr>
          <a:lstStyle>
            <a:lvl1pPr>
              <a:defRPr sz="14666" b="1" kern="0" cap="all" spc="267">
                <a:solidFill>
                  <a:schemeClr val="bg1"/>
                </a:solidFill>
                <a:latin typeface="Tahoma"/>
                <a:cs typeface="Tahoma"/>
              </a:defRPr>
            </a:lvl1pPr>
          </a:lstStyle>
          <a:p>
            <a:r>
              <a:rPr lang="en-US" dirty="0"/>
              <a:t>TITLE</a:t>
            </a:r>
          </a:p>
        </p:txBody>
      </p:sp>
      <p:sp>
        <p:nvSpPr>
          <p:cNvPr id="15" name="Text Placeholder 14"/>
          <p:cNvSpPr>
            <a:spLocks noGrp="1"/>
          </p:cNvSpPr>
          <p:nvPr>
            <p:ph type="body" sz="quarter" idx="10" hasCustomPrompt="1"/>
          </p:nvPr>
        </p:nvSpPr>
        <p:spPr>
          <a:xfrm>
            <a:off x="3" y="3150237"/>
            <a:ext cx="12191999" cy="424505"/>
          </a:xfrm>
          <a:prstGeom prst="rect">
            <a:avLst/>
          </a:prstGeom>
        </p:spPr>
        <p:txBody>
          <a:bodyPr vert="horz" anchor="ctr"/>
          <a:lstStyle>
            <a:lvl1pPr marL="0" indent="0" algn="ctr">
              <a:buNone/>
              <a:defRPr sz="1867" cap="all" spc="800" baseline="0">
                <a:solidFill>
                  <a:schemeClr val="bg2"/>
                </a:solidFill>
                <a:latin typeface="Tahoma"/>
                <a:cs typeface="Tahoma"/>
              </a:defRPr>
            </a:lvl1pPr>
          </a:lstStyle>
          <a:p>
            <a:pPr lvl="0"/>
            <a:r>
              <a:rPr lang="en-US" dirty="0"/>
              <a:t>SUBTITLE | SUBTITLE | SUBTITLE</a:t>
            </a:r>
          </a:p>
        </p:txBody>
      </p:sp>
      <p:cxnSp>
        <p:nvCxnSpPr>
          <p:cNvPr id="8" name="Straight Connector 7"/>
          <p:cNvCxnSpPr/>
          <p:nvPr userDrawn="1"/>
        </p:nvCxnSpPr>
        <p:spPr>
          <a:xfrm>
            <a:off x="5879256" y="5709920"/>
            <a:ext cx="379305" cy="0"/>
          </a:xfrm>
          <a:prstGeom prst="line">
            <a:avLst/>
          </a:prstGeom>
          <a:ln w="57150" cmpd="sng">
            <a:solidFill>
              <a:srgbClr val="FFFFFF"/>
            </a:solidFill>
          </a:ln>
          <a:effectLst/>
        </p:spPr>
        <p:style>
          <a:lnRef idx="2">
            <a:schemeClr val="dk1"/>
          </a:lnRef>
          <a:fillRef idx="0">
            <a:schemeClr val="dk1"/>
          </a:fillRef>
          <a:effectRef idx="1">
            <a:schemeClr val="dk1"/>
          </a:effectRef>
          <a:fontRef idx="minor">
            <a:schemeClr val="tx1"/>
          </a:fontRef>
        </p:style>
      </p:cxnSp>
      <p:sp>
        <p:nvSpPr>
          <p:cNvPr id="11" name="TextBox 10"/>
          <p:cNvSpPr txBox="1"/>
          <p:nvPr userDrawn="1"/>
        </p:nvSpPr>
        <p:spPr>
          <a:xfrm>
            <a:off x="0" y="5855899"/>
            <a:ext cx="12192000" cy="318100"/>
          </a:xfrm>
          <a:prstGeom prst="rect">
            <a:avLst/>
          </a:prstGeom>
          <a:noFill/>
        </p:spPr>
        <p:txBody>
          <a:bodyPr wrap="square" rtlCol="0">
            <a:spAutoFit/>
          </a:bodyPr>
          <a:lstStyle/>
          <a:p>
            <a:pPr algn="ctr"/>
            <a:r>
              <a:rPr lang="en-US" sz="1467" b="1" kern="600" spc="120" dirty="0">
                <a:solidFill>
                  <a:srgbClr val="FFFFFF"/>
                </a:solidFill>
                <a:latin typeface="Gotham Bold"/>
                <a:cs typeface="Gotham Bold"/>
              </a:rPr>
              <a:t>FISHBECK, THOMPSON, CARR &amp; HUBER</a:t>
            </a:r>
          </a:p>
        </p:txBody>
      </p:sp>
      <p:sp>
        <p:nvSpPr>
          <p:cNvPr id="14" name="TextBox 13"/>
          <p:cNvSpPr txBox="1"/>
          <p:nvPr userDrawn="1"/>
        </p:nvSpPr>
        <p:spPr>
          <a:xfrm>
            <a:off x="0" y="6101933"/>
            <a:ext cx="12192000" cy="728341"/>
          </a:xfrm>
          <a:prstGeom prst="rect">
            <a:avLst/>
          </a:prstGeom>
          <a:noFill/>
        </p:spPr>
        <p:txBody>
          <a:bodyPr wrap="square" rtlCol="0">
            <a:spAutoFit/>
          </a:bodyPr>
          <a:lstStyle/>
          <a:p>
            <a:pPr algn="ctr">
              <a:defRPr/>
            </a:pPr>
            <a:r>
              <a:rPr lang="en-US" sz="933" spc="213" dirty="0">
                <a:solidFill>
                  <a:srgbClr val="FFFFFF"/>
                </a:solidFill>
                <a:latin typeface="Gotham Book"/>
                <a:cs typeface="Gotham Book"/>
              </a:rPr>
              <a:t>engineers | scientists | architects | constructors</a:t>
            </a:r>
          </a:p>
          <a:p>
            <a:endParaRPr lang="en-US" sz="3200" dirty="0">
              <a:solidFill>
                <a:prstClr val="black"/>
              </a:solidFill>
            </a:endParaRPr>
          </a:p>
        </p:txBody>
      </p:sp>
      <p:pic>
        <p:nvPicPr>
          <p:cNvPr id="16" name="Picture 15" descr="A1_Black_WhiteOutlin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79923" y="4624735"/>
            <a:ext cx="772160" cy="772160"/>
          </a:xfrm>
          <a:prstGeom prst="rect">
            <a:avLst/>
          </a:prstGeom>
        </p:spPr>
      </p:pic>
    </p:spTree>
    <p:extLst>
      <p:ext uri="{BB962C8B-B14F-4D97-AF65-F5344CB8AC3E}">
        <p14:creationId xmlns:p14="http://schemas.microsoft.com/office/powerpoint/2010/main" val="42405053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and Bullet Point List">
    <p:spTree>
      <p:nvGrpSpPr>
        <p:cNvPr id="1" name=""/>
        <p:cNvGrpSpPr/>
        <p:nvPr/>
      </p:nvGrpSpPr>
      <p:grpSpPr>
        <a:xfrm>
          <a:off x="0" y="0"/>
          <a:ext cx="0" cy="0"/>
          <a:chOff x="0" y="0"/>
          <a:chExt cx="0" cy="0"/>
        </a:xfrm>
      </p:grpSpPr>
      <p:sp>
        <p:nvSpPr>
          <p:cNvPr id="38" name="Picture Placeholder 37"/>
          <p:cNvSpPr>
            <a:spLocks noGrp="1"/>
          </p:cNvSpPr>
          <p:nvPr>
            <p:ph type="pic" sz="quarter" idx="12"/>
          </p:nvPr>
        </p:nvSpPr>
        <p:spPr>
          <a:xfrm>
            <a:off x="6041813" y="0"/>
            <a:ext cx="6151033" cy="6881813"/>
          </a:xfrm>
          <a:prstGeom prst="rect">
            <a:avLst/>
          </a:prstGeom>
        </p:spPr>
        <p:txBody>
          <a:bodyPr vert="horz"/>
          <a:lstStyle/>
          <a:p>
            <a:r>
              <a:rPr lang="en-US" dirty="0"/>
              <a:t>Click icon to add picture</a:t>
            </a:r>
          </a:p>
        </p:txBody>
      </p:sp>
      <p:sp>
        <p:nvSpPr>
          <p:cNvPr id="3" name="Content Placeholder 2"/>
          <p:cNvSpPr>
            <a:spLocks noGrp="1"/>
          </p:cNvSpPr>
          <p:nvPr>
            <p:ph sz="quarter" idx="13"/>
          </p:nvPr>
        </p:nvSpPr>
        <p:spPr>
          <a:xfrm>
            <a:off x="434335" y="3716236"/>
            <a:ext cx="5152679" cy="2446337"/>
          </a:xfrm>
          <a:prstGeom prst="rect">
            <a:avLst/>
          </a:prstGeom>
        </p:spPr>
        <p:txBody>
          <a:bodyPr vert="horz"/>
          <a:lstStyle>
            <a:lvl1pPr marL="457189" indent="-457189">
              <a:buClr>
                <a:schemeClr val="accent1"/>
              </a:buClr>
              <a:buSzPct val="130000"/>
              <a:buFont typeface="Webdings" panose="05030102010509060703" pitchFamily="18" charset="2"/>
              <a:buChar char="4"/>
              <a:defRPr sz="2133" spc="0">
                <a:solidFill>
                  <a:srgbClr val="8F8F8F"/>
                </a:solidFill>
                <a:latin typeface="Tahoma"/>
                <a:cs typeface="Tahoma"/>
              </a:defRPr>
            </a:lvl1pPr>
            <a:lvl2pPr marL="990575" indent="-380990">
              <a:buClr>
                <a:schemeClr val="accent1"/>
              </a:buClr>
              <a:buSzPct val="130000"/>
              <a:buFont typeface="Webdings" panose="05030102010509060703" pitchFamily="18" charset="2"/>
              <a:buChar char="4"/>
              <a:defRPr sz="1867" spc="0">
                <a:solidFill>
                  <a:srgbClr val="8F8F8F"/>
                </a:solidFill>
                <a:latin typeface="Tahoma"/>
                <a:cs typeface="Tahoma"/>
              </a:defRPr>
            </a:lvl2pPr>
            <a:lvl3pPr marL="1523962" indent="-304792">
              <a:buClr>
                <a:schemeClr val="accent1"/>
              </a:buClr>
              <a:buSzPct val="130000"/>
              <a:buFont typeface="Webdings" panose="05030102010509060703" pitchFamily="18" charset="2"/>
              <a:buChar char="4"/>
              <a:defRPr sz="1600" spc="0">
                <a:solidFill>
                  <a:srgbClr val="8F8F8F"/>
                </a:solidFill>
                <a:latin typeface="Tahoma"/>
                <a:cs typeface="Tahoma"/>
              </a:defRPr>
            </a:lvl3pPr>
            <a:lvl4pPr>
              <a:defRPr sz="2133"/>
            </a:lvl4pPr>
            <a:lvl5pPr>
              <a:defRPr sz="2133"/>
            </a:lvl5pPr>
          </a:lstStyle>
          <a:p>
            <a:pPr lvl="0"/>
            <a:r>
              <a:rPr lang="en-US"/>
              <a:t>Click to edit Master text styles</a:t>
            </a:r>
          </a:p>
          <a:p>
            <a:pPr lvl="1"/>
            <a:r>
              <a:rPr lang="en-US"/>
              <a:t>Second level</a:t>
            </a:r>
          </a:p>
          <a:p>
            <a:pPr lvl="2"/>
            <a:r>
              <a:rPr lang="en-US"/>
              <a:t>Third level</a:t>
            </a:r>
          </a:p>
        </p:txBody>
      </p:sp>
      <p:cxnSp>
        <p:nvCxnSpPr>
          <p:cNvPr id="9" name="Straight Connector 8"/>
          <p:cNvCxnSpPr/>
          <p:nvPr userDrawn="1"/>
        </p:nvCxnSpPr>
        <p:spPr>
          <a:xfrm>
            <a:off x="555415" y="3591939"/>
            <a:ext cx="3240116" cy="0"/>
          </a:xfrm>
          <a:prstGeom prst="line">
            <a:avLst/>
          </a:prstGeom>
          <a:ln w="6350" cmpd="sng">
            <a:solidFill>
              <a:schemeClr val="dk1">
                <a:shade val="95000"/>
                <a:satMod val="105000"/>
                <a:alpha val="50000"/>
              </a:schemeClr>
            </a:solidFill>
          </a:ln>
        </p:spPr>
        <p:style>
          <a:lnRef idx="1">
            <a:schemeClr val="dk1"/>
          </a:lnRef>
          <a:fillRef idx="0">
            <a:schemeClr val="dk1"/>
          </a:fillRef>
          <a:effectRef idx="0">
            <a:schemeClr val="dk1"/>
          </a:effectRef>
          <a:fontRef idx="minor">
            <a:schemeClr val="tx1"/>
          </a:fontRef>
        </p:style>
      </p:cxnSp>
      <p:sp>
        <p:nvSpPr>
          <p:cNvPr id="10" name="Text Placeholder 31"/>
          <p:cNvSpPr>
            <a:spLocks noGrp="1"/>
          </p:cNvSpPr>
          <p:nvPr>
            <p:ph type="body" sz="quarter" idx="10" hasCustomPrompt="1"/>
          </p:nvPr>
        </p:nvSpPr>
        <p:spPr>
          <a:xfrm>
            <a:off x="434338" y="482538"/>
            <a:ext cx="5152676" cy="1228961"/>
          </a:xfrm>
          <a:prstGeom prst="rect">
            <a:avLst/>
          </a:prstGeom>
        </p:spPr>
        <p:txBody>
          <a:bodyPr vert="horz"/>
          <a:lstStyle>
            <a:lvl1pPr marL="0" indent="0">
              <a:lnSpc>
                <a:spcPct val="90000"/>
              </a:lnSpc>
              <a:buNone/>
              <a:defRPr sz="4267" b="1" cap="all" spc="400" baseline="0">
                <a:latin typeface="Tahoma"/>
                <a:cs typeface="Tahoma"/>
              </a:defRPr>
            </a:lvl1pPr>
          </a:lstStyle>
          <a:p>
            <a:pPr lvl="0"/>
            <a:r>
              <a:rPr lang="en-US" dirty="0"/>
              <a:t>title</a:t>
            </a:r>
          </a:p>
        </p:txBody>
      </p:sp>
      <p:sp>
        <p:nvSpPr>
          <p:cNvPr id="7" name="Text Placeholder 2"/>
          <p:cNvSpPr>
            <a:spLocks noGrp="1"/>
          </p:cNvSpPr>
          <p:nvPr>
            <p:ph type="body" sz="quarter" idx="15" hasCustomPrompt="1"/>
          </p:nvPr>
        </p:nvSpPr>
        <p:spPr>
          <a:xfrm>
            <a:off x="433917" y="2319868"/>
            <a:ext cx="5117585" cy="1147233"/>
          </a:xfrm>
          <a:prstGeom prst="rect">
            <a:avLst/>
          </a:prstGeom>
        </p:spPr>
        <p:txBody>
          <a:bodyPr anchor="b"/>
          <a:lstStyle>
            <a:lvl1pPr marL="0" indent="0">
              <a:buNone/>
              <a:defRPr sz="2133" b="1" cap="all" spc="133" baseline="0"/>
            </a:lvl1pPr>
          </a:lstStyle>
          <a:p>
            <a:pPr lvl="0"/>
            <a:r>
              <a:rPr lang="en-US" dirty="0"/>
              <a:t>subtitle</a:t>
            </a:r>
          </a:p>
        </p:txBody>
      </p:sp>
    </p:spTree>
    <p:extLst>
      <p:ext uri="{BB962C8B-B14F-4D97-AF65-F5344CB8AC3E}">
        <p14:creationId xmlns:p14="http://schemas.microsoft.com/office/powerpoint/2010/main" val="42694591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a:lstStyle/>
          <a:p>
            <a:r>
              <a:rPr lang="en-US" dirty="0"/>
              <a:t>Click icon to add picture</a:t>
            </a:r>
          </a:p>
        </p:txBody>
      </p:sp>
    </p:spTree>
    <p:extLst>
      <p:ext uri="{BB962C8B-B14F-4D97-AF65-F5344CB8AC3E}">
        <p14:creationId xmlns:p14="http://schemas.microsoft.com/office/powerpoint/2010/main" val="32733043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hank You">
    <p:bg>
      <p:bgPr>
        <a:solidFill>
          <a:srgbClr val="556292"/>
        </a:solidFill>
        <a:effectLst/>
      </p:bgPr>
    </p:bg>
    <p:spTree>
      <p:nvGrpSpPr>
        <p:cNvPr id="1" name=""/>
        <p:cNvGrpSpPr/>
        <p:nvPr/>
      </p:nvGrpSpPr>
      <p:grpSpPr>
        <a:xfrm>
          <a:off x="0" y="0"/>
          <a:ext cx="0" cy="0"/>
          <a:chOff x="0" y="0"/>
          <a:chExt cx="0" cy="0"/>
        </a:xfrm>
      </p:grpSpPr>
      <p:sp>
        <p:nvSpPr>
          <p:cNvPr id="3" name="TextBox 2"/>
          <p:cNvSpPr txBox="1"/>
          <p:nvPr userDrawn="1"/>
        </p:nvSpPr>
        <p:spPr>
          <a:xfrm>
            <a:off x="1" y="1246777"/>
            <a:ext cx="12192000" cy="2850011"/>
          </a:xfrm>
          <a:prstGeom prst="rect">
            <a:avLst/>
          </a:prstGeom>
          <a:noFill/>
        </p:spPr>
        <p:txBody>
          <a:bodyPr wrap="square" rtlCol="0">
            <a:spAutoFit/>
          </a:bodyPr>
          <a:lstStyle/>
          <a:p>
            <a:pPr algn="ctr">
              <a:lnSpc>
                <a:spcPct val="70000"/>
              </a:lnSpc>
            </a:pPr>
            <a:r>
              <a:rPr lang="en-US" sz="12800" b="1" cap="all" spc="267" dirty="0">
                <a:solidFill>
                  <a:prstClr val="white"/>
                </a:solidFill>
                <a:latin typeface="Tahoma"/>
                <a:cs typeface="Tahoma"/>
              </a:rPr>
              <a:t>THANK</a:t>
            </a:r>
            <a:r>
              <a:rPr lang="en-US" sz="12800" b="1" dirty="0">
                <a:solidFill>
                  <a:prstClr val="white"/>
                </a:solidFill>
                <a:latin typeface="Tahoma"/>
                <a:cs typeface="Tahoma"/>
              </a:rPr>
              <a:t> </a:t>
            </a:r>
          </a:p>
          <a:p>
            <a:pPr algn="ctr">
              <a:lnSpc>
                <a:spcPct val="70000"/>
              </a:lnSpc>
            </a:pPr>
            <a:r>
              <a:rPr lang="en-US" sz="12800" b="1" dirty="0">
                <a:solidFill>
                  <a:prstClr val="white"/>
                </a:solidFill>
                <a:latin typeface="Tahoma"/>
                <a:cs typeface="Tahoma"/>
              </a:rPr>
              <a:t>YOU</a:t>
            </a:r>
          </a:p>
        </p:txBody>
      </p:sp>
      <p:cxnSp>
        <p:nvCxnSpPr>
          <p:cNvPr id="10" name="Straight Connector 9"/>
          <p:cNvCxnSpPr/>
          <p:nvPr userDrawn="1"/>
        </p:nvCxnSpPr>
        <p:spPr>
          <a:xfrm>
            <a:off x="5879256" y="5782655"/>
            <a:ext cx="379305" cy="0"/>
          </a:xfrm>
          <a:prstGeom prst="line">
            <a:avLst/>
          </a:prstGeom>
          <a:ln w="57150" cmpd="sng">
            <a:solidFill>
              <a:schemeClr val="bg1"/>
            </a:solidFill>
          </a:ln>
          <a:effectLst/>
        </p:spPr>
        <p:style>
          <a:lnRef idx="2">
            <a:schemeClr val="dk1"/>
          </a:lnRef>
          <a:fillRef idx="0">
            <a:schemeClr val="dk1"/>
          </a:fillRef>
          <a:effectRef idx="1">
            <a:schemeClr val="dk1"/>
          </a:effectRef>
          <a:fontRef idx="minor">
            <a:schemeClr val="tx1"/>
          </a:fontRef>
        </p:style>
      </p:cxnSp>
      <p:sp>
        <p:nvSpPr>
          <p:cNvPr id="11" name="TextBox 10"/>
          <p:cNvSpPr txBox="1"/>
          <p:nvPr userDrawn="1"/>
        </p:nvSpPr>
        <p:spPr>
          <a:xfrm>
            <a:off x="0" y="5928634"/>
            <a:ext cx="12192000" cy="318100"/>
          </a:xfrm>
          <a:prstGeom prst="rect">
            <a:avLst/>
          </a:prstGeom>
          <a:noFill/>
        </p:spPr>
        <p:txBody>
          <a:bodyPr wrap="square" rtlCol="0">
            <a:spAutoFit/>
          </a:bodyPr>
          <a:lstStyle/>
          <a:p>
            <a:pPr algn="ctr"/>
            <a:r>
              <a:rPr lang="en-US" sz="1467" b="1" kern="0" spc="120" dirty="0">
                <a:solidFill>
                  <a:prstClr val="white"/>
                </a:solidFill>
                <a:latin typeface="Gotham Bold"/>
                <a:cs typeface="Gotham Bold"/>
              </a:rPr>
              <a:t>FISHBECK, THOMPSON, CARR &amp; HUBER</a:t>
            </a:r>
          </a:p>
        </p:txBody>
      </p:sp>
      <p:sp>
        <p:nvSpPr>
          <p:cNvPr id="12" name="TextBox 11"/>
          <p:cNvSpPr txBox="1"/>
          <p:nvPr userDrawn="1"/>
        </p:nvSpPr>
        <p:spPr>
          <a:xfrm>
            <a:off x="0" y="6160374"/>
            <a:ext cx="12192000" cy="728341"/>
          </a:xfrm>
          <a:prstGeom prst="rect">
            <a:avLst/>
          </a:prstGeom>
          <a:noFill/>
        </p:spPr>
        <p:txBody>
          <a:bodyPr wrap="square" rtlCol="0">
            <a:spAutoFit/>
          </a:bodyPr>
          <a:lstStyle/>
          <a:p>
            <a:pPr algn="ctr">
              <a:defRPr/>
            </a:pPr>
            <a:r>
              <a:rPr lang="en-US" sz="933" spc="213" dirty="0">
                <a:solidFill>
                  <a:prstClr val="white"/>
                </a:solidFill>
                <a:latin typeface="Gotham Book"/>
                <a:cs typeface="Gotham Book"/>
              </a:rPr>
              <a:t>engineers | scientists | architects | constructors</a:t>
            </a:r>
          </a:p>
          <a:p>
            <a:endParaRPr lang="en-US" sz="3200" dirty="0">
              <a:solidFill>
                <a:srgbClr val="EEECE1"/>
              </a:solidFill>
            </a:endParaRPr>
          </a:p>
        </p:txBody>
      </p:sp>
      <p:pic>
        <p:nvPicPr>
          <p:cNvPr id="13" name="Picture 12" descr="A1_Black_WhiteOutlin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79923" y="4697469"/>
            <a:ext cx="772160" cy="772160"/>
          </a:xfrm>
          <a:prstGeom prst="rect">
            <a:avLst/>
          </a:prstGeom>
        </p:spPr>
      </p:pic>
    </p:spTree>
    <p:extLst>
      <p:ext uri="{BB962C8B-B14F-4D97-AF65-F5344CB8AC3E}">
        <p14:creationId xmlns:p14="http://schemas.microsoft.com/office/powerpoint/2010/main" val="7943730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White">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3" y="2"/>
            <a:ext cx="12192000" cy="4475797"/>
          </a:xfrm>
          <a:prstGeom prst="rect">
            <a:avLst/>
          </a:prstGeom>
        </p:spPr>
        <p:txBody>
          <a:bodyPr vert="horz" anchor="ctr">
            <a:normAutofit/>
          </a:bodyPr>
          <a:lstStyle>
            <a:lvl1pPr>
              <a:defRPr sz="14666" b="1" kern="0" cap="all" spc="267">
                <a:solidFill>
                  <a:schemeClr val="tx1"/>
                </a:solidFill>
                <a:latin typeface="Tahoma"/>
                <a:cs typeface="Tahoma"/>
              </a:defRPr>
            </a:lvl1pPr>
          </a:lstStyle>
          <a:p>
            <a:r>
              <a:rPr lang="en-US" dirty="0"/>
              <a:t>TITLE</a:t>
            </a:r>
          </a:p>
        </p:txBody>
      </p:sp>
      <p:sp>
        <p:nvSpPr>
          <p:cNvPr id="15" name="Text Placeholder 14"/>
          <p:cNvSpPr>
            <a:spLocks noGrp="1"/>
          </p:cNvSpPr>
          <p:nvPr>
            <p:ph type="body" sz="quarter" idx="10" hasCustomPrompt="1"/>
          </p:nvPr>
        </p:nvSpPr>
        <p:spPr>
          <a:xfrm>
            <a:off x="3" y="3150237"/>
            <a:ext cx="12191999" cy="424505"/>
          </a:xfrm>
          <a:prstGeom prst="rect">
            <a:avLst/>
          </a:prstGeom>
        </p:spPr>
        <p:txBody>
          <a:bodyPr vert="horz" anchor="ctr"/>
          <a:lstStyle>
            <a:lvl1pPr marL="0" indent="0" algn="ctr">
              <a:buNone/>
              <a:defRPr sz="1867" cap="all" spc="800" baseline="0">
                <a:latin typeface="Tahoma"/>
                <a:cs typeface="Tahoma"/>
              </a:defRPr>
            </a:lvl1pPr>
          </a:lstStyle>
          <a:p>
            <a:pPr lvl="0"/>
            <a:r>
              <a:rPr lang="en-US" dirty="0"/>
              <a:t>SUBTITLE | SUBTITLE | SUBTITLE</a:t>
            </a:r>
          </a:p>
        </p:txBody>
      </p:sp>
      <p:cxnSp>
        <p:nvCxnSpPr>
          <p:cNvPr id="9" name="Straight Connector 8"/>
          <p:cNvCxnSpPr/>
          <p:nvPr userDrawn="1"/>
        </p:nvCxnSpPr>
        <p:spPr>
          <a:xfrm>
            <a:off x="5879256" y="5709920"/>
            <a:ext cx="379305" cy="0"/>
          </a:xfrm>
          <a:prstGeom prst="line">
            <a:avLst/>
          </a:prstGeom>
          <a:ln w="57150" cmpd="sng">
            <a:solidFill>
              <a:schemeClr val="tx2">
                <a:lumMod val="50000"/>
              </a:schemeClr>
            </a:solidFill>
          </a:ln>
          <a:effectLst/>
        </p:spPr>
        <p:style>
          <a:lnRef idx="2">
            <a:schemeClr val="dk1"/>
          </a:lnRef>
          <a:fillRef idx="0">
            <a:schemeClr val="dk1"/>
          </a:fillRef>
          <a:effectRef idx="1">
            <a:schemeClr val="dk1"/>
          </a:effectRef>
          <a:fontRef idx="minor">
            <a:schemeClr val="tx1"/>
          </a:fontRef>
        </p:style>
      </p:cxnSp>
      <p:sp>
        <p:nvSpPr>
          <p:cNvPr id="10" name="TextBox 9"/>
          <p:cNvSpPr txBox="1"/>
          <p:nvPr userDrawn="1"/>
        </p:nvSpPr>
        <p:spPr>
          <a:xfrm>
            <a:off x="0" y="5855899"/>
            <a:ext cx="12192000" cy="318100"/>
          </a:xfrm>
          <a:prstGeom prst="rect">
            <a:avLst/>
          </a:prstGeom>
          <a:noFill/>
        </p:spPr>
        <p:txBody>
          <a:bodyPr wrap="square" rtlCol="0">
            <a:spAutoFit/>
          </a:bodyPr>
          <a:lstStyle/>
          <a:p>
            <a:pPr algn="ctr"/>
            <a:r>
              <a:rPr lang="en-US" sz="1467" b="1" kern="0" spc="120" dirty="0">
                <a:solidFill>
                  <a:prstClr val="black"/>
                </a:solidFill>
                <a:latin typeface="Gotham Bold"/>
                <a:cs typeface="Gotham Bold"/>
              </a:rPr>
              <a:t>FISHBECK, THOMPSON, CARR &amp; HUBER</a:t>
            </a:r>
          </a:p>
        </p:txBody>
      </p:sp>
      <p:sp>
        <p:nvSpPr>
          <p:cNvPr id="12" name="TextBox 11"/>
          <p:cNvSpPr txBox="1"/>
          <p:nvPr userDrawn="1"/>
        </p:nvSpPr>
        <p:spPr>
          <a:xfrm>
            <a:off x="0" y="6087640"/>
            <a:ext cx="12192000" cy="728341"/>
          </a:xfrm>
          <a:prstGeom prst="rect">
            <a:avLst/>
          </a:prstGeom>
          <a:noFill/>
        </p:spPr>
        <p:txBody>
          <a:bodyPr wrap="square" rtlCol="0">
            <a:spAutoFit/>
          </a:bodyPr>
          <a:lstStyle/>
          <a:p>
            <a:pPr algn="ctr">
              <a:defRPr/>
            </a:pPr>
            <a:r>
              <a:rPr lang="en-US" sz="933" spc="213" dirty="0">
                <a:solidFill>
                  <a:prstClr val="black"/>
                </a:solidFill>
                <a:latin typeface="Gotham Book"/>
                <a:cs typeface="Gotham Book"/>
              </a:rPr>
              <a:t>engineers | scientists | architects | constructors</a:t>
            </a:r>
          </a:p>
          <a:p>
            <a:endParaRPr lang="en-US" sz="3200" dirty="0">
              <a:solidFill>
                <a:prstClr val="black"/>
              </a:solidFill>
            </a:endParaRPr>
          </a:p>
        </p:txBody>
      </p:sp>
      <p:pic>
        <p:nvPicPr>
          <p:cNvPr id="2" name="Picture 1" descr="A1_Black_WhiteOutlin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79923" y="4624735"/>
            <a:ext cx="772160" cy="772160"/>
          </a:xfrm>
          <a:prstGeom prst="rect">
            <a:avLst/>
          </a:prstGeom>
        </p:spPr>
      </p:pic>
    </p:spTree>
    <p:extLst>
      <p:ext uri="{BB962C8B-B14F-4D97-AF65-F5344CB8AC3E}">
        <p14:creationId xmlns:p14="http://schemas.microsoft.com/office/powerpoint/2010/main" val="3114554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ain Point Uppercase_light">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0" y="0"/>
            <a:ext cx="12192000" cy="6858000"/>
          </a:xfrm>
          <a:prstGeom prst="rect">
            <a:avLst/>
          </a:prstGeom>
        </p:spPr>
        <p:txBody>
          <a:bodyPr vert="horz" lIns="274320" rIns="274320" anchor="ctr">
            <a:normAutofit/>
          </a:bodyPr>
          <a:lstStyle>
            <a:lvl1pPr>
              <a:lnSpc>
                <a:spcPts val="17600"/>
              </a:lnSpc>
              <a:defRPr sz="14666" b="1" kern="0" cap="all" spc="267">
                <a:latin typeface="Tahoma"/>
                <a:cs typeface="Tahoma"/>
              </a:defRPr>
            </a:lvl1pPr>
          </a:lstStyle>
          <a:p>
            <a:r>
              <a:rPr lang="en-US" dirty="0"/>
              <a:t>header</a:t>
            </a:r>
          </a:p>
        </p:txBody>
      </p:sp>
      <p:sp>
        <p:nvSpPr>
          <p:cNvPr id="15" name="Text Placeholder 14"/>
          <p:cNvSpPr>
            <a:spLocks noGrp="1"/>
          </p:cNvSpPr>
          <p:nvPr>
            <p:ph type="body" sz="quarter" idx="10" hasCustomPrompt="1"/>
          </p:nvPr>
        </p:nvSpPr>
        <p:spPr>
          <a:xfrm>
            <a:off x="3" y="4455197"/>
            <a:ext cx="12191999" cy="492625"/>
          </a:xfrm>
          <a:prstGeom prst="rect">
            <a:avLst/>
          </a:prstGeom>
        </p:spPr>
        <p:txBody>
          <a:bodyPr vert="horz" anchor="ctr">
            <a:noAutofit/>
          </a:bodyPr>
          <a:lstStyle>
            <a:lvl1pPr marL="0" indent="0" algn="ctr">
              <a:buNone/>
              <a:defRPr sz="1867" cap="all" spc="800" baseline="0">
                <a:solidFill>
                  <a:schemeClr val="tx2"/>
                </a:solidFill>
                <a:latin typeface="Tahoma"/>
                <a:cs typeface="Tahoma"/>
              </a:defRPr>
            </a:lvl1pPr>
          </a:lstStyle>
          <a:p>
            <a:pPr lvl="0"/>
            <a:r>
              <a:rPr lang="en-US" dirty="0"/>
              <a:t>SUBTITLE | SUBTITLE | SUBTITLE</a:t>
            </a:r>
          </a:p>
        </p:txBody>
      </p:sp>
    </p:spTree>
    <p:extLst>
      <p:ext uri="{BB962C8B-B14F-4D97-AF65-F5344CB8AC3E}">
        <p14:creationId xmlns:p14="http://schemas.microsoft.com/office/powerpoint/2010/main" val="1505711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 light">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6768350" y="239843"/>
            <a:ext cx="4912687" cy="1844916"/>
          </a:xfrm>
          <a:prstGeom prst="rect">
            <a:avLst/>
          </a:prstGeom>
        </p:spPr>
        <p:txBody>
          <a:bodyPr anchor="b"/>
          <a:lstStyle>
            <a:lvl1pPr marL="0" indent="0">
              <a:buNone/>
              <a:defRPr b="1" cap="all" spc="400" baseline="0"/>
            </a:lvl1pPr>
          </a:lstStyle>
          <a:p>
            <a:pPr lvl="0"/>
            <a:r>
              <a:rPr lang="en-US" dirty="0"/>
              <a:t>header</a:t>
            </a:r>
          </a:p>
        </p:txBody>
      </p:sp>
      <p:cxnSp>
        <p:nvCxnSpPr>
          <p:cNvPr id="20" name="Straight Connector 19"/>
          <p:cNvCxnSpPr/>
          <p:nvPr userDrawn="1"/>
        </p:nvCxnSpPr>
        <p:spPr>
          <a:xfrm>
            <a:off x="6917365" y="2332584"/>
            <a:ext cx="801655" cy="0"/>
          </a:xfrm>
          <a:prstGeom prst="line">
            <a:avLst/>
          </a:prstGeom>
          <a:ln w="76200" cmpd="sng">
            <a:solidFill>
              <a:schemeClr val="tx1"/>
            </a:solidFill>
          </a:ln>
        </p:spPr>
        <p:style>
          <a:lnRef idx="1">
            <a:schemeClr val="dk1"/>
          </a:lnRef>
          <a:fillRef idx="0">
            <a:schemeClr val="dk1"/>
          </a:fillRef>
          <a:effectRef idx="0">
            <a:schemeClr val="dk1"/>
          </a:effectRef>
          <a:fontRef idx="minor">
            <a:schemeClr val="tx1"/>
          </a:fontRef>
        </p:style>
      </p:cxnSp>
      <p:sp>
        <p:nvSpPr>
          <p:cNvPr id="3" name="Picture Placeholder 2"/>
          <p:cNvSpPr>
            <a:spLocks noGrp="1"/>
          </p:cNvSpPr>
          <p:nvPr>
            <p:ph type="pic" sz="quarter" idx="10"/>
          </p:nvPr>
        </p:nvSpPr>
        <p:spPr>
          <a:xfrm>
            <a:off x="-841" y="0"/>
            <a:ext cx="6151033" cy="3371851"/>
          </a:xfrm>
          <a:prstGeom prst="rect">
            <a:avLst/>
          </a:prstGeom>
        </p:spPr>
        <p:txBody>
          <a:bodyPr vert="horz"/>
          <a:lstStyle/>
          <a:p>
            <a:r>
              <a:rPr lang="en-US" dirty="0"/>
              <a:t>Click icon to add picture</a:t>
            </a:r>
          </a:p>
        </p:txBody>
      </p:sp>
      <p:sp>
        <p:nvSpPr>
          <p:cNvPr id="15" name="Picture Placeholder 2"/>
          <p:cNvSpPr>
            <a:spLocks noGrp="1"/>
          </p:cNvSpPr>
          <p:nvPr>
            <p:ph type="pic" sz="quarter" idx="11"/>
          </p:nvPr>
        </p:nvSpPr>
        <p:spPr>
          <a:xfrm>
            <a:off x="2" y="3486149"/>
            <a:ext cx="6151033" cy="3371851"/>
          </a:xfrm>
          <a:prstGeom prst="rect">
            <a:avLst/>
          </a:prstGeom>
        </p:spPr>
        <p:txBody>
          <a:bodyPr vert="horz"/>
          <a:lstStyle/>
          <a:p>
            <a:r>
              <a:rPr lang="en-US" dirty="0"/>
              <a:t>Click icon to add picture</a:t>
            </a:r>
          </a:p>
        </p:txBody>
      </p:sp>
      <p:sp>
        <p:nvSpPr>
          <p:cNvPr id="10" name="Text Placeholder 9"/>
          <p:cNvSpPr>
            <a:spLocks noGrp="1"/>
          </p:cNvSpPr>
          <p:nvPr>
            <p:ph type="body" sz="quarter" idx="14"/>
          </p:nvPr>
        </p:nvSpPr>
        <p:spPr>
          <a:xfrm>
            <a:off x="6769100" y="2779185"/>
            <a:ext cx="4912784" cy="3915833"/>
          </a:xfrm>
          <a:prstGeom prst="rect">
            <a:avLst/>
          </a:prstGeom>
        </p:spPr>
        <p:txBody>
          <a:bodyPr/>
          <a:lstStyle>
            <a:lvl1pPr marL="457189" indent="-457189">
              <a:buClr>
                <a:schemeClr val="accent1"/>
              </a:buClr>
              <a:buSzPct val="130000"/>
              <a:buFont typeface="Webdings" panose="05030102010509060703" pitchFamily="18" charset="2"/>
              <a:buChar char="4"/>
              <a:defRPr sz="2133"/>
            </a:lvl1pPr>
            <a:lvl2pPr marL="990575" indent="-380990">
              <a:buClr>
                <a:schemeClr val="accent1"/>
              </a:buClr>
              <a:buSzPct val="130000"/>
              <a:buFont typeface="Webdings" panose="05030102010509060703" pitchFamily="18" charset="2"/>
              <a:buChar char="4"/>
              <a:defRPr sz="1867"/>
            </a:lvl2pPr>
            <a:lvl3pPr marL="1523962" indent="-304792">
              <a:buClr>
                <a:schemeClr val="accent1"/>
              </a:buClr>
              <a:buSzPct val="130000"/>
              <a:buFont typeface="Webdings" panose="05030102010509060703" pitchFamily="18" charset="2"/>
              <a:buChar char="4"/>
              <a:defRPr sz="1600"/>
            </a:lvl3pPr>
            <a:lvl4pPr marL="2133547" indent="-304792">
              <a:buClr>
                <a:schemeClr val="accent1"/>
              </a:buClr>
              <a:buSzPct val="130000"/>
              <a:buFont typeface="Webdings" panose="05030102010509060703" pitchFamily="18" charset="2"/>
              <a:buChar char="4"/>
              <a:defRPr sz="1600"/>
            </a:lvl4pPr>
            <a:lvl5pPr marL="2743131" indent="-304792">
              <a:buClr>
                <a:schemeClr val="accent1"/>
              </a:buClr>
              <a:buSzPct val="130000"/>
              <a:buFont typeface="Webdings" panose="05030102010509060703" pitchFamily="18" charset="2"/>
              <a:buChar char="4"/>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5084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ain Point Uppercase_dark">
    <p:bg>
      <p:bgPr>
        <a:solidFill>
          <a:schemeClr val="tx2"/>
        </a:solid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0" y="0"/>
            <a:ext cx="12192000" cy="6858000"/>
          </a:xfrm>
          <a:prstGeom prst="rect">
            <a:avLst/>
          </a:prstGeom>
        </p:spPr>
        <p:txBody>
          <a:bodyPr vert="horz" lIns="274320" rIns="274320" anchor="ctr">
            <a:normAutofit/>
          </a:bodyPr>
          <a:lstStyle>
            <a:lvl1pPr>
              <a:lnSpc>
                <a:spcPts val="17600"/>
              </a:lnSpc>
              <a:defRPr sz="14666" b="1" kern="0" cap="all" spc="267">
                <a:solidFill>
                  <a:schemeClr val="bg1"/>
                </a:solidFill>
                <a:latin typeface="Tahoma"/>
                <a:cs typeface="Tahoma"/>
              </a:defRPr>
            </a:lvl1pPr>
          </a:lstStyle>
          <a:p>
            <a:r>
              <a:rPr lang="en-US" dirty="0"/>
              <a:t>header</a:t>
            </a:r>
          </a:p>
        </p:txBody>
      </p:sp>
      <p:sp>
        <p:nvSpPr>
          <p:cNvPr id="15" name="Text Placeholder 14"/>
          <p:cNvSpPr>
            <a:spLocks noGrp="1"/>
          </p:cNvSpPr>
          <p:nvPr>
            <p:ph type="body" sz="quarter" idx="10" hasCustomPrompt="1"/>
          </p:nvPr>
        </p:nvSpPr>
        <p:spPr>
          <a:xfrm>
            <a:off x="3" y="4455196"/>
            <a:ext cx="12191999" cy="457115"/>
          </a:xfrm>
          <a:prstGeom prst="rect">
            <a:avLst/>
          </a:prstGeom>
        </p:spPr>
        <p:txBody>
          <a:bodyPr vert="horz" anchor="ctr"/>
          <a:lstStyle>
            <a:lvl1pPr marL="0" indent="0" algn="ctr">
              <a:buNone/>
              <a:defRPr sz="1867" cap="all" spc="800" baseline="0">
                <a:solidFill>
                  <a:schemeClr val="bg2"/>
                </a:solidFill>
                <a:latin typeface="Tahoma"/>
                <a:cs typeface="Tahoma"/>
              </a:defRPr>
            </a:lvl1pPr>
          </a:lstStyle>
          <a:p>
            <a:pPr lvl="0"/>
            <a:r>
              <a:rPr lang="en-US" dirty="0"/>
              <a:t>SUBTITLE | SUBTITLE | SUBTITLE</a:t>
            </a:r>
          </a:p>
        </p:txBody>
      </p:sp>
    </p:spTree>
    <p:extLst>
      <p:ext uri="{BB962C8B-B14F-4D97-AF65-F5344CB8AC3E}">
        <p14:creationId xmlns:p14="http://schemas.microsoft.com/office/powerpoint/2010/main" val="21657616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ain Point Lowercase_light">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0" y="0"/>
            <a:ext cx="12192000" cy="6858000"/>
          </a:xfrm>
          <a:prstGeom prst="rect">
            <a:avLst/>
          </a:prstGeom>
        </p:spPr>
        <p:txBody>
          <a:bodyPr vert="horz" lIns="274320" rIns="274320" anchor="ctr">
            <a:normAutofit/>
          </a:bodyPr>
          <a:lstStyle>
            <a:lvl1pPr>
              <a:lnSpc>
                <a:spcPts val="17600"/>
              </a:lnSpc>
              <a:defRPr sz="14666" b="1" kern="0" cap="none" spc="267" baseline="0">
                <a:latin typeface="Tahoma"/>
                <a:cs typeface="Tahoma"/>
              </a:defRPr>
            </a:lvl1pPr>
          </a:lstStyle>
          <a:p>
            <a:r>
              <a:rPr lang="en-US" dirty="0"/>
              <a:t>Header</a:t>
            </a:r>
          </a:p>
        </p:txBody>
      </p:sp>
      <p:sp>
        <p:nvSpPr>
          <p:cNvPr id="15" name="Text Placeholder 14"/>
          <p:cNvSpPr>
            <a:spLocks noGrp="1"/>
          </p:cNvSpPr>
          <p:nvPr>
            <p:ph type="body" sz="quarter" idx="10" hasCustomPrompt="1"/>
          </p:nvPr>
        </p:nvSpPr>
        <p:spPr>
          <a:xfrm>
            <a:off x="3" y="4455196"/>
            <a:ext cx="12191999" cy="445277"/>
          </a:xfrm>
          <a:prstGeom prst="rect">
            <a:avLst/>
          </a:prstGeom>
        </p:spPr>
        <p:txBody>
          <a:bodyPr vert="horz" anchor="ctr"/>
          <a:lstStyle>
            <a:lvl1pPr marL="0" indent="0" algn="ctr">
              <a:buNone/>
              <a:defRPr sz="1867" cap="none" spc="800" baseline="0">
                <a:solidFill>
                  <a:schemeClr val="tx2"/>
                </a:solidFill>
                <a:latin typeface="Tahoma"/>
                <a:cs typeface="Tahoma"/>
              </a:defRPr>
            </a:lvl1pPr>
          </a:lstStyle>
          <a:p>
            <a:pPr lvl="0"/>
            <a:r>
              <a:rPr lang="en-US" dirty="0"/>
              <a:t>Subtitle | Subtitle |Subtitle</a:t>
            </a:r>
          </a:p>
        </p:txBody>
      </p:sp>
    </p:spTree>
    <p:extLst>
      <p:ext uri="{BB962C8B-B14F-4D97-AF65-F5344CB8AC3E}">
        <p14:creationId xmlns:p14="http://schemas.microsoft.com/office/powerpoint/2010/main" val="22710508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Main Point Lowercase_dark">
    <p:bg>
      <p:bgPr>
        <a:solidFill>
          <a:schemeClr val="tx2"/>
        </a:solid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0" y="0"/>
            <a:ext cx="12192000" cy="6858000"/>
          </a:xfrm>
          <a:prstGeom prst="rect">
            <a:avLst/>
          </a:prstGeom>
        </p:spPr>
        <p:txBody>
          <a:bodyPr vert="horz" lIns="274320" rIns="274320" anchor="ctr">
            <a:normAutofit/>
          </a:bodyPr>
          <a:lstStyle>
            <a:lvl1pPr>
              <a:lnSpc>
                <a:spcPts val="17600"/>
              </a:lnSpc>
              <a:defRPr sz="14666" b="1" kern="0" cap="none" spc="267" baseline="0">
                <a:solidFill>
                  <a:schemeClr val="bg1"/>
                </a:solidFill>
                <a:latin typeface="Tahoma"/>
                <a:cs typeface="Tahoma"/>
              </a:defRPr>
            </a:lvl1pPr>
          </a:lstStyle>
          <a:p>
            <a:r>
              <a:rPr lang="en-US" dirty="0"/>
              <a:t>Header</a:t>
            </a:r>
          </a:p>
        </p:txBody>
      </p:sp>
      <p:sp>
        <p:nvSpPr>
          <p:cNvPr id="15" name="Text Placeholder 14"/>
          <p:cNvSpPr>
            <a:spLocks noGrp="1"/>
          </p:cNvSpPr>
          <p:nvPr>
            <p:ph type="body" sz="quarter" idx="10" hasCustomPrompt="1"/>
          </p:nvPr>
        </p:nvSpPr>
        <p:spPr>
          <a:xfrm>
            <a:off x="3" y="4455197"/>
            <a:ext cx="12191999" cy="433441"/>
          </a:xfrm>
          <a:prstGeom prst="rect">
            <a:avLst/>
          </a:prstGeom>
        </p:spPr>
        <p:txBody>
          <a:bodyPr vert="horz" anchor="ctr"/>
          <a:lstStyle>
            <a:lvl1pPr marL="0" indent="0" algn="ctr">
              <a:buNone/>
              <a:defRPr sz="1867" cap="none" spc="800" baseline="0">
                <a:solidFill>
                  <a:schemeClr val="bg2"/>
                </a:solidFill>
                <a:latin typeface="Tahoma"/>
                <a:cs typeface="Tahoma"/>
              </a:defRPr>
            </a:lvl1pPr>
          </a:lstStyle>
          <a:p>
            <a:pPr lvl="0"/>
            <a:r>
              <a:rPr lang="en-US" dirty="0"/>
              <a:t>Subtitle | Subtitle | Subtitle</a:t>
            </a:r>
          </a:p>
        </p:txBody>
      </p:sp>
    </p:spTree>
    <p:extLst>
      <p:ext uri="{BB962C8B-B14F-4D97-AF65-F5344CB8AC3E}">
        <p14:creationId xmlns:p14="http://schemas.microsoft.com/office/powerpoint/2010/main" val="26634816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light">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986576" y="239843"/>
            <a:ext cx="10727799" cy="1844916"/>
          </a:xfrm>
          <a:prstGeom prst="rect">
            <a:avLst/>
          </a:prstGeom>
        </p:spPr>
        <p:txBody>
          <a:bodyPr anchor="b"/>
          <a:lstStyle>
            <a:lvl1pPr marL="0" indent="0">
              <a:buNone/>
              <a:defRPr b="1" cap="all" spc="400" baseline="0"/>
            </a:lvl1pPr>
          </a:lstStyle>
          <a:p>
            <a:pPr lvl="0"/>
            <a:r>
              <a:rPr lang="en-US" dirty="0"/>
              <a:t>header</a:t>
            </a:r>
          </a:p>
        </p:txBody>
      </p:sp>
      <p:cxnSp>
        <p:nvCxnSpPr>
          <p:cNvPr id="20" name="Straight Connector 19"/>
          <p:cNvCxnSpPr/>
          <p:nvPr userDrawn="1"/>
        </p:nvCxnSpPr>
        <p:spPr>
          <a:xfrm>
            <a:off x="1135591" y="2332584"/>
            <a:ext cx="801655" cy="0"/>
          </a:xfrm>
          <a:prstGeom prst="line">
            <a:avLst/>
          </a:prstGeom>
          <a:ln w="76200" cmpd="sng">
            <a:solidFill>
              <a:schemeClr val="tx2"/>
            </a:solidFill>
          </a:ln>
        </p:spPr>
        <p:style>
          <a:lnRef idx="1">
            <a:schemeClr val="dk1"/>
          </a:lnRef>
          <a:fillRef idx="0">
            <a:schemeClr val="dk1"/>
          </a:fillRef>
          <a:effectRef idx="0">
            <a:schemeClr val="dk1"/>
          </a:effectRef>
          <a:fontRef idx="minor">
            <a:schemeClr val="tx1"/>
          </a:fontRef>
        </p:style>
      </p:cxnSp>
      <p:sp>
        <p:nvSpPr>
          <p:cNvPr id="10" name="Text Placeholder 9"/>
          <p:cNvSpPr>
            <a:spLocks noGrp="1"/>
          </p:cNvSpPr>
          <p:nvPr>
            <p:ph type="body" sz="quarter" idx="14"/>
          </p:nvPr>
        </p:nvSpPr>
        <p:spPr>
          <a:xfrm>
            <a:off x="987327" y="2779185"/>
            <a:ext cx="10727048" cy="3915833"/>
          </a:xfrm>
          <a:prstGeom prst="rect">
            <a:avLst/>
          </a:prstGeom>
        </p:spPr>
        <p:txBody>
          <a:bodyPr/>
          <a:lstStyle>
            <a:lvl1pPr marL="457189" indent="-457189">
              <a:buClr>
                <a:schemeClr val="accent1"/>
              </a:buClr>
              <a:buSzPct val="130000"/>
              <a:buFont typeface="Webdings" panose="05030102010509060703" pitchFamily="18" charset="2"/>
              <a:buChar char="4"/>
              <a:defRPr sz="2667"/>
            </a:lvl1pPr>
            <a:lvl2pPr marL="990575" indent="-380990">
              <a:buClr>
                <a:schemeClr val="accent1"/>
              </a:buClr>
              <a:buSzPct val="130000"/>
              <a:buFont typeface="Webdings" panose="05030102010509060703" pitchFamily="18" charset="2"/>
              <a:buChar char="4"/>
              <a:defRPr sz="2400"/>
            </a:lvl2pPr>
            <a:lvl3pPr marL="1523962" indent="-304792">
              <a:buClr>
                <a:schemeClr val="accent1"/>
              </a:buClr>
              <a:buSzPct val="130000"/>
              <a:buFont typeface="Webdings" panose="05030102010509060703" pitchFamily="18" charset="2"/>
              <a:buChar char="4"/>
              <a:defRPr sz="1867"/>
            </a:lvl3pPr>
            <a:lvl4pPr marL="2133547" indent="-304792">
              <a:buClr>
                <a:schemeClr val="accent1"/>
              </a:buClr>
              <a:buSzPct val="130000"/>
              <a:buFont typeface="Webdings" panose="05030102010509060703" pitchFamily="18" charset="2"/>
              <a:buChar char="4"/>
              <a:defRPr sz="1600"/>
            </a:lvl4pPr>
            <a:lvl5pPr marL="2743131" indent="-304792">
              <a:buClr>
                <a:schemeClr val="accent1"/>
              </a:buClr>
              <a:buSzPct val="130000"/>
              <a:buFont typeface="Webdings" panose="05030102010509060703" pitchFamily="18" charset="2"/>
              <a:buChar char="4"/>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11895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genda-dark">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986576" y="239843"/>
            <a:ext cx="10727799" cy="1844916"/>
          </a:xfrm>
          <a:prstGeom prst="rect">
            <a:avLst/>
          </a:prstGeom>
        </p:spPr>
        <p:txBody>
          <a:bodyPr anchor="b"/>
          <a:lstStyle>
            <a:lvl1pPr marL="0" indent="0">
              <a:buNone/>
              <a:defRPr b="1" cap="all" spc="400" baseline="0">
                <a:solidFill>
                  <a:schemeClr val="bg1"/>
                </a:solidFill>
              </a:defRPr>
            </a:lvl1pPr>
          </a:lstStyle>
          <a:p>
            <a:pPr lvl="0"/>
            <a:r>
              <a:rPr lang="en-US" dirty="0" err="1"/>
              <a:t>headER</a:t>
            </a:r>
            <a:endParaRPr lang="en-US" dirty="0"/>
          </a:p>
        </p:txBody>
      </p:sp>
      <p:cxnSp>
        <p:nvCxnSpPr>
          <p:cNvPr id="20" name="Straight Connector 19"/>
          <p:cNvCxnSpPr/>
          <p:nvPr userDrawn="1"/>
        </p:nvCxnSpPr>
        <p:spPr>
          <a:xfrm>
            <a:off x="1135591" y="2332584"/>
            <a:ext cx="801655" cy="0"/>
          </a:xfrm>
          <a:prstGeom prst="line">
            <a:avLst/>
          </a:prstGeom>
          <a:ln w="76200" cmpd="sng">
            <a:solidFill>
              <a:schemeClr val="bg1"/>
            </a:solidFill>
          </a:ln>
        </p:spPr>
        <p:style>
          <a:lnRef idx="1">
            <a:schemeClr val="dk1"/>
          </a:lnRef>
          <a:fillRef idx="0">
            <a:schemeClr val="dk1"/>
          </a:fillRef>
          <a:effectRef idx="0">
            <a:schemeClr val="dk1"/>
          </a:effectRef>
          <a:fontRef idx="minor">
            <a:schemeClr val="tx1"/>
          </a:fontRef>
        </p:style>
      </p:cxnSp>
      <p:sp>
        <p:nvSpPr>
          <p:cNvPr id="10" name="Text Placeholder 9"/>
          <p:cNvSpPr>
            <a:spLocks noGrp="1"/>
          </p:cNvSpPr>
          <p:nvPr>
            <p:ph type="body" sz="quarter" idx="14"/>
          </p:nvPr>
        </p:nvSpPr>
        <p:spPr>
          <a:xfrm>
            <a:off x="987327" y="2779185"/>
            <a:ext cx="10727048" cy="3915833"/>
          </a:xfrm>
          <a:prstGeom prst="rect">
            <a:avLst/>
          </a:prstGeom>
        </p:spPr>
        <p:txBody>
          <a:bodyPr/>
          <a:lstStyle>
            <a:lvl1pPr marL="457189" indent="-457189">
              <a:buClr>
                <a:schemeClr val="accent1"/>
              </a:buClr>
              <a:buSzPct val="130000"/>
              <a:buFont typeface="Webdings" panose="05030102010509060703" pitchFamily="18" charset="2"/>
              <a:buChar char="4"/>
              <a:defRPr sz="2667">
                <a:solidFill>
                  <a:schemeClr val="bg1"/>
                </a:solidFill>
              </a:defRPr>
            </a:lvl1pPr>
            <a:lvl2pPr marL="990575" indent="-380990">
              <a:buClr>
                <a:schemeClr val="accent1"/>
              </a:buClr>
              <a:buSzPct val="130000"/>
              <a:buFont typeface="Webdings" panose="05030102010509060703" pitchFamily="18" charset="2"/>
              <a:buChar char="4"/>
              <a:defRPr sz="1867">
                <a:solidFill>
                  <a:schemeClr val="bg1"/>
                </a:solidFill>
              </a:defRPr>
            </a:lvl2pPr>
            <a:lvl3pPr marL="1523962" indent="-304792">
              <a:buClr>
                <a:schemeClr val="accent1"/>
              </a:buClr>
              <a:buSzPct val="130000"/>
              <a:buFont typeface="Webdings" panose="05030102010509060703" pitchFamily="18" charset="2"/>
              <a:buChar char="4"/>
              <a:defRPr sz="1867">
                <a:solidFill>
                  <a:schemeClr val="bg1"/>
                </a:solidFill>
              </a:defRPr>
            </a:lvl3pPr>
            <a:lvl4pPr marL="2133547" indent="-304792">
              <a:buClr>
                <a:schemeClr val="accent1"/>
              </a:buClr>
              <a:buSzPct val="130000"/>
              <a:buFont typeface="Webdings" panose="05030102010509060703" pitchFamily="18" charset="2"/>
              <a:buChar char="4"/>
              <a:defRPr sz="1867">
                <a:solidFill>
                  <a:schemeClr val="bg1"/>
                </a:solidFill>
              </a:defRPr>
            </a:lvl4pPr>
            <a:lvl5pPr marL="2743131" indent="-304792">
              <a:buClr>
                <a:schemeClr val="accent1"/>
              </a:buClr>
              <a:buSzPct val="130000"/>
              <a:buFont typeface="Webdings" panose="05030102010509060703" pitchFamily="18" charset="2"/>
              <a:buChar char="4"/>
              <a:defRPr sz="1867">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97188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mparison - light">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6768350" y="239843"/>
            <a:ext cx="4912687" cy="1844916"/>
          </a:xfrm>
          <a:prstGeom prst="rect">
            <a:avLst/>
          </a:prstGeom>
        </p:spPr>
        <p:txBody>
          <a:bodyPr anchor="b"/>
          <a:lstStyle>
            <a:lvl1pPr marL="0" indent="0">
              <a:buNone/>
              <a:defRPr b="1" cap="all" spc="400" baseline="0"/>
            </a:lvl1pPr>
          </a:lstStyle>
          <a:p>
            <a:pPr lvl="0"/>
            <a:r>
              <a:rPr lang="en-US" dirty="0"/>
              <a:t>header</a:t>
            </a:r>
          </a:p>
        </p:txBody>
      </p:sp>
      <p:cxnSp>
        <p:nvCxnSpPr>
          <p:cNvPr id="20" name="Straight Connector 19"/>
          <p:cNvCxnSpPr/>
          <p:nvPr userDrawn="1"/>
        </p:nvCxnSpPr>
        <p:spPr>
          <a:xfrm>
            <a:off x="6917365" y="2332584"/>
            <a:ext cx="801655" cy="0"/>
          </a:xfrm>
          <a:prstGeom prst="line">
            <a:avLst/>
          </a:prstGeom>
          <a:ln w="76200" cmpd="sng">
            <a:solidFill>
              <a:schemeClr val="tx1"/>
            </a:solidFill>
          </a:ln>
        </p:spPr>
        <p:style>
          <a:lnRef idx="1">
            <a:schemeClr val="dk1"/>
          </a:lnRef>
          <a:fillRef idx="0">
            <a:schemeClr val="dk1"/>
          </a:fillRef>
          <a:effectRef idx="0">
            <a:schemeClr val="dk1"/>
          </a:effectRef>
          <a:fontRef idx="minor">
            <a:schemeClr val="tx1"/>
          </a:fontRef>
        </p:style>
      </p:cxnSp>
      <p:sp>
        <p:nvSpPr>
          <p:cNvPr id="3" name="Picture Placeholder 2"/>
          <p:cNvSpPr>
            <a:spLocks noGrp="1"/>
          </p:cNvSpPr>
          <p:nvPr>
            <p:ph type="pic" sz="quarter" idx="10"/>
          </p:nvPr>
        </p:nvSpPr>
        <p:spPr>
          <a:xfrm>
            <a:off x="-841" y="0"/>
            <a:ext cx="6151033" cy="3371851"/>
          </a:xfrm>
          <a:prstGeom prst="rect">
            <a:avLst/>
          </a:prstGeom>
        </p:spPr>
        <p:txBody>
          <a:bodyPr vert="horz"/>
          <a:lstStyle/>
          <a:p>
            <a:r>
              <a:rPr lang="en-US" dirty="0"/>
              <a:t>Click icon to add picture</a:t>
            </a:r>
          </a:p>
        </p:txBody>
      </p:sp>
      <p:sp>
        <p:nvSpPr>
          <p:cNvPr id="15" name="Picture Placeholder 2"/>
          <p:cNvSpPr>
            <a:spLocks noGrp="1"/>
          </p:cNvSpPr>
          <p:nvPr>
            <p:ph type="pic" sz="quarter" idx="11"/>
          </p:nvPr>
        </p:nvSpPr>
        <p:spPr>
          <a:xfrm>
            <a:off x="2" y="3486149"/>
            <a:ext cx="6151033" cy="3371851"/>
          </a:xfrm>
          <a:prstGeom prst="rect">
            <a:avLst/>
          </a:prstGeom>
        </p:spPr>
        <p:txBody>
          <a:bodyPr vert="horz"/>
          <a:lstStyle/>
          <a:p>
            <a:r>
              <a:rPr lang="en-US" dirty="0"/>
              <a:t>Click icon to add picture</a:t>
            </a:r>
          </a:p>
        </p:txBody>
      </p:sp>
      <p:sp>
        <p:nvSpPr>
          <p:cNvPr id="10" name="Text Placeholder 9"/>
          <p:cNvSpPr>
            <a:spLocks noGrp="1"/>
          </p:cNvSpPr>
          <p:nvPr>
            <p:ph type="body" sz="quarter" idx="14"/>
          </p:nvPr>
        </p:nvSpPr>
        <p:spPr>
          <a:xfrm>
            <a:off x="6769100" y="2779185"/>
            <a:ext cx="4912784" cy="3915833"/>
          </a:xfrm>
          <a:prstGeom prst="rect">
            <a:avLst/>
          </a:prstGeom>
        </p:spPr>
        <p:txBody>
          <a:bodyPr/>
          <a:lstStyle>
            <a:lvl1pPr marL="457189" indent="-457189">
              <a:buClr>
                <a:schemeClr val="accent1"/>
              </a:buClr>
              <a:buSzPct val="130000"/>
              <a:buFont typeface="Webdings" panose="05030102010509060703" pitchFamily="18" charset="2"/>
              <a:buChar char="4"/>
              <a:defRPr sz="2133"/>
            </a:lvl1pPr>
            <a:lvl2pPr marL="990575" indent="-380990">
              <a:buClr>
                <a:schemeClr val="accent1"/>
              </a:buClr>
              <a:buSzPct val="130000"/>
              <a:buFont typeface="Webdings" panose="05030102010509060703" pitchFamily="18" charset="2"/>
              <a:buChar char="4"/>
              <a:defRPr sz="1867"/>
            </a:lvl2pPr>
            <a:lvl3pPr marL="1523962" indent="-304792">
              <a:buClr>
                <a:schemeClr val="accent1"/>
              </a:buClr>
              <a:buSzPct val="130000"/>
              <a:buFont typeface="Webdings" panose="05030102010509060703" pitchFamily="18" charset="2"/>
              <a:buChar char="4"/>
              <a:defRPr sz="1600"/>
            </a:lvl3pPr>
            <a:lvl4pPr marL="2133547" indent="-304792">
              <a:buClr>
                <a:schemeClr val="accent1"/>
              </a:buClr>
              <a:buSzPct val="130000"/>
              <a:buFont typeface="Webdings" panose="05030102010509060703" pitchFamily="18" charset="2"/>
              <a:buChar char="4"/>
              <a:defRPr sz="1600"/>
            </a:lvl4pPr>
            <a:lvl5pPr marL="2743131" indent="-304792">
              <a:buClr>
                <a:schemeClr val="accent1"/>
              </a:buClr>
              <a:buSzPct val="130000"/>
              <a:buFont typeface="Webdings" panose="05030102010509060703" pitchFamily="18" charset="2"/>
              <a:buChar char="4"/>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68715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 dark">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hasCustomPrompt="1"/>
          </p:nvPr>
        </p:nvSpPr>
        <p:spPr>
          <a:xfrm>
            <a:off x="6768350" y="239843"/>
            <a:ext cx="4912687" cy="1844916"/>
          </a:xfrm>
          <a:prstGeom prst="rect">
            <a:avLst/>
          </a:prstGeom>
        </p:spPr>
        <p:txBody>
          <a:bodyPr anchor="b"/>
          <a:lstStyle>
            <a:lvl1pPr marL="0" indent="0">
              <a:buNone/>
              <a:defRPr b="1" cap="all" spc="400" baseline="0">
                <a:solidFill>
                  <a:schemeClr val="bg1"/>
                </a:solidFill>
              </a:defRPr>
            </a:lvl1pPr>
          </a:lstStyle>
          <a:p>
            <a:pPr lvl="0"/>
            <a:r>
              <a:rPr lang="en-US" dirty="0"/>
              <a:t>header</a:t>
            </a:r>
          </a:p>
        </p:txBody>
      </p:sp>
      <p:cxnSp>
        <p:nvCxnSpPr>
          <p:cNvPr id="20" name="Straight Connector 19"/>
          <p:cNvCxnSpPr/>
          <p:nvPr userDrawn="1"/>
        </p:nvCxnSpPr>
        <p:spPr>
          <a:xfrm>
            <a:off x="6917365" y="2332584"/>
            <a:ext cx="801655" cy="0"/>
          </a:xfrm>
          <a:prstGeom prst="line">
            <a:avLst/>
          </a:prstGeom>
          <a:ln w="76200" cmpd="sng">
            <a:solidFill>
              <a:schemeClr val="accent1"/>
            </a:solidFill>
          </a:ln>
        </p:spPr>
        <p:style>
          <a:lnRef idx="1">
            <a:schemeClr val="dk1"/>
          </a:lnRef>
          <a:fillRef idx="0">
            <a:schemeClr val="dk1"/>
          </a:fillRef>
          <a:effectRef idx="0">
            <a:schemeClr val="dk1"/>
          </a:effectRef>
          <a:fontRef idx="minor">
            <a:schemeClr val="tx1"/>
          </a:fontRef>
        </p:style>
      </p:cxnSp>
      <p:sp>
        <p:nvSpPr>
          <p:cNvPr id="3" name="Picture Placeholder 2"/>
          <p:cNvSpPr>
            <a:spLocks noGrp="1"/>
          </p:cNvSpPr>
          <p:nvPr>
            <p:ph type="pic" sz="quarter" idx="10"/>
          </p:nvPr>
        </p:nvSpPr>
        <p:spPr>
          <a:xfrm>
            <a:off x="-841" y="0"/>
            <a:ext cx="6151033" cy="3371851"/>
          </a:xfrm>
          <a:prstGeom prst="rect">
            <a:avLst/>
          </a:prstGeom>
        </p:spPr>
        <p:txBody>
          <a:bodyPr vert="horz"/>
          <a:lstStyle/>
          <a:p>
            <a:r>
              <a:rPr lang="en-US" dirty="0"/>
              <a:t>Click icon to add picture</a:t>
            </a:r>
          </a:p>
        </p:txBody>
      </p:sp>
      <p:sp>
        <p:nvSpPr>
          <p:cNvPr id="15" name="Picture Placeholder 2"/>
          <p:cNvSpPr>
            <a:spLocks noGrp="1"/>
          </p:cNvSpPr>
          <p:nvPr>
            <p:ph type="pic" sz="quarter" idx="11"/>
          </p:nvPr>
        </p:nvSpPr>
        <p:spPr>
          <a:xfrm>
            <a:off x="2" y="3486149"/>
            <a:ext cx="6151033" cy="3371851"/>
          </a:xfrm>
          <a:prstGeom prst="rect">
            <a:avLst/>
          </a:prstGeom>
        </p:spPr>
        <p:txBody>
          <a:bodyPr vert="horz"/>
          <a:lstStyle/>
          <a:p>
            <a:r>
              <a:rPr lang="en-US" dirty="0"/>
              <a:t>Click icon to add picture</a:t>
            </a:r>
          </a:p>
        </p:txBody>
      </p:sp>
      <p:sp>
        <p:nvSpPr>
          <p:cNvPr id="10" name="Text Placeholder 9"/>
          <p:cNvSpPr>
            <a:spLocks noGrp="1"/>
          </p:cNvSpPr>
          <p:nvPr>
            <p:ph type="body" sz="quarter" idx="14"/>
          </p:nvPr>
        </p:nvSpPr>
        <p:spPr>
          <a:xfrm>
            <a:off x="6769100" y="2779185"/>
            <a:ext cx="4912784" cy="3915833"/>
          </a:xfrm>
          <a:prstGeom prst="rect">
            <a:avLst/>
          </a:prstGeom>
        </p:spPr>
        <p:txBody>
          <a:bodyPr/>
          <a:lstStyle>
            <a:lvl1pPr marL="457189" indent="-457189">
              <a:buClr>
                <a:schemeClr val="accent1"/>
              </a:buClr>
              <a:buSzPct val="130000"/>
              <a:buFont typeface="Webdings" panose="05030102010509060703" pitchFamily="18" charset="2"/>
              <a:buChar char="4"/>
              <a:defRPr sz="2133">
                <a:solidFill>
                  <a:schemeClr val="bg1"/>
                </a:solidFill>
              </a:defRPr>
            </a:lvl1pPr>
            <a:lvl2pPr marL="990575" indent="-380990">
              <a:buClr>
                <a:schemeClr val="accent1"/>
              </a:buClr>
              <a:buSzPct val="130000"/>
              <a:buFont typeface="Webdings" panose="05030102010509060703" pitchFamily="18" charset="2"/>
              <a:buChar char="4"/>
              <a:defRPr sz="1867">
                <a:solidFill>
                  <a:schemeClr val="bg1"/>
                </a:solidFill>
              </a:defRPr>
            </a:lvl2pPr>
            <a:lvl3pPr marL="1523962" indent="-304792">
              <a:buClr>
                <a:schemeClr val="accent1"/>
              </a:buClr>
              <a:buSzPct val="130000"/>
              <a:buFont typeface="Webdings" panose="05030102010509060703" pitchFamily="18" charset="2"/>
              <a:buChar char="4"/>
              <a:defRPr sz="1600">
                <a:solidFill>
                  <a:schemeClr val="bg1"/>
                </a:solidFill>
              </a:defRPr>
            </a:lvl3pPr>
            <a:lvl4pPr marL="2133547" indent="-304792">
              <a:buClr>
                <a:schemeClr val="accent1"/>
              </a:buClr>
              <a:buSzPct val="130000"/>
              <a:buFont typeface="Webdings" panose="05030102010509060703" pitchFamily="18" charset="2"/>
              <a:buChar char="4"/>
              <a:defRPr sz="1600">
                <a:solidFill>
                  <a:schemeClr val="bg1"/>
                </a:solidFill>
              </a:defRPr>
            </a:lvl4pPr>
            <a:lvl5pPr marL="2743131" indent="-304792">
              <a:buClr>
                <a:schemeClr val="accent1"/>
              </a:buClr>
              <a:buSzPct val="130000"/>
              <a:buFont typeface="Webdings" panose="05030102010509060703" pitchFamily="18" charset="2"/>
              <a:buChar char="4"/>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06724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 Light">
    <p:spTree>
      <p:nvGrpSpPr>
        <p:cNvPr id="1" name=""/>
        <p:cNvGrpSpPr/>
        <p:nvPr/>
      </p:nvGrpSpPr>
      <p:grpSpPr>
        <a:xfrm>
          <a:off x="0" y="0"/>
          <a:ext cx="0" cy="0"/>
          <a:chOff x="0" y="0"/>
          <a:chExt cx="0" cy="0"/>
        </a:xfrm>
      </p:grpSpPr>
      <p:sp>
        <p:nvSpPr>
          <p:cNvPr id="32" name="Text Placeholder 31"/>
          <p:cNvSpPr>
            <a:spLocks noGrp="1"/>
          </p:cNvSpPr>
          <p:nvPr>
            <p:ph type="body" sz="quarter" idx="10" hasCustomPrompt="1"/>
          </p:nvPr>
        </p:nvSpPr>
        <p:spPr>
          <a:xfrm>
            <a:off x="434337" y="482538"/>
            <a:ext cx="5117167" cy="1228961"/>
          </a:xfrm>
          <a:prstGeom prst="rect">
            <a:avLst/>
          </a:prstGeom>
        </p:spPr>
        <p:txBody>
          <a:bodyPr vert="horz" anchor="t"/>
          <a:lstStyle>
            <a:lvl1pPr marL="0" indent="0">
              <a:lnSpc>
                <a:spcPct val="90000"/>
              </a:lnSpc>
              <a:buNone/>
              <a:defRPr sz="4267" b="1" cap="all" spc="400" baseline="0">
                <a:latin typeface="Tahoma"/>
                <a:cs typeface="Tahoma"/>
              </a:defRPr>
            </a:lvl1pPr>
          </a:lstStyle>
          <a:p>
            <a:pPr lvl="0"/>
            <a:r>
              <a:rPr lang="en-US" dirty="0"/>
              <a:t>header</a:t>
            </a:r>
          </a:p>
        </p:txBody>
      </p:sp>
      <p:sp>
        <p:nvSpPr>
          <p:cNvPr id="38" name="Picture Placeholder 37"/>
          <p:cNvSpPr>
            <a:spLocks noGrp="1"/>
          </p:cNvSpPr>
          <p:nvPr>
            <p:ph type="pic" sz="quarter" idx="12"/>
          </p:nvPr>
        </p:nvSpPr>
        <p:spPr>
          <a:xfrm>
            <a:off x="6041813" y="0"/>
            <a:ext cx="6151033" cy="6858000"/>
          </a:xfrm>
          <a:prstGeom prst="rect">
            <a:avLst/>
          </a:prstGeom>
        </p:spPr>
        <p:txBody>
          <a:bodyPr vert="horz"/>
          <a:lstStyle/>
          <a:p>
            <a:r>
              <a:rPr lang="en-US" dirty="0"/>
              <a:t>Click icon to add picture</a:t>
            </a:r>
          </a:p>
        </p:txBody>
      </p:sp>
      <p:sp>
        <p:nvSpPr>
          <p:cNvPr id="40" name="Content Placeholder 39"/>
          <p:cNvSpPr>
            <a:spLocks noGrp="1"/>
          </p:cNvSpPr>
          <p:nvPr>
            <p:ph sz="quarter" idx="13" hasCustomPrompt="1"/>
          </p:nvPr>
        </p:nvSpPr>
        <p:spPr>
          <a:xfrm>
            <a:off x="434335" y="3717290"/>
            <a:ext cx="5117168" cy="2662239"/>
          </a:xfrm>
          <a:prstGeom prst="rect">
            <a:avLst/>
          </a:prstGeom>
        </p:spPr>
        <p:txBody>
          <a:bodyPr vert="horz"/>
          <a:lstStyle>
            <a:lvl1pPr marL="0" indent="0">
              <a:buNone/>
              <a:defRPr sz="2133" cap="none" spc="133">
                <a:solidFill>
                  <a:schemeClr val="bg2">
                    <a:lumMod val="75000"/>
                  </a:schemeClr>
                </a:solidFill>
                <a:latin typeface="Tahoma"/>
                <a:cs typeface="Tahoma"/>
              </a:defRPr>
            </a:lvl1pPr>
          </a:lstStyle>
          <a:p>
            <a:pPr lvl="0"/>
            <a:r>
              <a:rPr lang="en-US" dirty="0"/>
              <a:t>Content goes here</a:t>
            </a:r>
          </a:p>
        </p:txBody>
      </p:sp>
      <p:cxnSp>
        <p:nvCxnSpPr>
          <p:cNvPr id="7" name="Straight Connector 6"/>
          <p:cNvCxnSpPr/>
          <p:nvPr userDrawn="1"/>
        </p:nvCxnSpPr>
        <p:spPr>
          <a:xfrm>
            <a:off x="555415" y="3591939"/>
            <a:ext cx="3240116" cy="0"/>
          </a:xfrm>
          <a:prstGeom prst="line">
            <a:avLst/>
          </a:prstGeom>
          <a:ln w="6350" cmpd="sng">
            <a:solidFill>
              <a:schemeClr val="tx2">
                <a:alpha val="50000"/>
              </a:schemeClr>
            </a:solidFill>
          </a:ln>
        </p:spPr>
        <p:style>
          <a:lnRef idx="1">
            <a:schemeClr val="dk1"/>
          </a:lnRef>
          <a:fillRef idx="0">
            <a:schemeClr val="dk1"/>
          </a:fillRef>
          <a:effectRef idx="0">
            <a:schemeClr val="dk1"/>
          </a:effectRef>
          <a:fontRef idx="minor">
            <a:schemeClr val="tx1"/>
          </a:fontRef>
        </p:style>
      </p:cxnSp>
      <p:sp>
        <p:nvSpPr>
          <p:cNvPr id="3" name="Text Placeholder 2"/>
          <p:cNvSpPr>
            <a:spLocks noGrp="1"/>
          </p:cNvSpPr>
          <p:nvPr>
            <p:ph type="body" sz="quarter" idx="15" hasCustomPrompt="1"/>
          </p:nvPr>
        </p:nvSpPr>
        <p:spPr>
          <a:xfrm>
            <a:off x="433917" y="2319868"/>
            <a:ext cx="5117585" cy="1147233"/>
          </a:xfrm>
          <a:prstGeom prst="rect">
            <a:avLst/>
          </a:prstGeom>
        </p:spPr>
        <p:txBody>
          <a:bodyPr anchor="b"/>
          <a:lstStyle>
            <a:lvl1pPr marL="0" indent="0">
              <a:buNone/>
              <a:defRPr sz="2133" b="1" cap="all" spc="133" baseline="0"/>
            </a:lvl1pPr>
          </a:lstStyle>
          <a:p>
            <a:pPr lvl="0"/>
            <a:r>
              <a:rPr lang="en-US" dirty="0"/>
              <a:t>subtitle</a:t>
            </a:r>
          </a:p>
        </p:txBody>
      </p:sp>
    </p:spTree>
    <p:extLst>
      <p:ext uri="{BB962C8B-B14F-4D97-AF65-F5344CB8AC3E}">
        <p14:creationId xmlns:p14="http://schemas.microsoft.com/office/powerpoint/2010/main" val="1751092625"/>
      </p:ext>
    </p:extLst>
  </p:cSld>
  <p:clrMapOvr>
    <a:masterClrMapping/>
  </p:clrMapOvr>
  <p:extLst mod="1">
    <p:ext uri="{DCECCB84-F9BA-43D5-87BE-67443E8EF086}">
      <p15:sldGuideLst xmlns:p15="http://schemas.microsoft.com/office/powerpoint/2012/main">
        <p15:guide id="1" orient="horz" pos="2192">
          <p15:clr>
            <a:srgbClr val="FBAE40"/>
          </p15:clr>
        </p15:guide>
        <p15:guide id="2" pos="3488">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tx2"/>
        </a:solidFill>
        <a:effectLst/>
      </p:bgPr>
    </p:bg>
    <p:spTree>
      <p:nvGrpSpPr>
        <p:cNvPr id="1" name=""/>
        <p:cNvGrpSpPr/>
        <p:nvPr/>
      </p:nvGrpSpPr>
      <p:grpSpPr>
        <a:xfrm>
          <a:off x="0" y="0"/>
          <a:ext cx="0" cy="0"/>
          <a:chOff x="0" y="0"/>
          <a:chExt cx="0" cy="0"/>
        </a:xfrm>
      </p:grpSpPr>
      <p:sp>
        <p:nvSpPr>
          <p:cNvPr id="32" name="Text Placeholder 31"/>
          <p:cNvSpPr>
            <a:spLocks noGrp="1"/>
          </p:cNvSpPr>
          <p:nvPr>
            <p:ph type="body" sz="quarter" idx="10" hasCustomPrompt="1"/>
          </p:nvPr>
        </p:nvSpPr>
        <p:spPr>
          <a:xfrm>
            <a:off x="434337" y="482538"/>
            <a:ext cx="5117167" cy="1228961"/>
          </a:xfrm>
          <a:prstGeom prst="rect">
            <a:avLst/>
          </a:prstGeom>
        </p:spPr>
        <p:txBody>
          <a:bodyPr vert="horz" anchor="t"/>
          <a:lstStyle>
            <a:lvl1pPr marL="0" indent="0">
              <a:lnSpc>
                <a:spcPct val="90000"/>
              </a:lnSpc>
              <a:buNone/>
              <a:defRPr sz="4267" b="1" cap="all" spc="400" baseline="0">
                <a:solidFill>
                  <a:schemeClr val="bg1"/>
                </a:solidFill>
                <a:latin typeface="Tahoma"/>
                <a:cs typeface="Tahoma"/>
              </a:defRPr>
            </a:lvl1pPr>
          </a:lstStyle>
          <a:p>
            <a:pPr lvl="0"/>
            <a:r>
              <a:rPr lang="en-US" dirty="0"/>
              <a:t>header</a:t>
            </a:r>
          </a:p>
        </p:txBody>
      </p:sp>
      <p:sp>
        <p:nvSpPr>
          <p:cNvPr id="38" name="Picture Placeholder 37"/>
          <p:cNvSpPr>
            <a:spLocks noGrp="1"/>
          </p:cNvSpPr>
          <p:nvPr>
            <p:ph type="pic" sz="quarter" idx="12"/>
          </p:nvPr>
        </p:nvSpPr>
        <p:spPr>
          <a:xfrm>
            <a:off x="6041813" y="0"/>
            <a:ext cx="6151033" cy="6858000"/>
          </a:xfrm>
          <a:prstGeom prst="rect">
            <a:avLst/>
          </a:prstGeom>
        </p:spPr>
        <p:txBody>
          <a:bodyPr vert="horz"/>
          <a:lstStyle/>
          <a:p>
            <a:r>
              <a:rPr lang="en-US" dirty="0"/>
              <a:t>Click icon to add picture</a:t>
            </a:r>
          </a:p>
        </p:txBody>
      </p:sp>
      <p:sp>
        <p:nvSpPr>
          <p:cNvPr id="40" name="Content Placeholder 39"/>
          <p:cNvSpPr>
            <a:spLocks noGrp="1"/>
          </p:cNvSpPr>
          <p:nvPr>
            <p:ph sz="quarter" idx="13" hasCustomPrompt="1"/>
          </p:nvPr>
        </p:nvSpPr>
        <p:spPr>
          <a:xfrm>
            <a:off x="434335" y="3717290"/>
            <a:ext cx="5117168" cy="2662239"/>
          </a:xfrm>
          <a:prstGeom prst="rect">
            <a:avLst/>
          </a:prstGeom>
        </p:spPr>
        <p:txBody>
          <a:bodyPr vert="horz"/>
          <a:lstStyle>
            <a:lvl1pPr marL="0" indent="0">
              <a:buNone/>
              <a:defRPr sz="2133" cap="none" spc="133">
                <a:solidFill>
                  <a:schemeClr val="bg2">
                    <a:lumMod val="75000"/>
                  </a:schemeClr>
                </a:solidFill>
                <a:latin typeface="Tahoma"/>
                <a:cs typeface="Tahoma"/>
              </a:defRPr>
            </a:lvl1pPr>
          </a:lstStyle>
          <a:p>
            <a:pPr lvl="0"/>
            <a:r>
              <a:rPr lang="en-US" dirty="0"/>
              <a:t>Content goes here</a:t>
            </a:r>
          </a:p>
        </p:txBody>
      </p:sp>
      <p:cxnSp>
        <p:nvCxnSpPr>
          <p:cNvPr id="7" name="Straight Connector 6"/>
          <p:cNvCxnSpPr/>
          <p:nvPr userDrawn="1"/>
        </p:nvCxnSpPr>
        <p:spPr>
          <a:xfrm>
            <a:off x="555415" y="3591939"/>
            <a:ext cx="3240116" cy="0"/>
          </a:xfrm>
          <a:prstGeom prst="line">
            <a:avLst/>
          </a:prstGeom>
          <a:ln w="6350" cmpd="sng">
            <a:solidFill>
              <a:schemeClr val="bg2">
                <a:alpha val="50000"/>
              </a:schemeClr>
            </a:solidFill>
          </a:ln>
        </p:spPr>
        <p:style>
          <a:lnRef idx="1">
            <a:schemeClr val="dk1"/>
          </a:lnRef>
          <a:fillRef idx="0">
            <a:schemeClr val="dk1"/>
          </a:fillRef>
          <a:effectRef idx="0">
            <a:schemeClr val="dk1"/>
          </a:effectRef>
          <a:fontRef idx="minor">
            <a:schemeClr val="tx1"/>
          </a:fontRef>
        </p:style>
      </p:cxnSp>
      <p:sp>
        <p:nvSpPr>
          <p:cNvPr id="3" name="Text Placeholder 2"/>
          <p:cNvSpPr>
            <a:spLocks noGrp="1"/>
          </p:cNvSpPr>
          <p:nvPr>
            <p:ph type="body" sz="quarter" idx="15" hasCustomPrompt="1"/>
          </p:nvPr>
        </p:nvSpPr>
        <p:spPr>
          <a:xfrm>
            <a:off x="433917" y="2319868"/>
            <a:ext cx="5117585" cy="1147233"/>
          </a:xfrm>
          <a:prstGeom prst="rect">
            <a:avLst/>
          </a:prstGeom>
        </p:spPr>
        <p:txBody>
          <a:bodyPr anchor="b"/>
          <a:lstStyle>
            <a:lvl1pPr marL="0" indent="0">
              <a:buNone/>
              <a:defRPr sz="2133" b="1" cap="all" spc="133" baseline="0">
                <a:solidFill>
                  <a:schemeClr val="bg1"/>
                </a:solidFill>
              </a:defRPr>
            </a:lvl1pPr>
          </a:lstStyle>
          <a:p>
            <a:pPr lvl="0"/>
            <a:r>
              <a:rPr lang="en-US" dirty="0"/>
              <a:t>subtitle</a:t>
            </a:r>
          </a:p>
        </p:txBody>
      </p:sp>
    </p:spTree>
    <p:extLst>
      <p:ext uri="{BB962C8B-B14F-4D97-AF65-F5344CB8AC3E}">
        <p14:creationId xmlns:p14="http://schemas.microsoft.com/office/powerpoint/2010/main" val="645074721"/>
      </p:ext>
    </p:extLst>
  </p:cSld>
  <p:clrMapOvr>
    <a:masterClrMapping/>
  </p:clrMapOvr>
  <p:extLst mod="1">
    <p:ext uri="{DCECCB84-F9BA-43D5-87BE-67443E8EF086}">
      <p15:sldGuideLst xmlns:p15="http://schemas.microsoft.com/office/powerpoint/2012/main">
        <p15:guide id="1" orient="horz" pos="2192">
          <p15:clr>
            <a:srgbClr val="FBAE40"/>
          </p15:clr>
        </p15:guide>
        <p15:guide id="2" pos="348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 Content | Image">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27422" y="1"/>
            <a:ext cx="6151033" cy="6873875"/>
          </a:xfrm>
          <a:prstGeom prst="rect">
            <a:avLst/>
          </a:prstGeom>
        </p:spPr>
        <p:txBody>
          <a:bodyPr vert="horz"/>
          <a:lstStyle/>
          <a:p>
            <a:r>
              <a:rPr lang="en-US" dirty="0"/>
              <a:t>Click icon to add picture</a:t>
            </a:r>
          </a:p>
        </p:txBody>
      </p:sp>
      <p:sp>
        <p:nvSpPr>
          <p:cNvPr id="9" name="Content Placeholder 2"/>
          <p:cNvSpPr>
            <a:spLocks noGrp="1"/>
          </p:cNvSpPr>
          <p:nvPr>
            <p:ph sz="quarter" idx="13"/>
          </p:nvPr>
        </p:nvSpPr>
        <p:spPr>
          <a:xfrm>
            <a:off x="434335" y="3716236"/>
            <a:ext cx="4786645" cy="2446337"/>
          </a:xfrm>
          <a:prstGeom prst="rect">
            <a:avLst/>
          </a:prstGeom>
        </p:spPr>
        <p:txBody>
          <a:bodyPr vert="horz"/>
          <a:lstStyle>
            <a:lvl1pPr marL="457189" indent="-457189">
              <a:buClr>
                <a:schemeClr val="accent1"/>
              </a:buClr>
              <a:buSzPct val="130000"/>
              <a:buFont typeface="Webdings" panose="05030102010509060703" pitchFamily="18" charset="2"/>
              <a:buChar char="4"/>
              <a:defRPr sz="2133" spc="0">
                <a:solidFill>
                  <a:srgbClr val="FFFFFF"/>
                </a:solidFill>
                <a:latin typeface="Tahoma"/>
                <a:cs typeface="Tahoma"/>
              </a:defRPr>
            </a:lvl1pPr>
            <a:lvl2pPr marL="990575" indent="-380990">
              <a:buClr>
                <a:schemeClr val="accent1"/>
              </a:buClr>
              <a:buSzPct val="130000"/>
              <a:buFont typeface="Webdings" panose="05030102010509060703" pitchFamily="18" charset="2"/>
              <a:buChar char="4"/>
              <a:defRPr sz="1867" spc="0">
                <a:solidFill>
                  <a:srgbClr val="FFFFFF"/>
                </a:solidFill>
                <a:latin typeface="Tahoma"/>
                <a:cs typeface="Tahoma"/>
              </a:defRPr>
            </a:lvl2pPr>
            <a:lvl3pPr marL="1523962" indent="-304792">
              <a:buClr>
                <a:schemeClr val="accent1"/>
              </a:buClr>
              <a:buSzPct val="130000"/>
              <a:buFont typeface="Webdings" panose="05030102010509060703" pitchFamily="18" charset="2"/>
              <a:buChar char="4"/>
              <a:defRPr sz="1600" spc="0">
                <a:solidFill>
                  <a:srgbClr val="FFFFFF"/>
                </a:solidFill>
                <a:latin typeface="Tahoma"/>
                <a:cs typeface="Tahoma"/>
              </a:defRPr>
            </a:lvl3pPr>
            <a:lvl4pPr>
              <a:defRPr sz="2133"/>
            </a:lvl4pPr>
            <a:lvl5pPr>
              <a:defRPr sz="2133"/>
            </a:lvl5pPr>
          </a:lstStyle>
          <a:p>
            <a:pPr lvl="0"/>
            <a:r>
              <a:rPr lang="en-US"/>
              <a:t>Click to edit Master text styles</a:t>
            </a:r>
          </a:p>
          <a:p>
            <a:pPr lvl="1"/>
            <a:r>
              <a:rPr lang="en-US"/>
              <a:t>Second level</a:t>
            </a:r>
          </a:p>
          <a:p>
            <a:pPr lvl="2"/>
            <a:r>
              <a:rPr lang="en-US"/>
              <a:t>Third level</a:t>
            </a:r>
          </a:p>
        </p:txBody>
      </p:sp>
      <p:cxnSp>
        <p:nvCxnSpPr>
          <p:cNvPr id="10" name="Straight Connector 9"/>
          <p:cNvCxnSpPr/>
          <p:nvPr userDrawn="1"/>
        </p:nvCxnSpPr>
        <p:spPr>
          <a:xfrm>
            <a:off x="555415" y="3591939"/>
            <a:ext cx="3240116" cy="0"/>
          </a:xfrm>
          <a:prstGeom prst="line">
            <a:avLst/>
          </a:prstGeom>
          <a:ln w="6350" cmpd="sng">
            <a:solidFill>
              <a:schemeClr val="bg2">
                <a:alpha val="50000"/>
              </a:schemeClr>
            </a:solidFill>
          </a:ln>
        </p:spPr>
        <p:style>
          <a:lnRef idx="1">
            <a:schemeClr val="dk1"/>
          </a:lnRef>
          <a:fillRef idx="0">
            <a:schemeClr val="dk1"/>
          </a:fillRef>
          <a:effectRef idx="0">
            <a:schemeClr val="dk1"/>
          </a:effectRef>
          <a:fontRef idx="minor">
            <a:schemeClr val="tx1"/>
          </a:fontRef>
        </p:style>
      </p:cxnSp>
      <p:sp>
        <p:nvSpPr>
          <p:cNvPr id="11" name="Text Placeholder 31"/>
          <p:cNvSpPr>
            <a:spLocks noGrp="1"/>
          </p:cNvSpPr>
          <p:nvPr>
            <p:ph type="body" sz="quarter" idx="14" hasCustomPrompt="1"/>
          </p:nvPr>
        </p:nvSpPr>
        <p:spPr>
          <a:xfrm>
            <a:off x="434337" y="482538"/>
            <a:ext cx="5432212" cy="1228961"/>
          </a:xfrm>
          <a:prstGeom prst="rect">
            <a:avLst/>
          </a:prstGeom>
        </p:spPr>
        <p:txBody>
          <a:bodyPr vert="horz"/>
          <a:lstStyle>
            <a:lvl1pPr marL="0" indent="0">
              <a:lnSpc>
                <a:spcPct val="90000"/>
              </a:lnSpc>
              <a:buNone/>
              <a:defRPr sz="4267" b="1" cap="all" spc="400" baseline="0">
                <a:solidFill>
                  <a:schemeClr val="bg1"/>
                </a:solidFill>
                <a:latin typeface="Tahoma"/>
                <a:cs typeface="Tahoma"/>
              </a:defRPr>
            </a:lvl1pPr>
          </a:lstStyle>
          <a:p>
            <a:pPr lvl="0"/>
            <a:r>
              <a:rPr lang="en-US" dirty="0"/>
              <a:t>title</a:t>
            </a:r>
          </a:p>
        </p:txBody>
      </p:sp>
      <p:sp>
        <p:nvSpPr>
          <p:cNvPr id="8" name="Text Placeholder 2"/>
          <p:cNvSpPr>
            <a:spLocks noGrp="1"/>
          </p:cNvSpPr>
          <p:nvPr>
            <p:ph type="body" sz="quarter" idx="15" hasCustomPrompt="1"/>
          </p:nvPr>
        </p:nvSpPr>
        <p:spPr>
          <a:xfrm>
            <a:off x="433917" y="2319868"/>
            <a:ext cx="5117585" cy="1147233"/>
          </a:xfrm>
          <a:prstGeom prst="rect">
            <a:avLst/>
          </a:prstGeom>
        </p:spPr>
        <p:txBody>
          <a:bodyPr anchor="b"/>
          <a:lstStyle>
            <a:lvl1pPr marL="0" indent="0">
              <a:buNone/>
              <a:defRPr sz="2133" b="1" cap="all" spc="133" baseline="0">
                <a:solidFill>
                  <a:schemeClr val="bg1"/>
                </a:solidFill>
              </a:defRPr>
            </a:lvl1pPr>
          </a:lstStyle>
          <a:p>
            <a:pPr lvl="0"/>
            <a:r>
              <a:rPr lang="en-US" dirty="0"/>
              <a:t>subtitle</a:t>
            </a:r>
          </a:p>
        </p:txBody>
      </p:sp>
    </p:spTree>
    <p:extLst>
      <p:ext uri="{BB962C8B-B14F-4D97-AF65-F5344CB8AC3E}">
        <p14:creationId xmlns:p14="http://schemas.microsoft.com/office/powerpoint/2010/main" val="21130051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50" Type="http://schemas.openxmlformats.org/officeDocument/2006/relationships/slideLayout" Target="../slideLayouts/slideLayout102.xml"/><Relationship Id="rId55" Type="http://schemas.openxmlformats.org/officeDocument/2006/relationships/slideLayout" Target="../slideLayouts/slideLayout107.xml"/><Relationship Id="rId63" Type="http://schemas.openxmlformats.org/officeDocument/2006/relationships/slideLayout" Target="../slideLayouts/slideLayout115.xml"/><Relationship Id="rId68" Type="http://schemas.openxmlformats.org/officeDocument/2006/relationships/slideLayout" Target="../slideLayouts/slideLayout120.xml"/><Relationship Id="rId76" Type="http://schemas.openxmlformats.org/officeDocument/2006/relationships/slideLayout" Target="../slideLayouts/slideLayout128.xml"/><Relationship Id="rId7" Type="http://schemas.openxmlformats.org/officeDocument/2006/relationships/slideLayout" Target="../slideLayouts/slideLayout59.xml"/><Relationship Id="rId71" Type="http://schemas.openxmlformats.org/officeDocument/2006/relationships/slideLayout" Target="../slideLayouts/slideLayout123.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slideLayout" Target="../slideLayouts/slideLayout81.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53" Type="http://schemas.openxmlformats.org/officeDocument/2006/relationships/slideLayout" Target="../slideLayouts/slideLayout105.xml"/><Relationship Id="rId58" Type="http://schemas.openxmlformats.org/officeDocument/2006/relationships/slideLayout" Target="../slideLayouts/slideLayout110.xml"/><Relationship Id="rId66" Type="http://schemas.openxmlformats.org/officeDocument/2006/relationships/slideLayout" Target="../slideLayouts/slideLayout118.xml"/><Relationship Id="rId74" Type="http://schemas.openxmlformats.org/officeDocument/2006/relationships/slideLayout" Target="../slideLayouts/slideLayout126.xml"/><Relationship Id="rId79" Type="http://schemas.openxmlformats.org/officeDocument/2006/relationships/slideLayout" Target="../slideLayouts/slideLayout131.xml"/><Relationship Id="rId5" Type="http://schemas.openxmlformats.org/officeDocument/2006/relationships/slideLayout" Target="../slideLayouts/slideLayout57.xml"/><Relationship Id="rId61" Type="http://schemas.openxmlformats.org/officeDocument/2006/relationships/slideLayout" Target="../slideLayouts/slideLayout113.xml"/><Relationship Id="rId82" Type="http://schemas.openxmlformats.org/officeDocument/2006/relationships/theme" Target="../theme/theme2.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52" Type="http://schemas.openxmlformats.org/officeDocument/2006/relationships/slideLayout" Target="../slideLayouts/slideLayout104.xml"/><Relationship Id="rId60" Type="http://schemas.openxmlformats.org/officeDocument/2006/relationships/slideLayout" Target="../slideLayouts/slideLayout112.xml"/><Relationship Id="rId65" Type="http://schemas.openxmlformats.org/officeDocument/2006/relationships/slideLayout" Target="../slideLayouts/slideLayout117.xml"/><Relationship Id="rId73" Type="http://schemas.openxmlformats.org/officeDocument/2006/relationships/slideLayout" Target="../slideLayouts/slideLayout125.xml"/><Relationship Id="rId78" Type="http://schemas.openxmlformats.org/officeDocument/2006/relationships/slideLayout" Target="../slideLayouts/slideLayout130.xml"/><Relationship Id="rId81" Type="http://schemas.openxmlformats.org/officeDocument/2006/relationships/slideLayout" Target="../slideLayouts/slideLayout13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48" Type="http://schemas.openxmlformats.org/officeDocument/2006/relationships/slideLayout" Target="../slideLayouts/slideLayout100.xml"/><Relationship Id="rId56" Type="http://schemas.openxmlformats.org/officeDocument/2006/relationships/slideLayout" Target="../slideLayouts/slideLayout108.xml"/><Relationship Id="rId64" Type="http://schemas.openxmlformats.org/officeDocument/2006/relationships/slideLayout" Target="../slideLayouts/slideLayout116.xml"/><Relationship Id="rId69" Type="http://schemas.openxmlformats.org/officeDocument/2006/relationships/slideLayout" Target="../slideLayouts/slideLayout121.xml"/><Relationship Id="rId77" Type="http://schemas.openxmlformats.org/officeDocument/2006/relationships/slideLayout" Target="../slideLayouts/slideLayout129.xml"/><Relationship Id="rId8" Type="http://schemas.openxmlformats.org/officeDocument/2006/relationships/slideLayout" Target="../slideLayouts/slideLayout60.xml"/><Relationship Id="rId51" Type="http://schemas.openxmlformats.org/officeDocument/2006/relationships/slideLayout" Target="../slideLayouts/slideLayout103.xml"/><Relationship Id="rId72" Type="http://schemas.openxmlformats.org/officeDocument/2006/relationships/slideLayout" Target="../slideLayouts/slideLayout124.xml"/><Relationship Id="rId80" Type="http://schemas.openxmlformats.org/officeDocument/2006/relationships/slideLayout" Target="../slideLayouts/slideLayout132.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slideLayout" Target="../slideLayouts/slideLayout98.xml"/><Relationship Id="rId59" Type="http://schemas.openxmlformats.org/officeDocument/2006/relationships/slideLayout" Target="../slideLayouts/slideLayout111.xml"/><Relationship Id="rId67" Type="http://schemas.openxmlformats.org/officeDocument/2006/relationships/slideLayout" Target="../slideLayouts/slideLayout119.xml"/><Relationship Id="rId20" Type="http://schemas.openxmlformats.org/officeDocument/2006/relationships/slideLayout" Target="../slideLayouts/slideLayout72.xml"/><Relationship Id="rId41" Type="http://schemas.openxmlformats.org/officeDocument/2006/relationships/slideLayout" Target="../slideLayouts/slideLayout93.xml"/><Relationship Id="rId54" Type="http://schemas.openxmlformats.org/officeDocument/2006/relationships/slideLayout" Target="../slideLayouts/slideLayout106.xml"/><Relationship Id="rId62" Type="http://schemas.openxmlformats.org/officeDocument/2006/relationships/slideLayout" Target="../slideLayouts/slideLayout114.xml"/><Relationship Id="rId70" Type="http://schemas.openxmlformats.org/officeDocument/2006/relationships/slideLayout" Target="../slideLayouts/slideLayout122.xml"/><Relationship Id="rId75" Type="http://schemas.openxmlformats.org/officeDocument/2006/relationships/slideLayout" Target="../slideLayouts/slideLayout127.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49" Type="http://schemas.openxmlformats.org/officeDocument/2006/relationships/slideLayout" Target="../slideLayouts/slideLayout101.xml"/><Relationship Id="rId57"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492802"/>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86" r:id="rId3"/>
    <p:sldLayoutId id="2147483692" r:id="rId4"/>
    <p:sldLayoutId id="2147483691" r:id="rId5"/>
    <p:sldLayoutId id="2147483694" r:id="rId6"/>
    <p:sldLayoutId id="2147483695" r:id="rId7"/>
    <p:sldLayoutId id="2147483696" r:id="rId8"/>
    <p:sldLayoutId id="2147483653" r:id="rId9"/>
    <p:sldLayoutId id="2147483700" r:id="rId10"/>
    <p:sldLayoutId id="2147483701" r:id="rId11"/>
    <p:sldLayoutId id="2147483702" r:id="rId12"/>
    <p:sldLayoutId id="2147483673" r:id="rId13"/>
    <p:sldLayoutId id="2147483654" r:id="rId14"/>
    <p:sldLayoutId id="2147483656" r:id="rId15"/>
    <p:sldLayoutId id="2147483703" r:id="rId16"/>
    <p:sldLayoutId id="2147483661" r:id="rId17"/>
    <p:sldLayoutId id="2147483704" r:id="rId18"/>
    <p:sldLayoutId id="2147483666" r:id="rId19"/>
    <p:sldLayoutId id="2147483665" r:id="rId20"/>
    <p:sldLayoutId id="2147483674" r:id="rId21"/>
    <p:sldLayoutId id="2147483657" r:id="rId22"/>
    <p:sldLayoutId id="2147483684" r:id="rId23"/>
    <p:sldLayoutId id="2147483705" r:id="rId24"/>
    <p:sldLayoutId id="2147483672" r:id="rId25"/>
    <p:sldLayoutId id="2147483697" r:id="rId26"/>
    <p:sldLayoutId id="2147483688" r:id="rId27"/>
    <p:sldLayoutId id="2147483698" r:id="rId28"/>
    <p:sldLayoutId id="2147483667" r:id="rId29"/>
    <p:sldLayoutId id="2147483658" r:id="rId30"/>
    <p:sldLayoutId id="2147483699" r:id="rId31"/>
    <p:sldLayoutId id="2147483683" r:id="rId32"/>
    <p:sldLayoutId id="2147483669" r:id="rId33"/>
    <p:sldLayoutId id="2147483706" r:id="rId34"/>
    <p:sldLayoutId id="2147483659" r:id="rId35"/>
    <p:sldLayoutId id="2147483660" r:id="rId36"/>
    <p:sldLayoutId id="2147483707" r:id="rId37"/>
    <p:sldLayoutId id="2147483679" r:id="rId38"/>
    <p:sldLayoutId id="2147483651" r:id="rId39"/>
    <p:sldLayoutId id="2147483682" r:id="rId40"/>
    <p:sldLayoutId id="2147483689" r:id="rId41"/>
    <p:sldLayoutId id="2147483652" r:id="rId42"/>
    <p:sldLayoutId id="2147483680" r:id="rId43"/>
    <p:sldLayoutId id="2147483668" r:id="rId44"/>
    <p:sldLayoutId id="2147483655" r:id="rId45"/>
    <p:sldLayoutId id="2147483664" r:id="rId46"/>
    <p:sldLayoutId id="2147483675" r:id="rId47"/>
    <p:sldLayoutId id="2147483676" r:id="rId48"/>
    <p:sldLayoutId id="2147483678" r:id="rId49"/>
    <p:sldLayoutId id="2147483708" r:id="rId50"/>
    <p:sldLayoutId id="2147483709" r:id="rId51"/>
    <p:sldLayoutId id="2147483710" r:id="rId5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30622" tIns="65311" rIns="130622" bIns="65311"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130622" tIns="65311" rIns="130622" bIns="65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30622" tIns="65311" rIns="130622" bIns="65311" rtlCol="0" anchor="ctr"/>
          <a:lstStyle>
            <a:lvl1pPr algn="l">
              <a:defRPr sz="1417">
                <a:solidFill>
                  <a:schemeClr val="tx1">
                    <a:tint val="75000"/>
                  </a:schemeClr>
                </a:solidFill>
              </a:defRPr>
            </a:lvl1pPr>
          </a:lstStyle>
          <a:p>
            <a:fld id="{FF1FFDAE-DE58-4903-8189-9A81CD343764}" type="datetimeFigureOut">
              <a:rPr lang="en-US" smtClean="0">
                <a:solidFill>
                  <a:prstClr val="black">
                    <a:tint val="75000"/>
                  </a:prstClr>
                </a:solidFill>
              </a:rPr>
              <a:pPr/>
              <a:t>1/5/2018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30622" tIns="65311" rIns="130622" bIns="65311" rtlCol="0" anchor="ctr"/>
          <a:lstStyle>
            <a:lvl1pPr algn="ctr">
              <a:defRPr sz="1417">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30622" tIns="65311" rIns="130622" bIns="65311" rtlCol="0" anchor="ctr"/>
          <a:lstStyle>
            <a:lvl1pPr algn="r">
              <a:defRPr sz="1417">
                <a:solidFill>
                  <a:schemeClr val="tx1">
                    <a:tint val="75000"/>
                  </a:schemeClr>
                </a:solidFill>
              </a:defRPr>
            </a:lvl1pPr>
          </a:lstStyle>
          <a:p>
            <a:fld id="{C083F71F-7B05-4452-8F5A-ED25FDA8C11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121309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2" r:id="rId51"/>
    <p:sldLayoutId id="2147483763" r:id="rId52"/>
    <p:sldLayoutId id="2147483764" r:id="rId53"/>
    <p:sldLayoutId id="2147483765" r:id="rId54"/>
    <p:sldLayoutId id="2147483766" r:id="rId55"/>
    <p:sldLayoutId id="2147483767" r:id="rId56"/>
    <p:sldLayoutId id="2147483768" r:id="rId57"/>
    <p:sldLayoutId id="2147483769" r:id="rId58"/>
    <p:sldLayoutId id="2147483770" r:id="rId59"/>
    <p:sldLayoutId id="2147483771" r:id="rId60"/>
    <p:sldLayoutId id="2147483772" r:id="rId61"/>
    <p:sldLayoutId id="2147483773" r:id="rId62"/>
    <p:sldLayoutId id="2147483774" r:id="rId63"/>
    <p:sldLayoutId id="2147483775" r:id="rId64"/>
    <p:sldLayoutId id="2147483776" r:id="rId65"/>
    <p:sldLayoutId id="2147483777" r:id="rId66"/>
    <p:sldLayoutId id="2147483778" r:id="rId67"/>
    <p:sldLayoutId id="2147483779" r:id="rId68"/>
    <p:sldLayoutId id="2147483780" r:id="rId69"/>
    <p:sldLayoutId id="2147483781" r:id="rId70"/>
    <p:sldLayoutId id="2147483782" r:id="rId71"/>
    <p:sldLayoutId id="2147483783" r:id="rId72"/>
    <p:sldLayoutId id="2147483784" r:id="rId73"/>
    <p:sldLayoutId id="2147483785" r:id="rId74"/>
    <p:sldLayoutId id="2147483786" r:id="rId75"/>
    <p:sldLayoutId id="2147483787" r:id="rId76"/>
    <p:sldLayoutId id="2147483788" r:id="rId77"/>
    <p:sldLayoutId id="2147483789" r:id="rId78"/>
    <p:sldLayoutId id="2147483790" r:id="rId79"/>
    <p:sldLayoutId id="2147483791" r:id="rId80"/>
    <p:sldLayoutId id="2147483792" r:id="rId81"/>
  </p:sldLayoutIdLst>
  <p:txStyles>
    <p:titleStyle>
      <a:lvl1pPr algn="ctr" defTabSz="1088473" rtl="0" eaLnBrk="1" latinLnBrk="0" hangingPunct="1">
        <a:spcBef>
          <a:spcPct val="0"/>
        </a:spcBef>
        <a:buNone/>
        <a:defRPr sz="5250" kern="1200">
          <a:solidFill>
            <a:schemeClr val="tx1"/>
          </a:solidFill>
          <a:latin typeface="+mj-lt"/>
          <a:ea typeface="+mj-ea"/>
          <a:cs typeface="+mj-cs"/>
        </a:defRPr>
      </a:lvl1pPr>
    </p:titleStyle>
    <p:bodyStyle>
      <a:lvl1pPr marL="408178" indent="-408178" algn="l" defTabSz="1088473" rtl="0" eaLnBrk="1" latinLnBrk="0" hangingPunct="1">
        <a:spcBef>
          <a:spcPct val="20000"/>
        </a:spcBef>
        <a:buFont typeface="Arial" pitchFamily="34" charset="0"/>
        <a:buChar char="•"/>
        <a:defRPr sz="3833" kern="1200">
          <a:solidFill>
            <a:schemeClr val="tx1"/>
          </a:solidFill>
          <a:latin typeface="+mn-lt"/>
          <a:ea typeface="+mn-ea"/>
          <a:cs typeface="+mn-cs"/>
        </a:defRPr>
      </a:lvl1pPr>
      <a:lvl2pPr marL="884385" indent="-340148" algn="l" defTabSz="1088473" rtl="0" eaLnBrk="1" latinLnBrk="0" hangingPunct="1">
        <a:spcBef>
          <a:spcPct val="20000"/>
        </a:spcBef>
        <a:buFont typeface="Arial" pitchFamily="34" charset="0"/>
        <a:buChar char="–"/>
        <a:defRPr sz="3333" kern="1200">
          <a:solidFill>
            <a:schemeClr val="tx1"/>
          </a:solidFill>
          <a:latin typeface="+mn-lt"/>
          <a:ea typeface="+mn-ea"/>
          <a:cs typeface="+mn-cs"/>
        </a:defRPr>
      </a:lvl2pPr>
      <a:lvl3pPr marL="1360592" indent="-272118" algn="l" defTabSz="1088473" rtl="0" eaLnBrk="1" latinLnBrk="0" hangingPunct="1">
        <a:spcBef>
          <a:spcPct val="20000"/>
        </a:spcBef>
        <a:buFont typeface="Arial" pitchFamily="34" charset="0"/>
        <a:buChar char="•"/>
        <a:defRPr sz="2833" kern="1200">
          <a:solidFill>
            <a:schemeClr val="tx1"/>
          </a:solidFill>
          <a:latin typeface="+mn-lt"/>
          <a:ea typeface="+mn-ea"/>
          <a:cs typeface="+mn-cs"/>
        </a:defRPr>
      </a:lvl3pPr>
      <a:lvl4pPr marL="1904829" indent="-272118" algn="l" defTabSz="1088473" rtl="0" eaLnBrk="1" latinLnBrk="0" hangingPunct="1">
        <a:spcBef>
          <a:spcPct val="20000"/>
        </a:spcBef>
        <a:buFont typeface="Arial" pitchFamily="34" charset="0"/>
        <a:buChar char="–"/>
        <a:defRPr sz="2417" kern="1200">
          <a:solidFill>
            <a:schemeClr val="tx1"/>
          </a:solidFill>
          <a:latin typeface="+mn-lt"/>
          <a:ea typeface="+mn-ea"/>
          <a:cs typeface="+mn-cs"/>
        </a:defRPr>
      </a:lvl4pPr>
      <a:lvl5pPr marL="2449065" indent="-272118" algn="l" defTabSz="1088473" rtl="0" eaLnBrk="1" latinLnBrk="0" hangingPunct="1">
        <a:spcBef>
          <a:spcPct val="20000"/>
        </a:spcBef>
        <a:buFont typeface="Arial" pitchFamily="34" charset="0"/>
        <a:buChar char="»"/>
        <a:defRPr sz="2417" kern="1200">
          <a:solidFill>
            <a:schemeClr val="tx1"/>
          </a:solidFill>
          <a:latin typeface="+mn-lt"/>
          <a:ea typeface="+mn-ea"/>
          <a:cs typeface="+mn-cs"/>
        </a:defRPr>
      </a:lvl5pPr>
      <a:lvl6pPr marL="2993302" indent="-272118" algn="l" defTabSz="1088473" rtl="0" eaLnBrk="1" latinLnBrk="0" hangingPunct="1">
        <a:spcBef>
          <a:spcPct val="20000"/>
        </a:spcBef>
        <a:buFont typeface="Arial" pitchFamily="34" charset="0"/>
        <a:buChar char="•"/>
        <a:defRPr sz="2417" kern="1200">
          <a:solidFill>
            <a:schemeClr val="tx1"/>
          </a:solidFill>
          <a:latin typeface="+mn-lt"/>
          <a:ea typeface="+mn-ea"/>
          <a:cs typeface="+mn-cs"/>
        </a:defRPr>
      </a:lvl6pPr>
      <a:lvl7pPr marL="3537538" indent="-272118" algn="l" defTabSz="1088473" rtl="0" eaLnBrk="1" latinLnBrk="0" hangingPunct="1">
        <a:spcBef>
          <a:spcPct val="20000"/>
        </a:spcBef>
        <a:buFont typeface="Arial" pitchFamily="34" charset="0"/>
        <a:buChar char="•"/>
        <a:defRPr sz="2417" kern="1200">
          <a:solidFill>
            <a:schemeClr val="tx1"/>
          </a:solidFill>
          <a:latin typeface="+mn-lt"/>
          <a:ea typeface="+mn-ea"/>
          <a:cs typeface="+mn-cs"/>
        </a:defRPr>
      </a:lvl7pPr>
      <a:lvl8pPr marL="4081776" indent="-272118" algn="l" defTabSz="1088473" rtl="0" eaLnBrk="1" latinLnBrk="0" hangingPunct="1">
        <a:spcBef>
          <a:spcPct val="20000"/>
        </a:spcBef>
        <a:buFont typeface="Arial" pitchFamily="34" charset="0"/>
        <a:buChar char="•"/>
        <a:defRPr sz="2417" kern="1200">
          <a:solidFill>
            <a:schemeClr val="tx1"/>
          </a:solidFill>
          <a:latin typeface="+mn-lt"/>
          <a:ea typeface="+mn-ea"/>
          <a:cs typeface="+mn-cs"/>
        </a:defRPr>
      </a:lvl8pPr>
      <a:lvl9pPr marL="4626012" indent="-272118" algn="l" defTabSz="1088473" rtl="0" eaLnBrk="1" latinLnBrk="0" hangingPunct="1">
        <a:spcBef>
          <a:spcPct val="20000"/>
        </a:spcBef>
        <a:buFont typeface="Arial" pitchFamily="34" charset="0"/>
        <a:buChar char="•"/>
        <a:defRPr sz="2417" kern="1200">
          <a:solidFill>
            <a:schemeClr val="tx1"/>
          </a:solidFill>
          <a:latin typeface="+mn-lt"/>
          <a:ea typeface="+mn-ea"/>
          <a:cs typeface="+mn-cs"/>
        </a:defRPr>
      </a:lvl9pPr>
    </p:bodyStyle>
    <p:otherStyle>
      <a:defPPr>
        <a:defRPr lang="en-US"/>
      </a:defPPr>
      <a:lvl1pPr marL="0" algn="l" defTabSz="1088473" rtl="0" eaLnBrk="1" latinLnBrk="0" hangingPunct="1">
        <a:defRPr sz="2167" kern="1200">
          <a:solidFill>
            <a:schemeClr val="tx1"/>
          </a:solidFill>
          <a:latin typeface="+mn-lt"/>
          <a:ea typeface="+mn-ea"/>
          <a:cs typeface="+mn-cs"/>
        </a:defRPr>
      </a:lvl1pPr>
      <a:lvl2pPr marL="544237" algn="l" defTabSz="1088473" rtl="0" eaLnBrk="1" latinLnBrk="0" hangingPunct="1">
        <a:defRPr sz="2167" kern="1200">
          <a:solidFill>
            <a:schemeClr val="tx1"/>
          </a:solidFill>
          <a:latin typeface="+mn-lt"/>
          <a:ea typeface="+mn-ea"/>
          <a:cs typeface="+mn-cs"/>
        </a:defRPr>
      </a:lvl2pPr>
      <a:lvl3pPr marL="1088473" algn="l" defTabSz="1088473" rtl="0" eaLnBrk="1" latinLnBrk="0" hangingPunct="1">
        <a:defRPr sz="2167" kern="1200">
          <a:solidFill>
            <a:schemeClr val="tx1"/>
          </a:solidFill>
          <a:latin typeface="+mn-lt"/>
          <a:ea typeface="+mn-ea"/>
          <a:cs typeface="+mn-cs"/>
        </a:defRPr>
      </a:lvl3pPr>
      <a:lvl4pPr marL="1632711" algn="l" defTabSz="1088473" rtl="0" eaLnBrk="1" latinLnBrk="0" hangingPunct="1">
        <a:defRPr sz="2167" kern="1200">
          <a:solidFill>
            <a:schemeClr val="tx1"/>
          </a:solidFill>
          <a:latin typeface="+mn-lt"/>
          <a:ea typeface="+mn-ea"/>
          <a:cs typeface="+mn-cs"/>
        </a:defRPr>
      </a:lvl4pPr>
      <a:lvl5pPr marL="2176947" algn="l" defTabSz="1088473" rtl="0" eaLnBrk="1" latinLnBrk="0" hangingPunct="1">
        <a:defRPr sz="2167" kern="1200">
          <a:solidFill>
            <a:schemeClr val="tx1"/>
          </a:solidFill>
          <a:latin typeface="+mn-lt"/>
          <a:ea typeface="+mn-ea"/>
          <a:cs typeface="+mn-cs"/>
        </a:defRPr>
      </a:lvl5pPr>
      <a:lvl6pPr marL="2721184" algn="l" defTabSz="1088473" rtl="0" eaLnBrk="1" latinLnBrk="0" hangingPunct="1">
        <a:defRPr sz="2167" kern="1200">
          <a:solidFill>
            <a:schemeClr val="tx1"/>
          </a:solidFill>
          <a:latin typeface="+mn-lt"/>
          <a:ea typeface="+mn-ea"/>
          <a:cs typeface="+mn-cs"/>
        </a:defRPr>
      </a:lvl6pPr>
      <a:lvl7pPr marL="3265420" algn="l" defTabSz="1088473" rtl="0" eaLnBrk="1" latinLnBrk="0" hangingPunct="1">
        <a:defRPr sz="2167" kern="1200">
          <a:solidFill>
            <a:schemeClr val="tx1"/>
          </a:solidFill>
          <a:latin typeface="+mn-lt"/>
          <a:ea typeface="+mn-ea"/>
          <a:cs typeface="+mn-cs"/>
        </a:defRPr>
      </a:lvl7pPr>
      <a:lvl8pPr marL="3809657" algn="l" defTabSz="1088473" rtl="0" eaLnBrk="1" latinLnBrk="0" hangingPunct="1">
        <a:defRPr sz="2167" kern="1200">
          <a:solidFill>
            <a:schemeClr val="tx1"/>
          </a:solidFill>
          <a:latin typeface="+mn-lt"/>
          <a:ea typeface="+mn-ea"/>
          <a:cs typeface="+mn-cs"/>
        </a:defRPr>
      </a:lvl8pPr>
      <a:lvl9pPr marL="4353894" algn="l" defTabSz="1088473" rtl="0" eaLnBrk="1" latinLnBrk="0" hangingPunct="1">
        <a:defRPr sz="21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6.xml"/><Relationship Id="rId1" Type="http://schemas.openxmlformats.org/officeDocument/2006/relationships/themeOverride" Target="../theme/themeOverride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hyperlink" Target="https://www.epa.gov/sites/production/files/2015-03/documents/list_of_lists.pdf" TargetMode="External"/><Relationship Id="rId2" Type="http://schemas.openxmlformats.org/officeDocument/2006/relationships/notesSlide" Target="../notesSlides/notesSlide12.xml"/><Relationship Id="rId1" Type="http://schemas.openxmlformats.org/officeDocument/2006/relationships/slideLayout" Target="../slideLayouts/slideLayout56.xml"/><Relationship Id="rId5" Type="http://schemas.openxmlformats.org/officeDocument/2006/relationships/hyperlink" Target="http://www.chemicalsafety.com/sds-search" TargetMode="External"/><Relationship Id="rId4" Type="http://schemas.openxmlformats.org/officeDocument/2006/relationships/hyperlink" Target="https://www.osha.gov/dsg/hazcom/ghsguideoct05.pdf"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6.xml"/><Relationship Id="rId1" Type="http://schemas.openxmlformats.org/officeDocument/2006/relationships/themeOverride" Target="../theme/themeOverride3.xml"/><Relationship Id="rId4" Type="http://schemas.openxmlformats.org/officeDocument/2006/relationships/image" Target="../media/image34.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8.xml"/><Relationship Id="rId1" Type="http://schemas.openxmlformats.org/officeDocument/2006/relationships/themeOverride" Target="../theme/themeOverride4.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6.xml"/><Relationship Id="rId1" Type="http://schemas.openxmlformats.org/officeDocument/2006/relationships/themeOverride" Target="../theme/themeOverride1.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6.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6.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5629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 II</a:t>
            </a:r>
          </a:p>
        </p:txBody>
      </p:sp>
      <p:sp>
        <p:nvSpPr>
          <p:cNvPr id="3" name="Text Placeholder 2"/>
          <p:cNvSpPr>
            <a:spLocks noGrp="1"/>
          </p:cNvSpPr>
          <p:nvPr>
            <p:ph type="body" sz="quarter" idx="10"/>
          </p:nvPr>
        </p:nvSpPr>
        <p:spPr>
          <a:xfrm>
            <a:off x="0" y="3478711"/>
            <a:ext cx="12191999" cy="424505"/>
          </a:xfrm>
        </p:spPr>
        <p:txBody>
          <a:bodyPr/>
          <a:lstStyle/>
          <a:p>
            <a:r>
              <a:rPr lang="en-US" sz="5400" baseline="30000" dirty="0"/>
              <a:t>REVISIONS CLARIFIED</a:t>
            </a:r>
          </a:p>
        </p:txBody>
      </p:sp>
    </p:spTree>
    <p:extLst>
      <p:ext uri="{BB962C8B-B14F-4D97-AF65-F5344CB8AC3E}">
        <p14:creationId xmlns:p14="http://schemas.microsoft.com/office/powerpoint/2010/main" val="3415272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rmAutofit fontScale="90000"/>
          </a:bodyPr>
          <a:lstStyle/>
          <a:p>
            <a:r>
              <a:rPr lang="en-US" dirty="0"/>
              <a:t>EPA EPCRA Website</a:t>
            </a:r>
          </a:p>
        </p:txBody>
      </p:sp>
      <p:pic>
        <p:nvPicPr>
          <p:cNvPr id="3" name="Content Placeholder 2">
            <a:extLst>
              <a:ext uri="{FF2B5EF4-FFF2-40B4-BE49-F238E27FC236}">
                <a16:creationId xmlns:a16="http://schemas.microsoft.com/office/drawing/2014/main" id="{1C8E37AD-5F94-4F9D-A021-79F824DDF462}"/>
              </a:ext>
            </a:extLst>
          </p:cNvPr>
          <p:cNvPicPr>
            <a:picLocks noGrp="1" noChangeAspect="1"/>
          </p:cNvPicPr>
          <p:nvPr>
            <p:ph idx="1"/>
          </p:nvPr>
        </p:nvPicPr>
        <p:blipFill>
          <a:blip r:embed="rId4"/>
          <a:stretch>
            <a:fillRect/>
          </a:stretch>
        </p:blipFill>
        <p:spPr>
          <a:xfrm>
            <a:off x="1260121" y="408373"/>
            <a:ext cx="9450540" cy="5119042"/>
          </a:xfrm>
        </p:spPr>
      </p:pic>
    </p:spTree>
    <p:extLst>
      <p:ext uri="{BB962C8B-B14F-4D97-AF65-F5344CB8AC3E}">
        <p14:creationId xmlns:p14="http://schemas.microsoft.com/office/powerpoint/2010/main" val="231431458"/>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rmAutofit fontScale="90000"/>
          </a:bodyPr>
          <a:lstStyle/>
          <a:p>
            <a:r>
              <a:rPr lang="en-US" dirty="0"/>
              <a:t>MDEQ EPCRA Website</a:t>
            </a:r>
          </a:p>
        </p:txBody>
      </p:sp>
      <p:pic>
        <p:nvPicPr>
          <p:cNvPr id="6" name="Content Placeholder 5">
            <a:extLst>
              <a:ext uri="{FF2B5EF4-FFF2-40B4-BE49-F238E27FC236}">
                <a16:creationId xmlns:a16="http://schemas.microsoft.com/office/drawing/2014/main" id="{9AAC57F8-BFE9-4131-AA72-2AD88EC1ADCD}"/>
              </a:ext>
            </a:extLst>
          </p:cNvPr>
          <p:cNvPicPr>
            <a:picLocks noGrp="1" noChangeAspect="1"/>
          </p:cNvPicPr>
          <p:nvPr>
            <p:ph idx="1"/>
          </p:nvPr>
        </p:nvPicPr>
        <p:blipFill>
          <a:blip r:embed="rId3"/>
          <a:stretch>
            <a:fillRect/>
          </a:stretch>
        </p:blipFill>
        <p:spPr>
          <a:xfrm>
            <a:off x="1031631" y="457200"/>
            <a:ext cx="10128738" cy="5486400"/>
          </a:xfrm>
        </p:spPr>
      </p:pic>
    </p:spTree>
    <p:extLst>
      <p:ext uri="{BB962C8B-B14F-4D97-AF65-F5344CB8AC3E}">
        <p14:creationId xmlns:p14="http://schemas.microsoft.com/office/powerpoint/2010/main" val="1600332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rmAutofit fontScale="90000"/>
          </a:bodyPr>
          <a:lstStyle/>
          <a:p>
            <a:r>
              <a:rPr lang="en-US" dirty="0"/>
              <a:t>Other</a:t>
            </a:r>
          </a:p>
        </p:txBody>
      </p:sp>
      <p:sp>
        <p:nvSpPr>
          <p:cNvPr id="3" name="Content Placeholder 2">
            <a:extLst>
              <a:ext uri="{FF2B5EF4-FFF2-40B4-BE49-F238E27FC236}">
                <a16:creationId xmlns:a16="http://schemas.microsoft.com/office/drawing/2014/main" id="{BB811365-D8DE-468A-B0FC-B9BD7C63B25A}"/>
              </a:ext>
            </a:extLst>
          </p:cNvPr>
          <p:cNvSpPr>
            <a:spLocks noGrp="1"/>
          </p:cNvSpPr>
          <p:nvPr>
            <p:ph idx="1"/>
          </p:nvPr>
        </p:nvSpPr>
        <p:spPr>
          <a:xfrm>
            <a:off x="609600" y="457201"/>
            <a:ext cx="10677236" cy="5486401"/>
          </a:xfrm>
        </p:spPr>
        <p:txBody>
          <a:bodyPr>
            <a:normAutofit fontScale="92500"/>
          </a:bodyPr>
          <a:lstStyle/>
          <a:p>
            <a:r>
              <a:rPr lang="en-US" dirty="0"/>
              <a:t>EPA List of Lists: </a:t>
            </a:r>
            <a:r>
              <a:rPr lang="en-US" dirty="0">
                <a:hlinkClick r:id="rId3"/>
              </a:rPr>
              <a:t>https://www.epa.gov/sites/production/files/2015-03/documents/list_of_lists.pdf</a:t>
            </a:r>
            <a:endParaRPr lang="en-US" dirty="0"/>
          </a:p>
          <a:p>
            <a:r>
              <a:rPr lang="en-US" dirty="0"/>
              <a:t>OSHA GSH Guide: </a:t>
            </a:r>
            <a:r>
              <a:rPr lang="en-US" dirty="0">
                <a:hlinkClick r:id="rId4"/>
              </a:rPr>
              <a:t>https://www.osha.gov/dsg/hazcom/ghsguideoct05.pdf</a:t>
            </a:r>
            <a:endParaRPr lang="en-US" dirty="0"/>
          </a:p>
          <a:p>
            <a:r>
              <a:rPr lang="en-US" dirty="0"/>
              <a:t>Free SDS database: </a:t>
            </a:r>
            <a:r>
              <a:rPr lang="en-US" dirty="0">
                <a:hlinkClick r:id="rId5"/>
              </a:rPr>
              <a:t>www.chemicalsafety.com/sds-search</a:t>
            </a:r>
            <a:endParaRPr lang="en-US" dirty="0"/>
          </a:p>
          <a:p>
            <a:r>
              <a:rPr lang="en-US" dirty="0"/>
              <a:t>Chemical Suppliers</a:t>
            </a:r>
          </a:p>
          <a:p>
            <a:r>
              <a:rPr lang="en-US" dirty="0"/>
              <a:t>Consultants</a:t>
            </a:r>
          </a:p>
        </p:txBody>
      </p:sp>
    </p:spTree>
    <p:extLst>
      <p:ext uri="{BB962C8B-B14F-4D97-AF65-F5344CB8AC3E}">
        <p14:creationId xmlns:p14="http://schemas.microsoft.com/office/powerpoint/2010/main" val="403034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5095783"/>
            <a:ext cx="10363200" cy="673193"/>
          </a:xfrm>
        </p:spPr>
        <p:txBody>
          <a:bodyPr>
            <a:noAutofit/>
          </a:bodyPr>
          <a:lstStyle/>
          <a:p>
            <a:r>
              <a:rPr lang="en-US" sz="4500" dirty="0">
                <a:latin typeface="+mn-lt"/>
              </a:rPr>
              <a:t>ENFORCEMENT</a:t>
            </a:r>
          </a:p>
        </p:txBody>
      </p:sp>
    </p:spTree>
    <p:extLst>
      <p:ext uri="{BB962C8B-B14F-4D97-AF65-F5344CB8AC3E}">
        <p14:creationId xmlns:p14="http://schemas.microsoft.com/office/powerpoint/2010/main" val="841302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EPCRA Increase in Daily Max Civil Penalty</a:t>
            </a:r>
          </a:p>
        </p:txBody>
      </p:sp>
      <p:sp>
        <p:nvSpPr>
          <p:cNvPr id="3" name="Content Placeholder 2"/>
          <p:cNvSpPr>
            <a:spLocks noGrp="1"/>
          </p:cNvSpPr>
          <p:nvPr>
            <p:ph idx="1"/>
          </p:nvPr>
        </p:nvSpPr>
        <p:spPr>
          <a:xfrm>
            <a:off x="547456" y="2352583"/>
            <a:ext cx="6723355" cy="2139519"/>
          </a:xfrm>
        </p:spPr>
        <p:txBody>
          <a:bodyPr>
            <a:normAutofit/>
          </a:bodyPr>
          <a:lstStyle/>
          <a:p>
            <a:r>
              <a:rPr lang="en-US" sz="3000" dirty="0"/>
              <a:t>$37,500                 $54,789</a:t>
            </a:r>
          </a:p>
          <a:p>
            <a:pPr marL="544237" lvl="1" indent="0">
              <a:buNone/>
            </a:pPr>
            <a:r>
              <a:rPr lang="en-US" sz="2500" dirty="0"/>
              <a:t>(per day, per violation)</a:t>
            </a:r>
          </a:p>
        </p:txBody>
      </p:sp>
      <p:sp>
        <p:nvSpPr>
          <p:cNvPr id="4" name="Arrow: Right 3">
            <a:extLst>
              <a:ext uri="{FF2B5EF4-FFF2-40B4-BE49-F238E27FC236}">
                <a16:creationId xmlns:a16="http://schemas.microsoft.com/office/drawing/2014/main" id="{BF94DA81-CEDD-4253-9886-474DFF9CAE23}"/>
              </a:ext>
            </a:extLst>
          </p:cNvPr>
          <p:cNvSpPr/>
          <p:nvPr/>
        </p:nvSpPr>
        <p:spPr>
          <a:xfrm>
            <a:off x="2530764" y="242916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2F47C2A-A6E7-4986-A488-BCC2B21BD9B3}"/>
              </a:ext>
            </a:extLst>
          </p:cNvPr>
          <p:cNvPicPr>
            <a:picLocks noChangeAspect="1"/>
          </p:cNvPicPr>
          <p:nvPr/>
        </p:nvPicPr>
        <p:blipFill>
          <a:blip r:embed="rId3"/>
          <a:stretch>
            <a:fillRect/>
          </a:stretch>
        </p:blipFill>
        <p:spPr>
          <a:xfrm>
            <a:off x="5372533" y="1415473"/>
            <a:ext cx="6600825" cy="3657600"/>
          </a:xfrm>
          <a:prstGeom prst="rect">
            <a:avLst/>
          </a:prstGeom>
        </p:spPr>
      </p:pic>
    </p:spTree>
    <p:extLst>
      <p:ext uri="{BB962C8B-B14F-4D97-AF65-F5344CB8AC3E}">
        <p14:creationId xmlns:p14="http://schemas.microsoft.com/office/powerpoint/2010/main" val="27521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Common Tier II Mistakes</a:t>
            </a:r>
          </a:p>
        </p:txBody>
      </p:sp>
      <p:sp>
        <p:nvSpPr>
          <p:cNvPr id="3" name="Content Placeholder 2"/>
          <p:cNvSpPr>
            <a:spLocks noGrp="1"/>
          </p:cNvSpPr>
          <p:nvPr>
            <p:ph idx="1"/>
          </p:nvPr>
        </p:nvSpPr>
        <p:spPr>
          <a:xfrm>
            <a:off x="482801" y="1282823"/>
            <a:ext cx="8956763" cy="3778704"/>
          </a:xfrm>
        </p:spPr>
        <p:txBody>
          <a:bodyPr>
            <a:normAutofit lnSpcReduction="10000"/>
          </a:bodyPr>
          <a:lstStyle/>
          <a:p>
            <a:r>
              <a:rPr lang="en-US" sz="3000" dirty="0"/>
              <a:t>Considering lead acid batteries as exempt articles like TRI</a:t>
            </a:r>
          </a:p>
          <a:p>
            <a:r>
              <a:rPr lang="en-US" sz="3000" dirty="0"/>
              <a:t>Forgetting about EHS’ with lower thresholds such as ammonia and sulfuric acid</a:t>
            </a:r>
          </a:p>
          <a:p>
            <a:r>
              <a:rPr lang="en-US" sz="3000" dirty="0"/>
              <a:t>Forgetting about diesel ASTs (not at retail gas stations)</a:t>
            </a:r>
          </a:p>
          <a:p>
            <a:r>
              <a:rPr lang="en-US" sz="3000" dirty="0"/>
              <a:t>Remembering that anything with a SDS (and physical and/or health hazard) needs to be considered</a:t>
            </a:r>
          </a:p>
          <a:p>
            <a:endParaRPr lang="en-US" sz="3000" dirty="0"/>
          </a:p>
        </p:txBody>
      </p:sp>
    </p:spTree>
    <p:extLst>
      <p:ext uri="{BB962C8B-B14F-4D97-AF65-F5344CB8AC3E}">
        <p14:creationId xmlns:p14="http://schemas.microsoft.com/office/powerpoint/2010/main" val="125305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Not Reporting to LEPC</a:t>
            </a:r>
          </a:p>
        </p:txBody>
      </p:sp>
      <p:pic>
        <p:nvPicPr>
          <p:cNvPr id="6" name="Content Placeholder 5">
            <a:extLst>
              <a:ext uri="{FF2B5EF4-FFF2-40B4-BE49-F238E27FC236}">
                <a16:creationId xmlns:a16="http://schemas.microsoft.com/office/drawing/2014/main" id="{E8CCEB09-BF96-4CCA-87D2-8B75CD273EFA}"/>
              </a:ext>
            </a:extLst>
          </p:cNvPr>
          <p:cNvPicPr>
            <a:picLocks noGrp="1" noChangeAspect="1"/>
          </p:cNvPicPr>
          <p:nvPr>
            <p:ph idx="1"/>
          </p:nvPr>
        </p:nvPicPr>
        <p:blipFill>
          <a:blip r:embed="rId3"/>
          <a:stretch>
            <a:fillRect/>
          </a:stretch>
        </p:blipFill>
        <p:spPr>
          <a:xfrm>
            <a:off x="808128" y="272741"/>
            <a:ext cx="10575744" cy="5648665"/>
          </a:xfrm>
        </p:spPr>
      </p:pic>
    </p:spTree>
    <p:extLst>
      <p:ext uri="{BB962C8B-B14F-4D97-AF65-F5344CB8AC3E}">
        <p14:creationId xmlns:p14="http://schemas.microsoft.com/office/powerpoint/2010/main" val="273775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Lead Acid Battery EPA Notice of Violation &amp; Fine</a:t>
            </a:r>
          </a:p>
        </p:txBody>
      </p:sp>
      <p:sp>
        <p:nvSpPr>
          <p:cNvPr id="3" name="Content Placeholder 2"/>
          <p:cNvSpPr>
            <a:spLocks noGrp="1"/>
          </p:cNvSpPr>
          <p:nvPr>
            <p:ph idx="1"/>
          </p:nvPr>
        </p:nvSpPr>
        <p:spPr>
          <a:xfrm>
            <a:off x="547456" y="2352583"/>
            <a:ext cx="6723355" cy="2139519"/>
          </a:xfrm>
        </p:spPr>
        <p:txBody>
          <a:bodyPr>
            <a:normAutofit/>
          </a:bodyPr>
          <a:lstStyle/>
          <a:p>
            <a:r>
              <a:rPr lang="en-US" sz="3000" dirty="0"/>
              <a:t>Light Manufacturing/Warehouse Client in Grand Rapids Area</a:t>
            </a:r>
          </a:p>
        </p:txBody>
      </p:sp>
      <p:pic>
        <p:nvPicPr>
          <p:cNvPr id="5" name="Picture 4">
            <a:extLst>
              <a:ext uri="{FF2B5EF4-FFF2-40B4-BE49-F238E27FC236}">
                <a16:creationId xmlns:a16="http://schemas.microsoft.com/office/drawing/2014/main" id="{3B110786-7AD3-4237-A94B-D69D77A1C8E3}"/>
              </a:ext>
            </a:extLst>
          </p:cNvPr>
          <p:cNvPicPr>
            <a:picLocks noChangeAspect="1"/>
          </p:cNvPicPr>
          <p:nvPr/>
        </p:nvPicPr>
        <p:blipFill>
          <a:blip r:embed="rId3"/>
          <a:stretch>
            <a:fillRect/>
          </a:stretch>
        </p:blipFill>
        <p:spPr>
          <a:xfrm>
            <a:off x="7570434" y="1406839"/>
            <a:ext cx="3437878" cy="3773281"/>
          </a:xfrm>
          <a:prstGeom prst="rect">
            <a:avLst/>
          </a:prstGeom>
        </p:spPr>
      </p:pic>
    </p:spTree>
    <p:extLst>
      <p:ext uri="{BB962C8B-B14F-4D97-AF65-F5344CB8AC3E}">
        <p14:creationId xmlns:p14="http://schemas.microsoft.com/office/powerpoint/2010/main" val="807899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0"/>
            <a:ext cx="12192000" cy="609600"/>
          </a:xfrm>
        </p:spPr>
        <p:txBody>
          <a:bodyPr>
            <a:noAutofit/>
          </a:bodyPr>
          <a:lstStyle/>
          <a:p>
            <a:r>
              <a:rPr lang="en-US" sz="3200" dirty="0"/>
              <a:t>Multi-Program EPA Settlement, with EPCRA Self-Disclosures</a:t>
            </a:r>
          </a:p>
        </p:txBody>
      </p:sp>
      <p:sp>
        <p:nvSpPr>
          <p:cNvPr id="3" name="Content Placeholder 2"/>
          <p:cNvSpPr>
            <a:spLocks noGrp="1"/>
          </p:cNvSpPr>
          <p:nvPr>
            <p:ph idx="1"/>
          </p:nvPr>
        </p:nvSpPr>
        <p:spPr>
          <a:xfrm>
            <a:off x="547456" y="2352583"/>
            <a:ext cx="6723355" cy="2139519"/>
          </a:xfrm>
        </p:spPr>
        <p:txBody>
          <a:bodyPr>
            <a:normAutofit/>
          </a:bodyPr>
          <a:lstStyle/>
          <a:p>
            <a:r>
              <a:rPr lang="en-US" sz="3000" dirty="0"/>
              <a:t>Tuna Processor in American Samoa</a:t>
            </a:r>
          </a:p>
        </p:txBody>
      </p:sp>
      <p:pic>
        <p:nvPicPr>
          <p:cNvPr id="8" name="Picture 7">
            <a:extLst>
              <a:ext uri="{FF2B5EF4-FFF2-40B4-BE49-F238E27FC236}">
                <a16:creationId xmlns:a16="http://schemas.microsoft.com/office/drawing/2014/main" id="{E74A31D1-4AA1-4A47-8C80-1A3648747F6E}"/>
              </a:ext>
            </a:extLst>
          </p:cNvPr>
          <p:cNvPicPr>
            <a:picLocks noChangeAspect="1"/>
          </p:cNvPicPr>
          <p:nvPr/>
        </p:nvPicPr>
        <p:blipFill>
          <a:blip r:embed="rId3"/>
          <a:stretch>
            <a:fillRect/>
          </a:stretch>
        </p:blipFill>
        <p:spPr>
          <a:xfrm>
            <a:off x="6918037" y="1463888"/>
            <a:ext cx="4562764" cy="3239035"/>
          </a:xfrm>
          <a:prstGeom prst="rect">
            <a:avLst/>
          </a:prstGeom>
        </p:spPr>
      </p:pic>
    </p:spTree>
    <p:extLst>
      <p:ext uri="{BB962C8B-B14F-4D97-AF65-F5344CB8AC3E}">
        <p14:creationId xmlns:p14="http://schemas.microsoft.com/office/powerpoint/2010/main" val="2056622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510" name="Rectangle 6"/>
          <p:cNvSpPr>
            <a:spLocks noGrp="1" noChangeArrowheads="1"/>
          </p:cNvSpPr>
          <p:nvPr>
            <p:ph type="title"/>
          </p:nvPr>
        </p:nvSpPr>
        <p:spPr>
          <a:noFill/>
          <a:ln/>
        </p:spPr>
        <p:txBody>
          <a:bodyPr>
            <a:normAutofit fontScale="90000"/>
          </a:bodyPr>
          <a:lstStyle/>
          <a:p>
            <a:endParaRPr lang="en-US" dirty="0"/>
          </a:p>
        </p:txBody>
      </p:sp>
      <p:sp>
        <p:nvSpPr>
          <p:cNvPr id="21511" name="Rectangle 7"/>
          <p:cNvSpPr>
            <a:spLocks noGrp="1" noChangeArrowheads="1"/>
          </p:cNvSpPr>
          <p:nvPr>
            <p:ph idx="1"/>
          </p:nvPr>
        </p:nvSpPr>
        <p:spPr>
          <a:xfrm>
            <a:off x="2286000" y="5005389"/>
            <a:ext cx="7600950" cy="973137"/>
          </a:xfrm>
          <a:noFill/>
          <a:ln/>
        </p:spPr>
        <p:txBody>
          <a:bodyPr/>
          <a:lstStyle/>
          <a:p>
            <a:pPr algn="ctr">
              <a:buFont typeface="Arial" charset="0"/>
              <a:buNone/>
            </a:pPr>
            <a:r>
              <a:rPr lang="en-US" dirty="0"/>
              <a:t>www.ftch.com</a:t>
            </a:r>
          </a:p>
        </p:txBody>
      </p:sp>
      <p:pic>
        <p:nvPicPr>
          <p:cNvPr id="21512" name="Picture 8" descr="MCj03833080000[1]"/>
          <p:cNvPicPr>
            <a:picLocks noChangeAspect="1" noChangeArrowheads="1"/>
          </p:cNvPicPr>
          <p:nvPr/>
        </p:nvPicPr>
        <p:blipFill>
          <a:blip r:embed="rId4" cstate="print"/>
          <a:srcRect/>
          <a:stretch>
            <a:fillRect/>
          </a:stretch>
        </p:blipFill>
        <p:spPr bwMode="auto">
          <a:xfrm>
            <a:off x="3787775" y="1981201"/>
            <a:ext cx="4552950" cy="2906713"/>
          </a:xfrm>
          <a:prstGeom prst="rect">
            <a:avLst/>
          </a:prstGeom>
          <a:noFill/>
        </p:spPr>
      </p:pic>
    </p:spTree>
    <p:extLst>
      <p:ext uri="{BB962C8B-B14F-4D97-AF65-F5344CB8AC3E}">
        <p14:creationId xmlns:p14="http://schemas.microsoft.com/office/powerpoint/2010/main" val="2737462329"/>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656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5629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940308"/>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Agenda</a:t>
            </a:r>
          </a:p>
        </p:txBody>
      </p:sp>
      <p:sp>
        <p:nvSpPr>
          <p:cNvPr id="3" name="Content Placeholder 2"/>
          <p:cNvSpPr>
            <a:spLocks noGrp="1"/>
          </p:cNvSpPr>
          <p:nvPr>
            <p:ph sz="half" idx="1"/>
          </p:nvPr>
        </p:nvSpPr>
        <p:spPr>
          <a:xfrm>
            <a:off x="958733" y="1787236"/>
            <a:ext cx="7545186" cy="3442855"/>
          </a:xfrm>
        </p:spPr>
        <p:txBody>
          <a:bodyPr>
            <a:normAutofit/>
          </a:bodyPr>
          <a:lstStyle/>
          <a:p>
            <a:r>
              <a:rPr lang="en-US" sz="4000" dirty="0"/>
              <a:t>Tier II</a:t>
            </a:r>
          </a:p>
          <a:p>
            <a:pPr lvl="1"/>
            <a:r>
              <a:rPr lang="en-US" sz="3500" dirty="0"/>
              <a:t>Implementation</a:t>
            </a:r>
          </a:p>
          <a:p>
            <a:pPr lvl="1"/>
            <a:r>
              <a:rPr lang="en-US" sz="4000" dirty="0"/>
              <a:t>Resources</a:t>
            </a:r>
          </a:p>
          <a:p>
            <a:pPr lvl="1"/>
            <a:r>
              <a:rPr lang="en-US" sz="4000" dirty="0"/>
              <a:t>Enforcement</a:t>
            </a:r>
          </a:p>
        </p:txBody>
      </p:sp>
      <p:pic>
        <p:nvPicPr>
          <p:cNvPr id="9" name="Picture 8" descr="C:\Users\jnewcombe\AppData\Local\Microsoft\Windows\Temporary Internet Files\Content.IE5\Q2L51MA4\PPT_presentation[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36236" y="2485828"/>
            <a:ext cx="3391596" cy="3200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42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4500979"/>
            <a:ext cx="10363200" cy="1294630"/>
          </a:xfrm>
        </p:spPr>
        <p:txBody>
          <a:bodyPr>
            <a:noAutofit/>
          </a:bodyPr>
          <a:lstStyle/>
          <a:p>
            <a:br>
              <a:rPr lang="en-US" sz="4500" dirty="0">
                <a:latin typeface="+mn-lt"/>
              </a:rPr>
            </a:br>
            <a:r>
              <a:rPr lang="en-US" sz="4500" dirty="0">
                <a:latin typeface="+mn-lt"/>
              </a:rPr>
              <a:t>Implementation</a:t>
            </a:r>
          </a:p>
        </p:txBody>
      </p:sp>
    </p:spTree>
    <p:extLst>
      <p:ext uri="{BB962C8B-B14F-4D97-AF65-F5344CB8AC3E}">
        <p14:creationId xmlns:p14="http://schemas.microsoft.com/office/powerpoint/2010/main" val="370373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pPr eaLnBrk="1" hangingPunct="1"/>
            <a:r>
              <a:rPr lang="en-US" dirty="0"/>
              <a:t>Understand the Hazard Categories</a:t>
            </a:r>
          </a:p>
        </p:txBody>
      </p:sp>
      <p:pic>
        <p:nvPicPr>
          <p:cNvPr id="16" name="Picture 15">
            <a:extLst>
              <a:ext uri="{FF2B5EF4-FFF2-40B4-BE49-F238E27FC236}">
                <a16:creationId xmlns:a16="http://schemas.microsoft.com/office/drawing/2014/main" id="{AC7E26F9-2A54-4530-8F5E-C4B9FD4F00DB}"/>
              </a:ext>
            </a:extLst>
          </p:cNvPr>
          <p:cNvPicPr>
            <a:picLocks noChangeAspect="1"/>
          </p:cNvPicPr>
          <p:nvPr/>
        </p:nvPicPr>
        <p:blipFill>
          <a:blip r:embed="rId4"/>
          <a:stretch>
            <a:fillRect/>
          </a:stretch>
        </p:blipFill>
        <p:spPr>
          <a:xfrm>
            <a:off x="2122321" y="997527"/>
            <a:ext cx="8140975" cy="4326756"/>
          </a:xfrm>
          <a:prstGeom prst="rect">
            <a:avLst/>
          </a:prstGeom>
        </p:spPr>
      </p:pic>
    </p:spTree>
    <p:extLst>
      <p:ext uri="{BB962C8B-B14F-4D97-AF65-F5344CB8AC3E}">
        <p14:creationId xmlns:p14="http://schemas.microsoft.com/office/powerpoint/2010/main" val="239103858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rmAutofit fontScale="90000"/>
          </a:bodyPr>
          <a:lstStyle/>
          <a:p>
            <a:r>
              <a:rPr lang="en-US" dirty="0"/>
              <a:t>Get Current Versions of Safety Data Sheets (SDS’)</a:t>
            </a:r>
          </a:p>
        </p:txBody>
      </p:sp>
      <p:sp>
        <p:nvSpPr>
          <p:cNvPr id="3" name="Content Placeholder 2">
            <a:extLst>
              <a:ext uri="{FF2B5EF4-FFF2-40B4-BE49-F238E27FC236}">
                <a16:creationId xmlns:a16="http://schemas.microsoft.com/office/drawing/2014/main" id="{BB811365-D8DE-468A-B0FC-B9BD7C63B25A}"/>
              </a:ext>
            </a:extLst>
          </p:cNvPr>
          <p:cNvSpPr>
            <a:spLocks noGrp="1"/>
          </p:cNvSpPr>
          <p:nvPr>
            <p:ph idx="1"/>
          </p:nvPr>
        </p:nvSpPr>
        <p:spPr>
          <a:xfrm>
            <a:off x="609600" y="457201"/>
            <a:ext cx="10677236" cy="5486401"/>
          </a:xfrm>
        </p:spPr>
        <p:txBody>
          <a:bodyPr>
            <a:normAutofit/>
          </a:bodyPr>
          <a:lstStyle/>
          <a:p>
            <a:r>
              <a:rPr lang="en-US" dirty="0"/>
              <a:t>If SDS meets GHS requirements, then should be easy data transcription; no interpretation required</a:t>
            </a:r>
          </a:p>
          <a:p>
            <a:r>
              <a:rPr lang="en-US" dirty="0"/>
              <a:t>SDS are not always updated, although required by law back in 2015</a:t>
            </a:r>
          </a:p>
        </p:txBody>
      </p:sp>
    </p:spTree>
    <p:extLst>
      <p:ext uri="{BB962C8B-B14F-4D97-AF65-F5344CB8AC3E}">
        <p14:creationId xmlns:p14="http://schemas.microsoft.com/office/powerpoint/2010/main" val="461077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rmAutofit fontScale="90000"/>
          </a:bodyPr>
          <a:lstStyle/>
          <a:p>
            <a:r>
              <a:rPr lang="en-US" dirty="0"/>
              <a:t>“Good” Example of SDS</a:t>
            </a:r>
          </a:p>
        </p:txBody>
      </p:sp>
      <p:pic>
        <p:nvPicPr>
          <p:cNvPr id="4" name="Content Placeholder 3">
            <a:extLst>
              <a:ext uri="{FF2B5EF4-FFF2-40B4-BE49-F238E27FC236}">
                <a16:creationId xmlns:a16="http://schemas.microsoft.com/office/drawing/2014/main" id="{F25055FD-38EF-4919-92DC-5DAE5EE754B9}"/>
              </a:ext>
            </a:extLst>
          </p:cNvPr>
          <p:cNvPicPr>
            <a:picLocks noGrp="1" noChangeAspect="1"/>
          </p:cNvPicPr>
          <p:nvPr>
            <p:ph idx="1"/>
          </p:nvPr>
        </p:nvPicPr>
        <p:blipFill>
          <a:blip r:embed="rId3"/>
          <a:stretch>
            <a:fillRect/>
          </a:stretch>
        </p:blipFill>
        <p:spPr>
          <a:xfrm>
            <a:off x="1316314" y="71252"/>
            <a:ext cx="4567250" cy="5884883"/>
          </a:xfrm>
        </p:spPr>
      </p:pic>
      <p:pic>
        <p:nvPicPr>
          <p:cNvPr id="6" name="Picture 5">
            <a:extLst>
              <a:ext uri="{FF2B5EF4-FFF2-40B4-BE49-F238E27FC236}">
                <a16:creationId xmlns:a16="http://schemas.microsoft.com/office/drawing/2014/main" id="{8A067FE1-6E12-458A-8389-D81480B93E48}"/>
              </a:ext>
            </a:extLst>
          </p:cNvPr>
          <p:cNvPicPr>
            <a:picLocks noChangeAspect="1"/>
          </p:cNvPicPr>
          <p:nvPr/>
        </p:nvPicPr>
        <p:blipFill>
          <a:blip r:embed="rId4"/>
          <a:stretch>
            <a:fillRect/>
          </a:stretch>
        </p:blipFill>
        <p:spPr>
          <a:xfrm>
            <a:off x="6749739" y="2554907"/>
            <a:ext cx="5026624" cy="2671544"/>
          </a:xfrm>
          <a:prstGeom prst="rect">
            <a:avLst/>
          </a:prstGeom>
        </p:spPr>
      </p:pic>
      <p:sp>
        <p:nvSpPr>
          <p:cNvPr id="7" name="Equals 6">
            <a:extLst>
              <a:ext uri="{FF2B5EF4-FFF2-40B4-BE49-F238E27FC236}">
                <a16:creationId xmlns:a16="http://schemas.microsoft.com/office/drawing/2014/main" id="{B12CDD71-9E98-4DC6-8650-0B213A9D923F}"/>
              </a:ext>
            </a:extLst>
          </p:cNvPr>
          <p:cNvSpPr/>
          <p:nvPr/>
        </p:nvSpPr>
        <p:spPr>
          <a:xfrm>
            <a:off x="5883564" y="3265055"/>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049192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rmAutofit fontScale="90000"/>
          </a:bodyPr>
          <a:lstStyle/>
          <a:p>
            <a:r>
              <a:rPr lang="en-US" dirty="0"/>
              <a:t>“Bad” Example of old MSDS</a:t>
            </a:r>
          </a:p>
        </p:txBody>
      </p:sp>
      <p:pic>
        <p:nvPicPr>
          <p:cNvPr id="6" name="Picture 5">
            <a:extLst>
              <a:ext uri="{FF2B5EF4-FFF2-40B4-BE49-F238E27FC236}">
                <a16:creationId xmlns:a16="http://schemas.microsoft.com/office/drawing/2014/main" id="{8A067FE1-6E12-458A-8389-D81480B93E48}"/>
              </a:ext>
            </a:extLst>
          </p:cNvPr>
          <p:cNvPicPr>
            <a:picLocks noChangeAspect="1"/>
          </p:cNvPicPr>
          <p:nvPr/>
        </p:nvPicPr>
        <p:blipFill>
          <a:blip r:embed="rId3"/>
          <a:stretch>
            <a:fillRect/>
          </a:stretch>
        </p:blipFill>
        <p:spPr>
          <a:xfrm>
            <a:off x="6555776" y="1086324"/>
            <a:ext cx="5026624" cy="2671544"/>
          </a:xfrm>
          <a:prstGeom prst="rect">
            <a:avLst/>
          </a:prstGeom>
        </p:spPr>
      </p:pic>
      <p:sp>
        <p:nvSpPr>
          <p:cNvPr id="2" name="Not Equal 1">
            <a:extLst>
              <a:ext uri="{FF2B5EF4-FFF2-40B4-BE49-F238E27FC236}">
                <a16:creationId xmlns:a16="http://schemas.microsoft.com/office/drawing/2014/main" id="{D6DE2A2B-9712-4FD3-ABCF-3C787F810B6E}"/>
              </a:ext>
            </a:extLst>
          </p:cNvPr>
          <p:cNvSpPr/>
          <p:nvPr/>
        </p:nvSpPr>
        <p:spPr>
          <a:xfrm>
            <a:off x="5598514" y="1752460"/>
            <a:ext cx="914400" cy="914400"/>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5" name="Picture 14">
            <a:extLst>
              <a:ext uri="{FF2B5EF4-FFF2-40B4-BE49-F238E27FC236}">
                <a16:creationId xmlns:a16="http://schemas.microsoft.com/office/drawing/2014/main" id="{E3148761-4CD8-4125-905A-98D79B74242F}"/>
              </a:ext>
            </a:extLst>
          </p:cNvPr>
          <p:cNvPicPr>
            <a:picLocks noChangeAspect="1"/>
          </p:cNvPicPr>
          <p:nvPr/>
        </p:nvPicPr>
        <p:blipFill>
          <a:blip r:embed="rId4"/>
          <a:stretch>
            <a:fillRect/>
          </a:stretch>
        </p:blipFill>
        <p:spPr>
          <a:xfrm>
            <a:off x="1469741" y="304803"/>
            <a:ext cx="4128773" cy="5327213"/>
          </a:xfrm>
          <a:prstGeom prst="rect">
            <a:avLst/>
          </a:prstGeom>
        </p:spPr>
      </p:pic>
    </p:spTree>
    <p:extLst>
      <p:ext uri="{BB962C8B-B14F-4D97-AF65-F5344CB8AC3E}">
        <p14:creationId xmlns:p14="http://schemas.microsoft.com/office/powerpoint/2010/main" val="1810009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oAutofit/>
          </a:bodyPr>
          <a:lstStyle/>
          <a:p>
            <a:br>
              <a:rPr lang="en-US" sz="4500" dirty="0">
                <a:latin typeface="+mn-lt"/>
              </a:rPr>
            </a:br>
            <a:r>
              <a:rPr lang="en-US" sz="4500" dirty="0">
                <a:latin typeface="+mn-lt"/>
              </a:rPr>
              <a:t>RESOURCES</a:t>
            </a:r>
          </a:p>
        </p:txBody>
      </p:sp>
    </p:spTree>
    <p:extLst>
      <p:ext uri="{BB962C8B-B14F-4D97-AF65-F5344CB8AC3E}">
        <p14:creationId xmlns:p14="http://schemas.microsoft.com/office/powerpoint/2010/main" val="9337696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FTCH Lt Blue">
      <a:dk1>
        <a:srgbClr val="6780A5"/>
      </a:dk1>
      <a:lt1>
        <a:sysClr val="window" lastClr="FFFFFF"/>
      </a:lt1>
      <a:dk2>
        <a:srgbClr val="6780A5"/>
      </a:dk2>
      <a:lt2>
        <a:srgbClr val="CAD3E0"/>
      </a:lt2>
      <a:accent1>
        <a:srgbClr val="3C4D66"/>
      </a:accent1>
      <a:accent2>
        <a:srgbClr val="000000"/>
      </a:accent2>
      <a:accent3>
        <a:srgbClr val="A5A5A5"/>
      </a:accent3>
      <a:accent4>
        <a:srgbClr val="FFC000"/>
      </a:accent4>
      <a:accent5>
        <a:srgbClr val="A0D8FD"/>
      </a:accent5>
      <a:accent6>
        <a:srgbClr val="70AD47"/>
      </a:accent6>
      <a:hlink>
        <a:srgbClr val="0563C1"/>
      </a:hlink>
      <a:folHlink>
        <a:srgbClr val="954F72"/>
      </a:folHlink>
    </a:clrScheme>
    <a:fontScheme name="FTCH Fo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TCH Presentation (2).pptx" id="{B2C39FC0-A54E-433B-9410-0243971BCF0A}" vid="{5B18E026-F4CD-4697-B122-1FD3D11D8C73}"/>
    </a:ext>
  </a:extLst>
</a:theme>
</file>

<file path=ppt/theme/theme2.xml><?xml version="1.0" encoding="utf-8"?>
<a:theme xmlns:a="http://schemas.openxmlformats.org/drawingml/2006/main" name="FTCHTheme_LiteBackground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TCH_New">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FTCHTheme_LiteBackground1" id="{302EE9A2-5506-4FE7-A7DD-E830B3D3B53C}" vid="{9710DD44-1280-44D0-9220-33F5985C3D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FTCH Lt Blue">
    <a:dk1>
      <a:srgbClr val="6780A5"/>
    </a:dk1>
    <a:lt1>
      <a:sysClr val="window" lastClr="FFFFFF"/>
    </a:lt1>
    <a:dk2>
      <a:srgbClr val="6780A5"/>
    </a:dk2>
    <a:lt2>
      <a:srgbClr val="CAD3E0"/>
    </a:lt2>
    <a:accent1>
      <a:srgbClr val="3C4D66"/>
    </a:accent1>
    <a:accent2>
      <a:srgbClr val="000000"/>
    </a:accent2>
    <a:accent3>
      <a:srgbClr val="A5A5A5"/>
    </a:accent3>
    <a:accent4>
      <a:srgbClr val="FFC000"/>
    </a:accent4>
    <a:accent5>
      <a:srgbClr val="A0D8FD"/>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FTCH Presentation</Template>
  <TotalTime>1690</TotalTime>
  <Words>698</Words>
  <Application>Microsoft Office PowerPoint</Application>
  <PresentationFormat>Widescreen</PresentationFormat>
  <Paragraphs>68</Paragraphs>
  <Slides>20</Slides>
  <Notes>20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20</vt:i4>
      </vt:variant>
    </vt:vector>
  </HeadingPairs>
  <TitlesOfParts>
    <vt:vector size="35" baseType="lpstr">
      <vt:lpstr>Arial</vt:lpstr>
      <vt:lpstr>Calibri</vt:lpstr>
      <vt:lpstr>Century Gothic</vt:lpstr>
      <vt:lpstr>Gill Sans MT</vt:lpstr>
      <vt:lpstr>Gotham Bold</vt:lpstr>
      <vt:lpstr>Gotham Book</vt:lpstr>
      <vt:lpstr>Goudy Old Style</vt:lpstr>
      <vt:lpstr>Haettenschweiler</vt:lpstr>
      <vt:lpstr>Symbol</vt:lpstr>
      <vt:lpstr>Tahoma</vt:lpstr>
      <vt:lpstr>Tahoma Bold</vt:lpstr>
      <vt:lpstr>Webdings</vt:lpstr>
      <vt:lpstr>Wingdings</vt:lpstr>
      <vt:lpstr>Office Theme</vt:lpstr>
      <vt:lpstr>FTCHTheme_LiteBackground1</vt:lpstr>
      <vt:lpstr>Tier II</vt:lpstr>
      <vt:lpstr>PowerPoint Presentation</vt:lpstr>
      <vt:lpstr>Agenda</vt:lpstr>
      <vt:lpstr> Implementation</vt:lpstr>
      <vt:lpstr>Understand the Hazard Categories</vt:lpstr>
      <vt:lpstr>Get Current Versions of Safety Data Sheets (SDS’)</vt:lpstr>
      <vt:lpstr>“Good” Example of SDS</vt:lpstr>
      <vt:lpstr>“Bad” Example of old MSDS</vt:lpstr>
      <vt:lpstr> RESOURCES</vt:lpstr>
      <vt:lpstr>EPA EPCRA Website</vt:lpstr>
      <vt:lpstr>MDEQ EPCRA Website</vt:lpstr>
      <vt:lpstr>Other</vt:lpstr>
      <vt:lpstr>ENFORCEMENT</vt:lpstr>
      <vt:lpstr>EPCRA Increase in Daily Max Civil Penalty</vt:lpstr>
      <vt:lpstr>Common Tier II Mistakes</vt:lpstr>
      <vt:lpstr>Not Reporting to LEPC</vt:lpstr>
      <vt:lpstr>Lead Acid Battery EPA Notice of Violation &amp; Fine</vt:lpstr>
      <vt:lpstr>Multi-Program EPA Settlement, with EPCRA Self-Disclosures</vt:lpstr>
      <vt:lpstr>PowerPoint Presentation</vt:lpstr>
      <vt:lpstr>PowerPoint Presentation</vt:lpstr>
    </vt:vector>
  </TitlesOfParts>
  <Company>FTCH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Marsh, Elizabeth A.</dc:creator>
  <cp:lastModifiedBy>Elizabeth Marsh</cp:lastModifiedBy>
  <cp:revision>205</cp:revision>
  <cp:lastPrinted>2018-01-02T14:05:17Z</cp:lastPrinted>
  <dcterms:created xsi:type="dcterms:W3CDTF">2017-10-24T17:07:35Z</dcterms:created>
  <dcterms:modified xsi:type="dcterms:W3CDTF">2018-01-05T21:17:56Z</dcterms:modified>
</cp:coreProperties>
</file>